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55"/>
  </p:notesMasterIdLst>
  <p:sldIdLst>
    <p:sldId id="312" r:id="rId3"/>
    <p:sldId id="257" r:id="rId4"/>
    <p:sldId id="256" r:id="rId5"/>
    <p:sldId id="258" r:id="rId6"/>
    <p:sldId id="260" r:id="rId7"/>
    <p:sldId id="259" r:id="rId8"/>
    <p:sldId id="261" r:id="rId9"/>
    <p:sldId id="314" r:id="rId10"/>
    <p:sldId id="270" r:id="rId11"/>
    <p:sldId id="262" r:id="rId12"/>
    <p:sldId id="315" r:id="rId13"/>
    <p:sldId id="263" r:id="rId14"/>
    <p:sldId id="316" r:id="rId15"/>
    <p:sldId id="264" r:id="rId16"/>
    <p:sldId id="266" r:id="rId17"/>
    <p:sldId id="274" r:id="rId18"/>
    <p:sldId id="275" r:id="rId19"/>
    <p:sldId id="277" r:id="rId20"/>
    <p:sldId id="265" r:id="rId21"/>
    <p:sldId id="278" r:id="rId22"/>
    <p:sldId id="276" r:id="rId23"/>
    <p:sldId id="279" r:id="rId24"/>
    <p:sldId id="273" r:id="rId25"/>
    <p:sldId id="282" r:id="rId26"/>
    <p:sldId id="286" r:id="rId27"/>
    <p:sldId id="281" r:id="rId28"/>
    <p:sldId id="317" r:id="rId29"/>
    <p:sldId id="283" r:id="rId30"/>
    <p:sldId id="318" r:id="rId31"/>
    <p:sldId id="287" r:id="rId32"/>
    <p:sldId id="272" r:id="rId33"/>
    <p:sldId id="319" r:id="rId34"/>
    <p:sldId id="326" r:id="rId35"/>
    <p:sldId id="320" r:id="rId36"/>
    <p:sldId id="327" r:id="rId37"/>
    <p:sldId id="321" r:id="rId38"/>
    <p:sldId id="322" r:id="rId39"/>
    <p:sldId id="325" r:id="rId40"/>
    <p:sldId id="280" r:id="rId41"/>
    <p:sldId id="284" r:id="rId42"/>
    <p:sldId id="288" r:id="rId43"/>
    <p:sldId id="289" r:id="rId44"/>
    <p:sldId id="329" r:id="rId45"/>
    <p:sldId id="285" r:id="rId46"/>
    <p:sldId id="330" r:id="rId47"/>
    <p:sldId id="313" r:id="rId48"/>
    <p:sldId id="267" r:id="rId49"/>
    <p:sldId id="292" r:id="rId50"/>
    <p:sldId id="331" r:id="rId51"/>
    <p:sldId id="332" r:id="rId52"/>
    <p:sldId id="293" r:id="rId53"/>
    <p:sldId id="271" r:id="rId54"/>
  </p:sldIdLst>
  <p:sldSz cx="9144000" cy="5143500" type="screen16x9"/>
  <p:notesSz cx="6858000" cy="9144000"/>
  <p:embeddedFontLst>
    <p:embeddedFont>
      <p:font typeface="Anaheim" panose="020B0604020202020204" charset="0"/>
      <p:regular r:id="rId56"/>
    </p:embeddedFont>
    <p:embeddedFont>
      <p:font typeface="Maven Pro SemiBold" panose="020B0604020202020204" charset="0"/>
      <p:regular r:id="rId57"/>
      <p:bold r:id="rId58"/>
    </p:embeddedFont>
    <p:embeddedFont>
      <p:font typeface="Figtree" panose="020B0604020202020204" charset="0"/>
      <p:regular r:id="rId59"/>
      <p:bold r:id="rId60"/>
      <p:italic r:id="rId61"/>
      <p:boldItalic r:id="rId62"/>
    </p:embeddedFont>
    <p:embeddedFont>
      <p:font typeface="DM Sans" panose="020B0604020202020204" charset="0"/>
      <p:regular r:id="rId63"/>
      <p:bold r:id="rId64"/>
      <p:italic r:id="rId65"/>
      <p:boldItalic r:id="rId66"/>
    </p:embeddedFont>
    <p:embeddedFont>
      <p:font typeface="Maven Pro" panose="020B0604020202020204" charset="0"/>
      <p:regular r:id="rId67"/>
      <p:bold r:id="rId68"/>
    </p:embeddedFont>
    <p:embeddedFont>
      <p:font typeface="Cambria Math" panose="02040503050406030204" pitchFamily="18" charset="0"/>
      <p:regular r:id="rId69"/>
    </p:embeddedFont>
    <p:embeddedFont>
      <p:font typeface="Poppins SemiBold" panose="020B0604020202020204" charset="0"/>
      <p:regular r:id="rId70"/>
      <p:bold r:id="rId71"/>
      <p:italic r:id="rId72"/>
      <p:boldItalic r:id="rId73"/>
    </p:embeddedFont>
    <p:embeddedFont>
      <p:font typeface="Calibri" panose="020F0502020204030204" pitchFamily="34" charset="0"/>
      <p:regular r:id="rId74"/>
      <p:bold r:id="rId75"/>
      <p:italic r:id="rId76"/>
      <p:boldItalic r:id="rId77"/>
    </p:embeddedFont>
    <p:embeddedFont>
      <p:font typeface="Dotum" panose="020B0600000101010101" pitchFamily="34" charset="-127"/>
      <p:regular r:id="rId78"/>
    </p:embeddedFont>
    <p:embeddedFont>
      <p:font typeface="Nunito Light" panose="020B0604020202020204" charset="0"/>
      <p:regular r:id="rId79"/>
      <p:italic r:id="rId80"/>
    </p:embeddedFont>
    <p:embeddedFont>
      <p:font typeface="Maven Pro ExtraBold" panose="020B0604020202020204" charset="0"/>
      <p:bold r:id="rId81"/>
    </p:embeddedFont>
    <p:embeddedFont>
      <p:font typeface="Pangolin" panose="020B0604020202020204" charset="0"/>
      <p:regular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D86E29-DA51-480D-9714-C4B27C993564}">
  <a:tblStyle styleId="{FCD86E29-DA51-480D-9714-C4B27C9935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86" autoAdjust="0"/>
  </p:normalViewPr>
  <p:slideViewPr>
    <p:cSldViewPr snapToGrid="0">
      <p:cViewPr varScale="1">
        <p:scale>
          <a:sx n="79" d="100"/>
          <a:sy n="79" d="100"/>
        </p:scale>
        <p:origin x="8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font" Target="fonts/font21.fntdata"/><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 Target="slides/slide3.xml"/><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5ed8a85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5ed8a85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189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8"/>
        <p:cNvGrpSpPr/>
        <p:nvPr/>
      </p:nvGrpSpPr>
      <p:grpSpPr>
        <a:xfrm>
          <a:off x="0" y="0"/>
          <a:ext cx="0" cy="0"/>
          <a:chOff x="0" y="0"/>
          <a:chExt cx="0" cy="0"/>
        </a:xfrm>
      </p:grpSpPr>
      <p:sp>
        <p:nvSpPr>
          <p:cNvPr id="2319" name="Google Shape;231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0" name="Google Shape;232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046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05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1" name="Google Shape;241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0"/>
        <p:cNvGrpSpPr/>
        <p:nvPr/>
      </p:nvGrpSpPr>
      <p:grpSpPr>
        <a:xfrm>
          <a:off x="0" y="0"/>
          <a:ext cx="0" cy="0"/>
          <a:chOff x="0" y="0"/>
          <a:chExt cx="0" cy="0"/>
        </a:xfrm>
      </p:grpSpPr>
      <p:sp>
        <p:nvSpPr>
          <p:cNvPr id="3131" name="Google Shape;313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2" name="Google Shape;313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1"/>
        <p:cNvGrpSpPr/>
        <p:nvPr/>
      </p:nvGrpSpPr>
      <p:grpSpPr>
        <a:xfrm>
          <a:off x="0" y="0"/>
          <a:ext cx="0" cy="0"/>
          <a:chOff x="0" y="0"/>
          <a:chExt cx="0" cy="0"/>
        </a:xfrm>
      </p:grpSpPr>
      <p:sp>
        <p:nvSpPr>
          <p:cNvPr id="3142" name="Google Shape;314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3" name="Google Shape;314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5"/>
        <p:cNvGrpSpPr/>
        <p:nvPr/>
      </p:nvGrpSpPr>
      <p:grpSpPr>
        <a:xfrm>
          <a:off x="0" y="0"/>
          <a:ext cx="0" cy="0"/>
          <a:chOff x="0" y="0"/>
          <a:chExt cx="0" cy="0"/>
        </a:xfrm>
      </p:grpSpPr>
      <p:sp>
        <p:nvSpPr>
          <p:cNvPr id="3256" name="Google Shape;3256;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7" name="Google Shape;3257;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9"/>
        <p:cNvGrpSpPr/>
        <p:nvPr/>
      </p:nvGrpSpPr>
      <p:grpSpPr>
        <a:xfrm>
          <a:off x="0" y="0"/>
          <a:ext cx="0" cy="0"/>
          <a:chOff x="0" y="0"/>
          <a:chExt cx="0" cy="0"/>
        </a:xfrm>
      </p:grpSpPr>
      <p:sp>
        <p:nvSpPr>
          <p:cNvPr id="3150" name="Google Shape;3150;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1" name="Google Shape;3151;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2"/>
        <p:cNvGrpSpPr/>
        <p:nvPr/>
      </p:nvGrpSpPr>
      <p:grpSpPr>
        <a:xfrm>
          <a:off x="0" y="0"/>
          <a:ext cx="0" cy="0"/>
          <a:chOff x="0" y="0"/>
          <a:chExt cx="0" cy="0"/>
        </a:xfrm>
      </p:grpSpPr>
      <p:sp>
        <p:nvSpPr>
          <p:cNvPr id="3293" name="Google Shape;329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4" name="Google Shape;329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7"/>
        <p:cNvGrpSpPr/>
        <p:nvPr/>
      </p:nvGrpSpPr>
      <p:grpSpPr>
        <a:xfrm>
          <a:off x="0" y="0"/>
          <a:ext cx="0" cy="0"/>
          <a:chOff x="0" y="0"/>
          <a:chExt cx="0" cy="0"/>
        </a:xfrm>
      </p:grpSpPr>
      <p:sp>
        <p:nvSpPr>
          <p:cNvPr id="3108" name="Google Shape;310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9" name="Google Shape;310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6"/>
        <p:cNvGrpSpPr/>
        <p:nvPr/>
      </p:nvGrpSpPr>
      <p:grpSpPr>
        <a:xfrm>
          <a:off x="0" y="0"/>
          <a:ext cx="0" cy="0"/>
          <a:chOff x="0" y="0"/>
          <a:chExt cx="0" cy="0"/>
        </a:xfrm>
      </p:grpSpPr>
      <p:sp>
        <p:nvSpPr>
          <p:cNvPr id="3387" name="Google Shape;3387;g25dde7b432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8" name="Google Shape;3388;g25dde7b432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4"/>
        <p:cNvGrpSpPr/>
        <p:nvPr/>
      </p:nvGrpSpPr>
      <p:grpSpPr>
        <a:xfrm>
          <a:off x="0" y="0"/>
          <a:ext cx="0" cy="0"/>
          <a:chOff x="0" y="0"/>
          <a:chExt cx="0" cy="0"/>
        </a:xfrm>
      </p:grpSpPr>
      <p:sp>
        <p:nvSpPr>
          <p:cNvPr id="3455" name="Google Shape;3455;g25dde7b432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6" name="Google Shape;3456;g25dde7b432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400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31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5ed8a854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5ed8a854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9"/>
        <p:cNvGrpSpPr/>
        <p:nvPr/>
      </p:nvGrpSpPr>
      <p:grpSpPr>
        <a:xfrm>
          <a:off x="0" y="0"/>
          <a:ext cx="0" cy="0"/>
          <a:chOff x="0" y="0"/>
          <a:chExt cx="0" cy="0"/>
        </a:xfrm>
      </p:grpSpPr>
      <p:sp>
        <p:nvSpPr>
          <p:cNvPr id="3480" name="Google Shape;3480;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1" name="Google Shape;3481;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5"/>
        <p:cNvGrpSpPr/>
        <p:nvPr/>
      </p:nvGrpSpPr>
      <p:grpSpPr>
        <a:xfrm>
          <a:off x="0" y="0"/>
          <a:ext cx="0" cy="0"/>
          <a:chOff x="0" y="0"/>
          <a:chExt cx="0" cy="0"/>
        </a:xfrm>
      </p:grpSpPr>
      <p:sp>
        <p:nvSpPr>
          <p:cNvPr id="2986" name="Google Shape;298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7" name="Google Shape;298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3566677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2691848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1982264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2464651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Chọn đáp</a:t>
            </a:r>
            <a:r>
              <a:rPr lang="en-US" baseline="0" smtClean="0"/>
              <a:t> án bằng cách k</a:t>
            </a:r>
            <a:r>
              <a:rPr lang="en-US" smtClean="0"/>
              <a:t>ích</a:t>
            </a:r>
            <a:r>
              <a:rPr lang="en-US" baseline="0" smtClean="0"/>
              <a:t> vào từng thùng trên phao</a:t>
            </a:r>
            <a:endParaRPr lang="en-US"/>
          </a:p>
        </p:txBody>
      </p:sp>
    </p:spTree>
    <p:extLst>
      <p:ext uri="{BB962C8B-B14F-4D97-AF65-F5344CB8AC3E}">
        <p14:creationId xmlns:p14="http://schemas.microsoft.com/office/powerpoint/2010/main" val="3400676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6"/>
        <p:cNvGrpSpPr/>
        <p:nvPr/>
      </p:nvGrpSpPr>
      <p:grpSpPr>
        <a:xfrm>
          <a:off x="0" y="0"/>
          <a:ext cx="0" cy="0"/>
          <a:chOff x="0" y="0"/>
          <a:chExt cx="0" cy="0"/>
        </a:xfrm>
      </p:grpSpPr>
      <p:sp>
        <p:nvSpPr>
          <p:cNvPr id="3317" name="Google Shape;3317;g25dde7b432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8" name="Google Shape;3318;g25dde7b43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g25dde7b432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2" name="Google Shape;3492;g25dde7b432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6"/>
        <p:cNvGrpSpPr/>
        <p:nvPr/>
      </p:nvGrpSpPr>
      <p:grpSpPr>
        <a:xfrm>
          <a:off x="0" y="0"/>
          <a:ext cx="0" cy="0"/>
          <a:chOff x="0" y="0"/>
          <a:chExt cx="0" cy="0"/>
        </a:xfrm>
      </p:grpSpPr>
      <p:sp>
        <p:nvSpPr>
          <p:cNvPr id="1997" name="Google Shape;199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8" name="Google Shape;199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6"/>
        <p:cNvGrpSpPr/>
        <p:nvPr/>
      </p:nvGrpSpPr>
      <p:grpSpPr>
        <a:xfrm>
          <a:off x="0" y="0"/>
          <a:ext cx="0" cy="0"/>
          <a:chOff x="0" y="0"/>
          <a:chExt cx="0" cy="0"/>
        </a:xfrm>
      </p:grpSpPr>
      <p:sp>
        <p:nvSpPr>
          <p:cNvPr id="3497" name="Google Shape;3497;g25dde7b432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8" name="Google Shape;3498;g25dde7b432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6"/>
        <p:cNvGrpSpPr/>
        <p:nvPr/>
      </p:nvGrpSpPr>
      <p:grpSpPr>
        <a:xfrm>
          <a:off x="0" y="0"/>
          <a:ext cx="0" cy="0"/>
          <a:chOff x="0" y="0"/>
          <a:chExt cx="0" cy="0"/>
        </a:xfrm>
      </p:grpSpPr>
      <p:sp>
        <p:nvSpPr>
          <p:cNvPr id="3497" name="Google Shape;3497;g25dde7b432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8" name="Google Shape;3498;g25dde7b432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9688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8"/>
        <p:cNvGrpSpPr/>
        <p:nvPr/>
      </p:nvGrpSpPr>
      <p:grpSpPr>
        <a:xfrm>
          <a:off x="0" y="0"/>
          <a:ext cx="0" cy="0"/>
          <a:chOff x="0" y="0"/>
          <a:chExt cx="0" cy="0"/>
        </a:xfrm>
      </p:grpSpPr>
      <p:sp>
        <p:nvSpPr>
          <p:cNvPr id="3419" name="Google Shape;3419;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0" name="Google Shape;3420;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8828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3"/>
        <p:cNvGrpSpPr/>
        <p:nvPr/>
      </p:nvGrpSpPr>
      <p:grpSpPr>
        <a:xfrm>
          <a:off x="0" y="0"/>
          <a:ext cx="0" cy="0"/>
          <a:chOff x="0" y="0"/>
          <a:chExt cx="0" cy="0"/>
        </a:xfrm>
      </p:grpSpPr>
      <p:sp>
        <p:nvSpPr>
          <p:cNvPr id="3884" name="Google Shape;38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5" name="Google Shape;38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086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6"/>
        <p:cNvGrpSpPr/>
        <p:nvPr/>
      </p:nvGrpSpPr>
      <p:grpSpPr>
        <a:xfrm>
          <a:off x="0" y="0"/>
          <a:ext cx="0" cy="0"/>
          <a:chOff x="0" y="0"/>
          <a:chExt cx="0" cy="0"/>
        </a:xfrm>
      </p:grpSpPr>
      <p:sp>
        <p:nvSpPr>
          <p:cNvPr id="2427" name="Google Shape;242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8" name="Google Shape;242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3"/>
        <p:cNvGrpSpPr/>
        <p:nvPr/>
      </p:nvGrpSpPr>
      <p:grpSpPr>
        <a:xfrm>
          <a:off x="0" y="0"/>
          <a:ext cx="0" cy="0"/>
          <a:chOff x="0" y="0"/>
          <a:chExt cx="0" cy="0"/>
        </a:xfrm>
      </p:grpSpPr>
      <p:sp>
        <p:nvSpPr>
          <p:cNvPr id="3884" name="Google Shape;3884;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5" name="Google Shape;3885;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6972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7"/>
        <p:cNvGrpSpPr/>
        <p:nvPr/>
      </p:nvGrpSpPr>
      <p:grpSpPr>
        <a:xfrm>
          <a:off x="0" y="0"/>
          <a:ext cx="0" cy="0"/>
          <a:chOff x="0" y="0"/>
          <a:chExt cx="0" cy="0"/>
        </a:xfrm>
      </p:grpSpPr>
      <p:sp>
        <p:nvSpPr>
          <p:cNvPr id="3408" name="Google Shape;3408;g25dde7b432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9" name="Google Shape;3409;g25dde7b432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7113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6"/>
        <p:cNvGrpSpPr/>
        <p:nvPr/>
      </p:nvGrpSpPr>
      <p:grpSpPr>
        <a:xfrm>
          <a:off x="0" y="0"/>
          <a:ext cx="0" cy="0"/>
          <a:chOff x="0" y="0"/>
          <a:chExt cx="0" cy="0"/>
        </a:xfrm>
      </p:grpSpPr>
      <p:sp>
        <p:nvSpPr>
          <p:cNvPr id="4127" name="Google Shape;4127;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8" name="Google Shape;4128;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7" name="Google Shape;253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411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3"/>
        <p:cNvGrpSpPr/>
        <p:nvPr/>
      </p:nvGrpSpPr>
      <p:grpSpPr>
        <a:xfrm>
          <a:off x="0" y="0"/>
          <a:ext cx="0" cy="0"/>
          <a:chOff x="0" y="0"/>
          <a:chExt cx="0" cy="0"/>
        </a:xfrm>
      </p:grpSpPr>
      <p:sp>
        <p:nvSpPr>
          <p:cNvPr id="2784" name="Google Shape;2784;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5" name="Google Shape;2785;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0" name="Google Shape;10;p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13225" y="1198713"/>
            <a:ext cx="5829600" cy="28431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1647425" y="4128200"/>
            <a:ext cx="3961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69"/>
        <p:cNvGrpSpPr/>
        <p:nvPr/>
      </p:nvGrpSpPr>
      <p:grpSpPr>
        <a:xfrm>
          <a:off x="0" y="0"/>
          <a:ext cx="0" cy="0"/>
          <a:chOff x="0" y="0"/>
          <a:chExt cx="0" cy="0"/>
        </a:xfrm>
      </p:grpSpPr>
      <p:pic>
        <p:nvPicPr>
          <p:cNvPr id="370" name="Google Shape;370;p1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71" name="Google Shape;371;p1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3" name="Google Shape;373;p13"/>
          <p:cNvSpPr txBox="1">
            <a:spLocks noGrp="1"/>
          </p:cNvSpPr>
          <p:nvPr>
            <p:ph type="subTitle" idx="1"/>
          </p:nvPr>
        </p:nvSpPr>
        <p:spPr>
          <a:xfrm>
            <a:off x="1408188" y="2263899"/>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13"/>
          <p:cNvSpPr txBox="1">
            <a:spLocks noGrp="1"/>
          </p:cNvSpPr>
          <p:nvPr>
            <p:ph type="subTitle" idx="2"/>
          </p:nvPr>
        </p:nvSpPr>
        <p:spPr>
          <a:xfrm>
            <a:off x="1408188"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13"/>
          <p:cNvSpPr txBox="1">
            <a:spLocks noGrp="1"/>
          </p:cNvSpPr>
          <p:nvPr>
            <p:ph type="subTitle" idx="3"/>
          </p:nvPr>
        </p:nvSpPr>
        <p:spPr>
          <a:xfrm>
            <a:off x="4816821" y="22639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6" name="Google Shape;376;p13"/>
          <p:cNvSpPr txBox="1">
            <a:spLocks noGrp="1"/>
          </p:cNvSpPr>
          <p:nvPr>
            <p:ph type="title" idx="4" hasCustomPrompt="1"/>
          </p:nvPr>
        </p:nvSpPr>
        <p:spPr>
          <a:xfrm>
            <a:off x="2402538"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7" name="Google Shape;377;p13"/>
          <p:cNvSpPr txBox="1">
            <a:spLocks noGrp="1"/>
          </p:cNvSpPr>
          <p:nvPr>
            <p:ph type="title" idx="5" hasCustomPrompt="1"/>
          </p:nvPr>
        </p:nvSpPr>
        <p:spPr>
          <a:xfrm>
            <a:off x="2402538"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8" name="Google Shape;378;p13"/>
          <p:cNvSpPr txBox="1">
            <a:spLocks noGrp="1"/>
          </p:cNvSpPr>
          <p:nvPr>
            <p:ph type="title" idx="6" hasCustomPrompt="1"/>
          </p:nvPr>
        </p:nvSpPr>
        <p:spPr>
          <a:xfrm>
            <a:off x="5811171" y="1332025"/>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9" name="Google Shape;379;p13"/>
          <p:cNvSpPr txBox="1">
            <a:spLocks noGrp="1"/>
          </p:cNvSpPr>
          <p:nvPr>
            <p:ph type="subTitle" idx="7"/>
          </p:nvPr>
        </p:nvSpPr>
        <p:spPr>
          <a:xfrm>
            <a:off x="1408188" y="1896899"/>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0" name="Google Shape;380;p13"/>
          <p:cNvSpPr txBox="1">
            <a:spLocks noGrp="1"/>
          </p:cNvSpPr>
          <p:nvPr>
            <p:ph type="subTitle" idx="8"/>
          </p:nvPr>
        </p:nvSpPr>
        <p:spPr>
          <a:xfrm>
            <a:off x="1408188"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1" name="Google Shape;381;p13"/>
          <p:cNvSpPr txBox="1">
            <a:spLocks noGrp="1"/>
          </p:cNvSpPr>
          <p:nvPr>
            <p:ph type="subTitle" idx="9"/>
          </p:nvPr>
        </p:nvSpPr>
        <p:spPr>
          <a:xfrm>
            <a:off x="4816821" y="18969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382" name="Google Shape;382;p13"/>
          <p:cNvSpPr txBox="1">
            <a:spLocks noGrp="1"/>
          </p:cNvSpPr>
          <p:nvPr>
            <p:ph type="subTitle" idx="13"/>
          </p:nvPr>
        </p:nvSpPr>
        <p:spPr>
          <a:xfrm>
            <a:off x="4816821" y="3955100"/>
            <a:ext cx="2919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3" name="Google Shape;383;p13"/>
          <p:cNvSpPr txBox="1">
            <a:spLocks noGrp="1"/>
          </p:cNvSpPr>
          <p:nvPr>
            <p:ph type="title" idx="14" hasCustomPrompt="1"/>
          </p:nvPr>
        </p:nvSpPr>
        <p:spPr>
          <a:xfrm>
            <a:off x="5811171" y="3023476"/>
            <a:ext cx="930300" cy="4476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84" name="Google Shape;384;p13"/>
          <p:cNvSpPr txBox="1">
            <a:spLocks noGrp="1"/>
          </p:cNvSpPr>
          <p:nvPr>
            <p:ph type="subTitle" idx="15"/>
          </p:nvPr>
        </p:nvSpPr>
        <p:spPr>
          <a:xfrm>
            <a:off x="4816821" y="3588100"/>
            <a:ext cx="29190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385" name="Google Shape;385;p13"/>
          <p:cNvGrpSpPr/>
          <p:nvPr/>
        </p:nvGrpSpPr>
        <p:grpSpPr>
          <a:xfrm>
            <a:off x="125573" y="159712"/>
            <a:ext cx="8943278" cy="5066988"/>
            <a:chOff x="125573" y="159712"/>
            <a:chExt cx="8943278" cy="5066988"/>
          </a:xfrm>
        </p:grpSpPr>
        <p:grpSp>
          <p:nvGrpSpPr>
            <p:cNvPr id="386" name="Google Shape;386;p13"/>
            <p:cNvGrpSpPr/>
            <p:nvPr/>
          </p:nvGrpSpPr>
          <p:grpSpPr>
            <a:xfrm rot="-4722753">
              <a:off x="8549153" y="825885"/>
              <a:ext cx="399615" cy="572642"/>
              <a:chOff x="2511197" y="2270995"/>
              <a:chExt cx="614915" cy="881164"/>
            </a:xfrm>
          </p:grpSpPr>
          <p:sp>
            <p:nvSpPr>
              <p:cNvPr id="387" name="Google Shape;387;p1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13"/>
            <p:cNvGrpSpPr/>
            <p:nvPr/>
          </p:nvGrpSpPr>
          <p:grpSpPr>
            <a:xfrm>
              <a:off x="8430774" y="159712"/>
              <a:ext cx="636366" cy="759567"/>
              <a:chOff x="5935824" y="3413524"/>
              <a:chExt cx="636366" cy="759567"/>
            </a:xfrm>
          </p:grpSpPr>
          <p:grpSp>
            <p:nvGrpSpPr>
              <p:cNvPr id="397" name="Google Shape;397;p13"/>
              <p:cNvGrpSpPr/>
              <p:nvPr/>
            </p:nvGrpSpPr>
            <p:grpSpPr>
              <a:xfrm>
                <a:off x="5935824" y="3514688"/>
                <a:ext cx="636366" cy="658403"/>
                <a:chOff x="5935824" y="3514688"/>
                <a:chExt cx="636366" cy="658403"/>
              </a:xfrm>
            </p:grpSpPr>
            <p:sp>
              <p:nvSpPr>
                <p:cNvPr id="398" name="Google Shape;398;p1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1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13"/>
              <p:cNvGrpSpPr/>
              <p:nvPr/>
            </p:nvGrpSpPr>
            <p:grpSpPr>
              <a:xfrm>
                <a:off x="5962764" y="3413524"/>
                <a:ext cx="537142" cy="571969"/>
                <a:chOff x="5962764" y="3413524"/>
                <a:chExt cx="537142" cy="571969"/>
              </a:xfrm>
            </p:grpSpPr>
            <p:sp>
              <p:nvSpPr>
                <p:cNvPr id="407" name="Google Shape;407;p1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3" name="Google Shape;413;p13"/>
            <p:cNvSpPr/>
            <p:nvPr/>
          </p:nvSpPr>
          <p:spPr>
            <a:xfrm>
              <a:off x="491650" y="3910575"/>
              <a:ext cx="786650" cy="1316125"/>
            </a:xfrm>
            <a:custGeom>
              <a:avLst/>
              <a:gdLst/>
              <a:ahLst/>
              <a:cxnLst/>
              <a:rect l="l" t="t" r="r" b="b"/>
              <a:pathLst>
                <a:path w="31466" h="52645" extrusionOk="0">
                  <a:moveTo>
                    <a:pt x="0" y="0"/>
                  </a:moveTo>
                  <a:cubicBezTo>
                    <a:pt x="9251" y="6164"/>
                    <a:pt x="-2009" y="22959"/>
                    <a:pt x="2118" y="33281"/>
                  </a:cubicBezTo>
                  <a:cubicBezTo>
                    <a:pt x="4365" y="38901"/>
                    <a:pt x="14530" y="31065"/>
                    <a:pt x="20272" y="32979"/>
                  </a:cubicBezTo>
                  <a:cubicBezTo>
                    <a:pt x="23488" y="34051"/>
                    <a:pt x="24344" y="38537"/>
                    <a:pt x="25415" y="41753"/>
                  </a:cubicBezTo>
                  <a:cubicBezTo>
                    <a:pt x="26728" y="45693"/>
                    <a:pt x="30155" y="48704"/>
                    <a:pt x="31466" y="52645"/>
                  </a:cubicBezTo>
                </a:path>
              </a:pathLst>
            </a:custGeom>
            <a:noFill/>
            <a:ln w="9525" cap="flat" cmpd="sng">
              <a:solidFill>
                <a:schemeClr val="dk2"/>
              </a:solidFill>
              <a:prstDash val="dash"/>
              <a:round/>
              <a:headEnd type="none" w="med" len="med"/>
              <a:tailEnd type="none" w="med" len="med"/>
            </a:ln>
          </p:spPr>
        </p:sp>
        <p:grpSp>
          <p:nvGrpSpPr>
            <p:cNvPr id="414" name="Google Shape;414;p13"/>
            <p:cNvGrpSpPr/>
            <p:nvPr/>
          </p:nvGrpSpPr>
          <p:grpSpPr>
            <a:xfrm>
              <a:off x="125573" y="4204519"/>
              <a:ext cx="793012" cy="798961"/>
              <a:chOff x="2235848" y="1207369"/>
              <a:chExt cx="793012" cy="798961"/>
            </a:xfrm>
          </p:grpSpPr>
          <p:sp>
            <p:nvSpPr>
              <p:cNvPr id="415" name="Google Shape;415;p1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 name="Google Shape;417;p13"/>
              <p:cNvGrpSpPr/>
              <p:nvPr/>
            </p:nvGrpSpPr>
            <p:grpSpPr>
              <a:xfrm>
                <a:off x="2291377" y="1249060"/>
                <a:ext cx="678668" cy="431239"/>
                <a:chOff x="2291377" y="1249060"/>
                <a:chExt cx="678668" cy="431239"/>
              </a:xfrm>
            </p:grpSpPr>
            <p:sp>
              <p:nvSpPr>
                <p:cNvPr id="418" name="Google Shape;418;p1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1" name="Google Shape;441;p13"/>
            <p:cNvGrpSpPr/>
            <p:nvPr/>
          </p:nvGrpSpPr>
          <p:grpSpPr>
            <a:xfrm>
              <a:off x="125576" y="3698279"/>
              <a:ext cx="549838" cy="333558"/>
              <a:chOff x="3319039" y="1881112"/>
              <a:chExt cx="449839" cy="272894"/>
            </a:xfrm>
          </p:grpSpPr>
          <p:sp>
            <p:nvSpPr>
              <p:cNvPr id="442" name="Google Shape;442;p13"/>
              <p:cNvSpPr/>
              <p:nvPr/>
            </p:nvSpPr>
            <p:spPr>
              <a:xfrm>
                <a:off x="3531506" y="1999456"/>
                <a:ext cx="107468" cy="104616"/>
              </a:xfrm>
              <a:custGeom>
                <a:avLst/>
                <a:gdLst/>
                <a:ahLst/>
                <a:cxnLst/>
                <a:rect l="l" t="t" r="r" b="b"/>
                <a:pathLst>
                  <a:path w="4823" h="4695" extrusionOk="0">
                    <a:moveTo>
                      <a:pt x="1100" y="0"/>
                    </a:moveTo>
                    <a:lnTo>
                      <a:pt x="0" y="2854"/>
                    </a:lnTo>
                    <a:lnTo>
                      <a:pt x="4822" y="4694"/>
                    </a:lnTo>
                    <a:lnTo>
                      <a:pt x="3392" y="350"/>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3319039" y="1881112"/>
                <a:ext cx="449839" cy="272894"/>
              </a:xfrm>
              <a:custGeom>
                <a:avLst/>
                <a:gdLst/>
                <a:ahLst/>
                <a:cxnLst/>
                <a:rect l="l" t="t" r="r" b="b"/>
                <a:pathLst>
                  <a:path w="20188" h="12247" extrusionOk="0">
                    <a:moveTo>
                      <a:pt x="2028" y="0"/>
                    </a:moveTo>
                    <a:cubicBezTo>
                      <a:pt x="1097" y="0"/>
                      <a:pt x="515" y="29"/>
                      <a:pt x="458" y="95"/>
                    </a:cubicBezTo>
                    <a:cubicBezTo>
                      <a:pt x="1" y="629"/>
                      <a:pt x="5189" y="12155"/>
                      <a:pt x="5461" y="12246"/>
                    </a:cubicBezTo>
                    <a:cubicBezTo>
                      <a:pt x="5462" y="12246"/>
                      <a:pt x="5465" y="12247"/>
                      <a:pt x="5467" y="12247"/>
                    </a:cubicBezTo>
                    <a:cubicBezTo>
                      <a:pt x="5830" y="12247"/>
                      <a:pt x="12657" y="6064"/>
                      <a:pt x="12657" y="6064"/>
                    </a:cubicBezTo>
                    <a:cubicBezTo>
                      <a:pt x="12657" y="6064"/>
                      <a:pt x="20187" y="1430"/>
                      <a:pt x="20172" y="1046"/>
                    </a:cubicBezTo>
                    <a:cubicBezTo>
                      <a:pt x="20162" y="725"/>
                      <a:pt x="6700" y="0"/>
                      <a:pt x="20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3347116" y="1896844"/>
                <a:ext cx="301638" cy="207294"/>
              </a:xfrm>
              <a:custGeom>
                <a:avLst/>
                <a:gdLst/>
                <a:ahLst/>
                <a:cxnLst/>
                <a:rect l="l" t="t" r="r" b="b"/>
                <a:pathLst>
                  <a:path w="13537" h="9303" extrusionOk="0">
                    <a:moveTo>
                      <a:pt x="1" y="0"/>
                    </a:moveTo>
                    <a:lnTo>
                      <a:pt x="10887" y="5820"/>
                    </a:lnTo>
                    <a:cubicBezTo>
                      <a:pt x="10887" y="5820"/>
                      <a:pt x="12809" y="9302"/>
                      <a:pt x="13085" y="9302"/>
                    </a:cubicBezTo>
                    <a:cubicBezTo>
                      <a:pt x="13089" y="9302"/>
                      <a:pt x="13094" y="9301"/>
                      <a:pt x="13097" y="9299"/>
                    </a:cubicBezTo>
                    <a:cubicBezTo>
                      <a:pt x="13320" y="9180"/>
                      <a:pt x="13536" y="4026"/>
                      <a:pt x="13536" y="402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13"/>
            <p:cNvSpPr/>
            <p:nvPr/>
          </p:nvSpPr>
          <p:spPr>
            <a:xfrm>
              <a:off x="8202300" y="264725"/>
              <a:ext cx="221700" cy="221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86325" y="4197950"/>
              <a:ext cx="253800" cy="253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47"/>
        <p:cNvGrpSpPr/>
        <p:nvPr/>
      </p:nvGrpSpPr>
      <p:grpSpPr>
        <a:xfrm>
          <a:off x="0" y="0"/>
          <a:ext cx="0" cy="0"/>
          <a:chOff x="0" y="0"/>
          <a:chExt cx="0" cy="0"/>
        </a:xfrm>
      </p:grpSpPr>
      <p:pic>
        <p:nvPicPr>
          <p:cNvPr id="448" name="Google Shape;448;p1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449" name="Google Shape;449;p1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4"/>
          <p:cNvSpPr txBox="1">
            <a:spLocks noGrp="1"/>
          </p:cNvSpPr>
          <p:nvPr>
            <p:ph type="title"/>
          </p:nvPr>
        </p:nvSpPr>
        <p:spPr>
          <a:xfrm>
            <a:off x="3052375" y="2513375"/>
            <a:ext cx="53784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51" name="Google Shape;451;p14"/>
          <p:cNvSpPr txBox="1">
            <a:spLocks noGrp="1"/>
          </p:cNvSpPr>
          <p:nvPr>
            <p:ph type="subTitle" idx="1"/>
          </p:nvPr>
        </p:nvSpPr>
        <p:spPr>
          <a:xfrm>
            <a:off x="1739550" y="539500"/>
            <a:ext cx="6691200" cy="1863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452" name="Google Shape;452;p14"/>
          <p:cNvGrpSpPr/>
          <p:nvPr/>
        </p:nvGrpSpPr>
        <p:grpSpPr>
          <a:xfrm>
            <a:off x="7928696" y="4040985"/>
            <a:ext cx="1004163" cy="771778"/>
            <a:chOff x="7928696" y="4040985"/>
            <a:chExt cx="1004163" cy="771778"/>
          </a:xfrm>
        </p:grpSpPr>
        <p:grpSp>
          <p:nvGrpSpPr>
            <p:cNvPr id="453" name="Google Shape;453;p14"/>
            <p:cNvGrpSpPr/>
            <p:nvPr/>
          </p:nvGrpSpPr>
          <p:grpSpPr>
            <a:xfrm flipH="1">
              <a:off x="8060797" y="4040985"/>
              <a:ext cx="739958" cy="563012"/>
              <a:chOff x="3321334" y="1134860"/>
              <a:chExt cx="739958" cy="563012"/>
            </a:xfrm>
          </p:grpSpPr>
          <p:sp>
            <p:nvSpPr>
              <p:cNvPr id="454" name="Google Shape;454;p1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 name="Google Shape;456;p14"/>
              <p:cNvGrpSpPr/>
              <p:nvPr/>
            </p:nvGrpSpPr>
            <p:grpSpPr>
              <a:xfrm>
                <a:off x="3401954" y="1228537"/>
                <a:ext cx="641456" cy="452252"/>
                <a:chOff x="3401954" y="1228537"/>
                <a:chExt cx="641456" cy="452252"/>
              </a:xfrm>
            </p:grpSpPr>
            <p:sp>
              <p:nvSpPr>
                <p:cNvPr id="457" name="Google Shape;457;p1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9" name="Google Shape;539;p14"/>
            <p:cNvGrpSpPr/>
            <p:nvPr/>
          </p:nvGrpSpPr>
          <p:grpSpPr>
            <a:xfrm>
              <a:off x="7928696" y="4395231"/>
              <a:ext cx="1004163" cy="417532"/>
              <a:chOff x="2824784" y="4014893"/>
              <a:chExt cx="1004163" cy="417532"/>
            </a:xfrm>
          </p:grpSpPr>
          <p:sp>
            <p:nvSpPr>
              <p:cNvPr id="540" name="Google Shape;540;p14"/>
              <p:cNvSpPr/>
              <p:nvPr/>
            </p:nvSpPr>
            <p:spPr>
              <a:xfrm>
                <a:off x="2933992" y="4220296"/>
                <a:ext cx="894954" cy="212129"/>
              </a:xfrm>
              <a:custGeom>
                <a:avLst/>
                <a:gdLst/>
                <a:ahLst/>
                <a:cxnLst/>
                <a:rect l="l" t="t" r="r" b="b"/>
                <a:pathLst>
                  <a:path w="40164" h="9520" extrusionOk="0">
                    <a:moveTo>
                      <a:pt x="0" y="1"/>
                    </a:moveTo>
                    <a:lnTo>
                      <a:pt x="0" y="9520"/>
                    </a:lnTo>
                    <a:lnTo>
                      <a:pt x="40163" y="9520"/>
                    </a:lnTo>
                    <a:lnTo>
                      <a:pt x="401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3143852" y="4220296"/>
                <a:ext cx="295399" cy="212129"/>
              </a:xfrm>
              <a:custGeom>
                <a:avLst/>
                <a:gdLst/>
                <a:ahLst/>
                <a:cxnLst/>
                <a:rect l="l" t="t" r="r" b="b"/>
                <a:pathLst>
                  <a:path w="13257" h="9520" extrusionOk="0">
                    <a:moveTo>
                      <a:pt x="1" y="1"/>
                    </a:moveTo>
                    <a:lnTo>
                      <a:pt x="1" y="9520"/>
                    </a:lnTo>
                    <a:lnTo>
                      <a:pt x="13256" y="9520"/>
                    </a:lnTo>
                    <a:lnTo>
                      <a:pt x="132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3055166" y="4220296"/>
                <a:ext cx="32109" cy="212129"/>
              </a:xfrm>
              <a:custGeom>
                <a:avLst/>
                <a:gdLst/>
                <a:ahLst/>
                <a:cxnLst/>
                <a:rect l="l" t="t" r="r" b="b"/>
                <a:pathLst>
                  <a:path w="1441" h="9520" extrusionOk="0">
                    <a:moveTo>
                      <a:pt x="0" y="1"/>
                    </a:moveTo>
                    <a:lnTo>
                      <a:pt x="0" y="9520"/>
                    </a:lnTo>
                    <a:lnTo>
                      <a:pt x="1441" y="9520"/>
                    </a:lnTo>
                    <a:lnTo>
                      <a:pt x="14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2824784" y="4014893"/>
                <a:ext cx="1004161" cy="212129"/>
              </a:xfrm>
              <a:custGeom>
                <a:avLst/>
                <a:gdLst/>
                <a:ahLst/>
                <a:cxnLst/>
                <a:rect l="l" t="t" r="r" b="b"/>
                <a:pathLst>
                  <a:path w="45065" h="9520" extrusionOk="0">
                    <a:moveTo>
                      <a:pt x="0" y="1"/>
                    </a:moveTo>
                    <a:lnTo>
                      <a:pt x="0" y="9520"/>
                    </a:lnTo>
                    <a:lnTo>
                      <a:pt x="45064" y="9520"/>
                    </a:lnTo>
                    <a:lnTo>
                      <a:pt x="450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4"/>
              <p:cNvSpPr/>
              <p:nvPr/>
            </p:nvSpPr>
            <p:spPr>
              <a:xfrm>
                <a:off x="3036203" y="4014893"/>
                <a:ext cx="67427" cy="212129"/>
              </a:xfrm>
              <a:custGeom>
                <a:avLst/>
                <a:gdLst/>
                <a:ahLst/>
                <a:cxnLst/>
                <a:rect l="l" t="t" r="r" b="b"/>
                <a:pathLst>
                  <a:path w="3026" h="9520" extrusionOk="0">
                    <a:moveTo>
                      <a:pt x="0" y="1"/>
                    </a:moveTo>
                    <a:lnTo>
                      <a:pt x="0" y="9520"/>
                    </a:lnTo>
                    <a:lnTo>
                      <a:pt x="3025" y="9520"/>
                    </a:lnTo>
                    <a:lnTo>
                      <a:pt x="30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3159762" y="4014893"/>
                <a:ext cx="136904" cy="212129"/>
              </a:xfrm>
              <a:custGeom>
                <a:avLst/>
                <a:gdLst/>
                <a:ahLst/>
                <a:cxnLst/>
                <a:rect l="l" t="t" r="r" b="b"/>
                <a:pathLst>
                  <a:path w="6144" h="9520" extrusionOk="0">
                    <a:moveTo>
                      <a:pt x="0" y="1"/>
                    </a:moveTo>
                    <a:lnTo>
                      <a:pt x="0" y="9520"/>
                    </a:lnTo>
                    <a:lnTo>
                      <a:pt x="6143" y="9520"/>
                    </a:lnTo>
                    <a:lnTo>
                      <a:pt x="6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46"/>
        <p:cNvGrpSpPr/>
        <p:nvPr/>
      </p:nvGrpSpPr>
      <p:grpSpPr>
        <a:xfrm>
          <a:off x="0" y="0"/>
          <a:ext cx="0" cy="0"/>
          <a:chOff x="0" y="0"/>
          <a:chExt cx="0" cy="0"/>
        </a:xfrm>
      </p:grpSpPr>
      <p:pic>
        <p:nvPicPr>
          <p:cNvPr id="547" name="Google Shape;547;p1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548" name="Google Shape;548;p1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txBox="1">
            <a:spLocks noGrp="1"/>
          </p:cNvSpPr>
          <p:nvPr>
            <p:ph type="title"/>
          </p:nvPr>
        </p:nvSpPr>
        <p:spPr>
          <a:xfrm>
            <a:off x="720000" y="970275"/>
            <a:ext cx="4143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0" name="Google Shape;550;p15"/>
          <p:cNvSpPr txBox="1">
            <a:spLocks noGrp="1"/>
          </p:cNvSpPr>
          <p:nvPr>
            <p:ph type="subTitle" idx="1"/>
          </p:nvPr>
        </p:nvSpPr>
        <p:spPr>
          <a:xfrm>
            <a:off x="720000" y="3266325"/>
            <a:ext cx="4143600" cy="906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1" name="Google Shape;551;p15"/>
          <p:cNvSpPr>
            <a:spLocks noGrp="1"/>
          </p:cNvSpPr>
          <p:nvPr>
            <p:ph type="pic" idx="2"/>
          </p:nvPr>
        </p:nvSpPr>
        <p:spPr>
          <a:xfrm>
            <a:off x="5060300" y="533875"/>
            <a:ext cx="3370500" cy="4075800"/>
          </a:xfrm>
          <a:prstGeom prst="rect">
            <a:avLst/>
          </a:prstGeom>
          <a:noFill/>
          <a:ln w="9525" cap="flat" cmpd="sng">
            <a:solidFill>
              <a:schemeClr val="dk1"/>
            </a:solidFill>
            <a:prstDash val="solid"/>
            <a:round/>
            <a:headEnd type="none" w="sm" len="sm"/>
            <a:tailEnd type="none" w="sm" len="sm"/>
          </a:ln>
        </p:spPr>
      </p:sp>
      <p:grpSp>
        <p:nvGrpSpPr>
          <p:cNvPr id="552" name="Google Shape;552;p15"/>
          <p:cNvGrpSpPr/>
          <p:nvPr/>
        </p:nvGrpSpPr>
        <p:grpSpPr>
          <a:xfrm>
            <a:off x="194041" y="278109"/>
            <a:ext cx="8779334" cy="4726596"/>
            <a:chOff x="194041" y="278109"/>
            <a:chExt cx="8779334" cy="4726596"/>
          </a:xfrm>
        </p:grpSpPr>
        <p:sp>
          <p:nvSpPr>
            <p:cNvPr id="553" name="Google Shape;553;p15"/>
            <p:cNvSpPr/>
            <p:nvPr/>
          </p:nvSpPr>
          <p:spPr>
            <a:xfrm>
              <a:off x="8493200" y="796275"/>
              <a:ext cx="173700" cy="174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1084850" y="4506646"/>
              <a:ext cx="194700" cy="1947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 name="Google Shape;555;p15"/>
            <p:cNvGrpSpPr/>
            <p:nvPr/>
          </p:nvGrpSpPr>
          <p:grpSpPr>
            <a:xfrm>
              <a:off x="194041" y="4092854"/>
              <a:ext cx="449702" cy="720600"/>
              <a:chOff x="5029670" y="1742067"/>
              <a:chExt cx="554708" cy="888861"/>
            </a:xfrm>
          </p:grpSpPr>
          <p:sp>
            <p:nvSpPr>
              <p:cNvPr id="556" name="Google Shape;556;p1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5"/>
            <p:cNvGrpSpPr/>
            <p:nvPr/>
          </p:nvGrpSpPr>
          <p:grpSpPr>
            <a:xfrm>
              <a:off x="643741" y="4260920"/>
              <a:ext cx="366354" cy="332070"/>
              <a:chOff x="5752459" y="1744741"/>
              <a:chExt cx="577117" cy="523110"/>
            </a:xfrm>
          </p:grpSpPr>
          <p:sp>
            <p:nvSpPr>
              <p:cNvPr id="565" name="Google Shape;565;p1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 name="Google Shape;567;p15"/>
              <p:cNvGrpSpPr/>
              <p:nvPr/>
            </p:nvGrpSpPr>
            <p:grpSpPr>
              <a:xfrm>
                <a:off x="5876129" y="1859008"/>
                <a:ext cx="343285" cy="332191"/>
                <a:chOff x="5876129" y="1859008"/>
                <a:chExt cx="343285" cy="332191"/>
              </a:xfrm>
            </p:grpSpPr>
            <p:sp>
              <p:nvSpPr>
                <p:cNvPr id="568" name="Google Shape;568;p1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2" name="Google Shape;572;p15"/>
            <p:cNvGrpSpPr/>
            <p:nvPr/>
          </p:nvGrpSpPr>
          <p:grpSpPr>
            <a:xfrm>
              <a:off x="8523673" y="379216"/>
              <a:ext cx="449702" cy="320566"/>
              <a:chOff x="5497632" y="1159795"/>
              <a:chExt cx="679822" cy="484604"/>
            </a:xfrm>
          </p:grpSpPr>
          <p:sp>
            <p:nvSpPr>
              <p:cNvPr id="573" name="Google Shape;573;p15"/>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15"/>
            <p:cNvGrpSpPr/>
            <p:nvPr/>
          </p:nvGrpSpPr>
          <p:grpSpPr>
            <a:xfrm>
              <a:off x="8592613" y="739794"/>
              <a:ext cx="366366" cy="524997"/>
              <a:chOff x="2511197" y="2270995"/>
              <a:chExt cx="614915" cy="881164"/>
            </a:xfrm>
          </p:grpSpPr>
          <p:sp>
            <p:nvSpPr>
              <p:cNvPr id="578" name="Google Shape;578;p15"/>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5"/>
            <p:cNvGrpSpPr/>
            <p:nvPr/>
          </p:nvGrpSpPr>
          <p:grpSpPr>
            <a:xfrm>
              <a:off x="8333459" y="278109"/>
              <a:ext cx="194639" cy="174012"/>
              <a:chOff x="4426251" y="1823065"/>
              <a:chExt cx="279935" cy="250232"/>
            </a:xfrm>
          </p:grpSpPr>
          <p:sp>
            <p:nvSpPr>
              <p:cNvPr id="588" name="Google Shape;588;p15"/>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5"/>
            <p:cNvGrpSpPr/>
            <p:nvPr/>
          </p:nvGrpSpPr>
          <p:grpSpPr>
            <a:xfrm>
              <a:off x="720012" y="4680695"/>
              <a:ext cx="366369" cy="324010"/>
              <a:chOff x="4967212" y="3076095"/>
              <a:chExt cx="366369" cy="324010"/>
            </a:xfrm>
          </p:grpSpPr>
          <p:sp>
            <p:nvSpPr>
              <p:cNvPr id="591" name="Google Shape;591;p1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599"/>
        <p:cNvGrpSpPr/>
        <p:nvPr/>
      </p:nvGrpSpPr>
      <p:grpSpPr>
        <a:xfrm>
          <a:off x="0" y="0"/>
          <a:ext cx="0" cy="0"/>
          <a:chOff x="0" y="0"/>
          <a:chExt cx="0" cy="0"/>
        </a:xfrm>
      </p:grpSpPr>
      <p:pic>
        <p:nvPicPr>
          <p:cNvPr id="600" name="Google Shape;600;p1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601" name="Google Shape;601;p1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6"/>
          <p:cNvSpPr txBox="1">
            <a:spLocks noGrp="1"/>
          </p:cNvSpPr>
          <p:nvPr>
            <p:ph type="title"/>
          </p:nvPr>
        </p:nvSpPr>
        <p:spPr>
          <a:xfrm>
            <a:off x="1093675" y="1377450"/>
            <a:ext cx="2908200" cy="117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3" name="Google Shape;603;p16"/>
          <p:cNvSpPr txBox="1">
            <a:spLocks noGrp="1"/>
          </p:cNvSpPr>
          <p:nvPr>
            <p:ph type="subTitle" idx="1"/>
          </p:nvPr>
        </p:nvSpPr>
        <p:spPr>
          <a:xfrm>
            <a:off x="1093675" y="2548650"/>
            <a:ext cx="2908200" cy="110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04" name="Google Shape;604;p16"/>
          <p:cNvGrpSpPr/>
          <p:nvPr/>
        </p:nvGrpSpPr>
        <p:grpSpPr>
          <a:xfrm>
            <a:off x="232615" y="243511"/>
            <a:ext cx="9065260" cy="4808883"/>
            <a:chOff x="232615" y="245998"/>
            <a:chExt cx="9065260" cy="4808883"/>
          </a:xfrm>
        </p:grpSpPr>
        <p:grpSp>
          <p:nvGrpSpPr>
            <p:cNvPr id="605" name="Google Shape;605;p16"/>
            <p:cNvGrpSpPr/>
            <p:nvPr/>
          </p:nvGrpSpPr>
          <p:grpSpPr>
            <a:xfrm>
              <a:off x="7686576" y="4647169"/>
              <a:ext cx="449805" cy="407712"/>
              <a:chOff x="5752459" y="1744741"/>
              <a:chExt cx="577117" cy="523110"/>
            </a:xfrm>
          </p:grpSpPr>
          <p:sp>
            <p:nvSpPr>
              <p:cNvPr id="606" name="Google Shape;606;p1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16"/>
              <p:cNvGrpSpPr/>
              <p:nvPr/>
            </p:nvGrpSpPr>
            <p:grpSpPr>
              <a:xfrm>
                <a:off x="5876129" y="1859008"/>
                <a:ext cx="343285" cy="332191"/>
                <a:chOff x="5876129" y="1859008"/>
                <a:chExt cx="343285" cy="332191"/>
              </a:xfrm>
            </p:grpSpPr>
            <p:sp>
              <p:nvSpPr>
                <p:cNvPr id="609" name="Google Shape;609;p1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3" name="Google Shape;613;p16"/>
            <p:cNvGrpSpPr/>
            <p:nvPr/>
          </p:nvGrpSpPr>
          <p:grpSpPr>
            <a:xfrm>
              <a:off x="269249" y="1091820"/>
              <a:ext cx="366369" cy="324010"/>
              <a:chOff x="4967212" y="3076095"/>
              <a:chExt cx="366369" cy="324010"/>
            </a:xfrm>
          </p:grpSpPr>
          <p:sp>
            <p:nvSpPr>
              <p:cNvPr id="614" name="Google Shape;614;p16"/>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6"/>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6"/>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6"/>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6"/>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6"/>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6"/>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6"/>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6"/>
            <p:cNvSpPr/>
            <p:nvPr/>
          </p:nvSpPr>
          <p:spPr>
            <a:xfrm>
              <a:off x="436725" y="791250"/>
              <a:ext cx="198900" cy="1989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6"/>
            <p:cNvSpPr/>
            <p:nvPr/>
          </p:nvSpPr>
          <p:spPr>
            <a:xfrm>
              <a:off x="7998575" y="4362200"/>
              <a:ext cx="198900" cy="198900"/>
            </a:xfrm>
            <a:prstGeom prst="mathMultiply">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624;p16"/>
            <p:cNvGrpSpPr/>
            <p:nvPr/>
          </p:nvGrpSpPr>
          <p:grpSpPr>
            <a:xfrm>
              <a:off x="660813" y="245998"/>
              <a:ext cx="366329" cy="587004"/>
              <a:chOff x="5029670" y="1742067"/>
              <a:chExt cx="554708" cy="888861"/>
            </a:xfrm>
          </p:grpSpPr>
          <p:sp>
            <p:nvSpPr>
              <p:cNvPr id="625" name="Google Shape;625;p1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16"/>
            <p:cNvGrpSpPr/>
            <p:nvPr/>
          </p:nvGrpSpPr>
          <p:grpSpPr>
            <a:xfrm>
              <a:off x="232615" y="374764"/>
              <a:ext cx="366366" cy="524997"/>
              <a:chOff x="2511197" y="2270995"/>
              <a:chExt cx="614915" cy="881164"/>
            </a:xfrm>
          </p:grpSpPr>
          <p:sp>
            <p:nvSpPr>
              <p:cNvPr id="634" name="Google Shape;634;p16"/>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6"/>
            <p:cNvGrpSpPr/>
            <p:nvPr/>
          </p:nvGrpSpPr>
          <p:grpSpPr>
            <a:xfrm>
              <a:off x="8199849" y="4224212"/>
              <a:ext cx="636366" cy="759567"/>
              <a:chOff x="5935824" y="3413524"/>
              <a:chExt cx="636366" cy="759567"/>
            </a:xfrm>
          </p:grpSpPr>
          <p:grpSp>
            <p:nvGrpSpPr>
              <p:cNvPr id="644" name="Google Shape;644;p16"/>
              <p:cNvGrpSpPr/>
              <p:nvPr/>
            </p:nvGrpSpPr>
            <p:grpSpPr>
              <a:xfrm>
                <a:off x="5935824" y="3514688"/>
                <a:ext cx="636366" cy="658403"/>
                <a:chOff x="5935824" y="3514688"/>
                <a:chExt cx="636366" cy="658403"/>
              </a:xfrm>
            </p:grpSpPr>
            <p:sp>
              <p:nvSpPr>
                <p:cNvPr id="645" name="Google Shape;645;p16"/>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16"/>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16"/>
              <p:cNvGrpSpPr/>
              <p:nvPr/>
            </p:nvGrpSpPr>
            <p:grpSpPr>
              <a:xfrm>
                <a:off x="5962764" y="3413524"/>
                <a:ext cx="537142" cy="571969"/>
                <a:chOff x="5962764" y="3413524"/>
                <a:chExt cx="537142" cy="571969"/>
              </a:xfrm>
            </p:grpSpPr>
            <p:sp>
              <p:nvSpPr>
                <p:cNvPr id="654" name="Google Shape;654;p16"/>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0" name="Google Shape;660;p16"/>
            <p:cNvSpPr/>
            <p:nvPr/>
          </p:nvSpPr>
          <p:spPr>
            <a:xfrm>
              <a:off x="8213475" y="4000500"/>
              <a:ext cx="1084400" cy="273125"/>
            </a:xfrm>
            <a:custGeom>
              <a:avLst/>
              <a:gdLst/>
              <a:ahLst/>
              <a:cxnLst/>
              <a:rect l="l" t="t" r="r" b="b"/>
              <a:pathLst>
                <a:path w="43376" h="10925" extrusionOk="0">
                  <a:moveTo>
                    <a:pt x="0" y="0"/>
                  </a:moveTo>
                  <a:cubicBezTo>
                    <a:pt x="2720" y="2718"/>
                    <a:pt x="6724" y="6790"/>
                    <a:pt x="10258" y="5275"/>
                  </a:cubicBezTo>
                  <a:cubicBezTo>
                    <a:pt x="14464" y="3473"/>
                    <a:pt x="19198" y="-236"/>
                    <a:pt x="23446" y="1465"/>
                  </a:cubicBezTo>
                  <a:cubicBezTo>
                    <a:pt x="27359" y="3032"/>
                    <a:pt x="28240" y="9219"/>
                    <a:pt x="32239" y="10551"/>
                  </a:cubicBezTo>
                  <a:cubicBezTo>
                    <a:pt x="36309" y="11907"/>
                    <a:pt x="43376" y="8393"/>
                    <a:pt x="43376" y="4103"/>
                  </a:cubicBezTo>
                </a:path>
              </a:pathLst>
            </a:custGeom>
            <a:noFill/>
            <a:ln w="9525" cap="flat" cmpd="sng">
              <a:solidFill>
                <a:schemeClr val="dk1"/>
              </a:solidFill>
              <a:prstDash val="dash"/>
              <a:round/>
              <a:headEnd type="none" w="med" len="med"/>
              <a:tailEnd type="none" w="med" len="med"/>
            </a:ln>
          </p:spPr>
        </p:sp>
        <p:grpSp>
          <p:nvGrpSpPr>
            <p:cNvPr id="661" name="Google Shape;661;p16"/>
            <p:cNvGrpSpPr/>
            <p:nvPr/>
          </p:nvGrpSpPr>
          <p:grpSpPr>
            <a:xfrm>
              <a:off x="7980939" y="3885612"/>
              <a:ext cx="449839" cy="272894"/>
              <a:chOff x="3319039" y="1881112"/>
              <a:chExt cx="449839" cy="272894"/>
            </a:xfrm>
          </p:grpSpPr>
          <p:sp>
            <p:nvSpPr>
              <p:cNvPr id="662" name="Google Shape;662;p16"/>
              <p:cNvSpPr/>
              <p:nvPr/>
            </p:nvSpPr>
            <p:spPr>
              <a:xfrm>
                <a:off x="3531506" y="1999456"/>
                <a:ext cx="107468" cy="104616"/>
              </a:xfrm>
              <a:custGeom>
                <a:avLst/>
                <a:gdLst/>
                <a:ahLst/>
                <a:cxnLst/>
                <a:rect l="l" t="t" r="r" b="b"/>
                <a:pathLst>
                  <a:path w="4823" h="4695" extrusionOk="0">
                    <a:moveTo>
                      <a:pt x="1100" y="0"/>
                    </a:moveTo>
                    <a:lnTo>
                      <a:pt x="0" y="2854"/>
                    </a:lnTo>
                    <a:lnTo>
                      <a:pt x="4822" y="4694"/>
                    </a:lnTo>
                    <a:lnTo>
                      <a:pt x="3392" y="350"/>
                    </a:lnTo>
                    <a:lnTo>
                      <a:pt x="1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3319039" y="1881112"/>
                <a:ext cx="449839" cy="272894"/>
              </a:xfrm>
              <a:custGeom>
                <a:avLst/>
                <a:gdLst/>
                <a:ahLst/>
                <a:cxnLst/>
                <a:rect l="l" t="t" r="r" b="b"/>
                <a:pathLst>
                  <a:path w="20188" h="12247" extrusionOk="0">
                    <a:moveTo>
                      <a:pt x="2028" y="0"/>
                    </a:moveTo>
                    <a:cubicBezTo>
                      <a:pt x="1097" y="0"/>
                      <a:pt x="515" y="29"/>
                      <a:pt x="458" y="95"/>
                    </a:cubicBezTo>
                    <a:cubicBezTo>
                      <a:pt x="1" y="629"/>
                      <a:pt x="5189" y="12155"/>
                      <a:pt x="5461" y="12246"/>
                    </a:cubicBezTo>
                    <a:cubicBezTo>
                      <a:pt x="5462" y="12246"/>
                      <a:pt x="5465" y="12247"/>
                      <a:pt x="5467" y="12247"/>
                    </a:cubicBezTo>
                    <a:cubicBezTo>
                      <a:pt x="5830" y="12247"/>
                      <a:pt x="12657" y="6064"/>
                      <a:pt x="12657" y="6064"/>
                    </a:cubicBezTo>
                    <a:cubicBezTo>
                      <a:pt x="12657" y="6064"/>
                      <a:pt x="20187" y="1430"/>
                      <a:pt x="20172" y="1046"/>
                    </a:cubicBezTo>
                    <a:cubicBezTo>
                      <a:pt x="20162" y="725"/>
                      <a:pt x="6700"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3347116" y="1896844"/>
                <a:ext cx="301638" cy="207294"/>
              </a:xfrm>
              <a:custGeom>
                <a:avLst/>
                <a:gdLst/>
                <a:ahLst/>
                <a:cxnLst/>
                <a:rect l="l" t="t" r="r" b="b"/>
                <a:pathLst>
                  <a:path w="13537" h="9303" extrusionOk="0">
                    <a:moveTo>
                      <a:pt x="1" y="0"/>
                    </a:moveTo>
                    <a:lnTo>
                      <a:pt x="10887" y="5820"/>
                    </a:lnTo>
                    <a:cubicBezTo>
                      <a:pt x="10887" y="5820"/>
                      <a:pt x="12809" y="9302"/>
                      <a:pt x="13085" y="9302"/>
                    </a:cubicBezTo>
                    <a:cubicBezTo>
                      <a:pt x="13089" y="9302"/>
                      <a:pt x="13094" y="9301"/>
                      <a:pt x="13097" y="9299"/>
                    </a:cubicBezTo>
                    <a:cubicBezTo>
                      <a:pt x="13320" y="9180"/>
                      <a:pt x="13536" y="4026"/>
                      <a:pt x="13536" y="4026"/>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665"/>
        <p:cNvGrpSpPr/>
        <p:nvPr/>
      </p:nvGrpSpPr>
      <p:grpSpPr>
        <a:xfrm>
          <a:off x="0" y="0"/>
          <a:ext cx="0" cy="0"/>
          <a:chOff x="0" y="0"/>
          <a:chExt cx="0" cy="0"/>
        </a:xfrm>
      </p:grpSpPr>
      <p:pic>
        <p:nvPicPr>
          <p:cNvPr id="666" name="Google Shape;666;p1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667" name="Google Shape;667;p1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7"/>
          <p:cNvSpPr txBox="1">
            <a:spLocks noGrp="1"/>
          </p:cNvSpPr>
          <p:nvPr>
            <p:ph type="title"/>
          </p:nvPr>
        </p:nvSpPr>
        <p:spPr>
          <a:xfrm>
            <a:off x="4837200" y="1457650"/>
            <a:ext cx="2856000" cy="114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9" name="Google Shape;669;p17"/>
          <p:cNvSpPr txBox="1">
            <a:spLocks noGrp="1"/>
          </p:cNvSpPr>
          <p:nvPr>
            <p:ph type="subTitle" idx="1"/>
          </p:nvPr>
        </p:nvSpPr>
        <p:spPr>
          <a:xfrm>
            <a:off x="4837336" y="2605550"/>
            <a:ext cx="2856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0" name="Google Shape;670;p17"/>
          <p:cNvGrpSpPr/>
          <p:nvPr/>
        </p:nvGrpSpPr>
        <p:grpSpPr>
          <a:xfrm>
            <a:off x="198840" y="95350"/>
            <a:ext cx="8787648" cy="5002155"/>
            <a:chOff x="198840" y="95350"/>
            <a:chExt cx="8787648" cy="5002155"/>
          </a:xfrm>
        </p:grpSpPr>
        <p:sp>
          <p:nvSpPr>
            <p:cNvPr id="671" name="Google Shape;671;p17"/>
            <p:cNvSpPr/>
            <p:nvPr/>
          </p:nvSpPr>
          <p:spPr>
            <a:xfrm>
              <a:off x="8170200" y="735550"/>
              <a:ext cx="260400" cy="260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7"/>
            <p:cNvSpPr/>
            <p:nvPr/>
          </p:nvSpPr>
          <p:spPr>
            <a:xfrm>
              <a:off x="425038" y="4186525"/>
              <a:ext cx="200100" cy="200100"/>
            </a:xfrm>
            <a:prstGeom prst="mathMultiply">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3" name="Google Shape;673;p17"/>
            <p:cNvGrpSpPr/>
            <p:nvPr/>
          </p:nvGrpSpPr>
          <p:grpSpPr>
            <a:xfrm>
              <a:off x="8530912" y="640748"/>
              <a:ext cx="455576" cy="412943"/>
              <a:chOff x="5752459" y="1744741"/>
              <a:chExt cx="577117" cy="523110"/>
            </a:xfrm>
          </p:grpSpPr>
          <p:sp>
            <p:nvSpPr>
              <p:cNvPr id="674" name="Google Shape;674;p1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17"/>
              <p:cNvGrpSpPr/>
              <p:nvPr/>
            </p:nvGrpSpPr>
            <p:grpSpPr>
              <a:xfrm>
                <a:off x="5876129" y="1859008"/>
                <a:ext cx="343285" cy="332191"/>
                <a:chOff x="5876129" y="1859008"/>
                <a:chExt cx="343285" cy="332191"/>
              </a:xfrm>
            </p:grpSpPr>
            <p:sp>
              <p:nvSpPr>
                <p:cNvPr id="677" name="Google Shape;677;p1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1" name="Google Shape;681;p17"/>
            <p:cNvGrpSpPr/>
            <p:nvPr/>
          </p:nvGrpSpPr>
          <p:grpSpPr>
            <a:xfrm>
              <a:off x="8241413" y="95350"/>
              <a:ext cx="411653" cy="492647"/>
              <a:chOff x="4512263" y="939351"/>
              <a:chExt cx="673517" cy="806032"/>
            </a:xfrm>
          </p:grpSpPr>
          <p:sp>
            <p:nvSpPr>
              <p:cNvPr id="682" name="Google Shape;682;p1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17"/>
            <p:cNvGrpSpPr/>
            <p:nvPr/>
          </p:nvGrpSpPr>
          <p:grpSpPr>
            <a:xfrm>
              <a:off x="798607" y="4567372"/>
              <a:ext cx="411648" cy="530132"/>
              <a:chOff x="5578942" y="2478983"/>
              <a:chExt cx="510540" cy="657406"/>
            </a:xfrm>
          </p:grpSpPr>
          <p:sp>
            <p:nvSpPr>
              <p:cNvPr id="692" name="Google Shape;692;p1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0" name="Google Shape;700;p17"/>
              <p:cNvGrpSpPr/>
              <p:nvPr/>
            </p:nvGrpSpPr>
            <p:grpSpPr>
              <a:xfrm>
                <a:off x="5803732" y="2564727"/>
                <a:ext cx="252754" cy="252842"/>
                <a:chOff x="5803732" y="2564727"/>
                <a:chExt cx="252754" cy="252842"/>
              </a:xfrm>
            </p:grpSpPr>
            <p:sp>
              <p:nvSpPr>
                <p:cNvPr id="701" name="Google Shape;701;p1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6" name="Google Shape;706;p17"/>
            <p:cNvGrpSpPr/>
            <p:nvPr/>
          </p:nvGrpSpPr>
          <p:grpSpPr>
            <a:xfrm>
              <a:off x="198840" y="4374841"/>
              <a:ext cx="652490" cy="657385"/>
              <a:chOff x="2235848" y="1207369"/>
              <a:chExt cx="793012" cy="798961"/>
            </a:xfrm>
          </p:grpSpPr>
          <p:sp>
            <p:nvSpPr>
              <p:cNvPr id="707" name="Google Shape;707;p1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p17"/>
              <p:cNvGrpSpPr/>
              <p:nvPr/>
            </p:nvGrpSpPr>
            <p:grpSpPr>
              <a:xfrm>
                <a:off x="2291377" y="1249060"/>
                <a:ext cx="678668" cy="431239"/>
                <a:chOff x="2291377" y="1249060"/>
                <a:chExt cx="678668" cy="431239"/>
              </a:xfrm>
            </p:grpSpPr>
            <p:sp>
              <p:nvSpPr>
                <p:cNvPr id="710" name="Google Shape;710;p1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3" name="Google Shape;733;p17"/>
            <p:cNvSpPr/>
            <p:nvPr/>
          </p:nvSpPr>
          <p:spPr>
            <a:xfrm>
              <a:off x="713227" y="4266334"/>
              <a:ext cx="200115" cy="301036"/>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4" name="Google Shape;734;p17"/>
            <p:cNvGrpSpPr/>
            <p:nvPr/>
          </p:nvGrpSpPr>
          <p:grpSpPr>
            <a:xfrm>
              <a:off x="7875062" y="377495"/>
              <a:ext cx="366369" cy="324010"/>
              <a:chOff x="4967212" y="3076095"/>
              <a:chExt cx="366369" cy="324010"/>
            </a:xfrm>
          </p:grpSpPr>
          <p:sp>
            <p:nvSpPr>
              <p:cNvPr id="735" name="Google Shape;735;p17"/>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7"/>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7"/>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7"/>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7"/>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7"/>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7"/>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7"/>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743"/>
        <p:cNvGrpSpPr/>
        <p:nvPr/>
      </p:nvGrpSpPr>
      <p:grpSpPr>
        <a:xfrm>
          <a:off x="0" y="0"/>
          <a:ext cx="0" cy="0"/>
          <a:chOff x="0" y="0"/>
          <a:chExt cx="0" cy="0"/>
        </a:xfrm>
      </p:grpSpPr>
      <p:pic>
        <p:nvPicPr>
          <p:cNvPr id="744" name="Google Shape;744;p1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745" name="Google Shape;745;p1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7" name="Google Shape;747;p18"/>
          <p:cNvSpPr txBox="1">
            <a:spLocks noGrp="1"/>
          </p:cNvSpPr>
          <p:nvPr>
            <p:ph type="subTitle" idx="1"/>
          </p:nvPr>
        </p:nvSpPr>
        <p:spPr>
          <a:xfrm>
            <a:off x="4923075"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8" name="Google Shape;748;p18"/>
          <p:cNvSpPr txBox="1">
            <a:spLocks noGrp="1"/>
          </p:cNvSpPr>
          <p:nvPr>
            <p:ph type="subTitle" idx="2"/>
          </p:nvPr>
        </p:nvSpPr>
        <p:spPr>
          <a:xfrm>
            <a:off x="1580900" y="2931557"/>
            <a:ext cx="2640000" cy="12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8"/>
          <p:cNvSpPr txBox="1">
            <a:spLocks noGrp="1"/>
          </p:cNvSpPr>
          <p:nvPr>
            <p:ph type="subTitle" idx="3"/>
          </p:nvPr>
        </p:nvSpPr>
        <p:spPr>
          <a:xfrm>
            <a:off x="1580911"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750" name="Google Shape;750;p18"/>
          <p:cNvSpPr txBox="1">
            <a:spLocks noGrp="1"/>
          </p:cNvSpPr>
          <p:nvPr>
            <p:ph type="subTitle" idx="4"/>
          </p:nvPr>
        </p:nvSpPr>
        <p:spPr>
          <a:xfrm>
            <a:off x="4923089" y="2448856"/>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751" name="Google Shape;751;p18"/>
          <p:cNvGrpSpPr/>
          <p:nvPr/>
        </p:nvGrpSpPr>
        <p:grpSpPr>
          <a:xfrm>
            <a:off x="156927" y="431950"/>
            <a:ext cx="8849744" cy="4554535"/>
            <a:chOff x="156927" y="431950"/>
            <a:chExt cx="8849744" cy="4554535"/>
          </a:xfrm>
        </p:grpSpPr>
        <p:sp>
          <p:nvSpPr>
            <p:cNvPr id="752" name="Google Shape;752;p18"/>
            <p:cNvSpPr/>
            <p:nvPr/>
          </p:nvSpPr>
          <p:spPr>
            <a:xfrm>
              <a:off x="8557800" y="431950"/>
              <a:ext cx="215100" cy="2151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8"/>
            <p:cNvSpPr/>
            <p:nvPr/>
          </p:nvSpPr>
          <p:spPr>
            <a:xfrm>
              <a:off x="375348" y="4076225"/>
              <a:ext cx="246300" cy="2463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4" name="Google Shape;754;p18"/>
            <p:cNvGrpSpPr/>
            <p:nvPr/>
          </p:nvGrpSpPr>
          <p:grpSpPr>
            <a:xfrm>
              <a:off x="8430780" y="1282748"/>
              <a:ext cx="512999" cy="464993"/>
              <a:chOff x="5752459" y="1744741"/>
              <a:chExt cx="577117" cy="523110"/>
            </a:xfrm>
          </p:grpSpPr>
          <p:sp>
            <p:nvSpPr>
              <p:cNvPr id="755" name="Google Shape;755;p1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 name="Google Shape;757;p18"/>
              <p:cNvGrpSpPr/>
              <p:nvPr/>
            </p:nvGrpSpPr>
            <p:grpSpPr>
              <a:xfrm>
                <a:off x="5876129" y="1859008"/>
                <a:ext cx="343285" cy="332191"/>
                <a:chOff x="5876129" y="1859008"/>
                <a:chExt cx="343285" cy="332191"/>
              </a:xfrm>
            </p:grpSpPr>
            <p:sp>
              <p:nvSpPr>
                <p:cNvPr id="758" name="Google Shape;758;p1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2" name="Google Shape;762;p18"/>
            <p:cNvGrpSpPr/>
            <p:nvPr/>
          </p:nvGrpSpPr>
          <p:grpSpPr>
            <a:xfrm>
              <a:off x="224851" y="4076228"/>
              <a:ext cx="784356" cy="596793"/>
              <a:chOff x="3321334" y="1134860"/>
              <a:chExt cx="739958" cy="563012"/>
            </a:xfrm>
          </p:grpSpPr>
          <p:sp>
            <p:nvSpPr>
              <p:cNvPr id="763" name="Google Shape;763;p18"/>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8"/>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 name="Google Shape;765;p18"/>
              <p:cNvGrpSpPr/>
              <p:nvPr/>
            </p:nvGrpSpPr>
            <p:grpSpPr>
              <a:xfrm>
                <a:off x="3401954" y="1228537"/>
                <a:ext cx="641456" cy="452252"/>
                <a:chOff x="3401954" y="1228537"/>
                <a:chExt cx="641456" cy="452252"/>
              </a:xfrm>
            </p:grpSpPr>
            <p:sp>
              <p:nvSpPr>
                <p:cNvPr id="766" name="Google Shape;766;p18"/>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8"/>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8"/>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8"/>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8"/>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8"/>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8"/>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8"/>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8"/>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8"/>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8"/>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8"/>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8"/>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8"/>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8"/>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8"/>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8"/>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8"/>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8"/>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8"/>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8"/>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8"/>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8"/>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8"/>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8"/>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8"/>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8"/>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8"/>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8"/>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8"/>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8"/>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8"/>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8"/>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8"/>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8"/>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8"/>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8"/>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8"/>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8"/>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8"/>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8"/>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8"/>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8"/>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8"/>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8"/>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8"/>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8"/>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8"/>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8"/>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8"/>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8"/>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8"/>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8"/>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8"/>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8"/>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8"/>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8"/>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8"/>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8"/>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8"/>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8"/>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8"/>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8"/>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8"/>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8"/>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8"/>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8"/>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8"/>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8"/>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8"/>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8"/>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8"/>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8"/>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8"/>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8"/>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8"/>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8"/>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8"/>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8"/>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8"/>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8"/>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8"/>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8" name="Google Shape;848;p18"/>
            <p:cNvGrpSpPr/>
            <p:nvPr/>
          </p:nvGrpSpPr>
          <p:grpSpPr>
            <a:xfrm>
              <a:off x="8474570" y="752575"/>
              <a:ext cx="214990" cy="192204"/>
              <a:chOff x="4426251" y="1823065"/>
              <a:chExt cx="279935" cy="250232"/>
            </a:xfrm>
          </p:grpSpPr>
          <p:sp>
            <p:nvSpPr>
              <p:cNvPr id="849" name="Google Shape;849;p1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8"/>
            <p:cNvGrpSpPr/>
            <p:nvPr/>
          </p:nvGrpSpPr>
          <p:grpSpPr>
            <a:xfrm>
              <a:off x="156927" y="4437168"/>
              <a:ext cx="920132" cy="549318"/>
              <a:chOff x="222867" y="4344895"/>
              <a:chExt cx="868049" cy="518224"/>
            </a:xfrm>
          </p:grpSpPr>
          <p:grpSp>
            <p:nvGrpSpPr>
              <p:cNvPr id="852" name="Google Shape;852;p18"/>
              <p:cNvGrpSpPr/>
              <p:nvPr/>
            </p:nvGrpSpPr>
            <p:grpSpPr>
              <a:xfrm>
                <a:off x="222867" y="4344895"/>
                <a:ext cx="868049" cy="518224"/>
                <a:chOff x="5661367" y="324345"/>
                <a:chExt cx="868049" cy="518224"/>
              </a:xfrm>
            </p:grpSpPr>
            <p:sp>
              <p:nvSpPr>
                <p:cNvPr id="853" name="Google Shape;853;p18"/>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8"/>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8"/>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8"/>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8"/>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8"/>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8"/>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8"/>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8"/>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18"/>
              <p:cNvSpPr/>
              <p:nvPr/>
            </p:nvSpPr>
            <p:spPr>
              <a:xfrm>
                <a:off x="713225" y="4431200"/>
                <a:ext cx="172800" cy="172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8"/>
              <p:cNvSpPr/>
              <p:nvPr/>
            </p:nvSpPr>
            <p:spPr>
              <a:xfrm>
                <a:off x="797900" y="4604000"/>
                <a:ext cx="172800" cy="1728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18"/>
            <p:cNvGrpSpPr/>
            <p:nvPr/>
          </p:nvGrpSpPr>
          <p:grpSpPr>
            <a:xfrm>
              <a:off x="8557801" y="752569"/>
              <a:ext cx="448870" cy="719266"/>
              <a:chOff x="5029670" y="1742067"/>
              <a:chExt cx="554708" cy="888861"/>
            </a:xfrm>
          </p:grpSpPr>
          <p:sp>
            <p:nvSpPr>
              <p:cNvPr id="865" name="Google Shape;865;p1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873"/>
        <p:cNvGrpSpPr/>
        <p:nvPr/>
      </p:nvGrpSpPr>
      <p:grpSpPr>
        <a:xfrm>
          <a:off x="0" y="0"/>
          <a:ext cx="0" cy="0"/>
          <a:chOff x="0" y="0"/>
          <a:chExt cx="0" cy="0"/>
        </a:xfrm>
      </p:grpSpPr>
      <p:pic>
        <p:nvPicPr>
          <p:cNvPr id="874" name="Google Shape;874;p1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875" name="Google Shape;875;p1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7" name="Google Shape;877;p19"/>
          <p:cNvSpPr txBox="1">
            <a:spLocks noGrp="1"/>
          </p:cNvSpPr>
          <p:nvPr>
            <p:ph type="subTitle" idx="1"/>
          </p:nvPr>
        </p:nvSpPr>
        <p:spPr>
          <a:xfrm>
            <a:off x="4699665"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8" name="Google Shape;878;p19"/>
          <p:cNvSpPr txBox="1">
            <a:spLocks noGrp="1"/>
          </p:cNvSpPr>
          <p:nvPr>
            <p:ph type="subTitle" idx="2"/>
          </p:nvPr>
        </p:nvSpPr>
        <p:spPr>
          <a:xfrm>
            <a:off x="1190238" y="1963175"/>
            <a:ext cx="3254100" cy="19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9" name="Google Shape;879;p19"/>
          <p:cNvGrpSpPr/>
          <p:nvPr/>
        </p:nvGrpSpPr>
        <p:grpSpPr>
          <a:xfrm>
            <a:off x="241670" y="271538"/>
            <a:ext cx="8862086" cy="4776890"/>
            <a:chOff x="241670" y="271538"/>
            <a:chExt cx="8862086" cy="4776890"/>
          </a:xfrm>
        </p:grpSpPr>
        <p:sp>
          <p:nvSpPr>
            <p:cNvPr id="880" name="Google Shape;880;p19"/>
            <p:cNvSpPr/>
            <p:nvPr/>
          </p:nvSpPr>
          <p:spPr>
            <a:xfrm>
              <a:off x="8318425" y="427150"/>
              <a:ext cx="224700" cy="2247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9"/>
            <p:cNvSpPr/>
            <p:nvPr/>
          </p:nvSpPr>
          <p:spPr>
            <a:xfrm>
              <a:off x="796375" y="4231775"/>
              <a:ext cx="224700" cy="224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9"/>
            <p:cNvGrpSpPr/>
            <p:nvPr/>
          </p:nvGrpSpPr>
          <p:grpSpPr>
            <a:xfrm>
              <a:off x="241670" y="4159567"/>
              <a:ext cx="554708" cy="888861"/>
              <a:chOff x="5029670" y="1742067"/>
              <a:chExt cx="554708" cy="888861"/>
            </a:xfrm>
          </p:grpSpPr>
          <p:sp>
            <p:nvSpPr>
              <p:cNvPr id="883" name="Google Shape;883;p19"/>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9"/>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9"/>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9"/>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9"/>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9"/>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9"/>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9"/>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9"/>
            <p:cNvGrpSpPr/>
            <p:nvPr/>
          </p:nvGrpSpPr>
          <p:grpSpPr>
            <a:xfrm rot="-316802">
              <a:off x="8544618" y="806940"/>
              <a:ext cx="510131" cy="610500"/>
              <a:chOff x="4512263" y="939351"/>
              <a:chExt cx="673517" cy="806032"/>
            </a:xfrm>
          </p:grpSpPr>
          <p:sp>
            <p:nvSpPr>
              <p:cNvPr id="892" name="Google Shape;892;p1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1" name="Google Shape;901;p19"/>
            <p:cNvGrpSpPr/>
            <p:nvPr/>
          </p:nvGrpSpPr>
          <p:grpSpPr>
            <a:xfrm>
              <a:off x="849334" y="4456487"/>
              <a:ext cx="413876" cy="295027"/>
              <a:chOff x="5497632" y="1159795"/>
              <a:chExt cx="679822" cy="484604"/>
            </a:xfrm>
          </p:grpSpPr>
          <p:sp>
            <p:nvSpPr>
              <p:cNvPr id="902" name="Google Shape;902;p1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19"/>
            <p:cNvGrpSpPr/>
            <p:nvPr/>
          </p:nvGrpSpPr>
          <p:grpSpPr>
            <a:xfrm rot="4937215">
              <a:off x="8480702" y="381155"/>
              <a:ext cx="659946" cy="502133"/>
              <a:chOff x="3321334" y="1134860"/>
              <a:chExt cx="739958" cy="563012"/>
            </a:xfrm>
          </p:grpSpPr>
          <p:sp>
            <p:nvSpPr>
              <p:cNvPr id="907" name="Google Shape;907;p19"/>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9"/>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19"/>
              <p:cNvGrpSpPr/>
              <p:nvPr/>
            </p:nvGrpSpPr>
            <p:grpSpPr>
              <a:xfrm>
                <a:off x="3401954" y="1228537"/>
                <a:ext cx="641456" cy="452252"/>
                <a:chOff x="3401954" y="1228537"/>
                <a:chExt cx="641456" cy="452252"/>
              </a:xfrm>
            </p:grpSpPr>
            <p:sp>
              <p:nvSpPr>
                <p:cNvPr id="910" name="Google Shape;910;p19"/>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9"/>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9"/>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9"/>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9"/>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9"/>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9"/>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9"/>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9"/>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9"/>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9"/>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9"/>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9"/>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9"/>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9"/>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9"/>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9"/>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9"/>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9"/>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9"/>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9"/>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9"/>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9"/>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9"/>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9"/>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9"/>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9"/>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9"/>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9"/>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9"/>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9"/>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9"/>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9"/>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9"/>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9"/>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9"/>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9"/>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9"/>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9"/>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9"/>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9"/>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9"/>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9"/>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9"/>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9"/>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9"/>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9"/>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9"/>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9"/>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9"/>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9"/>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9"/>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9"/>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9"/>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9"/>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9"/>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9"/>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9"/>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9"/>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9"/>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9"/>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9"/>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9"/>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9"/>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9"/>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9"/>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9"/>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9"/>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9"/>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9"/>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9"/>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9"/>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9"/>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9"/>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9"/>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9"/>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9"/>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9"/>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9"/>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9"/>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9"/>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9"/>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
    <p:spTree>
      <p:nvGrpSpPr>
        <p:cNvPr id="1" name="Shape 992"/>
        <p:cNvGrpSpPr/>
        <p:nvPr/>
      </p:nvGrpSpPr>
      <p:grpSpPr>
        <a:xfrm>
          <a:off x="0" y="0"/>
          <a:ext cx="0" cy="0"/>
          <a:chOff x="0" y="0"/>
          <a:chExt cx="0" cy="0"/>
        </a:xfrm>
      </p:grpSpPr>
      <p:pic>
        <p:nvPicPr>
          <p:cNvPr id="993" name="Google Shape;993;p2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994" name="Google Shape;994;p2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6" name="Google Shape;996;p20"/>
          <p:cNvSpPr txBox="1">
            <a:spLocks noGrp="1"/>
          </p:cNvSpPr>
          <p:nvPr>
            <p:ph type="subTitle" idx="1"/>
          </p:nvPr>
        </p:nvSpPr>
        <p:spPr>
          <a:xfrm>
            <a:off x="4681481"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97" name="Google Shape;997;p20"/>
          <p:cNvSpPr txBox="1">
            <a:spLocks noGrp="1"/>
          </p:cNvSpPr>
          <p:nvPr>
            <p:ph type="subTitle" idx="2"/>
          </p:nvPr>
        </p:nvSpPr>
        <p:spPr>
          <a:xfrm>
            <a:off x="720000" y="1395100"/>
            <a:ext cx="3742500" cy="267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998" name="Google Shape;998;p20"/>
          <p:cNvGrpSpPr/>
          <p:nvPr/>
        </p:nvGrpSpPr>
        <p:grpSpPr>
          <a:xfrm>
            <a:off x="96491" y="131927"/>
            <a:ext cx="8739225" cy="4916501"/>
            <a:chOff x="96491" y="131927"/>
            <a:chExt cx="8739225" cy="4916501"/>
          </a:xfrm>
        </p:grpSpPr>
        <p:sp>
          <p:nvSpPr>
            <p:cNvPr id="999" name="Google Shape;999;p20"/>
            <p:cNvSpPr/>
            <p:nvPr/>
          </p:nvSpPr>
          <p:spPr>
            <a:xfrm>
              <a:off x="8134175" y="4159575"/>
              <a:ext cx="233100" cy="233100"/>
            </a:xfrm>
            <a:prstGeom prst="mathPl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0"/>
            <p:cNvSpPr/>
            <p:nvPr/>
          </p:nvSpPr>
          <p:spPr>
            <a:xfrm>
              <a:off x="461774" y="864659"/>
              <a:ext cx="247500" cy="2475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20"/>
            <p:cNvGrpSpPr/>
            <p:nvPr/>
          </p:nvGrpSpPr>
          <p:grpSpPr>
            <a:xfrm>
              <a:off x="8281008" y="4159567"/>
              <a:ext cx="554708" cy="888861"/>
              <a:chOff x="5029670" y="1742067"/>
              <a:chExt cx="554708" cy="888861"/>
            </a:xfrm>
          </p:grpSpPr>
          <p:sp>
            <p:nvSpPr>
              <p:cNvPr id="1002" name="Google Shape;1002;p2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20"/>
            <p:cNvGrpSpPr/>
            <p:nvPr/>
          </p:nvGrpSpPr>
          <p:grpSpPr>
            <a:xfrm>
              <a:off x="281352" y="131927"/>
              <a:ext cx="477564" cy="432874"/>
              <a:chOff x="5752459" y="1744741"/>
              <a:chExt cx="577117" cy="523110"/>
            </a:xfrm>
          </p:grpSpPr>
          <p:sp>
            <p:nvSpPr>
              <p:cNvPr id="1011" name="Google Shape;1011;p2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 name="Google Shape;1013;p20"/>
              <p:cNvGrpSpPr/>
              <p:nvPr/>
            </p:nvGrpSpPr>
            <p:grpSpPr>
              <a:xfrm>
                <a:off x="5876129" y="1859008"/>
                <a:ext cx="343285" cy="332191"/>
                <a:chOff x="5876129" y="1859008"/>
                <a:chExt cx="343285" cy="332191"/>
              </a:xfrm>
            </p:grpSpPr>
            <p:sp>
              <p:nvSpPr>
                <p:cNvPr id="1014" name="Google Shape;1014;p2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8" name="Google Shape;1018;p20"/>
            <p:cNvGrpSpPr/>
            <p:nvPr/>
          </p:nvGrpSpPr>
          <p:grpSpPr>
            <a:xfrm>
              <a:off x="8333510" y="3727078"/>
              <a:ext cx="449702" cy="320566"/>
              <a:chOff x="5497632" y="1159795"/>
              <a:chExt cx="679822" cy="484604"/>
            </a:xfrm>
          </p:grpSpPr>
          <p:sp>
            <p:nvSpPr>
              <p:cNvPr id="1019" name="Google Shape;1019;p2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20"/>
            <p:cNvGrpSpPr/>
            <p:nvPr/>
          </p:nvGrpSpPr>
          <p:grpSpPr>
            <a:xfrm>
              <a:off x="96491" y="311939"/>
              <a:ext cx="612919" cy="617437"/>
              <a:chOff x="2235848" y="1207369"/>
              <a:chExt cx="793012" cy="798961"/>
            </a:xfrm>
          </p:grpSpPr>
          <p:sp>
            <p:nvSpPr>
              <p:cNvPr id="1024" name="Google Shape;1024;p2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0"/>
              <p:cNvGrpSpPr/>
              <p:nvPr/>
            </p:nvGrpSpPr>
            <p:grpSpPr>
              <a:xfrm>
                <a:off x="2291377" y="1249060"/>
                <a:ext cx="678668" cy="431239"/>
                <a:chOff x="2291377" y="1249060"/>
                <a:chExt cx="678668" cy="431239"/>
              </a:xfrm>
            </p:grpSpPr>
            <p:sp>
              <p:nvSpPr>
                <p:cNvPr id="1027" name="Google Shape;1027;p2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0" name="Google Shape;1050;p20"/>
            <p:cNvGrpSpPr/>
            <p:nvPr/>
          </p:nvGrpSpPr>
          <p:grpSpPr>
            <a:xfrm>
              <a:off x="7846687" y="4441995"/>
              <a:ext cx="366369" cy="324010"/>
              <a:chOff x="4967212" y="3076095"/>
              <a:chExt cx="366369" cy="324010"/>
            </a:xfrm>
          </p:grpSpPr>
          <p:sp>
            <p:nvSpPr>
              <p:cNvPr id="1051" name="Google Shape;1051;p20"/>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0"/>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0"/>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0"/>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0"/>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0"/>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0"/>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059"/>
        <p:cNvGrpSpPr/>
        <p:nvPr/>
      </p:nvGrpSpPr>
      <p:grpSpPr>
        <a:xfrm>
          <a:off x="0" y="0"/>
          <a:ext cx="0" cy="0"/>
          <a:chOff x="0" y="0"/>
          <a:chExt cx="0" cy="0"/>
        </a:xfrm>
      </p:grpSpPr>
      <p:pic>
        <p:nvPicPr>
          <p:cNvPr id="1060" name="Google Shape;1060;p21"/>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061" name="Google Shape;1061;p21"/>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3" name="Google Shape;1063;p21"/>
          <p:cNvSpPr txBox="1">
            <a:spLocks noGrp="1"/>
          </p:cNvSpPr>
          <p:nvPr>
            <p:ph type="subTitle" idx="1"/>
          </p:nvPr>
        </p:nvSpPr>
        <p:spPr>
          <a:xfrm>
            <a:off x="937625"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4" name="Google Shape;1064;p21"/>
          <p:cNvSpPr txBox="1">
            <a:spLocks noGrp="1"/>
          </p:cNvSpPr>
          <p:nvPr>
            <p:ph type="subTitle" idx="2"/>
          </p:nvPr>
        </p:nvSpPr>
        <p:spPr>
          <a:xfrm>
            <a:off x="3484347"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5" name="Google Shape;1065;p21"/>
          <p:cNvSpPr txBox="1">
            <a:spLocks noGrp="1"/>
          </p:cNvSpPr>
          <p:nvPr>
            <p:ph type="subTitle" idx="3"/>
          </p:nvPr>
        </p:nvSpPr>
        <p:spPr>
          <a:xfrm>
            <a:off x="6031075" y="3043100"/>
            <a:ext cx="2175300" cy="88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6" name="Google Shape;1066;p21"/>
          <p:cNvSpPr txBox="1">
            <a:spLocks noGrp="1"/>
          </p:cNvSpPr>
          <p:nvPr>
            <p:ph type="subTitle" idx="4"/>
          </p:nvPr>
        </p:nvSpPr>
        <p:spPr>
          <a:xfrm>
            <a:off x="937625"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67" name="Google Shape;1067;p21"/>
          <p:cNvSpPr txBox="1">
            <a:spLocks noGrp="1"/>
          </p:cNvSpPr>
          <p:nvPr>
            <p:ph type="subTitle" idx="5"/>
          </p:nvPr>
        </p:nvSpPr>
        <p:spPr>
          <a:xfrm>
            <a:off x="3484350"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68" name="Google Shape;1068;p21"/>
          <p:cNvSpPr txBox="1">
            <a:spLocks noGrp="1"/>
          </p:cNvSpPr>
          <p:nvPr>
            <p:ph type="subTitle" idx="6"/>
          </p:nvPr>
        </p:nvSpPr>
        <p:spPr>
          <a:xfrm>
            <a:off x="6031075" y="2626375"/>
            <a:ext cx="2175300" cy="49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069" name="Google Shape;1069;p21"/>
          <p:cNvGrpSpPr/>
          <p:nvPr/>
        </p:nvGrpSpPr>
        <p:grpSpPr>
          <a:xfrm>
            <a:off x="151300" y="102711"/>
            <a:ext cx="8924001" cy="4876024"/>
            <a:chOff x="151300" y="102711"/>
            <a:chExt cx="8924001" cy="4876024"/>
          </a:xfrm>
        </p:grpSpPr>
        <p:sp>
          <p:nvSpPr>
            <p:cNvPr id="1070" name="Google Shape;1070;p21"/>
            <p:cNvSpPr/>
            <p:nvPr/>
          </p:nvSpPr>
          <p:spPr>
            <a:xfrm>
              <a:off x="151300" y="659500"/>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8247975" y="4145275"/>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2" name="Google Shape;1072;p21"/>
            <p:cNvGrpSpPr/>
            <p:nvPr/>
          </p:nvGrpSpPr>
          <p:grpSpPr>
            <a:xfrm>
              <a:off x="8498184" y="3771866"/>
              <a:ext cx="577117" cy="523110"/>
              <a:chOff x="5752459" y="1744741"/>
              <a:chExt cx="577117" cy="523110"/>
            </a:xfrm>
          </p:grpSpPr>
          <p:sp>
            <p:nvSpPr>
              <p:cNvPr id="1073" name="Google Shape;1073;p21"/>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1"/>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5" name="Google Shape;1075;p21"/>
              <p:cNvGrpSpPr/>
              <p:nvPr/>
            </p:nvGrpSpPr>
            <p:grpSpPr>
              <a:xfrm>
                <a:off x="5876129" y="1859008"/>
                <a:ext cx="343285" cy="332191"/>
                <a:chOff x="5876129" y="1859008"/>
                <a:chExt cx="343285" cy="332191"/>
              </a:xfrm>
            </p:grpSpPr>
            <p:sp>
              <p:nvSpPr>
                <p:cNvPr id="1076" name="Google Shape;1076;p21"/>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1"/>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1"/>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1"/>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0" name="Google Shape;1080;p21"/>
            <p:cNvGrpSpPr/>
            <p:nvPr/>
          </p:nvGrpSpPr>
          <p:grpSpPr>
            <a:xfrm>
              <a:off x="8090870" y="4361695"/>
              <a:ext cx="679822" cy="484604"/>
              <a:chOff x="5497632" y="1159795"/>
              <a:chExt cx="679822" cy="484604"/>
            </a:xfrm>
          </p:grpSpPr>
          <p:sp>
            <p:nvSpPr>
              <p:cNvPr id="1081" name="Google Shape;1081;p21"/>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1"/>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1"/>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1"/>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21"/>
            <p:cNvGrpSpPr/>
            <p:nvPr/>
          </p:nvGrpSpPr>
          <p:grpSpPr>
            <a:xfrm>
              <a:off x="211357" y="916240"/>
              <a:ext cx="387027" cy="554604"/>
              <a:chOff x="2511197" y="2270995"/>
              <a:chExt cx="614915" cy="881164"/>
            </a:xfrm>
          </p:grpSpPr>
          <p:sp>
            <p:nvSpPr>
              <p:cNvPr id="1086" name="Google Shape;1086;p21"/>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1"/>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1"/>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1"/>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1"/>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1"/>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1"/>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1"/>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1"/>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 name="Google Shape;1095;p21"/>
            <p:cNvGrpSpPr/>
            <p:nvPr/>
          </p:nvGrpSpPr>
          <p:grpSpPr>
            <a:xfrm>
              <a:off x="279424" y="102711"/>
              <a:ext cx="658200" cy="663138"/>
              <a:chOff x="2235848" y="1207369"/>
              <a:chExt cx="793012" cy="798961"/>
            </a:xfrm>
          </p:grpSpPr>
          <p:sp>
            <p:nvSpPr>
              <p:cNvPr id="1096" name="Google Shape;1096;p21"/>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1"/>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8" name="Google Shape;1098;p21"/>
              <p:cNvGrpSpPr/>
              <p:nvPr/>
            </p:nvGrpSpPr>
            <p:grpSpPr>
              <a:xfrm>
                <a:off x="2291377" y="1249060"/>
                <a:ext cx="678668" cy="431239"/>
                <a:chOff x="2291377" y="1249060"/>
                <a:chExt cx="678668" cy="431239"/>
              </a:xfrm>
            </p:grpSpPr>
            <p:sp>
              <p:nvSpPr>
                <p:cNvPr id="1099" name="Google Shape;1099;p21"/>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1"/>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1"/>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1"/>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1"/>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1"/>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1"/>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1"/>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1"/>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1"/>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1"/>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1"/>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1"/>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1"/>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1"/>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1"/>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1"/>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1"/>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1"/>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1"/>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1"/>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1"/>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1"/>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2" name="Google Shape;1122;p21"/>
            <p:cNvGrpSpPr/>
            <p:nvPr/>
          </p:nvGrpSpPr>
          <p:grpSpPr>
            <a:xfrm>
              <a:off x="8586426" y="4728503"/>
              <a:ext cx="279935" cy="250232"/>
              <a:chOff x="4426251" y="1823065"/>
              <a:chExt cx="279935" cy="250232"/>
            </a:xfrm>
          </p:grpSpPr>
          <p:sp>
            <p:nvSpPr>
              <p:cNvPr id="1123" name="Google Shape;1123;p21"/>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1"/>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 name="Google Shape;15;p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3655800" y="1530475"/>
            <a:ext cx="4774800" cy="17076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13226" y="1112200"/>
            <a:ext cx="1491300" cy="9159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a:spLocks noGrp="1"/>
          </p:cNvSpPr>
          <p:nvPr>
            <p:ph type="subTitle" idx="1"/>
          </p:nvPr>
        </p:nvSpPr>
        <p:spPr>
          <a:xfrm>
            <a:off x="3655800" y="3238025"/>
            <a:ext cx="4774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 name="Google Shape;19;p3"/>
          <p:cNvGrpSpPr/>
          <p:nvPr/>
        </p:nvGrpSpPr>
        <p:grpSpPr>
          <a:xfrm>
            <a:off x="8010286" y="3839125"/>
            <a:ext cx="753189" cy="942564"/>
            <a:chOff x="8010286" y="3839125"/>
            <a:chExt cx="753189" cy="942564"/>
          </a:xfrm>
        </p:grpSpPr>
        <p:sp>
          <p:nvSpPr>
            <p:cNvPr id="20" name="Google Shape;20;p3"/>
            <p:cNvSpPr/>
            <p:nvPr/>
          </p:nvSpPr>
          <p:spPr>
            <a:xfrm>
              <a:off x="8430775" y="3839125"/>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3"/>
            <p:cNvGrpSpPr/>
            <p:nvPr/>
          </p:nvGrpSpPr>
          <p:grpSpPr>
            <a:xfrm>
              <a:off x="8010286" y="4138944"/>
              <a:ext cx="709103" cy="642746"/>
              <a:chOff x="5752459" y="1744741"/>
              <a:chExt cx="577117" cy="523110"/>
            </a:xfrm>
          </p:grpSpPr>
          <p:sp>
            <p:nvSpPr>
              <p:cNvPr id="22" name="Google Shape;22;p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5876129" y="1859008"/>
                <a:ext cx="343285" cy="332191"/>
                <a:chOff x="5876129" y="1859008"/>
                <a:chExt cx="343285" cy="332191"/>
              </a:xfrm>
            </p:grpSpPr>
            <p:sp>
              <p:nvSpPr>
                <p:cNvPr id="25" name="Google Shape;25;p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125"/>
        <p:cNvGrpSpPr/>
        <p:nvPr/>
      </p:nvGrpSpPr>
      <p:grpSpPr>
        <a:xfrm>
          <a:off x="0" y="0"/>
          <a:ext cx="0" cy="0"/>
          <a:chOff x="0" y="0"/>
          <a:chExt cx="0" cy="0"/>
        </a:xfrm>
      </p:grpSpPr>
      <p:pic>
        <p:nvPicPr>
          <p:cNvPr id="1126" name="Google Shape;1126;p2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27" name="Google Shape;1127;p2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9" name="Google Shape;1129;p22"/>
          <p:cNvSpPr txBox="1">
            <a:spLocks noGrp="1"/>
          </p:cNvSpPr>
          <p:nvPr>
            <p:ph type="subTitle" idx="1"/>
          </p:nvPr>
        </p:nvSpPr>
        <p:spPr>
          <a:xfrm>
            <a:off x="2110311"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0" name="Google Shape;1130;p22"/>
          <p:cNvSpPr txBox="1">
            <a:spLocks noGrp="1"/>
          </p:cNvSpPr>
          <p:nvPr>
            <p:ph type="subTitle" idx="2"/>
          </p:nvPr>
        </p:nvSpPr>
        <p:spPr>
          <a:xfrm>
            <a:off x="5055489" y="2009875"/>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1" name="Google Shape;1131;p22"/>
          <p:cNvSpPr txBox="1">
            <a:spLocks noGrp="1"/>
          </p:cNvSpPr>
          <p:nvPr>
            <p:ph type="subTitle" idx="3"/>
          </p:nvPr>
        </p:nvSpPr>
        <p:spPr>
          <a:xfrm>
            <a:off x="2110311"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2" name="Google Shape;1132;p22"/>
          <p:cNvSpPr txBox="1">
            <a:spLocks noGrp="1"/>
          </p:cNvSpPr>
          <p:nvPr>
            <p:ph type="subTitle" idx="4"/>
          </p:nvPr>
        </p:nvSpPr>
        <p:spPr>
          <a:xfrm>
            <a:off x="5055489" y="3433950"/>
            <a:ext cx="1978200" cy="66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3" name="Google Shape;1133;p22"/>
          <p:cNvSpPr txBox="1">
            <a:spLocks noGrp="1"/>
          </p:cNvSpPr>
          <p:nvPr>
            <p:ph type="subTitle" idx="5"/>
          </p:nvPr>
        </p:nvSpPr>
        <p:spPr>
          <a:xfrm>
            <a:off x="2110311"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4" name="Google Shape;1134;p22"/>
          <p:cNvSpPr txBox="1">
            <a:spLocks noGrp="1"/>
          </p:cNvSpPr>
          <p:nvPr>
            <p:ph type="subTitle" idx="6"/>
          </p:nvPr>
        </p:nvSpPr>
        <p:spPr>
          <a:xfrm>
            <a:off x="2110311"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5" name="Google Shape;1135;p22"/>
          <p:cNvSpPr txBox="1">
            <a:spLocks noGrp="1"/>
          </p:cNvSpPr>
          <p:nvPr>
            <p:ph type="subTitle" idx="7"/>
          </p:nvPr>
        </p:nvSpPr>
        <p:spPr>
          <a:xfrm>
            <a:off x="5055486" y="1580475"/>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36" name="Google Shape;1136;p22"/>
          <p:cNvSpPr txBox="1">
            <a:spLocks noGrp="1"/>
          </p:cNvSpPr>
          <p:nvPr>
            <p:ph type="subTitle" idx="8"/>
          </p:nvPr>
        </p:nvSpPr>
        <p:spPr>
          <a:xfrm>
            <a:off x="5055486" y="3004650"/>
            <a:ext cx="19782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37" name="Google Shape;1137;p22"/>
          <p:cNvGrpSpPr/>
          <p:nvPr/>
        </p:nvGrpSpPr>
        <p:grpSpPr>
          <a:xfrm>
            <a:off x="165295" y="351551"/>
            <a:ext cx="8932209" cy="4636093"/>
            <a:chOff x="165295" y="351551"/>
            <a:chExt cx="8932209" cy="4636093"/>
          </a:xfrm>
        </p:grpSpPr>
        <p:sp>
          <p:nvSpPr>
            <p:cNvPr id="1138" name="Google Shape;1138;p22"/>
            <p:cNvSpPr/>
            <p:nvPr/>
          </p:nvSpPr>
          <p:spPr>
            <a:xfrm>
              <a:off x="8423988" y="733900"/>
              <a:ext cx="183600" cy="183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22"/>
            <p:cNvGrpSpPr/>
            <p:nvPr/>
          </p:nvGrpSpPr>
          <p:grpSpPr>
            <a:xfrm>
              <a:off x="8423988" y="351551"/>
              <a:ext cx="673517" cy="806032"/>
              <a:chOff x="4512263" y="939351"/>
              <a:chExt cx="673517" cy="806032"/>
            </a:xfrm>
          </p:grpSpPr>
          <p:sp>
            <p:nvSpPr>
              <p:cNvPr id="1140" name="Google Shape;1140;p2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22"/>
            <p:cNvGrpSpPr/>
            <p:nvPr/>
          </p:nvGrpSpPr>
          <p:grpSpPr>
            <a:xfrm>
              <a:off x="8355862" y="950195"/>
              <a:ext cx="366369" cy="324010"/>
              <a:chOff x="4967212" y="3076095"/>
              <a:chExt cx="366369" cy="324010"/>
            </a:xfrm>
          </p:grpSpPr>
          <p:sp>
            <p:nvSpPr>
              <p:cNvPr id="1150" name="Google Shape;1150;p2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2"/>
            <p:cNvGrpSpPr/>
            <p:nvPr/>
          </p:nvGrpSpPr>
          <p:grpSpPr>
            <a:xfrm>
              <a:off x="165295" y="3829717"/>
              <a:ext cx="981945" cy="1157927"/>
              <a:chOff x="165295" y="3829717"/>
              <a:chExt cx="981945" cy="1157927"/>
            </a:xfrm>
          </p:grpSpPr>
          <p:grpSp>
            <p:nvGrpSpPr>
              <p:cNvPr id="1159" name="Google Shape;1159;p22"/>
              <p:cNvGrpSpPr/>
              <p:nvPr/>
            </p:nvGrpSpPr>
            <p:grpSpPr>
              <a:xfrm>
                <a:off x="165295" y="3829717"/>
                <a:ext cx="554708" cy="888861"/>
                <a:chOff x="5029670" y="1742067"/>
                <a:chExt cx="554708" cy="888861"/>
              </a:xfrm>
            </p:grpSpPr>
            <p:sp>
              <p:nvSpPr>
                <p:cNvPr id="1160" name="Google Shape;1160;p22"/>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2"/>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2"/>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2"/>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2"/>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2"/>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2"/>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22"/>
              <p:cNvGrpSpPr/>
              <p:nvPr/>
            </p:nvGrpSpPr>
            <p:grpSpPr>
              <a:xfrm>
                <a:off x="279192" y="4469420"/>
                <a:ext cx="868049" cy="518224"/>
                <a:chOff x="5661367" y="324345"/>
                <a:chExt cx="868049" cy="518224"/>
              </a:xfrm>
            </p:grpSpPr>
            <p:sp>
              <p:nvSpPr>
                <p:cNvPr id="1169" name="Google Shape;1169;p22"/>
                <p:cNvSpPr/>
                <p:nvPr/>
              </p:nvSpPr>
              <p:spPr>
                <a:xfrm>
                  <a:off x="5661367" y="385444"/>
                  <a:ext cx="81398" cy="434642"/>
                </a:xfrm>
                <a:custGeom>
                  <a:avLst/>
                  <a:gdLst/>
                  <a:ahLst/>
                  <a:cxnLst/>
                  <a:rect l="l" t="t" r="r" b="b"/>
                  <a:pathLst>
                    <a:path w="3653" h="19506" extrusionOk="0">
                      <a:moveTo>
                        <a:pt x="2274" y="0"/>
                      </a:moveTo>
                      <a:cubicBezTo>
                        <a:pt x="2098" y="0"/>
                        <a:pt x="1896" y="2"/>
                        <a:pt x="1693" y="9"/>
                      </a:cubicBezTo>
                      <a:cubicBezTo>
                        <a:pt x="1210" y="25"/>
                        <a:pt x="725" y="71"/>
                        <a:pt x="596" y="182"/>
                      </a:cubicBezTo>
                      <a:cubicBezTo>
                        <a:pt x="465" y="294"/>
                        <a:pt x="393" y="3964"/>
                        <a:pt x="347" y="7883"/>
                      </a:cubicBezTo>
                      <a:cubicBezTo>
                        <a:pt x="322" y="9939"/>
                        <a:pt x="16" y="16932"/>
                        <a:pt x="0" y="18646"/>
                      </a:cubicBezTo>
                      <a:cubicBezTo>
                        <a:pt x="331" y="18946"/>
                        <a:pt x="1483" y="18682"/>
                        <a:pt x="1883" y="18977"/>
                      </a:cubicBezTo>
                      <a:cubicBezTo>
                        <a:pt x="2232" y="19236"/>
                        <a:pt x="2977" y="19234"/>
                        <a:pt x="3374" y="19484"/>
                      </a:cubicBezTo>
                      <a:cubicBezTo>
                        <a:pt x="3397" y="19498"/>
                        <a:pt x="3417" y="19505"/>
                        <a:pt x="3434" y="19505"/>
                      </a:cubicBezTo>
                      <a:cubicBezTo>
                        <a:pt x="3653" y="19505"/>
                        <a:pt x="3407" y="18297"/>
                        <a:pt x="3503" y="16024"/>
                      </a:cubicBezTo>
                      <a:lnTo>
                        <a:pt x="3137" y="7482"/>
                      </a:lnTo>
                      <a:lnTo>
                        <a:pt x="3101" y="6611"/>
                      </a:lnTo>
                      <a:lnTo>
                        <a:pt x="2817" y="7"/>
                      </a:lnTo>
                      <a:cubicBezTo>
                        <a:pt x="2817" y="7"/>
                        <a:pt x="2587" y="0"/>
                        <a:pt x="22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2"/>
                <p:cNvSpPr/>
                <p:nvPr/>
              </p:nvSpPr>
              <p:spPr>
                <a:xfrm>
                  <a:off x="5682179" y="332879"/>
                  <a:ext cx="61745" cy="483129"/>
                </a:xfrm>
                <a:custGeom>
                  <a:avLst/>
                  <a:gdLst/>
                  <a:ahLst/>
                  <a:cxnLst/>
                  <a:rect l="l" t="t" r="r" b="b"/>
                  <a:pathLst>
                    <a:path w="2771" h="21682" extrusionOk="0">
                      <a:moveTo>
                        <a:pt x="2770" y="0"/>
                      </a:moveTo>
                      <a:cubicBezTo>
                        <a:pt x="2770" y="0"/>
                        <a:pt x="1587" y="1470"/>
                        <a:pt x="769" y="1876"/>
                      </a:cubicBezTo>
                      <a:lnTo>
                        <a:pt x="759" y="2372"/>
                      </a:lnTo>
                      <a:lnTo>
                        <a:pt x="599" y="9965"/>
                      </a:lnTo>
                      <a:lnTo>
                        <a:pt x="0" y="21146"/>
                      </a:lnTo>
                      <a:cubicBezTo>
                        <a:pt x="351" y="21403"/>
                        <a:pt x="609" y="21431"/>
                        <a:pt x="1007" y="21681"/>
                      </a:cubicBezTo>
                      <a:lnTo>
                        <a:pt x="2108" y="9846"/>
                      </a:lnTo>
                      <a:lnTo>
                        <a:pt x="2167" y="8975"/>
                      </a:lnTo>
                      <a:lnTo>
                        <a:pt x="27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2"/>
                <p:cNvSpPr/>
                <p:nvPr/>
              </p:nvSpPr>
              <p:spPr>
                <a:xfrm>
                  <a:off x="6465532" y="389789"/>
                  <a:ext cx="63884" cy="423724"/>
                </a:xfrm>
                <a:custGeom>
                  <a:avLst/>
                  <a:gdLst/>
                  <a:ahLst/>
                  <a:cxnLst/>
                  <a:rect l="l" t="t" r="r" b="b"/>
                  <a:pathLst>
                    <a:path w="2867" h="19016" extrusionOk="0">
                      <a:moveTo>
                        <a:pt x="1" y="0"/>
                      </a:moveTo>
                      <a:lnTo>
                        <a:pt x="866" y="8954"/>
                      </a:lnTo>
                      <a:lnTo>
                        <a:pt x="1183" y="19015"/>
                      </a:lnTo>
                      <a:cubicBezTo>
                        <a:pt x="1389" y="18907"/>
                        <a:pt x="1587" y="18797"/>
                        <a:pt x="1774" y="18686"/>
                      </a:cubicBezTo>
                      <a:cubicBezTo>
                        <a:pt x="2173" y="18456"/>
                        <a:pt x="2530" y="18219"/>
                        <a:pt x="2846" y="17978"/>
                      </a:cubicBezTo>
                      <a:cubicBezTo>
                        <a:pt x="2845" y="17976"/>
                        <a:pt x="2846" y="17976"/>
                        <a:pt x="2846" y="17976"/>
                      </a:cubicBezTo>
                      <a:cubicBezTo>
                        <a:pt x="2725" y="16814"/>
                        <a:pt x="2867" y="11653"/>
                        <a:pt x="2637" y="9476"/>
                      </a:cubicBezTo>
                      <a:cubicBezTo>
                        <a:pt x="2189" y="5211"/>
                        <a:pt x="1667" y="361"/>
                        <a:pt x="1599" y="262"/>
                      </a:cubicBezTo>
                      <a:cubicBezTo>
                        <a:pt x="1530" y="158"/>
                        <a:pt x="998" y="87"/>
                        <a:pt x="566" y="46"/>
                      </a:cubicBezTo>
                      <a:cubicBezTo>
                        <a:pt x="257" y="15"/>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2"/>
                <p:cNvSpPr/>
                <p:nvPr/>
              </p:nvSpPr>
              <p:spPr>
                <a:xfrm>
                  <a:off x="6446191" y="334439"/>
                  <a:ext cx="58893" cy="488165"/>
                </a:xfrm>
                <a:custGeom>
                  <a:avLst/>
                  <a:gdLst/>
                  <a:ahLst/>
                  <a:cxnLst/>
                  <a:rect l="l" t="t" r="r" b="b"/>
                  <a:pathLst>
                    <a:path w="2643" h="21908" extrusionOk="0">
                      <a:moveTo>
                        <a:pt x="1" y="1"/>
                      </a:moveTo>
                      <a:lnTo>
                        <a:pt x="948" y="11312"/>
                      </a:lnTo>
                      <a:lnTo>
                        <a:pt x="1220" y="21907"/>
                      </a:lnTo>
                      <a:cubicBezTo>
                        <a:pt x="1512" y="21773"/>
                        <a:pt x="1789" y="21637"/>
                        <a:pt x="2051" y="21499"/>
                      </a:cubicBezTo>
                      <a:cubicBezTo>
                        <a:pt x="2257" y="21391"/>
                        <a:pt x="2455" y="21281"/>
                        <a:pt x="2642" y="21170"/>
                      </a:cubicBezTo>
                      <a:lnTo>
                        <a:pt x="2343" y="11572"/>
                      </a:lnTo>
                      <a:lnTo>
                        <a:pt x="1434" y="2530"/>
                      </a:lnTo>
                      <a:lnTo>
                        <a:pt x="1373" y="1928"/>
                      </a:lnTo>
                      <a:cubicBezTo>
                        <a:pt x="1029" y="1692"/>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2"/>
                <p:cNvSpPr/>
                <p:nvPr/>
              </p:nvSpPr>
              <p:spPr>
                <a:xfrm>
                  <a:off x="5696886" y="324345"/>
                  <a:ext cx="776501" cy="518224"/>
                </a:xfrm>
                <a:custGeom>
                  <a:avLst/>
                  <a:gdLst/>
                  <a:ahLst/>
                  <a:cxnLst/>
                  <a:rect l="l" t="t" r="r" b="b"/>
                  <a:pathLst>
                    <a:path w="34848" h="23257" extrusionOk="0">
                      <a:moveTo>
                        <a:pt x="26955" y="0"/>
                      </a:moveTo>
                      <a:cubicBezTo>
                        <a:pt x="23575" y="0"/>
                        <a:pt x="19814" y="411"/>
                        <a:pt x="18019" y="2017"/>
                      </a:cubicBezTo>
                      <a:cubicBezTo>
                        <a:pt x="16666" y="497"/>
                        <a:pt x="11955" y="156"/>
                        <a:pt x="8008" y="156"/>
                      </a:cubicBezTo>
                      <a:cubicBezTo>
                        <a:pt x="4808" y="156"/>
                        <a:pt x="2110" y="380"/>
                        <a:pt x="2110" y="380"/>
                      </a:cubicBezTo>
                      <a:cubicBezTo>
                        <a:pt x="2110" y="380"/>
                        <a:pt x="0" y="21872"/>
                        <a:pt x="347" y="22063"/>
                      </a:cubicBezTo>
                      <a:cubicBezTo>
                        <a:pt x="1972" y="22972"/>
                        <a:pt x="4161" y="23257"/>
                        <a:pt x="6618" y="23257"/>
                      </a:cubicBezTo>
                      <a:cubicBezTo>
                        <a:pt x="10238" y="23257"/>
                        <a:pt x="14438" y="22639"/>
                        <a:pt x="18270" y="22486"/>
                      </a:cubicBezTo>
                      <a:cubicBezTo>
                        <a:pt x="18281" y="22486"/>
                        <a:pt x="18288" y="22485"/>
                        <a:pt x="18298" y="22485"/>
                      </a:cubicBezTo>
                      <a:cubicBezTo>
                        <a:pt x="18351" y="22483"/>
                        <a:pt x="18404" y="22482"/>
                        <a:pt x="18457" y="22478"/>
                      </a:cubicBezTo>
                      <a:cubicBezTo>
                        <a:pt x="19076" y="22451"/>
                        <a:pt x="19681" y="22440"/>
                        <a:pt x="20271" y="22440"/>
                      </a:cubicBezTo>
                      <a:cubicBezTo>
                        <a:pt x="24564" y="22440"/>
                        <a:pt x="28084" y="23047"/>
                        <a:pt x="30918" y="23047"/>
                      </a:cubicBezTo>
                      <a:cubicBezTo>
                        <a:pt x="32415" y="23047"/>
                        <a:pt x="33720" y="22878"/>
                        <a:pt x="34847" y="22360"/>
                      </a:cubicBezTo>
                      <a:lnTo>
                        <a:pt x="34575" y="11762"/>
                      </a:lnTo>
                      <a:lnTo>
                        <a:pt x="33628" y="452"/>
                      </a:lnTo>
                      <a:cubicBezTo>
                        <a:pt x="33628" y="452"/>
                        <a:pt x="30501" y="0"/>
                        <a:pt x="26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2"/>
                <p:cNvSpPr/>
                <p:nvPr/>
              </p:nvSpPr>
              <p:spPr>
                <a:xfrm>
                  <a:off x="6097732" y="383706"/>
                  <a:ext cx="10428" cy="441706"/>
                </a:xfrm>
                <a:custGeom>
                  <a:avLst/>
                  <a:gdLst/>
                  <a:ahLst/>
                  <a:cxnLst/>
                  <a:rect l="l" t="t" r="r" b="b"/>
                  <a:pathLst>
                    <a:path w="468" h="19823" extrusionOk="0">
                      <a:moveTo>
                        <a:pt x="83" y="1"/>
                      </a:moveTo>
                      <a:cubicBezTo>
                        <a:pt x="83" y="1"/>
                        <a:pt x="82" y="1"/>
                        <a:pt x="81" y="1"/>
                      </a:cubicBezTo>
                      <a:cubicBezTo>
                        <a:pt x="36" y="2"/>
                        <a:pt x="0" y="39"/>
                        <a:pt x="1" y="82"/>
                      </a:cubicBezTo>
                      <a:lnTo>
                        <a:pt x="180" y="11497"/>
                      </a:lnTo>
                      <a:lnTo>
                        <a:pt x="309" y="19822"/>
                      </a:lnTo>
                      <a:cubicBezTo>
                        <a:pt x="362" y="19821"/>
                        <a:pt x="415" y="19819"/>
                        <a:pt x="468" y="19816"/>
                      </a:cubicBezTo>
                      <a:lnTo>
                        <a:pt x="338" y="11438"/>
                      </a:lnTo>
                      <a:lnTo>
                        <a:pt x="161" y="79"/>
                      </a:lnTo>
                      <a:cubicBezTo>
                        <a:pt x="161" y="36"/>
                        <a:pt x="127" y="1"/>
                        <a:pt x="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2"/>
                <p:cNvSpPr/>
                <p:nvPr/>
              </p:nvSpPr>
              <p:spPr>
                <a:xfrm>
                  <a:off x="5800657" y="412139"/>
                  <a:ext cx="87214" cy="91871"/>
                </a:xfrm>
                <a:custGeom>
                  <a:avLst/>
                  <a:gdLst/>
                  <a:ahLst/>
                  <a:cxnLst/>
                  <a:rect l="l" t="t" r="r" b="b"/>
                  <a:pathLst>
                    <a:path w="3914" h="4123" extrusionOk="0">
                      <a:moveTo>
                        <a:pt x="2313" y="1098"/>
                      </a:moveTo>
                      <a:lnTo>
                        <a:pt x="2615" y="2555"/>
                      </a:lnTo>
                      <a:lnTo>
                        <a:pt x="2615" y="2555"/>
                      </a:lnTo>
                      <a:lnTo>
                        <a:pt x="1656" y="2443"/>
                      </a:lnTo>
                      <a:lnTo>
                        <a:pt x="2313" y="1098"/>
                      </a:lnTo>
                      <a:close/>
                      <a:moveTo>
                        <a:pt x="1903" y="1"/>
                      </a:moveTo>
                      <a:lnTo>
                        <a:pt x="1" y="3664"/>
                      </a:lnTo>
                      <a:lnTo>
                        <a:pt x="993" y="3781"/>
                      </a:lnTo>
                      <a:lnTo>
                        <a:pt x="1313" y="3133"/>
                      </a:lnTo>
                      <a:lnTo>
                        <a:pt x="2765" y="3302"/>
                      </a:lnTo>
                      <a:lnTo>
                        <a:pt x="2911" y="4005"/>
                      </a:lnTo>
                      <a:lnTo>
                        <a:pt x="3913" y="4123"/>
                      </a:lnTo>
                      <a:lnTo>
                        <a:pt x="3000" y="129"/>
                      </a:lnTo>
                      <a:lnTo>
                        <a:pt x="19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2"/>
                <p:cNvSpPr/>
                <p:nvPr/>
              </p:nvSpPr>
              <p:spPr>
                <a:xfrm>
                  <a:off x="5957684" y="528433"/>
                  <a:ext cx="70569" cy="86835"/>
                </a:xfrm>
                <a:custGeom>
                  <a:avLst/>
                  <a:gdLst/>
                  <a:ahLst/>
                  <a:cxnLst/>
                  <a:rect l="l" t="t" r="r" b="b"/>
                  <a:pathLst>
                    <a:path w="3167" h="3897" extrusionOk="0">
                      <a:moveTo>
                        <a:pt x="1052" y="774"/>
                      </a:moveTo>
                      <a:lnTo>
                        <a:pt x="1677" y="787"/>
                      </a:lnTo>
                      <a:cubicBezTo>
                        <a:pt x="1832" y="790"/>
                        <a:pt x="1951" y="828"/>
                        <a:pt x="2033" y="899"/>
                      </a:cubicBezTo>
                      <a:cubicBezTo>
                        <a:pt x="2114" y="970"/>
                        <a:pt x="2153" y="1071"/>
                        <a:pt x="2149" y="1204"/>
                      </a:cubicBezTo>
                      <a:cubicBezTo>
                        <a:pt x="2145" y="1336"/>
                        <a:pt x="2099" y="1434"/>
                        <a:pt x="2014" y="1500"/>
                      </a:cubicBezTo>
                      <a:cubicBezTo>
                        <a:pt x="1934" y="1562"/>
                        <a:pt x="1821" y="1594"/>
                        <a:pt x="1678" y="1594"/>
                      </a:cubicBezTo>
                      <a:cubicBezTo>
                        <a:pt x="1669" y="1594"/>
                        <a:pt x="1660" y="1594"/>
                        <a:pt x="1651" y="1593"/>
                      </a:cubicBezTo>
                      <a:lnTo>
                        <a:pt x="1026" y="1580"/>
                      </a:lnTo>
                      <a:lnTo>
                        <a:pt x="1052" y="774"/>
                      </a:lnTo>
                      <a:close/>
                      <a:moveTo>
                        <a:pt x="1005" y="2266"/>
                      </a:moveTo>
                      <a:lnTo>
                        <a:pt x="1698" y="2282"/>
                      </a:lnTo>
                      <a:cubicBezTo>
                        <a:pt x="1858" y="2286"/>
                        <a:pt x="1982" y="2328"/>
                        <a:pt x="2072" y="2406"/>
                      </a:cubicBezTo>
                      <a:cubicBezTo>
                        <a:pt x="2161" y="2485"/>
                        <a:pt x="2202" y="2593"/>
                        <a:pt x="2199" y="2728"/>
                      </a:cubicBezTo>
                      <a:cubicBezTo>
                        <a:pt x="2193" y="2863"/>
                        <a:pt x="2146" y="2965"/>
                        <a:pt x="2057" y="3035"/>
                      </a:cubicBezTo>
                      <a:cubicBezTo>
                        <a:pt x="1970" y="3101"/>
                        <a:pt x="1853" y="3134"/>
                        <a:pt x="1703" y="3134"/>
                      </a:cubicBezTo>
                      <a:cubicBezTo>
                        <a:pt x="1696" y="3134"/>
                        <a:pt x="1689" y="3134"/>
                        <a:pt x="1682" y="3134"/>
                      </a:cubicBezTo>
                      <a:lnTo>
                        <a:pt x="978" y="3118"/>
                      </a:lnTo>
                      <a:lnTo>
                        <a:pt x="1005" y="2266"/>
                      </a:lnTo>
                      <a:close/>
                      <a:moveTo>
                        <a:pt x="122" y="0"/>
                      </a:moveTo>
                      <a:lnTo>
                        <a:pt x="0" y="3855"/>
                      </a:lnTo>
                      <a:lnTo>
                        <a:pt x="1826" y="3895"/>
                      </a:lnTo>
                      <a:cubicBezTo>
                        <a:pt x="1846" y="3896"/>
                        <a:pt x="1866" y="3896"/>
                        <a:pt x="1886" y="3896"/>
                      </a:cubicBezTo>
                      <a:cubicBezTo>
                        <a:pt x="2268" y="3896"/>
                        <a:pt x="2569" y="3808"/>
                        <a:pt x="2792" y="3634"/>
                      </a:cubicBezTo>
                      <a:cubicBezTo>
                        <a:pt x="3027" y="3451"/>
                        <a:pt x="3149" y="3198"/>
                        <a:pt x="3160" y="2876"/>
                      </a:cubicBezTo>
                      <a:cubicBezTo>
                        <a:pt x="3166" y="2654"/>
                        <a:pt x="3103" y="2453"/>
                        <a:pt x="2971" y="2276"/>
                      </a:cubicBezTo>
                      <a:cubicBezTo>
                        <a:pt x="2839" y="2098"/>
                        <a:pt x="2660" y="1983"/>
                        <a:pt x="2436" y="1930"/>
                      </a:cubicBezTo>
                      <a:cubicBezTo>
                        <a:pt x="2639" y="1876"/>
                        <a:pt x="2803" y="1775"/>
                        <a:pt x="2928" y="1628"/>
                      </a:cubicBezTo>
                      <a:cubicBezTo>
                        <a:pt x="3054" y="1480"/>
                        <a:pt x="3120" y="1293"/>
                        <a:pt x="3128" y="1066"/>
                      </a:cubicBezTo>
                      <a:cubicBezTo>
                        <a:pt x="3136" y="758"/>
                        <a:pt x="3032" y="513"/>
                        <a:pt x="2813" y="328"/>
                      </a:cubicBezTo>
                      <a:cubicBezTo>
                        <a:pt x="2594" y="144"/>
                        <a:pt x="2284" y="48"/>
                        <a:pt x="1886" y="39"/>
                      </a:cubicBezTo>
                      <a:lnTo>
                        <a:pt x="1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2"/>
                <p:cNvSpPr/>
                <p:nvPr/>
              </p:nvSpPr>
              <p:spPr>
                <a:xfrm>
                  <a:off x="5841835" y="618790"/>
                  <a:ext cx="87593" cy="87682"/>
                </a:xfrm>
                <a:custGeom>
                  <a:avLst/>
                  <a:gdLst/>
                  <a:ahLst/>
                  <a:cxnLst/>
                  <a:rect l="l" t="t" r="r" b="b"/>
                  <a:pathLst>
                    <a:path w="3931" h="3935" extrusionOk="0">
                      <a:moveTo>
                        <a:pt x="1982" y="0"/>
                      </a:moveTo>
                      <a:cubicBezTo>
                        <a:pt x="1711" y="0"/>
                        <a:pt x="1456" y="49"/>
                        <a:pt x="1216" y="148"/>
                      </a:cubicBezTo>
                      <a:cubicBezTo>
                        <a:pt x="897" y="278"/>
                        <a:pt x="636" y="481"/>
                        <a:pt x="432" y="759"/>
                      </a:cubicBezTo>
                      <a:cubicBezTo>
                        <a:pt x="228" y="1035"/>
                        <a:pt x="101" y="1362"/>
                        <a:pt x="49" y="1740"/>
                      </a:cubicBezTo>
                      <a:cubicBezTo>
                        <a:pt x="0" y="2119"/>
                        <a:pt x="41" y="2465"/>
                        <a:pt x="169" y="2778"/>
                      </a:cubicBezTo>
                      <a:cubicBezTo>
                        <a:pt x="297" y="3094"/>
                        <a:pt x="498" y="3349"/>
                        <a:pt x="774" y="3550"/>
                      </a:cubicBezTo>
                      <a:cubicBezTo>
                        <a:pt x="1051" y="3750"/>
                        <a:pt x="1378" y="3872"/>
                        <a:pt x="1755" y="3917"/>
                      </a:cubicBezTo>
                      <a:cubicBezTo>
                        <a:pt x="1852" y="3928"/>
                        <a:pt x="1948" y="3934"/>
                        <a:pt x="2041" y="3934"/>
                      </a:cubicBezTo>
                      <a:cubicBezTo>
                        <a:pt x="2388" y="3934"/>
                        <a:pt x="2703" y="3856"/>
                        <a:pt x="2986" y="3698"/>
                      </a:cubicBezTo>
                      <a:cubicBezTo>
                        <a:pt x="3347" y="3498"/>
                        <a:pt x="3608" y="3197"/>
                        <a:pt x="3773" y="2796"/>
                      </a:cubicBezTo>
                      <a:lnTo>
                        <a:pt x="2732" y="2674"/>
                      </a:lnTo>
                      <a:cubicBezTo>
                        <a:pt x="2633" y="2825"/>
                        <a:pt x="2508" y="2935"/>
                        <a:pt x="2355" y="3001"/>
                      </a:cubicBezTo>
                      <a:cubicBezTo>
                        <a:pt x="2240" y="3053"/>
                        <a:pt x="2116" y="3078"/>
                        <a:pt x="1983" y="3078"/>
                      </a:cubicBezTo>
                      <a:cubicBezTo>
                        <a:pt x="1941" y="3078"/>
                        <a:pt x="1898" y="3076"/>
                        <a:pt x="1854" y="3070"/>
                      </a:cubicBezTo>
                      <a:cubicBezTo>
                        <a:pt x="1563" y="3036"/>
                        <a:pt x="1339" y="2909"/>
                        <a:pt x="1184" y="2688"/>
                      </a:cubicBezTo>
                      <a:cubicBezTo>
                        <a:pt x="1030" y="2467"/>
                        <a:pt x="973" y="2189"/>
                        <a:pt x="1016" y="1854"/>
                      </a:cubicBezTo>
                      <a:cubicBezTo>
                        <a:pt x="1061" y="1520"/>
                        <a:pt x="1184" y="1264"/>
                        <a:pt x="1390" y="1084"/>
                      </a:cubicBezTo>
                      <a:cubicBezTo>
                        <a:pt x="1565" y="934"/>
                        <a:pt x="1768" y="858"/>
                        <a:pt x="2002" y="858"/>
                      </a:cubicBezTo>
                      <a:cubicBezTo>
                        <a:pt x="2046" y="858"/>
                        <a:pt x="2092" y="861"/>
                        <a:pt x="2138" y="867"/>
                      </a:cubicBezTo>
                      <a:cubicBezTo>
                        <a:pt x="2319" y="887"/>
                        <a:pt x="2476" y="949"/>
                        <a:pt x="2607" y="1048"/>
                      </a:cubicBezTo>
                      <a:cubicBezTo>
                        <a:pt x="2739" y="1151"/>
                        <a:pt x="2833" y="1284"/>
                        <a:pt x="2890" y="1453"/>
                      </a:cubicBezTo>
                      <a:lnTo>
                        <a:pt x="3931" y="1574"/>
                      </a:lnTo>
                      <a:cubicBezTo>
                        <a:pt x="3874" y="1147"/>
                        <a:pt x="3696" y="794"/>
                        <a:pt x="3399" y="516"/>
                      </a:cubicBezTo>
                      <a:cubicBezTo>
                        <a:pt x="3101" y="237"/>
                        <a:pt x="2722" y="70"/>
                        <a:pt x="2260" y="17"/>
                      </a:cubicBezTo>
                      <a:cubicBezTo>
                        <a:pt x="2165" y="6"/>
                        <a:pt x="2073" y="0"/>
                        <a:pt x="1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8" name="Google Shape;1178;p22"/>
              <p:cNvGrpSpPr/>
              <p:nvPr/>
            </p:nvGrpSpPr>
            <p:grpSpPr>
              <a:xfrm>
                <a:off x="720001" y="4219190"/>
                <a:ext cx="279935" cy="250232"/>
                <a:chOff x="4426251" y="1823065"/>
                <a:chExt cx="279935" cy="250232"/>
              </a:xfrm>
            </p:grpSpPr>
            <p:sp>
              <p:nvSpPr>
                <p:cNvPr id="1179" name="Google Shape;1179;p2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2"/>
              <p:cNvSpPr/>
              <p:nvPr/>
            </p:nvSpPr>
            <p:spPr>
              <a:xfrm>
                <a:off x="776413" y="4604000"/>
                <a:ext cx="167100" cy="167100"/>
              </a:xfrm>
              <a:prstGeom prst="mathPlus">
                <a:avLst>
                  <a:gd name="adj1" fmla="val 2352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2"/>
              <p:cNvSpPr/>
              <p:nvPr/>
            </p:nvSpPr>
            <p:spPr>
              <a:xfrm>
                <a:off x="874200" y="4771094"/>
                <a:ext cx="167100" cy="167100"/>
              </a:xfrm>
              <a:prstGeom prst="mathMinus">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183"/>
        <p:cNvGrpSpPr/>
        <p:nvPr/>
      </p:nvGrpSpPr>
      <p:grpSpPr>
        <a:xfrm>
          <a:off x="0" y="0"/>
          <a:ext cx="0" cy="0"/>
          <a:chOff x="0" y="0"/>
          <a:chExt cx="0" cy="0"/>
        </a:xfrm>
      </p:grpSpPr>
      <p:pic>
        <p:nvPicPr>
          <p:cNvPr id="1184" name="Google Shape;1184;p2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185" name="Google Shape;1185;p2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7" name="Google Shape;1187;p23"/>
          <p:cNvSpPr txBox="1">
            <a:spLocks noGrp="1"/>
          </p:cNvSpPr>
          <p:nvPr>
            <p:ph type="subTitle" idx="1"/>
          </p:nvPr>
        </p:nvSpPr>
        <p:spPr>
          <a:xfrm>
            <a:off x="113656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8" name="Google Shape;1188;p23"/>
          <p:cNvSpPr txBox="1">
            <a:spLocks noGrp="1"/>
          </p:cNvSpPr>
          <p:nvPr>
            <p:ph type="subTitle" idx="2"/>
          </p:nvPr>
        </p:nvSpPr>
        <p:spPr>
          <a:xfrm>
            <a:off x="3533182"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9" name="Google Shape;1189;p23"/>
          <p:cNvSpPr txBox="1">
            <a:spLocks noGrp="1"/>
          </p:cNvSpPr>
          <p:nvPr>
            <p:ph type="subTitle" idx="3"/>
          </p:nvPr>
        </p:nvSpPr>
        <p:spPr>
          <a:xfrm>
            <a:off x="113656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0" name="Google Shape;1190;p23"/>
          <p:cNvSpPr txBox="1">
            <a:spLocks noGrp="1"/>
          </p:cNvSpPr>
          <p:nvPr>
            <p:ph type="subTitle" idx="4"/>
          </p:nvPr>
        </p:nvSpPr>
        <p:spPr>
          <a:xfrm>
            <a:off x="3533182"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1" name="Google Shape;1191;p23"/>
          <p:cNvSpPr txBox="1">
            <a:spLocks noGrp="1"/>
          </p:cNvSpPr>
          <p:nvPr>
            <p:ph type="subTitle" idx="5"/>
          </p:nvPr>
        </p:nvSpPr>
        <p:spPr>
          <a:xfrm>
            <a:off x="5925741" y="1974651"/>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23"/>
          <p:cNvSpPr txBox="1">
            <a:spLocks noGrp="1"/>
          </p:cNvSpPr>
          <p:nvPr>
            <p:ph type="subTitle" idx="6"/>
          </p:nvPr>
        </p:nvSpPr>
        <p:spPr>
          <a:xfrm>
            <a:off x="5925741" y="3404875"/>
            <a:ext cx="2081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23"/>
          <p:cNvSpPr txBox="1">
            <a:spLocks noGrp="1"/>
          </p:cNvSpPr>
          <p:nvPr>
            <p:ph type="subTitle" idx="7"/>
          </p:nvPr>
        </p:nvSpPr>
        <p:spPr>
          <a:xfrm>
            <a:off x="1136550" y="15582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4" name="Google Shape;1194;p23"/>
          <p:cNvSpPr txBox="1">
            <a:spLocks noGrp="1"/>
          </p:cNvSpPr>
          <p:nvPr>
            <p:ph type="subTitle" idx="8"/>
          </p:nvPr>
        </p:nvSpPr>
        <p:spPr>
          <a:xfrm>
            <a:off x="3537262"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5" name="Google Shape;1195;p23"/>
          <p:cNvSpPr txBox="1">
            <a:spLocks noGrp="1"/>
          </p:cNvSpPr>
          <p:nvPr>
            <p:ph type="subTitle" idx="9"/>
          </p:nvPr>
        </p:nvSpPr>
        <p:spPr>
          <a:xfrm>
            <a:off x="5929829" y="15582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6" name="Google Shape;1196;p23"/>
          <p:cNvSpPr txBox="1">
            <a:spLocks noGrp="1"/>
          </p:cNvSpPr>
          <p:nvPr>
            <p:ph type="subTitle" idx="13"/>
          </p:nvPr>
        </p:nvSpPr>
        <p:spPr>
          <a:xfrm>
            <a:off x="1136550" y="2988450"/>
            <a:ext cx="20817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7" name="Google Shape;1197;p23"/>
          <p:cNvSpPr txBox="1">
            <a:spLocks noGrp="1"/>
          </p:cNvSpPr>
          <p:nvPr>
            <p:ph type="subTitle" idx="14"/>
          </p:nvPr>
        </p:nvSpPr>
        <p:spPr>
          <a:xfrm>
            <a:off x="3537225"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98" name="Google Shape;1198;p23"/>
          <p:cNvSpPr txBox="1">
            <a:spLocks noGrp="1"/>
          </p:cNvSpPr>
          <p:nvPr>
            <p:ph type="subTitle" idx="15"/>
          </p:nvPr>
        </p:nvSpPr>
        <p:spPr>
          <a:xfrm>
            <a:off x="5929829" y="2988450"/>
            <a:ext cx="20736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199" name="Google Shape;1199;p23"/>
          <p:cNvGrpSpPr/>
          <p:nvPr/>
        </p:nvGrpSpPr>
        <p:grpSpPr>
          <a:xfrm>
            <a:off x="188997" y="218609"/>
            <a:ext cx="8850934" cy="4765170"/>
            <a:chOff x="188997" y="218609"/>
            <a:chExt cx="8850934" cy="4765170"/>
          </a:xfrm>
        </p:grpSpPr>
        <p:sp>
          <p:nvSpPr>
            <p:cNvPr id="1200" name="Google Shape;1200;p23"/>
            <p:cNvSpPr/>
            <p:nvPr/>
          </p:nvSpPr>
          <p:spPr>
            <a:xfrm>
              <a:off x="775563" y="3959600"/>
              <a:ext cx="224100" cy="2241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3"/>
            <p:cNvSpPr/>
            <p:nvPr/>
          </p:nvSpPr>
          <p:spPr>
            <a:xfrm>
              <a:off x="8352900" y="686938"/>
              <a:ext cx="224100" cy="2241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2" name="Google Shape;1202;p23"/>
            <p:cNvGrpSpPr/>
            <p:nvPr/>
          </p:nvGrpSpPr>
          <p:grpSpPr>
            <a:xfrm>
              <a:off x="8430776" y="218609"/>
              <a:ext cx="550316" cy="392287"/>
              <a:chOff x="5497632" y="1159795"/>
              <a:chExt cx="679822" cy="484604"/>
            </a:xfrm>
          </p:grpSpPr>
          <p:sp>
            <p:nvSpPr>
              <p:cNvPr id="1203" name="Google Shape;1203;p2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23"/>
            <p:cNvGrpSpPr/>
            <p:nvPr/>
          </p:nvGrpSpPr>
          <p:grpSpPr>
            <a:xfrm>
              <a:off x="188997" y="3959597"/>
              <a:ext cx="449687" cy="644395"/>
              <a:chOff x="2511197" y="2270995"/>
              <a:chExt cx="614915" cy="881164"/>
            </a:xfrm>
          </p:grpSpPr>
          <p:sp>
            <p:nvSpPr>
              <p:cNvPr id="1208" name="Google Shape;1208;p23"/>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3"/>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3"/>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3"/>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3"/>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3"/>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3"/>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3"/>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3"/>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 name="Google Shape;1217;p23"/>
            <p:cNvGrpSpPr/>
            <p:nvPr/>
          </p:nvGrpSpPr>
          <p:grpSpPr>
            <a:xfrm>
              <a:off x="8424001" y="987078"/>
              <a:ext cx="279935" cy="250232"/>
              <a:chOff x="4426251" y="1823065"/>
              <a:chExt cx="279935" cy="250232"/>
            </a:xfrm>
          </p:grpSpPr>
          <p:sp>
            <p:nvSpPr>
              <p:cNvPr id="1218" name="Google Shape;1218;p2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23"/>
            <p:cNvGrpSpPr/>
            <p:nvPr/>
          </p:nvGrpSpPr>
          <p:grpSpPr>
            <a:xfrm>
              <a:off x="8673562" y="610895"/>
              <a:ext cx="366369" cy="324010"/>
              <a:chOff x="4967212" y="3076095"/>
              <a:chExt cx="366369" cy="324010"/>
            </a:xfrm>
          </p:grpSpPr>
          <p:sp>
            <p:nvSpPr>
              <p:cNvPr id="1221" name="Google Shape;1221;p2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 name="Google Shape;1229;p23"/>
            <p:cNvGrpSpPr/>
            <p:nvPr/>
          </p:nvGrpSpPr>
          <p:grpSpPr>
            <a:xfrm>
              <a:off x="500187" y="4224212"/>
              <a:ext cx="636366" cy="759567"/>
              <a:chOff x="5935824" y="3413524"/>
              <a:chExt cx="636366" cy="759567"/>
            </a:xfrm>
          </p:grpSpPr>
          <p:grpSp>
            <p:nvGrpSpPr>
              <p:cNvPr id="1230" name="Google Shape;1230;p23"/>
              <p:cNvGrpSpPr/>
              <p:nvPr/>
            </p:nvGrpSpPr>
            <p:grpSpPr>
              <a:xfrm>
                <a:off x="5935824" y="3514688"/>
                <a:ext cx="636366" cy="658403"/>
                <a:chOff x="5935824" y="3514688"/>
                <a:chExt cx="636366" cy="658403"/>
              </a:xfrm>
            </p:grpSpPr>
            <p:sp>
              <p:nvSpPr>
                <p:cNvPr id="1231" name="Google Shape;1231;p23"/>
                <p:cNvSpPr/>
                <p:nvPr/>
              </p:nvSpPr>
              <p:spPr>
                <a:xfrm>
                  <a:off x="5952782" y="3531111"/>
                  <a:ext cx="611543" cy="641647"/>
                </a:xfrm>
                <a:custGeom>
                  <a:avLst/>
                  <a:gdLst/>
                  <a:ahLst/>
                  <a:cxnLst/>
                  <a:rect l="l" t="t" r="r" b="b"/>
                  <a:pathLst>
                    <a:path w="27445" h="28796" extrusionOk="0">
                      <a:moveTo>
                        <a:pt x="10591" y="0"/>
                      </a:moveTo>
                      <a:cubicBezTo>
                        <a:pt x="9979" y="0"/>
                        <a:pt x="0" y="19356"/>
                        <a:pt x="9" y="19687"/>
                      </a:cubicBezTo>
                      <a:cubicBezTo>
                        <a:pt x="18" y="20018"/>
                        <a:pt x="15863" y="28795"/>
                        <a:pt x="15863" y="28795"/>
                      </a:cubicBezTo>
                      <a:lnTo>
                        <a:pt x="27444" y="9769"/>
                      </a:lnTo>
                      <a:cubicBezTo>
                        <a:pt x="27444" y="9769"/>
                        <a:pt x="11182" y="52"/>
                        <a:pt x="10594" y="0"/>
                      </a:cubicBezTo>
                      <a:cubicBezTo>
                        <a:pt x="10593" y="0"/>
                        <a:pt x="10592" y="0"/>
                        <a:pt x="105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3"/>
                <p:cNvSpPr/>
                <p:nvPr/>
              </p:nvSpPr>
              <p:spPr>
                <a:xfrm>
                  <a:off x="5935824" y="3514688"/>
                  <a:ext cx="636366" cy="658403"/>
                </a:xfrm>
                <a:custGeom>
                  <a:avLst/>
                  <a:gdLst/>
                  <a:ahLst/>
                  <a:cxnLst/>
                  <a:rect l="l" t="t" r="r" b="b"/>
                  <a:pathLst>
                    <a:path w="28559" h="29548" extrusionOk="0">
                      <a:moveTo>
                        <a:pt x="10593" y="1"/>
                      </a:moveTo>
                      <a:cubicBezTo>
                        <a:pt x="9980" y="1"/>
                        <a:pt x="1" y="19358"/>
                        <a:pt x="11" y="19687"/>
                      </a:cubicBezTo>
                      <a:cubicBezTo>
                        <a:pt x="21" y="20018"/>
                        <a:pt x="15865" y="28795"/>
                        <a:pt x="15865" y="28795"/>
                      </a:cubicBezTo>
                      <a:cubicBezTo>
                        <a:pt x="16492" y="29120"/>
                        <a:pt x="16652" y="29547"/>
                        <a:pt x="16652" y="29547"/>
                      </a:cubicBezTo>
                      <a:lnTo>
                        <a:pt x="28559" y="11466"/>
                      </a:lnTo>
                      <a:cubicBezTo>
                        <a:pt x="28559" y="11466"/>
                        <a:pt x="28402" y="10372"/>
                        <a:pt x="27446" y="9769"/>
                      </a:cubicBezTo>
                      <a:cubicBezTo>
                        <a:pt x="27446" y="9769"/>
                        <a:pt x="11184" y="51"/>
                        <a:pt x="10595" y="1"/>
                      </a:cubicBezTo>
                      <a:cubicBezTo>
                        <a:pt x="10595" y="1"/>
                        <a:pt x="10594" y="1"/>
                        <a:pt x="10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3"/>
                <p:cNvSpPr/>
                <p:nvPr/>
              </p:nvSpPr>
              <p:spPr>
                <a:xfrm>
                  <a:off x="6167900" y="3623986"/>
                  <a:ext cx="256672" cy="206715"/>
                </a:xfrm>
                <a:custGeom>
                  <a:avLst/>
                  <a:gdLst/>
                  <a:ahLst/>
                  <a:cxnLst/>
                  <a:rect l="l" t="t" r="r" b="b"/>
                  <a:pathLst>
                    <a:path w="11519" h="9277" extrusionOk="0">
                      <a:moveTo>
                        <a:pt x="2911" y="0"/>
                      </a:moveTo>
                      <a:cubicBezTo>
                        <a:pt x="2911" y="0"/>
                        <a:pt x="2911" y="0"/>
                        <a:pt x="2911" y="0"/>
                      </a:cubicBezTo>
                      <a:cubicBezTo>
                        <a:pt x="2637" y="4"/>
                        <a:pt x="216" y="3459"/>
                        <a:pt x="108" y="4018"/>
                      </a:cubicBezTo>
                      <a:cubicBezTo>
                        <a:pt x="1" y="4573"/>
                        <a:pt x="8013" y="9277"/>
                        <a:pt x="8511" y="9277"/>
                      </a:cubicBezTo>
                      <a:cubicBezTo>
                        <a:pt x="8514" y="9277"/>
                        <a:pt x="8518" y="9276"/>
                        <a:pt x="8521" y="9276"/>
                      </a:cubicBezTo>
                      <a:cubicBezTo>
                        <a:pt x="8904" y="9202"/>
                        <a:pt x="11518" y="5305"/>
                        <a:pt x="11413" y="5051"/>
                      </a:cubicBezTo>
                      <a:cubicBezTo>
                        <a:pt x="11326" y="4840"/>
                        <a:pt x="3189" y="0"/>
                        <a:pt x="2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3"/>
                <p:cNvSpPr/>
                <p:nvPr/>
              </p:nvSpPr>
              <p:spPr>
                <a:xfrm>
                  <a:off x="6251260" y="3659638"/>
                  <a:ext cx="132581" cy="79794"/>
                </a:xfrm>
                <a:custGeom>
                  <a:avLst/>
                  <a:gdLst/>
                  <a:ahLst/>
                  <a:cxnLst/>
                  <a:rect l="l" t="t" r="r" b="b"/>
                  <a:pathLst>
                    <a:path w="5950" h="3581" extrusionOk="0">
                      <a:moveTo>
                        <a:pt x="69" y="0"/>
                      </a:moveTo>
                      <a:cubicBezTo>
                        <a:pt x="48" y="0"/>
                        <a:pt x="28" y="11"/>
                        <a:pt x="16" y="29"/>
                      </a:cubicBezTo>
                      <a:cubicBezTo>
                        <a:pt x="0" y="59"/>
                        <a:pt x="9" y="96"/>
                        <a:pt x="38" y="113"/>
                      </a:cubicBezTo>
                      <a:lnTo>
                        <a:pt x="5850" y="3572"/>
                      </a:lnTo>
                      <a:cubicBezTo>
                        <a:pt x="5859" y="3578"/>
                        <a:pt x="5870" y="3581"/>
                        <a:pt x="5881" y="3581"/>
                      </a:cubicBezTo>
                      <a:cubicBezTo>
                        <a:pt x="5901" y="3581"/>
                        <a:pt x="5921" y="3570"/>
                        <a:pt x="5933" y="3551"/>
                      </a:cubicBezTo>
                      <a:cubicBezTo>
                        <a:pt x="5949" y="3521"/>
                        <a:pt x="5939" y="3486"/>
                        <a:pt x="5912" y="3468"/>
                      </a:cubicBezTo>
                      <a:lnTo>
                        <a:pt x="99" y="8"/>
                      </a:lnTo>
                      <a:cubicBezTo>
                        <a:pt x="89"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3"/>
                <p:cNvSpPr/>
                <p:nvPr/>
              </p:nvSpPr>
              <p:spPr>
                <a:xfrm>
                  <a:off x="6216165" y="3672116"/>
                  <a:ext cx="168968" cy="103057"/>
                </a:xfrm>
                <a:custGeom>
                  <a:avLst/>
                  <a:gdLst/>
                  <a:ahLst/>
                  <a:cxnLst/>
                  <a:rect l="l" t="t" r="r" b="b"/>
                  <a:pathLst>
                    <a:path w="7583" h="4625" extrusionOk="0">
                      <a:moveTo>
                        <a:pt x="69" y="0"/>
                      </a:moveTo>
                      <a:cubicBezTo>
                        <a:pt x="49" y="0"/>
                        <a:pt x="29" y="11"/>
                        <a:pt x="18" y="29"/>
                      </a:cubicBezTo>
                      <a:cubicBezTo>
                        <a:pt x="1" y="58"/>
                        <a:pt x="9" y="95"/>
                        <a:pt x="38" y="112"/>
                      </a:cubicBezTo>
                      <a:lnTo>
                        <a:pt x="7482" y="4615"/>
                      </a:lnTo>
                      <a:cubicBezTo>
                        <a:pt x="7492" y="4623"/>
                        <a:pt x="7503" y="4625"/>
                        <a:pt x="7513" y="4625"/>
                      </a:cubicBezTo>
                      <a:cubicBezTo>
                        <a:pt x="7534" y="4625"/>
                        <a:pt x="7553" y="4614"/>
                        <a:pt x="7566" y="4596"/>
                      </a:cubicBezTo>
                      <a:cubicBezTo>
                        <a:pt x="7583" y="4567"/>
                        <a:pt x="7573" y="4530"/>
                        <a:pt x="7545" y="4513"/>
                      </a:cubicBezTo>
                      <a:lnTo>
                        <a:pt x="100" y="10"/>
                      </a:lnTo>
                      <a:cubicBezTo>
                        <a:pt x="90" y="3"/>
                        <a:pt x="79"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3"/>
                <p:cNvSpPr/>
                <p:nvPr/>
              </p:nvSpPr>
              <p:spPr>
                <a:xfrm>
                  <a:off x="6202082" y="3703156"/>
                  <a:ext cx="162172" cy="96751"/>
                </a:xfrm>
                <a:custGeom>
                  <a:avLst/>
                  <a:gdLst/>
                  <a:ahLst/>
                  <a:cxnLst/>
                  <a:rect l="l" t="t" r="r" b="b"/>
                  <a:pathLst>
                    <a:path w="7278" h="4342" extrusionOk="0">
                      <a:moveTo>
                        <a:pt x="70" y="1"/>
                      </a:moveTo>
                      <a:cubicBezTo>
                        <a:pt x="49" y="1"/>
                        <a:pt x="29" y="12"/>
                        <a:pt x="16" y="32"/>
                      </a:cubicBezTo>
                      <a:cubicBezTo>
                        <a:pt x="0" y="60"/>
                        <a:pt x="10" y="97"/>
                        <a:pt x="38" y="114"/>
                      </a:cubicBezTo>
                      <a:lnTo>
                        <a:pt x="7179" y="4333"/>
                      </a:lnTo>
                      <a:cubicBezTo>
                        <a:pt x="7189" y="4338"/>
                        <a:pt x="7199" y="4341"/>
                        <a:pt x="7210" y="4341"/>
                      </a:cubicBezTo>
                      <a:cubicBezTo>
                        <a:pt x="7229" y="4341"/>
                        <a:pt x="7250" y="4330"/>
                        <a:pt x="7261" y="4311"/>
                      </a:cubicBezTo>
                      <a:cubicBezTo>
                        <a:pt x="7277" y="4282"/>
                        <a:pt x="7269" y="4246"/>
                        <a:pt x="7240" y="4229"/>
                      </a:cubicBezTo>
                      <a:lnTo>
                        <a:pt x="100" y="9"/>
                      </a:lnTo>
                      <a:cubicBezTo>
                        <a:pt x="90" y="4"/>
                        <a:pt x="80" y="1"/>
                        <a:pt x="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3"/>
                <p:cNvSpPr/>
                <p:nvPr/>
              </p:nvSpPr>
              <p:spPr>
                <a:xfrm>
                  <a:off x="6305029" y="3744558"/>
                  <a:ext cx="240562" cy="397765"/>
                </a:xfrm>
                <a:custGeom>
                  <a:avLst/>
                  <a:gdLst/>
                  <a:ahLst/>
                  <a:cxnLst/>
                  <a:rect l="l" t="t" r="r" b="b"/>
                  <a:pathLst>
                    <a:path w="10796" h="17851" extrusionOk="0">
                      <a:moveTo>
                        <a:pt x="10726" y="1"/>
                      </a:moveTo>
                      <a:cubicBezTo>
                        <a:pt x="10706" y="1"/>
                        <a:pt x="10686" y="11"/>
                        <a:pt x="10675" y="29"/>
                      </a:cubicBezTo>
                      <a:lnTo>
                        <a:pt x="18" y="17760"/>
                      </a:lnTo>
                      <a:cubicBezTo>
                        <a:pt x="1" y="17790"/>
                        <a:pt x="9" y="17826"/>
                        <a:pt x="38" y="17843"/>
                      </a:cubicBezTo>
                      <a:cubicBezTo>
                        <a:pt x="47" y="17848"/>
                        <a:pt x="57" y="17851"/>
                        <a:pt x="68" y="17851"/>
                      </a:cubicBezTo>
                      <a:cubicBezTo>
                        <a:pt x="88" y="17851"/>
                        <a:pt x="108" y="17842"/>
                        <a:pt x="120" y="17823"/>
                      </a:cubicBezTo>
                      <a:lnTo>
                        <a:pt x="10778" y="92"/>
                      </a:lnTo>
                      <a:cubicBezTo>
                        <a:pt x="10796" y="64"/>
                        <a:pt x="10787" y="27"/>
                        <a:pt x="10758" y="10"/>
                      </a:cubicBezTo>
                      <a:cubicBezTo>
                        <a:pt x="10748" y="4"/>
                        <a:pt x="10737" y="1"/>
                        <a:pt x="10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3"/>
              <p:cNvSpPr/>
              <p:nvPr/>
            </p:nvSpPr>
            <p:spPr>
              <a:xfrm>
                <a:off x="5984245" y="3423150"/>
                <a:ext cx="500866" cy="562254"/>
              </a:xfrm>
              <a:custGeom>
                <a:avLst/>
                <a:gdLst/>
                <a:ahLst/>
                <a:cxnLst/>
                <a:rect l="l" t="t" r="r" b="b"/>
                <a:pathLst>
                  <a:path w="22478" h="25233" extrusionOk="0">
                    <a:moveTo>
                      <a:pt x="3356" y="0"/>
                    </a:moveTo>
                    <a:cubicBezTo>
                      <a:pt x="3328" y="0"/>
                      <a:pt x="3307" y="2"/>
                      <a:pt x="3295" y="5"/>
                    </a:cubicBezTo>
                    <a:cubicBezTo>
                      <a:pt x="2724" y="160"/>
                      <a:pt x="1" y="21824"/>
                      <a:pt x="124" y="22131"/>
                    </a:cubicBezTo>
                    <a:cubicBezTo>
                      <a:pt x="246" y="22438"/>
                      <a:pt x="18141" y="25233"/>
                      <a:pt x="18141" y="25233"/>
                    </a:cubicBezTo>
                    <a:lnTo>
                      <a:pt x="22478" y="3385"/>
                    </a:lnTo>
                    <a:cubicBezTo>
                      <a:pt x="22478" y="3385"/>
                      <a:pt x="4656" y="0"/>
                      <a:pt x="3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9" name="Google Shape;1239;p23"/>
              <p:cNvGrpSpPr/>
              <p:nvPr/>
            </p:nvGrpSpPr>
            <p:grpSpPr>
              <a:xfrm>
                <a:off x="5962764" y="3413524"/>
                <a:ext cx="537142" cy="571969"/>
                <a:chOff x="5962764" y="3413524"/>
                <a:chExt cx="537142" cy="571969"/>
              </a:xfrm>
            </p:grpSpPr>
            <p:sp>
              <p:nvSpPr>
                <p:cNvPr id="1240" name="Google Shape;1240;p23"/>
                <p:cNvSpPr/>
                <p:nvPr/>
              </p:nvSpPr>
              <p:spPr>
                <a:xfrm>
                  <a:off x="5962764" y="3413524"/>
                  <a:ext cx="537142" cy="571969"/>
                </a:xfrm>
                <a:custGeom>
                  <a:avLst/>
                  <a:gdLst/>
                  <a:ahLst/>
                  <a:cxnLst/>
                  <a:rect l="l" t="t" r="r" b="b"/>
                  <a:pathLst>
                    <a:path w="24106" h="25669" extrusionOk="0">
                      <a:moveTo>
                        <a:pt x="3356" y="1"/>
                      </a:moveTo>
                      <a:cubicBezTo>
                        <a:pt x="3328" y="1"/>
                        <a:pt x="3307" y="3"/>
                        <a:pt x="3295" y="6"/>
                      </a:cubicBezTo>
                      <a:cubicBezTo>
                        <a:pt x="2724" y="160"/>
                        <a:pt x="1" y="21825"/>
                        <a:pt x="125" y="22132"/>
                      </a:cubicBezTo>
                      <a:cubicBezTo>
                        <a:pt x="247" y="22439"/>
                        <a:pt x="18142" y="25234"/>
                        <a:pt x="18142" y="25234"/>
                      </a:cubicBezTo>
                      <a:cubicBezTo>
                        <a:pt x="18844" y="25323"/>
                        <a:pt x="19141" y="25669"/>
                        <a:pt x="19141" y="25669"/>
                      </a:cubicBezTo>
                      <a:lnTo>
                        <a:pt x="24106" y="4597"/>
                      </a:lnTo>
                      <a:cubicBezTo>
                        <a:pt x="24106" y="4597"/>
                        <a:pt x="23580" y="3623"/>
                        <a:pt x="22477" y="3385"/>
                      </a:cubicBezTo>
                      <a:cubicBezTo>
                        <a:pt x="22477" y="3385"/>
                        <a:pt x="4655" y="1"/>
                        <a:pt x="3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3"/>
                <p:cNvSpPr/>
                <p:nvPr/>
              </p:nvSpPr>
              <p:spPr>
                <a:xfrm>
                  <a:off x="6100963" y="3495258"/>
                  <a:ext cx="250656" cy="151566"/>
                </a:xfrm>
                <a:custGeom>
                  <a:avLst/>
                  <a:gdLst/>
                  <a:ahLst/>
                  <a:cxnLst/>
                  <a:rect l="l" t="t" r="r" b="b"/>
                  <a:pathLst>
                    <a:path w="11249" h="6802" extrusionOk="0">
                      <a:moveTo>
                        <a:pt x="1383" y="1"/>
                      </a:moveTo>
                      <a:cubicBezTo>
                        <a:pt x="1363" y="1"/>
                        <a:pt x="1349" y="2"/>
                        <a:pt x="1343" y="5"/>
                      </a:cubicBezTo>
                      <a:cubicBezTo>
                        <a:pt x="1087" y="102"/>
                        <a:pt x="0" y="4179"/>
                        <a:pt x="91" y="4740"/>
                      </a:cubicBezTo>
                      <a:cubicBezTo>
                        <a:pt x="177" y="5270"/>
                        <a:pt x="8456" y="6802"/>
                        <a:pt x="9662" y="6802"/>
                      </a:cubicBezTo>
                      <a:cubicBezTo>
                        <a:pt x="9734" y="6802"/>
                        <a:pt x="9781" y="6796"/>
                        <a:pt x="9799" y="6785"/>
                      </a:cubicBezTo>
                      <a:cubicBezTo>
                        <a:pt x="10134" y="6585"/>
                        <a:pt x="11248" y="2027"/>
                        <a:pt x="11062" y="1824"/>
                      </a:cubicBezTo>
                      <a:cubicBezTo>
                        <a:pt x="10912" y="1660"/>
                        <a:pt x="2095" y="1"/>
                        <a:pt x="13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3"/>
                <p:cNvSpPr/>
                <p:nvPr/>
              </p:nvSpPr>
              <p:spPr>
                <a:xfrm>
                  <a:off x="6160970" y="3521841"/>
                  <a:ext cx="151031" cy="30594"/>
                </a:xfrm>
                <a:custGeom>
                  <a:avLst/>
                  <a:gdLst/>
                  <a:ahLst/>
                  <a:cxnLst/>
                  <a:rect l="l" t="t" r="r" b="b"/>
                  <a:pathLst>
                    <a:path w="6778" h="1373" extrusionOk="0">
                      <a:moveTo>
                        <a:pt x="66" y="0"/>
                      </a:moveTo>
                      <a:cubicBezTo>
                        <a:pt x="37" y="0"/>
                        <a:pt x="11" y="20"/>
                        <a:pt x="6" y="49"/>
                      </a:cubicBezTo>
                      <a:cubicBezTo>
                        <a:pt x="0" y="82"/>
                        <a:pt x="22" y="113"/>
                        <a:pt x="54" y="120"/>
                      </a:cubicBezTo>
                      <a:lnTo>
                        <a:pt x="6702" y="1370"/>
                      </a:lnTo>
                      <a:cubicBezTo>
                        <a:pt x="6704" y="1372"/>
                        <a:pt x="6708" y="1372"/>
                        <a:pt x="6712" y="1372"/>
                      </a:cubicBezTo>
                      <a:cubicBezTo>
                        <a:pt x="6740" y="1372"/>
                        <a:pt x="6766" y="1352"/>
                        <a:pt x="6772" y="1322"/>
                      </a:cubicBezTo>
                      <a:cubicBezTo>
                        <a:pt x="6777" y="1289"/>
                        <a:pt x="6756" y="1258"/>
                        <a:pt x="6724" y="1251"/>
                      </a:cubicBezTo>
                      <a:lnTo>
                        <a:pt x="76" y="1"/>
                      </a:lnTo>
                      <a:cubicBezTo>
                        <a:pt x="73" y="1"/>
                        <a:pt x="69" y="0"/>
                        <a:pt x="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3"/>
                <p:cNvSpPr/>
                <p:nvPr/>
              </p:nvSpPr>
              <p:spPr>
                <a:xfrm>
                  <a:off x="6132248" y="3545639"/>
                  <a:ext cx="193189" cy="39908"/>
                </a:xfrm>
                <a:custGeom>
                  <a:avLst/>
                  <a:gdLst/>
                  <a:ahLst/>
                  <a:cxnLst/>
                  <a:rect l="l" t="t" r="r" b="b"/>
                  <a:pathLst>
                    <a:path w="8670" h="1791" extrusionOk="0">
                      <a:moveTo>
                        <a:pt x="67" y="0"/>
                      </a:moveTo>
                      <a:cubicBezTo>
                        <a:pt x="37" y="0"/>
                        <a:pt x="13" y="20"/>
                        <a:pt x="6" y="49"/>
                      </a:cubicBezTo>
                      <a:cubicBezTo>
                        <a:pt x="0" y="82"/>
                        <a:pt x="22" y="113"/>
                        <a:pt x="54" y="119"/>
                      </a:cubicBezTo>
                      <a:lnTo>
                        <a:pt x="8594" y="1789"/>
                      </a:lnTo>
                      <a:cubicBezTo>
                        <a:pt x="8598" y="1790"/>
                        <a:pt x="8601" y="1790"/>
                        <a:pt x="8606" y="1790"/>
                      </a:cubicBezTo>
                      <a:cubicBezTo>
                        <a:pt x="8633" y="1790"/>
                        <a:pt x="8659" y="1770"/>
                        <a:pt x="8664" y="1741"/>
                      </a:cubicBezTo>
                      <a:cubicBezTo>
                        <a:pt x="8670" y="1708"/>
                        <a:pt x="8648" y="1677"/>
                        <a:pt x="8616" y="1671"/>
                      </a:cubicBezTo>
                      <a:lnTo>
                        <a:pt x="77" y="1"/>
                      </a:lnTo>
                      <a:cubicBezTo>
                        <a:pt x="74" y="0"/>
                        <a:pt x="70"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3"/>
                <p:cNvSpPr/>
                <p:nvPr/>
              </p:nvSpPr>
              <p:spPr>
                <a:xfrm>
                  <a:off x="6129730" y="3579665"/>
                  <a:ext cx="184655" cy="36298"/>
                </a:xfrm>
                <a:custGeom>
                  <a:avLst/>
                  <a:gdLst/>
                  <a:ahLst/>
                  <a:cxnLst/>
                  <a:rect l="l" t="t" r="r" b="b"/>
                  <a:pathLst>
                    <a:path w="8287" h="1629" extrusionOk="0">
                      <a:moveTo>
                        <a:pt x="65" y="1"/>
                      </a:moveTo>
                      <a:cubicBezTo>
                        <a:pt x="37" y="1"/>
                        <a:pt x="13" y="22"/>
                        <a:pt x="7" y="50"/>
                      </a:cubicBezTo>
                      <a:cubicBezTo>
                        <a:pt x="0" y="82"/>
                        <a:pt x="23" y="113"/>
                        <a:pt x="55" y="119"/>
                      </a:cubicBezTo>
                      <a:lnTo>
                        <a:pt x="8210" y="1626"/>
                      </a:lnTo>
                      <a:cubicBezTo>
                        <a:pt x="8215" y="1628"/>
                        <a:pt x="8217" y="1628"/>
                        <a:pt x="8221" y="1628"/>
                      </a:cubicBezTo>
                      <a:cubicBezTo>
                        <a:pt x="8249" y="1628"/>
                        <a:pt x="8274" y="1607"/>
                        <a:pt x="8280" y="1578"/>
                      </a:cubicBezTo>
                      <a:cubicBezTo>
                        <a:pt x="8286" y="1546"/>
                        <a:pt x="8264" y="1516"/>
                        <a:pt x="8232" y="1509"/>
                      </a:cubicBezTo>
                      <a:lnTo>
                        <a:pt x="76" y="2"/>
                      </a:lnTo>
                      <a:cubicBezTo>
                        <a:pt x="72" y="1"/>
                        <a:pt x="69" y="1"/>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3"/>
                <p:cNvSpPr/>
                <p:nvPr/>
              </p:nvSpPr>
              <p:spPr>
                <a:xfrm>
                  <a:off x="6376445" y="3501497"/>
                  <a:ext cx="90088" cy="455343"/>
                </a:xfrm>
                <a:custGeom>
                  <a:avLst/>
                  <a:gdLst/>
                  <a:ahLst/>
                  <a:cxnLst/>
                  <a:rect l="l" t="t" r="r" b="b"/>
                  <a:pathLst>
                    <a:path w="4043" h="20435" extrusionOk="0">
                      <a:moveTo>
                        <a:pt x="3979" y="0"/>
                      </a:moveTo>
                      <a:cubicBezTo>
                        <a:pt x="3950" y="0"/>
                        <a:pt x="3925" y="20"/>
                        <a:pt x="3919" y="49"/>
                      </a:cubicBezTo>
                      <a:lnTo>
                        <a:pt x="5" y="20363"/>
                      </a:lnTo>
                      <a:cubicBezTo>
                        <a:pt x="0" y="20396"/>
                        <a:pt x="21" y="20427"/>
                        <a:pt x="53" y="20433"/>
                      </a:cubicBezTo>
                      <a:cubicBezTo>
                        <a:pt x="58" y="20434"/>
                        <a:pt x="61" y="20434"/>
                        <a:pt x="65" y="20434"/>
                      </a:cubicBezTo>
                      <a:cubicBezTo>
                        <a:pt x="93" y="20434"/>
                        <a:pt x="119" y="20414"/>
                        <a:pt x="124" y="20385"/>
                      </a:cubicBezTo>
                      <a:lnTo>
                        <a:pt x="4037" y="72"/>
                      </a:lnTo>
                      <a:cubicBezTo>
                        <a:pt x="4043" y="39"/>
                        <a:pt x="4021" y="8"/>
                        <a:pt x="3989" y="1"/>
                      </a:cubicBezTo>
                      <a:cubicBezTo>
                        <a:pt x="3986" y="1"/>
                        <a:pt x="3982" y="0"/>
                        <a:pt x="39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246"/>
        <p:cNvGrpSpPr/>
        <p:nvPr/>
      </p:nvGrpSpPr>
      <p:grpSpPr>
        <a:xfrm>
          <a:off x="0" y="0"/>
          <a:ext cx="0" cy="0"/>
          <a:chOff x="0" y="0"/>
          <a:chExt cx="0" cy="0"/>
        </a:xfrm>
      </p:grpSpPr>
      <p:pic>
        <p:nvPicPr>
          <p:cNvPr id="1247" name="Google Shape;1247;p2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248" name="Google Shape;1248;p2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4"/>
          <p:cNvSpPr txBox="1">
            <a:spLocks noGrp="1"/>
          </p:cNvSpPr>
          <p:nvPr>
            <p:ph type="title" hasCustomPrompt="1"/>
          </p:nvPr>
        </p:nvSpPr>
        <p:spPr>
          <a:xfrm>
            <a:off x="713225" y="67042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0" name="Google Shape;1250;p24"/>
          <p:cNvSpPr txBox="1">
            <a:spLocks noGrp="1"/>
          </p:cNvSpPr>
          <p:nvPr>
            <p:ph type="subTitle" idx="1"/>
          </p:nvPr>
        </p:nvSpPr>
        <p:spPr>
          <a:xfrm>
            <a:off x="713225" y="1359346"/>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1" name="Google Shape;1251;p24"/>
          <p:cNvSpPr txBox="1">
            <a:spLocks noGrp="1"/>
          </p:cNvSpPr>
          <p:nvPr>
            <p:ph type="title" idx="2" hasCustomPrompt="1"/>
          </p:nvPr>
        </p:nvSpPr>
        <p:spPr>
          <a:xfrm>
            <a:off x="713225" y="2022685"/>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2" name="Google Shape;1252;p24"/>
          <p:cNvSpPr txBox="1">
            <a:spLocks noGrp="1"/>
          </p:cNvSpPr>
          <p:nvPr>
            <p:ph type="subTitle" idx="3"/>
          </p:nvPr>
        </p:nvSpPr>
        <p:spPr>
          <a:xfrm>
            <a:off x="713225" y="2711601"/>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253" name="Google Shape;1253;p24"/>
          <p:cNvSpPr txBox="1">
            <a:spLocks noGrp="1"/>
          </p:cNvSpPr>
          <p:nvPr>
            <p:ph type="title" idx="4" hasCustomPrompt="1"/>
          </p:nvPr>
        </p:nvSpPr>
        <p:spPr>
          <a:xfrm>
            <a:off x="713225" y="3374944"/>
            <a:ext cx="44889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4" name="Google Shape;1254;p24"/>
          <p:cNvSpPr txBox="1">
            <a:spLocks noGrp="1"/>
          </p:cNvSpPr>
          <p:nvPr>
            <p:ph type="subTitle" idx="5"/>
          </p:nvPr>
        </p:nvSpPr>
        <p:spPr>
          <a:xfrm>
            <a:off x="713225" y="4063874"/>
            <a:ext cx="4488900" cy="40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255"/>
        <p:cNvGrpSpPr/>
        <p:nvPr/>
      </p:nvGrpSpPr>
      <p:grpSpPr>
        <a:xfrm>
          <a:off x="0" y="0"/>
          <a:ext cx="0" cy="0"/>
          <a:chOff x="0" y="0"/>
          <a:chExt cx="0" cy="0"/>
        </a:xfrm>
      </p:grpSpPr>
      <p:pic>
        <p:nvPicPr>
          <p:cNvPr id="1256" name="Google Shape;1256;p2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257" name="Google Shape;1257;p2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5"/>
          <p:cNvSpPr txBox="1">
            <a:spLocks noGrp="1"/>
          </p:cNvSpPr>
          <p:nvPr>
            <p:ph type="title" hasCustomPrompt="1"/>
          </p:nvPr>
        </p:nvSpPr>
        <p:spPr>
          <a:xfrm>
            <a:off x="1677100" y="1740225"/>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9" name="Google Shape;1259;p25"/>
          <p:cNvSpPr txBox="1">
            <a:spLocks noGrp="1"/>
          </p:cNvSpPr>
          <p:nvPr>
            <p:ph type="subTitle" idx="1"/>
          </p:nvPr>
        </p:nvSpPr>
        <p:spPr>
          <a:xfrm>
            <a:off x="938500" y="32168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0" name="Google Shape;1260;p25"/>
          <p:cNvSpPr txBox="1">
            <a:spLocks noGrp="1"/>
          </p:cNvSpPr>
          <p:nvPr>
            <p:ph type="subTitle" idx="2"/>
          </p:nvPr>
        </p:nvSpPr>
        <p:spPr>
          <a:xfrm>
            <a:off x="938500" y="2455000"/>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1" name="Google Shape;1261;p25"/>
          <p:cNvSpPr txBox="1">
            <a:spLocks noGrp="1"/>
          </p:cNvSpPr>
          <p:nvPr>
            <p:ph type="title" idx="3" hasCustomPrompt="1"/>
          </p:nvPr>
        </p:nvSpPr>
        <p:spPr>
          <a:xfrm>
            <a:off x="4224000" y="2233470"/>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62" name="Google Shape;1262;p25"/>
          <p:cNvSpPr txBox="1">
            <a:spLocks noGrp="1"/>
          </p:cNvSpPr>
          <p:nvPr>
            <p:ph type="subTitle" idx="4"/>
          </p:nvPr>
        </p:nvSpPr>
        <p:spPr>
          <a:xfrm>
            <a:off x="3485400" y="3722288"/>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3" name="Google Shape;1263;p25"/>
          <p:cNvSpPr txBox="1">
            <a:spLocks noGrp="1"/>
          </p:cNvSpPr>
          <p:nvPr>
            <p:ph type="subTitle" idx="5"/>
          </p:nvPr>
        </p:nvSpPr>
        <p:spPr>
          <a:xfrm>
            <a:off x="3485400" y="2960413"/>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4" name="Google Shape;1264;p25"/>
          <p:cNvSpPr txBox="1">
            <a:spLocks noGrp="1"/>
          </p:cNvSpPr>
          <p:nvPr>
            <p:ph type="title" idx="6" hasCustomPrompt="1"/>
          </p:nvPr>
        </p:nvSpPr>
        <p:spPr>
          <a:xfrm>
            <a:off x="6770900" y="1740225"/>
            <a:ext cx="696000" cy="275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900">
                <a:latin typeface="Maven Pro SemiBold"/>
                <a:ea typeface="Maven Pro SemiBold"/>
                <a:cs typeface="Maven Pro SemiBold"/>
                <a:sym typeface="Maven Pro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65" name="Google Shape;1265;p25"/>
          <p:cNvSpPr txBox="1">
            <a:spLocks noGrp="1"/>
          </p:cNvSpPr>
          <p:nvPr>
            <p:ph type="subTitle" idx="7"/>
          </p:nvPr>
        </p:nvSpPr>
        <p:spPr>
          <a:xfrm>
            <a:off x="6032300" y="3216875"/>
            <a:ext cx="2173200" cy="8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66" name="Google Shape;1266;p25"/>
          <p:cNvSpPr txBox="1">
            <a:spLocks noGrp="1"/>
          </p:cNvSpPr>
          <p:nvPr>
            <p:ph type="subTitle" idx="8"/>
          </p:nvPr>
        </p:nvSpPr>
        <p:spPr>
          <a:xfrm>
            <a:off x="6032300" y="2455000"/>
            <a:ext cx="2173200" cy="846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DM Sans"/>
              <a:buNone/>
              <a:defRPr sz="2000">
                <a:latin typeface="Maven Pro SemiBold"/>
                <a:ea typeface="Maven Pro SemiBold"/>
                <a:cs typeface="Maven Pro SemiBold"/>
                <a:sym typeface="Maven Pro SemiBold"/>
              </a:defRPr>
            </a:lvl1pPr>
            <a:lvl2pPr lvl="1"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2pPr>
            <a:lvl3pPr lvl="2"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3pPr>
            <a:lvl4pPr lvl="3"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4pPr>
            <a:lvl5pPr lvl="4"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5pPr>
            <a:lvl6pPr lvl="5"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6pPr>
            <a:lvl7pPr lvl="6"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7pPr>
            <a:lvl8pPr lvl="7"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8pPr>
            <a:lvl9pPr lvl="8" algn="ctr" rtl="0">
              <a:lnSpc>
                <a:spcPct val="100000"/>
              </a:lnSpc>
              <a:spcBef>
                <a:spcPts val="0"/>
              </a:spcBef>
              <a:spcAft>
                <a:spcPts val="0"/>
              </a:spcAft>
              <a:buClr>
                <a:schemeClr val="dk1"/>
              </a:buClr>
              <a:buSzPts val="2400"/>
              <a:buFont typeface="DM Sans"/>
              <a:buNone/>
              <a:defRPr sz="2400" b="1">
                <a:solidFill>
                  <a:schemeClr val="dk1"/>
                </a:solidFill>
                <a:latin typeface="DM Sans"/>
                <a:ea typeface="DM Sans"/>
                <a:cs typeface="DM Sans"/>
                <a:sym typeface="DM Sans"/>
              </a:defRPr>
            </a:lvl9pPr>
          </a:lstStyle>
          <a:p>
            <a:endParaRPr/>
          </a:p>
        </p:txBody>
      </p:sp>
      <p:sp>
        <p:nvSpPr>
          <p:cNvPr id="1267" name="Google Shape;1267;p25"/>
          <p:cNvSpPr txBox="1">
            <a:spLocks noGrp="1"/>
          </p:cNvSpPr>
          <p:nvPr>
            <p:ph type="title" idx="9"/>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68" name="Google Shape;1268;p25"/>
          <p:cNvGrpSpPr/>
          <p:nvPr/>
        </p:nvGrpSpPr>
        <p:grpSpPr>
          <a:xfrm>
            <a:off x="262476" y="260416"/>
            <a:ext cx="8745425" cy="4733315"/>
            <a:chOff x="262476" y="260416"/>
            <a:chExt cx="8745425" cy="4733315"/>
          </a:xfrm>
        </p:grpSpPr>
        <p:sp>
          <p:nvSpPr>
            <p:cNvPr id="1269" name="Google Shape;1269;p25"/>
            <p:cNvSpPr/>
            <p:nvPr/>
          </p:nvSpPr>
          <p:spPr>
            <a:xfrm>
              <a:off x="8430775" y="585400"/>
              <a:ext cx="250200" cy="2502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5"/>
            <p:cNvSpPr/>
            <p:nvPr/>
          </p:nvSpPr>
          <p:spPr>
            <a:xfrm>
              <a:off x="469800" y="4083225"/>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25"/>
            <p:cNvGrpSpPr/>
            <p:nvPr/>
          </p:nvGrpSpPr>
          <p:grpSpPr>
            <a:xfrm>
              <a:off x="8430784" y="972541"/>
              <a:ext cx="577117" cy="523110"/>
              <a:chOff x="5752459" y="1744741"/>
              <a:chExt cx="577117" cy="523110"/>
            </a:xfrm>
          </p:grpSpPr>
          <p:sp>
            <p:nvSpPr>
              <p:cNvPr id="1272" name="Google Shape;1272;p2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4" name="Google Shape;1274;p25"/>
              <p:cNvGrpSpPr/>
              <p:nvPr/>
            </p:nvGrpSpPr>
            <p:grpSpPr>
              <a:xfrm>
                <a:off x="5876129" y="1859008"/>
                <a:ext cx="343285" cy="332191"/>
                <a:chOff x="5876129" y="1859008"/>
                <a:chExt cx="343285" cy="332191"/>
              </a:xfrm>
            </p:grpSpPr>
            <p:sp>
              <p:nvSpPr>
                <p:cNvPr id="1275" name="Google Shape;1275;p2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9" name="Google Shape;1279;p25"/>
            <p:cNvGrpSpPr/>
            <p:nvPr/>
          </p:nvGrpSpPr>
          <p:grpSpPr>
            <a:xfrm>
              <a:off x="262476" y="4252763"/>
              <a:ext cx="397375" cy="475559"/>
              <a:chOff x="4512263" y="939351"/>
              <a:chExt cx="673517" cy="806032"/>
            </a:xfrm>
          </p:grpSpPr>
          <p:sp>
            <p:nvSpPr>
              <p:cNvPr id="1280" name="Google Shape;1280;p25"/>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5"/>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5"/>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5"/>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5"/>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5"/>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5"/>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5"/>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5"/>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5"/>
            <p:cNvGrpSpPr/>
            <p:nvPr/>
          </p:nvGrpSpPr>
          <p:grpSpPr>
            <a:xfrm>
              <a:off x="8430775" y="260416"/>
              <a:ext cx="250206" cy="223633"/>
              <a:chOff x="4426251" y="1823065"/>
              <a:chExt cx="279935" cy="250232"/>
            </a:xfrm>
          </p:grpSpPr>
          <p:sp>
            <p:nvSpPr>
              <p:cNvPr id="1290" name="Google Shape;1290;p25"/>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5"/>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25"/>
            <p:cNvGrpSpPr/>
            <p:nvPr/>
          </p:nvGrpSpPr>
          <p:grpSpPr>
            <a:xfrm>
              <a:off x="649487" y="4669720"/>
              <a:ext cx="366369" cy="324010"/>
              <a:chOff x="4967212" y="3076095"/>
              <a:chExt cx="366369" cy="324010"/>
            </a:xfrm>
          </p:grpSpPr>
          <p:sp>
            <p:nvSpPr>
              <p:cNvPr id="1293" name="Google Shape;1293;p2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1" name="Google Shape;1301;p25"/>
            <p:cNvGrpSpPr/>
            <p:nvPr/>
          </p:nvGrpSpPr>
          <p:grpSpPr>
            <a:xfrm>
              <a:off x="8596164" y="532304"/>
              <a:ext cx="366385" cy="587093"/>
              <a:chOff x="5029670" y="1742067"/>
              <a:chExt cx="554708" cy="888861"/>
            </a:xfrm>
          </p:grpSpPr>
          <p:sp>
            <p:nvSpPr>
              <p:cNvPr id="1302" name="Google Shape;1302;p2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310"/>
        <p:cNvGrpSpPr/>
        <p:nvPr/>
      </p:nvGrpSpPr>
      <p:grpSpPr>
        <a:xfrm>
          <a:off x="0" y="0"/>
          <a:ext cx="0" cy="0"/>
          <a:chOff x="0" y="0"/>
          <a:chExt cx="0" cy="0"/>
        </a:xfrm>
      </p:grpSpPr>
      <p:pic>
        <p:nvPicPr>
          <p:cNvPr id="1311" name="Google Shape;1311;p2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12" name="Google Shape;1312;p2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14" name="Google Shape;1314;p26"/>
          <p:cNvGrpSpPr/>
          <p:nvPr/>
        </p:nvGrpSpPr>
        <p:grpSpPr>
          <a:xfrm>
            <a:off x="211418" y="277011"/>
            <a:ext cx="8714657" cy="4698427"/>
            <a:chOff x="211418" y="277011"/>
            <a:chExt cx="8714657" cy="4698427"/>
          </a:xfrm>
        </p:grpSpPr>
        <p:sp>
          <p:nvSpPr>
            <p:cNvPr id="1315" name="Google Shape;1315;p26"/>
            <p:cNvSpPr/>
            <p:nvPr/>
          </p:nvSpPr>
          <p:spPr>
            <a:xfrm>
              <a:off x="8618588" y="1335050"/>
              <a:ext cx="204600" cy="2046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6"/>
            <p:cNvSpPr/>
            <p:nvPr/>
          </p:nvSpPr>
          <p:spPr>
            <a:xfrm>
              <a:off x="583775" y="4188475"/>
              <a:ext cx="258900" cy="2589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7" name="Google Shape;1317;p26"/>
            <p:cNvGrpSpPr/>
            <p:nvPr/>
          </p:nvGrpSpPr>
          <p:grpSpPr>
            <a:xfrm>
              <a:off x="8515702" y="721255"/>
              <a:ext cx="410373" cy="657402"/>
              <a:chOff x="5029670" y="1742067"/>
              <a:chExt cx="554708" cy="888861"/>
            </a:xfrm>
          </p:grpSpPr>
          <p:sp>
            <p:nvSpPr>
              <p:cNvPr id="1318" name="Google Shape;1318;p2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6" name="Google Shape;1326;p26"/>
            <p:cNvGrpSpPr/>
            <p:nvPr/>
          </p:nvGrpSpPr>
          <p:grpSpPr>
            <a:xfrm>
              <a:off x="8430771" y="277011"/>
              <a:ext cx="449689" cy="407608"/>
              <a:chOff x="5752459" y="1744741"/>
              <a:chExt cx="577117" cy="523110"/>
            </a:xfrm>
          </p:grpSpPr>
          <p:sp>
            <p:nvSpPr>
              <p:cNvPr id="1327" name="Google Shape;1327;p2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26"/>
              <p:cNvGrpSpPr/>
              <p:nvPr/>
            </p:nvGrpSpPr>
            <p:grpSpPr>
              <a:xfrm>
                <a:off x="5876129" y="1859008"/>
                <a:ext cx="343285" cy="332191"/>
                <a:chOff x="5876129" y="1859008"/>
                <a:chExt cx="343285" cy="332191"/>
              </a:xfrm>
            </p:grpSpPr>
            <p:sp>
              <p:nvSpPr>
                <p:cNvPr id="1330" name="Google Shape;1330;p2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4" name="Google Shape;1334;p26"/>
            <p:cNvGrpSpPr/>
            <p:nvPr/>
          </p:nvGrpSpPr>
          <p:grpSpPr>
            <a:xfrm>
              <a:off x="211418" y="4225890"/>
              <a:ext cx="449707" cy="538188"/>
              <a:chOff x="4512263" y="939351"/>
              <a:chExt cx="673517" cy="806032"/>
            </a:xfrm>
          </p:grpSpPr>
          <p:sp>
            <p:nvSpPr>
              <p:cNvPr id="1335" name="Google Shape;1335;p2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26"/>
            <p:cNvGrpSpPr/>
            <p:nvPr/>
          </p:nvGrpSpPr>
          <p:grpSpPr>
            <a:xfrm>
              <a:off x="719992" y="4318033"/>
              <a:ext cx="510540" cy="657406"/>
              <a:chOff x="5578942" y="2478983"/>
              <a:chExt cx="510540" cy="657406"/>
            </a:xfrm>
          </p:grpSpPr>
          <p:sp>
            <p:nvSpPr>
              <p:cNvPr id="1345" name="Google Shape;1345;p26"/>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6"/>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6"/>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6"/>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6"/>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6"/>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6"/>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6"/>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26"/>
              <p:cNvGrpSpPr/>
              <p:nvPr/>
            </p:nvGrpSpPr>
            <p:grpSpPr>
              <a:xfrm>
                <a:off x="5803732" y="2564727"/>
                <a:ext cx="252754" cy="252842"/>
                <a:chOff x="5803732" y="2564727"/>
                <a:chExt cx="252754" cy="252842"/>
              </a:xfrm>
            </p:grpSpPr>
            <p:sp>
              <p:nvSpPr>
                <p:cNvPr id="1354" name="Google Shape;1354;p26"/>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6"/>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6"/>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6"/>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6"/>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9" name="Google Shape;1359;p26"/>
            <p:cNvGrpSpPr/>
            <p:nvPr/>
          </p:nvGrpSpPr>
          <p:grpSpPr>
            <a:xfrm>
              <a:off x="8328432" y="734363"/>
              <a:ext cx="204689" cy="182970"/>
              <a:chOff x="4426251" y="1823065"/>
              <a:chExt cx="279935" cy="250232"/>
            </a:xfrm>
          </p:grpSpPr>
          <p:sp>
            <p:nvSpPr>
              <p:cNvPr id="1360" name="Google Shape;1360;p26"/>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6"/>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1362"/>
        <p:cNvGrpSpPr/>
        <p:nvPr/>
      </p:nvGrpSpPr>
      <p:grpSpPr>
        <a:xfrm>
          <a:off x="0" y="0"/>
          <a:ext cx="0" cy="0"/>
          <a:chOff x="0" y="0"/>
          <a:chExt cx="0" cy="0"/>
        </a:xfrm>
      </p:grpSpPr>
      <p:pic>
        <p:nvPicPr>
          <p:cNvPr id="1363" name="Google Shape;1363;p2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364" name="Google Shape;1364;p2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366" name="Google Shape;1366;p27"/>
          <p:cNvGrpSpPr/>
          <p:nvPr/>
        </p:nvGrpSpPr>
        <p:grpSpPr>
          <a:xfrm>
            <a:off x="107678" y="282441"/>
            <a:ext cx="8845811" cy="4594205"/>
            <a:chOff x="107678" y="282441"/>
            <a:chExt cx="8845811" cy="4594205"/>
          </a:xfrm>
        </p:grpSpPr>
        <p:sp>
          <p:nvSpPr>
            <p:cNvPr id="1367" name="Google Shape;1367;p27"/>
            <p:cNvSpPr/>
            <p:nvPr/>
          </p:nvSpPr>
          <p:spPr>
            <a:xfrm>
              <a:off x="599975" y="886097"/>
              <a:ext cx="226500" cy="2262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7"/>
            <p:cNvSpPr/>
            <p:nvPr/>
          </p:nvSpPr>
          <p:spPr>
            <a:xfrm>
              <a:off x="8497925" y="4012125"/>
              <a:ext cx="226500" cy="226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9" name="Google Shape;1369;p27"/>
            <p:cNvGrpSpPr/>
            <p:nvPr/>
          </p:nvGrpSpPr>
          <p:grpSpPr>
            <a:xfrm>
              <a:off x="8497923" y="4331362"/>
              <a:ext cx="455567" cy="545281"/>
              <a:chOff x="4512263" y="939351"/>
              <a:chExt cx="673517" cy="806032"/>
            </a:xfrm>
          </p:grpSpPr>
          <p:sp>
            <p:nvSpPr>
              <p:cNvPr id="1370" name="Google Shape;1370;p27"/>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7"/>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7"/>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7"/>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7"/>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7"/>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7"/>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7"/>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7"/>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9" name="Google Shape;1379;p27"/>
            <p:cNvGrpSpPr/>
            <p:nvPr/>
          </p:nvGrpSpPr>
          <p:grpSpPr>
            <a:xfrm>
              <a:off x="8264419" y="4639481"/>
              <a:ext cx="332705" cy="237165"/>
              <a:chOff x="5497632" y="1159795"/>
              <a:chExt cx="679822" cy="484604"/>
            </a:xfrm>
          </p:grpSpPr>
          <p:sp>
            <p:nvSpPr>
              <p:cNvPr id="1380" name="Google Shape;1380;p2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27"/>
            <p:cNvGrpSpPr/>
            <p:nvPr/>
          </p:nvGrpSpPr>
          <p:grpSpPr>
            <a:xfrm>
              <a:off x="206156" y="1112290"/>
              <a:ext cx="455555" cy="586669"/>
              <a:chOff x="5578942" y="2478983"/>
              <a:chExt cx="510540" cy="657406"/>
            </a:xfrm>
          </p:grpSpPr>
          <p:sp>
            <p:nvSpPr>
              <p:cNvPr id="1385" name="Google Shape;1385;p2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3" name="Google Shape;1393;p27"/>
              <p:cNvGrpSpPr/>
              <p:nvPr/>
            </p:nvGrpSpPr>
            <p:grpSpPr>
              <a:xfrm>
                <a:off x="5803732" y="2564727"/>
                <a:ext cx="252754" cy="252842"/>
                <a:chOff x="5803732" y="2564727"/>
                <a:chExt cx="252754" cy="252842"/>
              </a:xfrm>
            </p:grpSpPr>
            <p:sp>
              <p:nvSpPr>
                <p:cNvPr id="1394" name="Google Shape;1394;p2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9" name="Google Shape;1399;p27"/>
            <p:cNvGrpSpPr/>
            <p:nvPr/>
          </p:nvGrpSpPr>
          <p:grpSpPr>
            <a:xfrm>
              <a:off x="107678" y="282441"/>
              <a:ext cx="652490" cy="657385"/>
              <a:chOff x="2235848" y="1207369"/>
              <a:chExt cx="793012" cy="798961"/>
            </a:xfrm>
          </p:grpSpPr>
          <p:sp>
            <p:nvSpPr>
              <p:cNvPr id="1400" name="Google Shape;1400;p2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27"/>
              <p:cNvGrpSpPr/>
              <p:nvPr/>
            </p:nvGrpSpPr>
            <p:grpSpPr>
              <a:xfrm>
                <a:off x="2291377" y="1249060"/>
                <a:ext cx="678668" cy="431239"/>
                <a:chOff x="2291377" y="1249060"/>
                <a:chExt cx="678668" cy="431239"/>
              </a:xfrm>
            </p:grpSpPr>
            <p:sp>
              <p:nvSpPr>
                <p:cNvPr id="1403" name="Google Shape;1403;p2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6" name="Google Shape;1426;p27"/>
            <p:cNvGrpSpPr/>
            <p:nvPr/>
          </p:nvGrpSpPr>
          <p:grpSpPr>
            <a:xfrm>
              <a:off x="600038" y="282462"/>
              <a:ext cx="226356" cy="202313"/>
              <a:chOff x="4426251" y="1823065"/>
              <a:chExt cx="279935" cy="250232"/>
            </a:xfrm>
          </p:grpSpPr>
          <p:sp>
            <p:nvSpPr>
              <p:cNvPr id="1427" name="Google Shape;1427;p27"/>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7"/>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1429"/>
        <p:cNvGrpSpPr/>
        <p:nvPr/>
      </p:nvGrpSpPr>
      <p:grpSpPr>
        <a:xfrm>
          <a:off x="0" y="0"/>
          <a:ext cx="0" cy="0"/>
          <a:chOff x="0" y="0"/>
          <a:chExt cx="0" cy="0"/>
        </a:xfrm>
      </p:grpSpPr>
      <p:pic>
        <p:nvPicPr>
          <p:cNvPr id="1430" name="Google Shape;1430;p2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431" name="Google Shape;1431;p2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3" name="Google Shape;1433;p28"/>
          <p:cNvGrpSpPr/>
          <p:nvPr/>
        </p:nvGrpSpPr>
        <p:grpSpPr>
          <a:xfrm>
            <a:off x="190080" y="379170"/>
            <a:ext cx="8739570" cy="4486360"/>
            <a:chOff x="190080" y="379170"/>
            <a:chExt cx="8739570" cy="4486360"/>
          </a:xfrm>
        </p:grpSpPr>
        <p:sp>
          <p:nvSpPr>
            <p:cNvPr id="1434" name="Google Shape;1434;p28"/>
            <p:cNvSpPr/>
            <p:nvPr/>
          </p:nvSpPr>
          <p:spPr>
            <a:xfrm>
              <a:off x="8522225" y="1333525"/>
              <a:ext cx="250200" cy="2502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8"/>
            <p:cNvSpPr/>
            <p:nvPr/>
          </p:nvSpPr>
          <p:spPr>
            <a:xfrm>
              <a:off x="627725" y="4231569"/>
              <a:ext cx="171000" cy="171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6" name="Google Shape;1436;p28"/>
            <p:cNvGrpSpPr/>
            <p:nvPr/>
          </p:nvGrpSpPr>
          <p:grpSpPr>
            <a:xfrm>
              <a:off x="8522233" y="699820"/>
              <a:ext cx="364998" cy="584871"/>
              <a:chOff x="5029670" y="1742067"/>
              <a:chExt cx="554708" cy="888861"/>
            </a:xfrm>
          </p:grpSpPr>
          <p:sp>
            <p:nvSpPr>
              <p:cNvPr id="1437" name="Google Shape;1437;p28"/>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8"/>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8"/>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8"/>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8"/>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8"/>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8"/>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8"/>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5" name="Google Shape;1445;p28"/>
            <p:cNvGrpSpPr/>
            <p:nvPr/>
          </p:nvGrpSpPr>
          <p:grpSpPr>
            <a:xfrm>
              <a:off x="190080" y="3823956"/>
              <a:ext cx="449689" cy="407608"/>
              <a:chOff x="5752459" y="1744741"/>
              <a:chExt cx="577117" cy="523110"/>
            </a:xfrm>
          </p:grpSpPr>
          <p:sp>
            <p:nvSpPr>
              <p:cNvPr id="1446" name="Google Shape;1446;p2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8" name="Google Shape;1448;p28"/>
              <p:cNvGrpSpPr/>
              <p:nvPr/>
            </p:nvGrpSpPr>
            <p:grpSpPr>
              <a:xfrm>
                <a:off x="5876129" y="1859008"/>
                <a:ext cx="343285" cy="332191"/>
                <a:chOff x="5876129" y="1859008"/>
                <a:chExt cx="343285" cy="332191"/>
              </a:xfrm>
            </p:grpSpPr>
            <p:sp>
              <p:nvSpPr>
                <p:cNvPr id="1449" name="Google Shape;1449;p2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3" name="Google Shape;1453;p28"/>
            <p:cNvGrpSpPr/>
            <p:nvPr/>
          </p:nvGrpSpPr>
          <p:grpSpPr>
            <a:xfrm>
              <a:off x="8479811" y="379170"/>
              <a:ext cx="449838" cy="320663"/>
              <a:chOff x="5497632" y="1159795"/>
              <a:chExt cx="679822" cy="484604"/>
            </a:xfrm>
          </p:grpSpPr>
          <p:sp>
            <p:nvSpPr>
              <p:cNvPr id="1454" name="Google Shape;1454;p28"/>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8"/>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8"/>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8"/>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8" name="Google Shape;1458;p28"/>
            <p:cNvGrpSpPr/>
            <p:nvPr/>
          </p:nvGrpSpPr>
          <p:grpSpPr>
            <a:xfrm>
              <a:off x="232419" y="4342472"/>
              <a:ext cx="365013" cy="523059"/>
              <a:chOff x="2511197" y="2270995"/>
              <a:chExt cx="614915" cy="881164"/>
            </a:xfrm>
          </p:grpSpPr>
          <p:sp>
            <p:nvSpPr>
              <p:cNvPr id="1459" name="Google Shape;1459;p28"/>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8"/>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8"/>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8"/>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8"/>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8"/>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8"/>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8"/>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8"/>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8" name="Google Shape;1468;p28"/>
            <p:cNvGrpSpPr/>
            <p:nvPr/>
          </p:nvGrpSpPr>
          <p:grpSpPr>
            <a:xfrm>
              <a:off x="573264" y="4603990"/>
              <a:ext cx="279935" cy="250232"/>
              <a:chOff x="4426251" y="1823065"/>
              <a:chExt cx="279935" cy="250232"/>
            </a:xfrm>
          </p:grpSpPr>
          <p:sp>
            <p:nvSpPr>
              <p:cNvPr id="1469" name="Google Shape;1469;p28"/>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8"/>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CUSTOM_10_1_1_1">
    <p:spTree>
      <p:nvGrpSpPr>
        <p:cNvPr id="1" name="Shape 1471"/>
        <p:cNvGrpSpPr/>
        <p:nvPr/>
      </p:nvGrpSpPr>
      <p:grpSpPr>
        <a:xfrm>
          <a:off x="0" y="0"/>
          <a:ext cx="0" cy="0"/>
          <a:chOff x="0" y="0"/>
          <a:chExt cx="0" cy="0"/>
        </a:xfrm>
      </p:grpSpPr>
      <p:pic>
        <p:nvPicPr>
          <p:cNvPr id="1472" name="Google Shape;1472;p2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473" name="Google Shape;1473;p2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75" name="Google Shape;1475;p29"/>
          <p:cNvGrpSpPr/>
          <p:nvPr/>
        </p:nvGrpSpPr>
        <p:grpSpPr>
          <a:xfrm>
            <a:off x="160250" y="270368"/>
            <a:ext cx="8806998" cy="4821036"/>
            <a:chOff x="160250" y="270368"/>
            <a:chExt cx="8806998" cy="4821036"/>
          </a:xfrm>
        </p:grpSpPr>
        <p:sp>
          <p:nvSpPr>
            <p:cNvPr id="1476" name="Google Shape;1476;p29"/>
            <p:cNvSpPr/>
            <p:nvPr/>
          </p:nvSpPr>
          <p:spPr>
            <a:xfrm>
              <a:off x="618275" y="730888"/>
              <a:ext cx="189900" cy="1899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9"/>
            <p:cNvSpPr/>
            <p:nvPr/>
          </p:nvSpPr>
          <p:spPr>
            <a:xfrm>
              <a:off x="8270238" y="4051400"/>
              <a:ext cx="250200" cy="2502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8" name="Google Shape;1478;p29"/>
            <p:cNvGrpSpPr/>
            <p:nvPr/>
          </p:nvGrpSpPr>
          <p:grpSpPr>
            <a:xfrm>
              <a:off x="8570737" y="3858824"/>
              <a:ext cx="396505" cy="635358"/>
              <a:chOff x="5029670" y="1742067"/>
              <a:chExt cx="554708" cy="888861"/>
            </a:xfrm>
          </p:grpSpPr>
          <p:sp>
            <p:nvSpPr>
              <p:cNvPr id="1479" name="Google Shape;1479;p29"/>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9"/>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9"/>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9"/>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9"/>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9"/>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9"/>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9"/>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7" name="Google Shape;1487;p29"/>
            <p:cNvGrpSpPr/>
            <p:nvPr/>
          </p:nvGrpSpPr>
          <p:grpSpPr>
            <a:xfrm>
              <a:off x="160259" y="908399"/>
              <a:ext cx="449689" cy="407608"/>
              <a:chOff x="5752459" y="1744741"/>
              <a:chExt cx="577117" cy="523110"/>
            </a:xfrm>
          </p:grpSpPr>
          <p:sp>
            <p:nvSpPr>
              <p:cNvPr id="1488" name="Google Shape;1488;p29"/>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9"/>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0" name="Google Shape;1490;p29"/>
              <p:cNvGrpSpPr/>
              <p:nvPr/>
            </p:nvGrpSpPr>
            <p:grpSpPr>
              <a:xfrm>
                <a:off x="5876129" y="1859008"/>
                <a:ext cx="343285" cy="332191"/>
                <a:chOff x="5876129" y="1859008"/>
                <a:chExt cx="343285" cy="332191"/>
              </a:xfrm>
            </p:grpSpPr>
            <p:sp>
              <p:nvSpPr>
                <p:cNvPr id="1491" name="Google Shape;1491;p29"/>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9"/>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9"/>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9"/>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5" name="Google Shape;1495;p29"/>
            <p:cNvGrpSpPr/>
            <p:nvPr/>
          </p:nvGrpSpPr>
          <p:grpSpPr>
            <a:xfrm>
              <a:off x="160250" y="270368"/>
              <a:ext cx="449707" cy="538268"/>
              <a:chOff x="4512263" y="939351"/>
              <a:chExt cx="673517" cy="806032"/>
            </a:xfrm>
          </p:grpSpPr>
          <p:sp>
            <p:nvSpPr>
              <p:cNvPr id="1496" name="Google Shape;1496;p2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5" name="Google Shape;1505;p29"/>
            <p:cNvGrpSpPr/>
            <p:nvPr/>
          </p:nvGrpSpPr>
          <p:grpSpPr>
            <a:xfrm>
              <a:off x="8174236" y="4292444"/>
              <a:ext cx="793012" cy="798961"/>
              <a:chOff x="2235848" y="1207369"/>
              <a:chExt cx="793012" cy="798961"/>
            </a:xfrm>
          </p:grpSpPr>
          <p:sp>
            <p:nvSpPr>
              <p:cNvPr id="1506" name="Google Shape;1506;p29"/>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29"/>
              <p:cNvGrpSpPr/>
              <p:nvPr/>
            </p:nvGrpSpPr>
            <p:grpSpPr>
              <a:xfrm>
                <a:off x="2291377" y="1249060"/>
                <a:ext cx="678668" cy="431239"/>
                <a:chOff x="2291377" y="1249060"/>
                <a:chExt cx="678668" cy="431239"/>
              </a:xfrm>
            </p:grpSpPr>
            <p:sp>
              <p:nvSpPr>
                <p:cNvPr id="1509" name="Google Shape;1509;p29"/>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9"/>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9"/>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9"/>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9"/>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9"/>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9"/>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9"/>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9"/>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9"/>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2" name="Google Shape;1532;p29"/>
            <p:cNvGrpSpPr/>
            <p:nvPr/>
          </p:nvGrpSpPr>
          <p:grpSpPr>
            <a:xfrm>
              <a:off x="7938289" y="4603990"/>
              <a:ext cx="279935" cy="250232"/>
              <a:chOff x="4426251" y="1823065"/>
              <a:chExt cx="279935" cy="250232"/>
            </a:xfrm>
          </p:grpSpPr>
          <p:sp>
            <p:nvSpPr>
              <p:cNvPr id="1533" name="Google Shape;1533;p29"/>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5" name="Google Shape;1535;p29"/>
            <p:cNvGrpSpPr/>
            <p:nvPr/>
          </p:nvGrpSpPr>
          <p:grpSpPr>
            <a:xfrm>
              <a:off x="609962" y="270370"/>
              <a:ext cx="366369" cy="324010"/>
              <a:chOff x="4967212" y="3076095"/>
              <a:chExt cx="366369" cy="324010"/>
            </a:xfrm>
          </p:grpSpPr>
          <p:sp>
            <p:nvSpPr>
              <p:cNvPr id="1536" name="Google Shape;1536;p29"/>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9"/>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9"/>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5">
  <p:cSld name="CUSTOM_10_1_1_1_1">
    <p:spTree>
      <p:nvGrpSpPr>
        <p:cNvPr id="1" name="Shape 1544"/>
        <p:cNvGrpSpPr/>
        <p:nvPr/>
      </p:nvGrpSpPr>
      <p:grpSpPr>
        <a:xfrm>
          <a:off x="0" y="0"/>
          <a:ext cx="0" cy="0"/>
          <a:chOff x="0" y="0"/>
          <a:chExt cx="0" cy="0"/>
        </a:xfrm>
      </p:grpSpPr>
      <p:pic>
        <p:nvPicPr>
          <p:cNvPr id="1545" name="Google Shape;1545;p30"/>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546" name="Google Shape;1546;p30"/>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48" name="Google Shape;1548;p30"/>
          <p:cNvGrpSpPr/>
          <p:nvPr/>
        </p:nvGrpSpPr>
        <p:grpSpPr>
          <a:xfrm>
            <a:off x="220561" y="292420"/>
            <a:ext cx="8831625" cy="4791061"/>
            <a:chOff x="220561" y="292420"/>
            <a:chExt cx="8831625" cy="4791061"/>
          </a:xfrm>
        </p:grpSpPr>
        <p:sp>
          <p:nvSpPr>
            <p:cNvPr id="1549" name="Google Shape;1549;p30"/>
            <p:cNvSpPr/>
            <p:nvPr/>
          </p:nvSpPr>
          <p:spPr>
            <a:xfrm>
              <a:off x="784938" y="4257425"/>
              <a:ext cx="220500" cy="2205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0"/>
            <p:cNvSpPr/>
            <p:nvPr/>
          </p:nvSpPr>
          <p:spPr>
            <a:xfrm>
              <a:off x="8320525" y="697975"/>
              <a:ext cx="220500" cy="2205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1" name="Google Shape;1551;p30"/>
            <p:cNvGrpSpPr/>
            <p:nvPr/>
          </p:nvGrpSpPr>
          <p:grpSpPr>
            <a:xfrm>
              <a:off x="584499" y="4520248"/>
              <a:ext cx="621382" cy="563233"/>
              <a:chOff x="5752459" y="1744741"/>
              <a:chExt cx="577117" cy="523110"/>
            </a:xfrm>
          </p:grpSpPr>
          <p:sp>
            <p:nvSpPr>
              <p:cNvPr id="1552" name="Google Shape;1552;p30"/>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0"/>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4" name="Google Shape;1554;p30"/>
              <p:cNvGrpSpPr/>
              <p:nvPr/>
            </p:nvGrpSpPr>
            <p:grpSpPr>
              <a:xfrm>
                <a:off x="5876129" y="1859008"/>
                <a:ext cx="343285" cy="332191"/>
                <a:chOff x="5876129" y="1859008"/>
                <a:chExt cx="343285" cy="332191"/>
              </a:xfrm>
            </p:grpSpPr>
            <p:sp>
              <p:nvSpPr>
                <p:cNvPr id="1555" name="Google Shape;1555;p30"/>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0"/>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0"/>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0"/>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9" name="Google Shape;1559;p30"/>
            <p:cNvGrpSpPr/>
            <p:nvPr/>
          </p:nvGrpSpPr>
          <p:grpSpPr>
            <a:xfrm>
              <a:off x="8424011" y="968587"/>
              <a:ext cx="402931" cy="287225"/>
              <a:chOff x="5497632" y="1159795"/>
              <a:chExt cx="679822" cy="484604"/>
            </a:xfrm>
          </p:grpSpPr>
          <p:sp>
            <p:nvSpPr>
              <p:cNvPr id="1560" name="Google Shape;1560;p3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4" name="Google Shape;1564;p30"/>
            <p:cNvGrpSpPr/>
            <p:nvPr/>
          </p:nvGrpSpPr>
          <p:grpSpPr>
            <a:xfrm>
              <a:off x="220561" y="4124521"/>
              <a:ext cx="552194" cy="791285"/>
              <a:chOff x="2511197" y="2270995"/>
              <a:chExt cx="614915" cy="881164"/>
            </a:xfrm>
          </p:grpSpPr>
          <p:sp>
            <p:nvSpPr>
              <p:cNvPr id="1565" name="Google Shape;1565;p30"/>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0"/>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0"/>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0"/>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0"/>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0"/>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0"/>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0"/>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0"/>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30"/>
            <p:cNvGrpSpPr/>
            <p:nvPr/>
          </p:nvGrpSpPr>
          <p:grpSpPr>
            <a:xfrm>
              <a:off x="8430782" y="292420"/>
              <a:ext cx="621404" cy="626066"/>
              <a:chOff x="2235848" y="1207369"/>
              <a:chExt cx="793012" cy="798961"/>
            </a:xfrm>
          </p:grpSpPr>
          <p:sp>
            <p:nvSpPr>
              <p:cNvPr id="1575" name="Google Shape;1575;p30"/>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0"/>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7" name="Google Shape;1577;p30"/>
              <p:cNvGrpSpPr/>
              <p:nvPr/>
            </p:nvGrpSpPr>
            <p:grpSpPr>
              <a:xfrm>
                <a:off x="2291377" y="1249060"/>
                <a:ext cx="678668" cy="431239"/>
                <a:chOff x="2291377" y="1249060"/>
                <a:chExt cx="678668" cy="431239"/>
              </a:xfrm>
            </p:grpSpPr>
            <p:sp>
              <p:nvSpPr>
                <p:cNvPr id="1578" name="Google Shape;1578;p30"/>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0"/>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0"/>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07"/>
        <p:cNvGrpSpPr/>
        <p:nvPr/>
      </p:nvGrpSpPr>
      <p:grpSpPr>
        <a:xfrm>
          <a:off x="0" y="0"/>
          <a:ext cx="0" cy="0"/>
          <a:chOff x="0" y="0"/>
          <a:chExt cx="0" cy="0"/>
        </a:xfrm>
      </p:grpSpPr>
      <p:pic>
        <p:nvPicPr>
          <p:cNvPr id="1608" name="Google Shape;1608;p32"/>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609" name="Google Shape;1609;p32"/>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0" name="Google Shape;1610;p32"/>
          <p:cNvGrpSpPr/>
          <p:nvPr/>
        </p:nvGrpSpPr>
        <p:grpSpPr>
          <a:xfrm>
            <a:off x="6630851" y="1572375"/>
            <a:ext cx="2296749" cy="3228358"/>
            <a:chOff x="6696801" y="1572375"/>
            <a:chExt cx="2296749" cy="3228358"/>
          </a:xfrm>
        </p:grpSpPr>
        <p:sp>
          <p:nvSpPr>
            <p:cNvPr id="1611" name="Google Shape;1611;p32"/>
            <p:cNvSpPr/>
            <p:nvPr/>
          </p:nvSpPr>
          <p:spPr>
            <a:xfrm>
              <a:off x="8021255" y="1572375"/>
              <a:ext cx="300600" cy="300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2"/>
            <p:cNvSpPr/>
            <p:nvPr/>
          </p:nvSpPr>
          <p:spPr>
            <a:xfrm>
              <a:off x="6696801" y="3212044"/>
              <a:ext cx="336300" cy="3363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3" name="Google Shape;1613;p32"/>
            <p:cNvGrpSpPr/>
            <p:nvPr/>
          </p:nvGrpSpPr>
          <p:grpSpPr>
            <a:xfrm>
              <a:off x="8379983" y="1675645"/>
              <a:ext cx="613567" cy="790070"/>
              <a:chOff x="5578942" y="2478983"/>
              <a:chExt cx="510540" cy="657406"/>
            </a:xfrm>
          </p:grpSpPr>
          <p:sp>
            <p:nvSpPr>
              <p:cNvPr id="1614" name="Google Shape;1614;p32"/>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2"/>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2"/>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2"/>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2"/>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2"/>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2"/>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2"/>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2" name="Google Shape;1622;p32"/>
              <p:cNvGrpSpPr/>
              <p:nvPr/>
            </p:nvGrpSpPr>
            <p:grpSpPr>
              <a:xfrm>
                <a:off x="5803732" y="2564727"/>
                <a:ext cx="252754" cy="252842"/>
                <a:chOff x="5803732" y="2564727"/>
                <a:chExt cx="252754" cy="252842"/>
              </a:xfrm>
            </p:grpSpPr>
            <p:sp>
              <p:nvSpPr>
                <p:cNvPr id="1623" name="Google Shape;1623;p32"/>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2"/>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2"/>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2"/>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2"/>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8" name="Google Shape;1628;p32"/>
            <p:cNvGrpSpPr/>
            <p:nvPr/>
          </p:nvGrpSpPr>
          <p:grpSpPr>
            <a:xfrm>
              <a:off x="6886199" y="3799842"/>
              <a:ext cx="666685" cy="671687"/>
              <a:chOff x="2235848" y="1207369"/>
              <a:chExt cx="793012" cy="798961"/>
            </a:xfrm>
          </p:grpSpPr>
          <p:sp>
            <p:nvSpPr>
              <p:cNvPr id="1629" name="Google Shape;1629;p3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1" name="Google Shape;1631;p32"/>
              <p:cNvGrpSpPr/>
              <p:nvPr/>
            </p:nvGrpSpPr>
            <p:grpSpPr>
              <a:xfrm>
                <a:off x="2291377" y="1249060"/>
                <a:ext cx="678668" cy="431239"/>
                <a:chOff x="2291377" y="1249060"/>
                <a:chExt cx="678668" cy="431239"/>
              </a:xfrm>
            </p:grpSpPr>
            <p:sp>
              <p:nvSpPr>
                <p:cNvPr id="1632" name="Google Shape;1632;p3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55" name="Google Shape;1655;p32"/>
            <p:cNvGrpSpPr/>
            <p:nvPr/>
          </p:nvGrpSpPr>
          <p:grpSpPr>
            <a:xfrm>
              <a:off x="7875806" y="2112759"/>
              <a:ext cx="336426" cy="300729"/>
              <a:chOff x="4426251" y="1823065"/>
              <a:chExt cx="279935" cy="250232"/>
            </a:xfrm>
          </p:grpSpPr>
          <p:sp>
            <p:nvSpPr>
              <p:cNvPr id="1656" name="Google Shape;1656;p32"/>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2"/>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8" name="Google Shape;1658;p32"/>
            <p:cNvGrpSpPr/>
            <p:nvPr/>
          </p:nvGrpSpPr>
          <p:grpSpPr>
            <a:xfrm>
              <a:off x="6999163" y="2344131"/>
              <a:ext cx="440302" cy="389396"/>
              <a:chOff x="4967212" y="3076095"/>
              <a:chExt cx="366369" cy="324010"/>
            </a:xfrm>
          </p:grpSpPr>
          <p:sp>
            <p:nvSpPr>
              <p:cNvPr id="1659" name="Google Shape;1659;p3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7" name="Google Shape;1667;p32"/>
            <p:cNvSpPr/>
            <p:nvPr/>
          </p:nvSpPr>
          <p:spPr>
            <a:xfrm>
              <a:off x="7263957" y="4609633"/>
              <a:ext cx="1560600" cy="1911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8" name="Google Shape;1668;p32"/>
            <p:cNvGrpSpPr/>
            <p:nvPr/>
          </p:nvGrpSpPr>
          <p:grpSpPr>
            <a:xfrm>
              <a:off x="7157424" y="2544533"/>
              <a:ext cx="1773441" cy="2178298"/>
              <a:chOff x="2148700" y="110185"/>
              <a:chExt cx="681988" cy="837678"/>
            </a:xfrm>
          </p:grpSpPr>
          <p:sp>
            <p:nvSpPr>
              <p:cNvPr id="1669" name="Google Shape;1669;p32"/>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2"/>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2"/>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2"/>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2"/>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2"/>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2"/>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2"/>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2"/>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2"/>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2"/>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2"/>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2"/>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2"/>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2"/>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2"/>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2"/>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2"/>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2"/>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2"/>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2"/>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2"/>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2"/>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2"/>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2"/>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2"/>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2"/>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2"/>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2"/>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2"/>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2"/>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2"/>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2"/>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2"/>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2"/>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2"/>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2"/>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2"/>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2"/>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2"/>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2"/>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2"/>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2"/>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2"/>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2"/>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2"/>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2"/>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2"/>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2"/>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2"/>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2"/>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2"/>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2"/>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2"/>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4" name="Google Shape;1724;p32"/>
              <p:cNvGrpSpPr/>
              <p:nvPr/>
            </p:nvGrpSpPr>
            <p:grpSpPr>
              <a:xfrm>
                <a:off x="2332266" y="277373"/>
                <a:ext cx="283726" cy="135367"/>
                <a:chOff x="2332266" y="277373"/>
                <a:chExt cx="283726" cy="135367"/>
              </a:xfrm>
            </p:grpSpPr>
            <p:sp>
              <p:nvSpPr>
                <p:cNvPr id="1725" name="Google Shape;1725;p32"/>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2"/>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2"/>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
        <p:cNvGrpSpPr/>
        <p:nvPr/>
      </p:nvGrpSpPr>
      <p:grpSpPr>
        <a:xfrm>
          <a:off x="0" y="0"/>
          <a:ext cx="0" cy="0"/>
          <a:chOff x="0" y="0"/>
          <a:chExt cx="0" cy="0"/>
        </a:xfrm>
      </p:grpSpPr>
      <p:pic>
        <p:nvPicPr>
          <p:cNvPr id="30" name="Google Shape;30;p4"/>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1" name="Google Shape;31;p4"/>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1077175" y="1473900"/>
            <a:ext cx="3809100" cy="2195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Font typeface="Figtree Light"/>
              <a:buChar char="●"/>
              <a:defRPr/>
            </a:lvl1pPr>
            <a:lvl2pPr marL="914400" lvl="1" indent="-317500" rtl="0">
              <a:lnSpc>
                <a:spcPct val="100000"/>
              </a:lnSpc>
              <a:spcBef>
                <a:spcPts val="0"/>
              </a:spcBef>
              <a:spcAft>
                <a:spcPts val="0"/>
              </a:spcAft>
              <a:buSzPts val="1400"/>
              <a:buFont typeface="Figtree Light"/>
              <a:buChar char="○"/>
              <a:defRPr/>
            </a:lvl2pPr>
            <a:lvl3pPr marL="1371600" lvl="2" indent="-317500" rtl="0">
              <a:lnSpc>
                <a:spcPct val="100000"/>
              </a:lnSpc>
              <a:spcBef>
                <a:spcPts val="0"/>
              </a:spcBef>
              <a:spcAft>
                <a:spcPts val="0"/>
              </a:spcAft>
              <a:buSzPts val="1400"/>
              <a:buFont typeface="Figtree Light"/>
              <a:buChar char="■"/>
              <a:defRPr/>
            </a:lvl3pPr>
            <a:lvl4pPr marL="1828800" lvl="3" indent="-317500" rtl="0">
              <a:lnSpc>
                <a:spcPct val="100000"/>
              </a:lnSpc>
              <a:spcBef>
                <a:spcPts val="0"/>
              </a:spcBef>
              <a:spcAft>
                <a:spcPts val="0"/>
              </a:spcAft>
              <a:buSzPts val="1400"/>
              <a:buFont typeface="Figtree Light"/>
              <a:buChar char="●"/>
              <a:defRPr/>
            </a:lvl4pPr>
            <a:lvl5pPr marL="2286000" lvl="4" indent="-317500" rtl="0">
              <a:lnSpc>
                <a:spcPct val="100000"/>
              </a:lnSpc>
              <a:spcBef>
                <a:spcPts val="0"/>
              </a:spcBef>
              <a:spcAft>
                <a:spcPts val="0"/>
              </a:spcAft>
              <a:buSzPts val="1400"/>
              <a:buFont typeface="Figtree Light"/>
              <a:buChar char="○"/>
              <a:defRPr/>
            </a:lvl5pPr>
            <a:lvl6pPr marL="2743200" lvl="5" indent="-317500" rtl="0">
              <a:lnSpc>
                <a:spcPct val="100000"/>
              </a:lnSpc>
              <a:spcBef>
                <a:spcPts val="0"/>
              </a:spcBef>
              <a:spcAft>
                <a:spcPts val="0"/>
              </a:spcAft>
              <a:buSzPts val="1400"/>
              <a:buFont typeface="Figtree Light"/>
              <a:buChar char="■"/>
              <a:defRPr/>
            </a:lvl6pPr>
            <a:lvl7pPr marL="3200400" lvl="6" indent="-317500" rtl="0">
              <a:lnSpc>
                <a:spcPct val="100000"/>
              </a:lnSpc>
              <a:spcBef>
                <a:spcPts val="0"/>
              </a:spcBef>
              <a:spcAft>
                <a:spcPts val="0"/>
              </a:spcAft>
              <a:buSzPts val="1400"/>
              <a:buFont typeface="Figtree Light"/>
              <a:buChar char="●"/>
              <a:defRPr/>
            </a:lvl7pPr>
            <a:lvl8pPr marL="3657600" lvl="7" indent="-317500" rtl="0">
              <a:lnSpc>
                <a:spcPct val="100000"/>
              </a:lnSpc>
              <a:spcBef>
                <a:spcPts val="0"/>
              </a:spcBef>
              <a:spcAft>
                <a:spcPts val="0"/>
              </a:spcAft>
              <a:buSzPts val="1400"/>
              <a:buFont typeface="Figtree Light"/>
              <a:buChar char="○"/>
              <a:defRPr/>
            </a:lvl8pPr>
            <a:lvl9pPr marL="4114800" lvl="8" indent="-317500" rtl="0">
              <a:lnSpc>
                <a:spcPct val="100000"/>
              </a:lnSpc>
              <a:spcBef>
                <a:spcPts val="0"/>
              </a:spcBef>
              <a:spcAft>
                <a:spcPts val="0"/>
              </a:spcAft>
              <a:buSzPts val="1400"/>
              <a:buFont typeface="Figtree Light"/>
              <a:buChar char="■"/>
              <a:defRPr/>
            </a:lvl9pPr>
          </a:lstStyle>
          <a:p>
            <a:endParaRPr/>
          </a:p>
        </p:txBody>
      </p:sp>
      <p:grpSp>
        <p:nvGrpSpPr>
          <p:cNvPr id="34" name="Google Shape;34;p4"/>
          <p:cNvGrpSpPr/>
          <p:nvPr/>
        </p:nvGrpSpPr>
        <p:grpSpPr>
          <a:xfrm>
            <a:off x="58809" y="260063"/>
            <a:ext cx="8830369" cy="4612073"/>
            <a:chOff x="58809" y="260063"/>
            <a:chExt cx="8830369" cy="4612073"/>
          </a:xfrm>
        </p:grpSpPr>
        <p:sp>
          <p:nvSpPr>
            <p:cNvPr id="35" name="Google Shape;35;p4"/>
            <p:cNvSpPr/>
            <p:nvPr/>
          </p:nvSpPr>
          <p:spPr>
            <a:xfrm>
              <a:off x="675375" y="4102850"/>
              <a:ext cx="250500" cy="2505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8291475" y="773000"/>
              <a:ext cx="207600" cy="2076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4"/>
            <p:cNvGrpSpPr/>
            <p:nvPr/>
          </p:nvGrpSpPr>
          <p:grpSpPr>
            <a:xfrm>
              <a:off x="263514" y="4151536"/>
              <a:ext cx="449702" cy="720600"/>
              <a:chOff x="5029670" y="1742067"/>
              <a:chExt cx="554708" cy="888861"/>
            </a:xfrm>
          </p:grpSpPr>
          <p:sp>
            <p:nvSpPr>
              <p:cNvPr id="38" name="Google Shape;38;p4"/>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4"/>
            <p:cNvGrpSpPr/>
            <p:nvPr/>
          </p:nvGrpSpPr>
          <p:grpSpPr>
            <a:xfrm>
              <a:off x="8334466" y="260063"/>
              <a:ext cx="554712" cy="558873"/>
              <a:chOff x="2235848" y="1207369"/>
              <a:chExt cx="793012" cy="798961"/>
            </a:xfrm>
          </p:grpSpPr>
          <p:sp>
            <p:nvSpPr>
              <p:cNvPr id="47" name="Google Shape;47;p4"/>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4"/>
              <p:cNvGrpSpPr/>
              <p:nvPr/>
            </p:nvGrpSpPr>
            <p:grpSpPr>
              <a:xfrm>
                <a:off x="2291377" y="1249060"/>
                <a:ext cx="678668" cy="431239"/>
                <a:chOff x="2291377" y="1249060"/>
                <a:chExt cx="678668" cy="431239"/>
              </a:xfrm>
            </p:grpSpPr>
            <p:sp>
              <p:nvSpPr>
                <p:cNvPr id="50" name="Google Shape;50;p4"/>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 name="Google Shape;73;p4"/>
            <p:cNvGrpSpPr/>
            <p:nvPr/>
          </p:nvGrpSpPr>
          <p:grpSpPr>
            <a:xfrm>
              <a:off x="58809" y="3706610"/>
              <a:ext cx="739958" cy="563012"/>
              <a:chOff x="3321334" y="1134860"/>
              <a:chExt cx="739958" cy="563012"/>
            </a:xfrm>
          </p:grpSpPr>
          <p:sp>
            <p:nvSpPr>
              <p:cNvPr id="74" name="Google Shape;74;p4"/>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4"/>
              <p:cNvGrpSpPr/>
              <p:nvPr/>
            </p:nvGrpSpPr>
            <p:grpSpPr>
              <a:xfrm>
                <a:off x="3401954" y="1228537"/>
                <a:ext cx="641456" cy="452252"/>
                <a:chOff x="3401954" y="1228537"/>
                <a:chExt cx="641456" cy="452252"/>
              </a:xfrm>
            </p:grpSpPr>
            <p:sp>
              <p:nvSpPr>
                <p:cNvPr id="77" name="Google Shape;77;p4"/>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9" name="Google Shape;159;p4"/>
            <p:cNvGrpSpPr/>
            <p:nvPr/>
          </p:nvGrpSpPr>
          <p:grpSpPr>
            <a:xfrm>
              <a:off x="8040996" y="427548"/>
              <a:ext cx="250486" cy="223908"/>
              <a:chOff x="4426251" y="1823065"/>
              <a:chExt cx="279935" cy="250232"/>
            </a:xfrm>
          </p:grpSpPr>
          <p:sp>
            <p:nvSpPr>
              <p:cNvPr id="160" name="Google Shape;160;p4"/>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4"/>
            <p:cNvSpPr/>
            <p:nvPr/>
          </p:nvSpPr>
          <p:spPr>
            <a:xfrm>
              <a:off x="798777" y="4415568"/>
              <a:ext cx="250463" cy="376871"/>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4"/>
            <p:cNvGrpSpPr/>
            <p:nvPr/>
          </p:nvGrpSpPr>
          <p:grpSpPr>
            <a:xfrm>
              <a:off x="8428649" y="980595"/>
              <a:ext cx="366369" cy="324010"/>
              <a:chOff x="4967212" y="3076095"/>
              <a:chExt cx="366369" cy="324010"/>
            </a:xfrm>
          </p:grpSpPr>
          <p:sp>
            <p:nvSpPr>
              <p:cNvPr id="164" name="Google Shape;164;p4"/>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728"/>
        <p:cNvGrpSpPr/>
        <p:nvPr/>
      </p:nvGrpSpPr>
      <p:grpSpPr>
        <a:xfrm>
          <a:off x="0" y="0"/>
          <a:ext cx="0" cy="0"/>
          <a:chOff x="0" y="0"/>
          <a:chExt cx="0" cy="0"/>
        </a:xfrm>
      </p:grpSpPr>
      <p:pic>
        <p:nvPicPr>
          <p:cNvPr id="1729" name="Google Shape;1729;p33"/>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730" name="Google Shape;1730;p33"/>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1" name="Google Shape;1731;p33"/>
          <p:cNvGrpSpPr/>
          <p:nvPr/>
        </p:nvGrpSpPr>
        <p:grpSpPr>
          <a:xfrm>
            <a:off x="226705" y="1809725"/>
            <a:ext cx="2952751" cy="3020321"/>
            <a:chOff x="226705" y="1809725"/>
            <a:chExt cx="2952751" cy="3020321"/>
          </a:xfrm>
        </p:grpSpPr>
        <p:sp>
          <p:nvSpPr>
            <p:cNvPr id="1732" name="Google Shape;1732;p33"/>
            <p:cNvSpPr/>
            <p:nvPr/>
          </p:nvSpPr>
          <p:spPr>
            <a:xfrm>
              <a:off x="1241750" y="1809725"/>
              <a:ext cx="231900" cy="231900"/>
            </a:xfrm>
            <a:prstGeom prst="mathPlus">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3"/>
            <p:cNvSpPr/>
            <p:nvPr/>
          </p:nvSpPr>
          <p:spPr>
            <a:xfrm>
              <a:off x="2642425" y="2605875"/>
              <a:ext cx="332700" cy="3327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4" name="Google Shape;1734;p33"/>
            <p:cNvGrpSpPr/>
            <p:nvPr/>
          </p:nvGrpSpPr>
          <p:grpSpPr>
            <a:xfrm>
              <a:off x="2246408" y="3076111"/>
              <a:ext cx="449689" cy="407608"/>
              <a:chOff x="5752459" y="1744741"/>
              <a:chExt cx="577117" cy="523110"/>
            </a:xfrm>
          </p:grpSpPr>
          <p:sp>
            <p:nvSpPr>
              <p:cNvPr id="1735" name="Google Shape;1735;p33"/>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3"/>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7" name="Google Shape;1737;p33"/>
              <p:cNvGrpSpPr/>
              <p:nvPr/>
            </p:nvGrpSpPr>
            <p:grpSpPr>
              <a:xfrm>
                <a:off x="5876129" y="1859008"/>
                <a:ext cx="343285" cy="332191"/>
                <a:chOff x="5876129" y="1859008"/>
                <a:chExt cx="343285" cy="332191"/>
              </a:xfrm>
            </p:grpSpPr>
            <p:sp>
              <p:nvSpPr>
                <p:cNvPr id="1738" name="Google Shape;1738;p33"/>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3"/>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3"/>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3"/>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2" name="Google Shape;1742;p33"/>
            <p:cNvGrpSpPr/>
            <p:nvPr/>
          </p:nvGrpSpPr>
          <p:grpSpPr>
            <a:xfrm>
              <a:off x="1907368" y="1898423"/>
              <a:ext cx="449707" cy="538188"/>
              <a:chOff x="4512263" y="939351"/>
              <a:chExt cx="673517" cy="806032"/>
            </a:xfrm>
          </p:grpSpPr>
          <p:sp>
            <p:nvSpPr>
              <p:cNvPr id="1743" name="Google Shape;1743;p33"/>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3"/>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3"/>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3"/>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3"/>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3"/>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3"/>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3"/>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3"/>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2" name="Google Shape;1752;p33"/>
            <p:cNvGrpSpPr/>
            <p:nvPr/>
          </p:nvGrpSpPr>
          <p:grpSpPr>
            <a:xfrm>
              <a:off x="488372" y="2007228"/>
              <a:ext cx="449702" cy="320566"/>
              <a:chOff x="5497632" y="1159795"/>
              <a:chExt cx="679822" cy="484604"/>
            </a:xfrm>
          </p:grpSpPr>
          <p:sp>
            <p:nvSpPr>
              <p:cNvPr id="1753" name="Google Shape;1753;p33"/>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3"/>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3"/>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3"/>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33"/>
            <p:cNvGrpSpPr/>
            <p:nvPr/>
          </p:nvGrpSpPr>
          <p:grpSpPr>
            <a:xfrm>
              <a:off x="1473650" y="4041107"/>
              <a:ext cx="1037725" cy="563054"/>
              <a:chOff x="4228380" y="3652686"/>
              <a:chExt cx="1447719" cy="785510"/>
            </a:xfrm>
          </p:grpSpPr>
          <p:sp>
            <p:nvSpPr>
              <p:cNvPr id="1758" name="Google Shape;1758;p33"/>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3"/>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3"/>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3"/>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3"/>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3"/>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3"/>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3"/>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3"/>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3"/>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3"/>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3"/>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3"/>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3"/>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3"/>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3"/>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3"/>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3"/>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3"/>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3"/>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3"/>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3"/>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3"/>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3"/>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3"/>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783;p33"/>
            <p:cNvGrpSpPr/>
            <p:nvPr/>
          </p:nvGrpSpPr>
          <p:grpSpPr>
            <a:xfrm>
              <a:off x="2813087" y="3566995"/>
              <a:ext cx="366369" cy="324010"/>
              <a:chOff x="4967212" y="3076095"/>
              <a:chExt cx="366369" cy="324010"/>
            </a:xfrm>
          </p:grpSpPr>
          <p:sp>
            <p:nvSpPr>
              <p:cNvPr id="1784" name="Google Shape;1784;p3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2" name="Google Shape;1792;p33"/>
            <p:cNvSpPr/>
            <p:nvPr/>
          </p:nvSpPr>
          <p:spPr>
            <a:xfrm>
              <a:off x="534895" y="4668601"/>
              <a:ext cx="1318200" cy="1614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3" name="Google Shape;1793;p33"/>
            <p:cNvGrpSpPr/>
            <p:nvPr/>
          </p:nvGrpSpPr>
          <p:grpSpPr>
            <a:xfrm>
              <a:off x="226705" y="2524904"/>
              <a:ext cx="1934780" cy="2237705"/>
              <a:chOff x="3809440" y="119922"/>
              <a:chExt cx="720803" cy="833689"/>
            </a:xfrm>
          </p:grpSpPr>
          <p:sp>
            <p:nvSpPr>
              <p:cNvPr id="1794" name="Google Shape;1794;p33"/>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3"/>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3"/>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3"/>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3"/>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3"/>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3"/>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3"/>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3"/>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3"/>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3"/>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3"/>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3"/>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3"/>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3"/>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3"/>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3"/>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3"/>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3"/>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3"/>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3"/>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3"/>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3"/>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3"/>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3"/>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3"/>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3"/>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3"/>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3"/>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3"/>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3"/>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3"/>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3"/>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3"/>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3"/>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3"/>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3"/>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3"/>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3"/>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3"/>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3"/>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3"/>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3"/>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3"/>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3"/>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9" name="Google Shape;1839;p33"/>
            <p:cNvGrpSpPr/>
            <p:nvPr/>
          </p:nvGrpSpPr>
          <p:grpSpPr>
            <a:xfrm>
              <a:off x="1997210" y="3849910"/>
              <a:ext cx="948083" cy="980137"/>
              <a:chOff x="4774220" y="148489"/>
              <a:chExt cx="710707" cy="734680"/>
            </a:xfrm>
          </p:grpSpPr>
          <p:sp>
            <p:nvSpPr>
              <p:cNvPr id="1840" name="Google Shape;1840;p33"/>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3"/>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3"/>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3"/>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3"/>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3"/>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3"/>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3"/>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41818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70199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819500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15994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50653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99627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61460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91201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1938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2"/>
        <p:cNvGrpSpPr/>
        <p:nvPr/>
      </p:nvGrpSpPr>
      <p:grpSpPr>
        <a:xfrm>
          <a:off x="0" y="0"/>
          <a:ext cx="0" cy="0"/>
          <a:chOff x="0" y="0"/>
          <a:chExt cx="0" cy="0"/>
        </a:xfrm>
      </p:grpSpPr>
      <p:pic>
        <p:nvPicPr>
          <p:cNvPr id="173" name="Google Shape;173;p5"/>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174" name="Google Shape;174;p5"/>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 name="Google Shape;176;p5"/>
          <p:cNvSpPr txBox="1">
            <a:spLocks noGrp="1"/>
          </p:cNvSpPr>
          <p:nvPr>
            <p:ph type="subTitle" idx="1"/>
          </p:nvPr>
        </p:nvSpPr>
        <p:spPr>
          <a:xfrm>
            <a:off x="5055284" y="3872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7" name="Google Shape;177;p5"/>
          <p:cNvSpPr txBox="1">
            <a:spLocks noGrp="1"/>
          </p:cNvSpPr>
          <p:nvPr>
            <p:ph type="subTitle" idx="2"/>
          </p:nvPr>
        </p:nvSpPr>
        <p:spPr>
          <a:xfrm>
            <a:off x="1583300" y="38722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8" name="Google Shape;178;p5"/>
          <p:cNvSpPr txBox="1">
            <a:spLocks noGrp="1"/>
          </p:cNvSpPr>
          <p:nvPr>
            <p:ph type="subTitle" idx="3"/>
          </p:nvPr>
        </p:nvSpPr>
        <p:spPr>
          <a:xfrm>
            <a:off x="5055275" y="3399889"/>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79" name="Google Shape;179;p5"/>
          <p:cNvSpPr txBox="1">
            <a:spLocks noGrp="1"/>
          </p:cNvSpPr>
          <p:nvPr>
            <p:ph type="subTitle" idx="4"/>
          </p:nvPr>
        </p:nvSpPr>
        <p:spPr>
          <a:xfrm>
            <a:off x="1583075" y="3399889"/>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a:solidFill>
                  <a:schemeClr val="dk1"/>
                </a:solidFill>
                <a:latin typeface="Maven Pro SemiBold"/>
                <a:ea typeface="Maven Pro SemiBold"/>
                <a:cs typeface="Maven Pro SemiBold"/>
                <a:sym typeface="Maven Pro SemiBold"/>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80" name="Google Shape;180;p5"/>
          <p:cNvGrpSpPr/>
          <p:nvPr/>
        </p:nvGrpSpPr>
        <p:grpSpPr>
          <a:xfrm>
            <a:off x="246366" y="255008"/>
            <a:ext cx="8651035" cy="4757494"/>
            <a:chOff x="246366" y="255008"/>
            <a:chExt cx="8651035" cy="4757494"/>
          </a:xfrm>
        </p:grpSpPr>
        <p:sp>
          <p:nvSpPr>
            <p:cNvPr id="181" name="Google Shape;181;p5"/>
            <p:cNvSpPr/>
            <p:nvPr/>
          </p:nvSpPr>
          <p:spPr>
            <a:xfrm>
              <a:off x="592325" y="572458"/>
              <a:ext cx="241800" cy="2418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5"/>
            <p:cNvSpPr/>
            <p:nvPr/>
          </p:nvSpPr>
          <p:spPr>
            <a:xfrm>
              <a:off x="8527238" y="3919200"/>
              <a:ext cx="241800" cy="2418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83;p5"/>
            <p:cNvGrpSpPr/>
            <p:nvPr/>
          </p:nvGrpSpPr>
          <p:grpSpPr>
            <a:xfrm>
              <a:off x="246366" y="426822"/>
              <a:ext cx="332714" cy="533050"/>
              <a:chOff x="5029670" y="1742067"/>
              <a:chExt cx="554708" cy="888861"/>
            </a:xfrm>
          </p:grpSpPr>
          <p:sp>
            <p:nvSpPr>
              <p:cNvPr id="184" name="Google Shape;184;p5"/>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5"/>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5"/>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5"/>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5"/>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5"/>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5"/>
            <p:cNvGrpSpPr/>
            <p:nvPr/>
          </p:nvGrpSpPr>
          <p:grpSpPr>
            <a:xfrm>
              <a:off x="8320284" y="4489391"/>
              <a:ext cx="577117" cy="523110"/>
              <a:chOff x="5752459" y="1744741"/>
              <a:chExt cx="577117" cy="523110"/>
            </a:xfrm>
          </p:grpSpPr>
          <p:sp>
            <p:nvSpPr>
              <p:cNvPr id="193" name="Google Shape;193;p5"/>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5"/>
              <p:cNvGrpSpPr/>
              <p:nvPr/>
            </p:nvGrpSpPr>
            <p:grpSpPr>
              <a:xfrm>
                <a:off x="5876129" y="1859008"/>
                <a:ext cx="343285" cy="332191"/>
                <a:chOff x="5876129" y="1859008"/>
                <a:chExt cx="343285" cy="332191"/>
              </a:xfrm>
            </p:grpSpPr>
            <p:sp>
              <p:nvSpPr>
                <p:cNvPr id="196" name="Google Shape;196;p5"/>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 name="Google Shape;200;p5"/>
            <p:cNvGrpSpPr/>
            <p:nvPr/>
          </p:nvGrpSpPr>
          <p:grpSpPr>
            <a:xfrm>
              <a:off x="8416280" y="4195503"/>
              <a:ext cx="449707" cy="538188"/>
              <a:chOff x="4512263" y="939351"/>
              <a:chExt cx="673517" cy="806032"/>
            </a:xfrm>
          </p:grpSpPr>
          <p:sp>
            <p:nvSpPr>
              <p:cNvPr id="201" name="Google Shape;201;p5"/>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5"/>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5"/>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5"/>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5"/>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5"/>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5"/>
            <p:cNvGrpSpPr/>
            <p:nvPr/>
          </p:nvGrpSpPr>
          <p:grpSpPr>
            <a:xfrm>
              <a:off x="579065" y="255008"/>
              <a:ext cx="332705" cy="237165"/>
              <a:chOff x="5497632" y="1159795"/>
              <a:chExt cx="679822" cy="484604"/>
            </a:xfrm>
          </p:grpSpPr>
          <p:sp>
            <p:nvSpPr>
              <p:cNvPr id="211" name="Google Shape;211;p5"/>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5"/>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5"/>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5"/>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5"/>
            <p:cNvGrpSpPr/>
            <p:nvPr/>
          </p:nvGrpSpPr>
          <p:grpSpPr>
            <a:xfrm>
              <a:off x="404652" y="1043121"/>
              <a:ext cx="241804" cy="213847"/>
              <a:chOff x="4967212" y="3076095"/>
              <a:chExt cx="366369" cy="324010"/>
            </a:xfrm>
          </p:grpSpPr>
          <p:sp>
            <p:nvSpPr>
              <p:cNvPr id="216" name="Google Shape;216;p5"/>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73665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2508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pic>
        <p:nvPicPr>
          <p:cNvPr id="225" name="Google Shape;225;p6"/>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26" name="Google Shape;226;p6"/>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28" name="Google Shape;228;p6"/>
          <p:cNvGrpSpPr/>
          <p:nvPr/>
        </p:nvGrpSpPr>
        <p:grpSpPr>
          <a:xfrm>
            <a:off x="113145" y="58923"/>
            <a:ext cx="8971592" cy="4890423"/>
            <a:chOff x="113145" y="58923"/>
            <a:chExt cx="8971592" cy="4890423"/>
          </a:xfrm>
        </p:grpSpPr>
        <p:grpSp>
          <p:nvGrpSpPr>
            <p:cNvPr id="229" name="Google Shape;229;p6"/>
            <p:cNvGrpSpPr/>
            <p:nvPr/>
          </p:nvGrpSpPr>
          <p:grpSpPr>
            <a:xfrm>
              <a:off x="113145" y="95067"/>
              <a:ext cx="554708" cy="888861"/>
              <a:chOff x="5029670" y="1742067"/>
              <a:chExt cx="554708" cy="888861"/>
            </a:xfrm>
          </p:grpSpPr>
          <p:sp>
            <p:nvSpPr>
              <p:cNvPr id="230" name="Google Shape;230;p6"/>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6"/>
            <p:cNvGrpSpPr/>
            <p:nvPr/>
          </p:nvGrpSpPr>
          <p:grpSpPr>
            <a:xfrm>
              <a:off x="8507609" y="3673566"/>
              <a:ext cx="577117" cy="523110"/>
              <a:chOff x="5752459" y="1744741"/>
              <a:chExt cx="577117" cy="523110"/>
            </a:xfrm>
          </p:grpSpPr>
          <p:sp>
            <p:nvSpPr>
              <p:cNvPr id="239" name="Google Shape;239;p6"/>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6"/>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6"/>
              <p:cNvGrpSpPr/>
              <p:nvPr/>
            </p:nvGrpSpPr>
            <p:grpSpPr>
              <a:xfrm>
                <a:off x="5876129" y="1859008"/>
                <a:ext cx="343285" cy="332191"/>
                <a:chOff x="5876129" y="1859008"/>
                <a:chExt cx="343285" cy="332191"/>
              </a:xfrm>
            </p:grpSpPr>
            <p:sp>
              <p:nvSpPr>
                <p:cNvPr id="242" name="Google Shape;242;p6"/>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 name="Google Shape;246;p6"/>
            <p:cNvGrpSpPr/>
            <p:nvPr/>
          </p:nvGrpSpPr>
          <p:grpSpPr>
            <a:xfrm>
              <a:off x="8507601" y="4258657"/>
              <a:ext cx="577136" cy="690689"/>
              <a:chOff x="4512263" y="939351"/>
              <a:chExt cx="673517" cy="806032"/>
            </a:xfrm>
          </p:grpSpPr>
          <p:sp>
            <p:nvSpPr>
              <p:cNvPr id="247" name="Google Shape;247;p6"/>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6"/>
            <p:cNvGrpSpPr/>
            <p:nvPr/>
          </p:nvGrpSpPr>
          <p:grpSpPr>
            <a:xfrm>
              <a:off x="597285" y="58923"/>
              <a:ext cx="554667" cy="395388"/>
              <a:chOff x="5497632" y="1159795"/>
              <a:chExt cx="679822" cy="484604"/>
            </a:xfrm>
          </p:grpSpPr>
          <p:sp>
            <p:nvSpPr>
              <p:cNvPr id="257" name="Google Shape;257;p6"/>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6"/>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6"/>
            <p:cNvSpPr/>
            <p:nvPr/>
          </p:nvSpPr>
          <p:spPr>
            <a:xfrm>
              <a:off x="209500" y="967740"/>
              <a:ext cx="288900" cy="288900"/>
            </a:xfrm>
            <a:prstGeom prst="mathMultiply">
              <a:avLst>
                <a:gd name="adj1" fmla="val 2352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8286325" y="4595373"/>
              <a:ext cx="288900" cy="2889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3"/>
        <p:cNvGrpSpPr/>
        <p:nvPr/>
      </p:nvGrpSpPr>
      <p:grpSpPr>
        <a:xfrm>
          <a:off x="0" y="0"/>
          <a:ext cx="0" cy="0"/>
          <a:chOff x="0" y="0"/>
          <a:chExt cx="0" cy="0"/>
        </a:xfrm>
      </p:grpSpPr>
      <p:pic>
        <p:nvPicPr>
          <p:cNvPr id="264" name="Google Shape;264;p7"/>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265" name="Google Shape;265;p7"/>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txBox="1">
            <a:spLocks noGrp="1"/>
          </p:cNvSpPr>
          <p:nvPr>
            <p:ph type="title"/>
          </p:nvPr>
        </p:nvSpPr>
        <p:spPr>
          <a:xfrm>
            <a:off x="716550" y="539500"/>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7" name="Google Shape;267;p7"/>
          <p:cNvSpPr txBox="1">
            <a:spLocks noGrp="1"/>
          </p:cNvSpPr>
          <p:nvPr>
            <p:ph type="subTitle" idx="1"/>
          </p:nvPr>
        </p:nvSpPr>
        <p:spPr>
          <a:xfrm>
            <a:off x="869575" y="1756550"/>
            <a:ext cx="3916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600"/>
              <a:buFont typeface="Figtree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268" name="Google Shape;268;p7"/>
          <p:cNvSpPr>
            <a:spLocks noGrp="1"/>
          </p:cNvSpPr>
          <p:nvPr>
            <p:ph type="pic" idx="2"/>
          </p:nvPr>
        </p:nvSpPr>
        <p:spPr>
          <a:xfrm>
            <a:off x="5205000" y="1358300"/>
            <a:ext cx="3069300" cy="3094800"/>
          </a:xfrm>
          <a:prstGeom prst="rect">
            <a:avLst/>
          </a:prstGeom>
          <a:noFill/>
          <a:ln w="9525" cap="flat" cmpd="sng">
            <a:solidFill>
              <a:schemeClr val="dk1"/>
            </a:solidFill>
            <a:prstDash val="solid"/>
            <a:round/>
            <a:headEnd type="none" w="sm" len="sm"/>
            <a:tailEnd type="none" w="sm" len="sm"/>
          </a:ln>
        </p:spPr>
      </p:sp>
      <p:grpSp>
        <p:nvGrpSpPr>
          <p:cNvPr id="269" name="Google Shape;269;p7"/>
          <p:cNvGrpSpPr/>
          <p:nvPr/>
        </p:nvGrpSpPr>
        <p:grpSpPr>
          <a:xfrm>
            <a:off x="141534" y="184130"/>
            <a:ext cx="8747650" cy="4833355"/>
            <a:chOff x="141534" y="184130"/>
            <a:chExt cx="8747650" cy="4833355"/>
          </a:xfrm>
        </p:grpSpPr>
        <p:sp>
          <p:nvSpPr>
            <p:cNvPr id="270" name="Google Shape;270;p7"/>
            <p:cNvSpPr/>
            <p:nvPr/>
          </p:nvSpPr>
          <p:spPr>
            <a:xfrm>
              <a:off x="718650" y="433175"/>
              <a:ext cx="219000" cy="2190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8430775" y="4190525"/>
              <a:ext cx="219000" cy="2190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7"/>
            <p:cNvGrpSpPr/>
            <p:nvPr/>
          </p:nvGrpSpPr>
          <p:grpSpPr>
            <a:xfrm>
              <a:off x="141534" y="610241"/>
              <a:ext cx="577117" cy="523110"/>
              <a:chOff x="5752459" y="1744741"/>
              <a:chExt cx="577117" cy="523110"/>
            </a:xfrm>
          </p:grpSpPr>
          <p:sp>
            <p:nvSpPr>
              <p:cNvPr id="273" name="Google Shape;273;p7"/>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 name="Google Shape;275;p7"/>
              <p:cNvGrpSpPr/>
              <p:nvPr/>
            </p:nvGrpSpPr>
            <p:grpSpPr>
              <a:xfrm>
                <a:off x="5876129" y="1859008"/>
                <a:ext cx="343285" cy="332191"/>
                <a:chOff x="5876129" y="1859008"/>
                <a:chExt cx="343285" cy="332191"/>
              </a:xfrm>
            </p:grpSpPr>
            <p:sp>
              <p:nvSpPr>
                <p:cNvPr id="276" name="Google Shape;276;p7"/>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0" name="Google Shape;280;p7"/>
            <p:cNvGrpSpPr/>
            <p:nvPr/>
          </p:nvGrpSpPr>
          <p:grpSpPr>
            <a:xfrm>
              <a:off x="7945712" y="4603989"/>
              <a:ext cx="366356" cy="261202"/>
              <a:chOff x="5497632" y="1159795"/>
              <a:chExt cx="679822" cy="484604"/>
            </a:xfrm>
          </p:grpSpPr>
          <p:sp>
            <p:nvSpPr>
              <p:cNvPr id="281" name="Google Shape;281;p7"/>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7"/>
            <p:cNvGrpSpPr/>
            <p:nvPr/>
          </p:nvGrpSpPr>
          <p:grpSpPr>
            <a:xfrm>
              <a:off x="8312086" y="4190513"/>
              <a:ext cx="577098" cy="826972"/>
              <a:chOff x="2511197" y="2270995"/>
              <a:chExt cx="614915" cy="881164"/>
            </a:xfrm>
          </p:grpSpPr>
          <p:sp>
            <p:nvSpPr>
              <p:cNvPr id="286" name="Google Shape;286;p7"/>
              <p:cNvSpPr/>
              <p:nvPr/>
            </p:nvSpPr>
            <p:spPr>
              <a:xfrm>
                <a:off x="2511197" y="2410663"/>
                <a:ext cx="550222" cy="741495"/>
              </a:xfrm>
              <a:custGeom>
                <a:avLst/>
                <a:gdLst/>
                <a:ahLst/>
                <a:cxnLst/>
                <a:rect l="l" t="t" r="r" b="b"/>
                <a:pathLst>
                  <a:path w="24693" h="33277" extrusionOk="0">
                    <a:moveTo>
                      <a:pt x="19588" y="1"/>
                    </a:moveTo>
                    <a:lnTo>
                      <a:pt x="292" y="29502"/>
                    </a:lnTo>
                    <a:cubicBezTo>
                      <a:pt x="1" y="29947"/>
                      <a:pt x="127" y="30544"/>
                      <a:pt x="571" y="30835"/>
                    </a:cubicBezTo>
                    <a:lnTo>
                      <a:pt x="4064" y="33120"/>
                    </a:lnTo>
                    <a:cubicBezTo>
                      <a:pt x="4226" y="33226"/>
                      <a:pt x="4409" y="33277"/>
                      <a:pt x="4589" y="33277"/>
                    </a:cubicBezTo>
                    <a:cubicBezTo>
                      <a:pt x="4903" y="33277"/>
                      <a:pt x="5211" y="33123"/>
                      <a:pt x="5396" y="32840"/>
                    </a:cubicBezTo>
                    <a:lnTo>
                      <a:pt x="24692" y="3340"/>
                    </a:lnTo>
                    <a:lnTo>
                      <a:pt x="19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565924" y="2479718"/>
                <a:ext cx="449750" cy="588681"/>
              </a:xfrm>
              <a:custGeom>
                <a:avLst/>
                <a:gdLst/>
                <a:ahLst/>
                <a:cxnLst/>
                <a:rect l="l" t="t" r="r" b="b"/>
                <a:pathLst>
                  <a:path w="20184" h="26419" extrusionOk="0">
                    <a:moveTo>
                      <a:pt x="15110" y="1"/>
                    </a:moveTo>
                    <a:lnTo>
                      <a:pt x="1" y="23100"/>
                    </a:lnTo>
                    <a:lnTo>
                      <a:pt x="5075" y="26418"/>
                    </a:lnTo>
                    <a:lnTo>
                      <a:pt x="20184" y="3319"/>
                    </a:lnTo>
                    <a:lnTo>
                      <a:pt x="151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2973210" y="2270995"/>
                <a:ext cx="152903" cy="184945"/>
              </a:xfrm>
              <a:custGeom>
                <a:avLst/>
                <a:gdLst/>
                <a:ahLst/>
                <a:cxnLst/>
                <a:rect l="l" t="t" r="r" b="b"/>
                <a:pathLst>
                  <a:path w="6862" h="8300" extrusionOk="0">
                    <a:moveTo>
                      <a:pt x="5823" y="1"/>
                    </a:moveTo>
                    <a:cubicBezTo>
                      <a:pt x="5644" y="1"/>
                      <a:pt x="5460" y="54"/>
                      <a:pt x="5291" y="174"/>
                    </a:cubicBezTo>
                    <a:lnTo>
                      <a:pt x="244" y="5242"/>
                    </a:lnTo>
                    <a:cubicBezTo>
                      <a:pt x="1" y="5414"/>
                      <a:pt x="7" y="5779"/>
                      <a:pt x="257" y="5941"/>
                    </a:cubicBezTo>
                    <a:lnTo>
                      <a:pt x="3757" y="8230"/>
                    </a:lnTo>
                    <a:cubicBezTo>
                      <a:pt x="3830" y="8277"/>
                      <a:pt x="3909" y="8299"/>
                      <a:pt x="3987" y="8299"/>
                    </a:cubicBezTo>
                    <a:cubicBezTo>
                      <a:pt x="4178" y="8299"/>
                      <a:pt x="4360" y="8169"/>
                      <a:pt x="4403" y="7962"/>
                    </a:cubicBezTo>
                    <a:lnTo>
                      <a:pt x="6733" y="1116"/>
                    </a:lnTo>
                    <a:cubicBezTo>
                      <a:pt x="6862" y="497"/>
                      <a:pt x="6368" y="1"/>
                      <a:pt x="58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2900568" y="2464944"/>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2922449" y="2431476"/>
                <a:ext cx="125406" cy="92205"/>
              </a:xfrm>
              <a:custGeom>
                <a:avLst/>
                <a:gdLst/>
                <a:ahLst/>
                <a:cxnLst/>
                <a:rect l="l" t="t" r="r" b="b"/>
                <a:pathLst>
                  <a:path w="5628" h="4138" extrusionOk="0">
                    <a:moveTo>
                      <a:pt x="523" y="0"/>
                    </a:moveTo>
                    <a:lnTo>
                      <a:pt x="0" y="800"/>
                    </a:lnTo>
                    <a:lnTo>
                      <a:pt x="5104" y="4138"/>
                    </a:lnTo>
                    <a:lnTo>
                      <a:pt x="5627" y="3338"/>
                    </a:lnTo>
                    <a:lnTo>
                      <a:pt x="5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2543463" y="3009492"/>
                <a:ext cx="125406" cy="92227"/>
              </a:xfrm>
              <a:custGeom>
                <a:avLst/>
                <a:gdLst/>
                <a:ahLst/>
                <a:cxnLst/>
                <a:rect l="l" t="t" r="r" b="b"/>
                <a:pathLst>
                  <a:path w="5628" h="4139" extrusionOk="0">
                    <a:moveTo>
                      <a:pt x="524" y="1"/>
                    </a:moveTo>
                    <a:lnTo>
                      <a:pt x="1" y="800"/>
                    </a:lnTo>
                    <a:lnTo>
                      <a:pt x="5105" y="4138"/>
                    </a:lnTo>
                    <a:lnTo>
                      <a:pt x="5628" y="3338"/>
                    </a:lnTo>
                    <a:lnTo>
                      <a:pt x="5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2565300" y="2976068"/>
                <a:ext cx="125428" cy="92227"/>
              </a:xfrm>
              <a:custGeom>
                <a:avLst/>
                <a:gdLst/>
                <a:ahLst/>
                <a:cxnLst/>
                <a:rect l="l" t="t" r="r" b="b"/>
                <a:pathLst>
                  <a:path w="5629" h="4139" extrusionOk="0">
                    <a:moveTo>
                      <a:pt x="524" y="0"/>
                    </a:moveTo>
                    <a:lnTo>
                      <a:pt x="1" y="800"/>
                    </a:lnTo>
                    <a:lnTo>
                      <a:pt x="5105" y="4138"/>
                    </a:lnTo>
                    <a:lnTo>
                      <a:pt x="5628" y="3338"/>
                    </a:lnTo>
                    <a:lnTo>
                      <a:pt x="52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2945000" y="2386241"/>
                <a:ext cx="133405" cy="104460"/>
              </a:xfrm>
              <a:custGeom>
                <a:avLst/>
                <a:gdLst/>
                <a:ahLst/>
                <a:cxnLst/>
                <a:rect l="l" t="t" r="r" b="b"/>
                <a:pathLst>
                  <a:path w="5987" h="4688" extrusionOk="0">
                    <a:moveTo>
                      <a:pt x="882" y="0"/>
                    </a:moveTo>
                    <a:lnTo>
                      <a:pt x="1" y="1350"/>
                    </a:lnTo>
                    <a:lnTo>
                      <a:pt x="5104" y="4688"/>
                    </a:lnTo>
                    <a:lnTo>
                      <a:pt x="5986" y="3338"/>
                    </a:lnTo>
                    <a:lnTo>
                      <a:pt x="8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2654008" y="2583199"/>
                <a:ext cx="284102" cy="370090"/>
              </a:xfrm>
              <a:custGeom>
                <a:avLst/>
                <a:gdLst/>
                <a:ahLst/>
                <a:cxnLst/>
                <a:rect l="l" t="t" r="r" b="b"/>
                <a:pathLst>
                  <a:path w="12750" h="16609" extrusionOk="0">
                    <a:moveTo>
                      <a:pt x="11434" y="1"/>
                    </a:moveTo>
                    <a:cubicBezTo>
                      <a:pt x="10183" y="1"/>
                      <a:pt x="7271" y="2984"/>
                      <a:pt x="4565" y="7120"/>
                    </a:cubicBezTo>
                    <a:cubicBezTo>
                      <a:pt x="1597" y="11658"/>
                      <a:pt x="1" y="15869"/>
                      <a:pt x="1000" y="16522"/>
                    </a:cubicBezTo>
                    <a:cubicBezTo>
                      <a:pt x="1089" y="16580"/>
                      <a:pt x="1194" y="16608"/>
                      <a:pt x="1316" y="16608"/>
                    </a:cubicBezTo>
                    <a:cubicBezTo>
                      <a:pt x="2567" y="16608"/>
                      <a:pt x="5479" y="13625"/>
                      <a:pt x="8185" y="9489"/>
                    </a:cubicBezTo>
                    <a:cubicBezTo>
                      <a:pt x="11154" y="4950"/>
                      <a:pt x="12750" y="740"/>
                      <a:pt x="11749" y="87"/>
                    </a:cubicBezTo>
                    <a:cubicBezTo>
                      <a:pt x="11661" y="29"/>
                      <a:pt x="11555" y="1"/>
                      <a:pt x="114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7"/>
            <p:cNvGrpSpPr/>
            <p:nvPr/>
          </p:nvGrpSpPr>
          <p:grpSpPr>
            <a:xfrm rot="5159506">
              <a:off x="230141" y="202723"/>
              <a:ext cx="614899" cy="619512"/>
              <a:chOff x="2235848" y="1207369"/>
              <a:chExt cx="793012" cy="798961"/>
            </a:xfrm>
          </p:grpSpPr>
          <p:sp>
            <p:nvSpPr>
              <p:cNvPr id="296" name="Google Shape;296;p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 name="Google Shape;298;p7"/>
              <p:cNvGrpSpPr/>
              <p:nvPr/>
            </p:nvGrpSpPr>
            <p:grpSpPr>
              <a:xfrm>
                <a:off x="2291377" y="1249060"/>
                <a:ext cx="678668" cy="431239"/>
                <a:chOff x="2291377" y="1249060"/>
                <a:chExt cx="678668" cy="431239"/>
              </a:xfrm>
            </p:grpSpPr>
            <p:sp>
              <p:nvSpPr>
                <p:cNvPr id="299" name="Google Shape;299;p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2"/>
        <p:cNvGrpSpPr/>
        <p:nvPr/>
      </p:nvGrpSpPr>
      <p:grpSpPr>
        <a:xfrm>
          <a:off x="0" y="0"/>
          <a:ext cx="0" cy="0"/>
          <a:chOff x="0" y="0"/>
          <a:chExt cx="0" cy="0"/>
        </a:xfrm>
      </p:grpSpPr>
      <p:pic>
        <p:nvPicPr>
          <p:cNvPr id="323" name="Google Shape;323;p8"/>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24" name="Google Shape;324;p8"/>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txBox="1">
            <a:spLocks noGrp="1"/>
          </p:cNvSpPr>
          <p:nvPr>
            <p:ph type="title"/>
          </p:nvPr>
        </p:nvSpPr>
        <p:spPr>
          <a:xfrm>
            <a:off x="2823775"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26" name="Google Shape;326;p8"/>
          <p:cNvGrpSpPr/>
          <p:nvPr/>
        </p:nvGrpSpPr>
        <p:grpSpPr>
          <a:xfrm>
            <a:off x="7839212" y="4292695"/>
            <a:ext cx="1122766" cy="622606"/>
            <a:chOff x="7839212" y="4292695"/>
            <a:chExt cx="1122766" cy="622606"/>
          </a:xfrm>
        </p:grpSpPr>
        <p:grpSp>
          <p:nvGrpSpPr>
            <p:cNvPr id="327" name="Google Shape;327;p8"/>
            <p:cNvGrpSpPr/>
            <p:nvPr/>
          </p:nvGrpSpPr>
          <p:grpSpPr>
            <a:xfrm>
              <a:off x="8275093" y="4292695"/>
              <a:ext cx="686884" cy="622606"/>
              <a:chOff x="5752459" y="1744741"/>
              <a:chExt cx="577117" cy="523110"/>
            </a:xfrm>
          </p:grpSpPr>
          <p:sp>
            <p:nvSpPr>
              <p:cNvPr id="328" name="Google Shape;328;p8"/>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 name="Google Shape;330;p8"/>
              <p:cNvGrpSpPr/>
              <p:nvPr/>
            </p:nvGrpSpPr>
            <p:grpSpPr>
              <a:xfrm>
                <a:off x="5876129" y="1859008"/>
                <a:ext cx="343285" cy="332191"/>
                <a:chOff x="5876129" y="1859008"/>
                <a:chExt cx="343285" cy="332191"/>
              </a:xfrm>
            </p:grpSpPr>
            <p:sp>
              <p:nvSpPr>
                <p:cNvPr id="331" name="Google Shape;331;p8"/>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 name="Google Shape;335;p8"/>
            <p:cNvGrpSpPr/>
            <p:nvPr/>
          </p:nvGrpSpPr>
          <p:grpSpPr>
            <a:xfrm>
              <a:off x="7839212" y="4441995"/>
              <a:ext cx="366369" cy="324010"/>
              <a:chOff x="4967212" y="3076095"/>
              <a:chExt cx="366369" cy="324010"/>
            </a:xfrm>
          </p:grpSpPr>
          <p:sp>
            <p:nvSpPr>
              <p:cNvPr id="336" name="Google Shape;336;p8"/>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8"/>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8"/>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4"/>
        <p:cNvGrpSpPr/>
        <p:nvPr/>
      </p:nvGrpSpPr>
      <p:grpSpPr>
        <a:xfrm>
          <a:off x="0" y="0"/>
          <a:ext cx="0" cy="0"/>
          <a:chOff x="0" y="0"/>
          <a:chExt cx="0" cy="0"/>
        </a:xfrm>
      </p:grpSpPr>
      <p:pic>
        <p:nvPicPr>
          <p:cNvPr id="345" name="Google Shape;345;p9"/>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46" name="Google Shape;346;p9"/>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txBox="1">
            <a:spLocks noGrp="1"/>
          </p:cNvSpPr>
          <p:nvPr>
            <p:ph type="title"/>
          </p:nvPr>
        </p:nvSpPr>
        <p:spPr>
          <a:xfrm>
            <a:off x="3781975" y="1603050"/>
            <a:ext cx="4648800" cy="13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8" name="Google Shape;348;p9"/>
          <p:cNvSpPr txBox="1">
            <a:spLocks noGrp="1"/>
          </p:cNvSpPr>
          <p:nvPr>
            <p:ph type="subTitle" idx="1"/>
          </p:nvPr>
        </p:nvSpPr>
        <p:spPr>
          <a:xfrm>
            <a:off x="3781975" y="2869345"/>
            <a:ext cx="46488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49" name="Google Shape;349;p9"/>
          <p:cNvGrpSpPr/>
          <p:nvPr/>
        </p:nvGrpSpPr>
        <p:grpSpPr>
          <a:xfrm>
            <a:off x="7954056" y="3898925"/>
            <a:ext cx="789521" cy="945826"/>
            <a:chOff x="8188872" y="4040480"/>
            <a:chExt cx="695552" cy="833254"/>
          </a:xfrm>
        </p:grpSpPr>
        <p:sp>
          <p:nvSpPr>
            <p:cNvPr id="350" name="Google Shape;350;p9"/>
            <p:cNvSpPr/>
            <p:nvPr/>
          </p:nvSpPr>
          <p:spPr>
            <a:xfrm>
              <a:off x="8327928" y="4040480"/>
              <a:ext cx="248700" cy="248700"/>
            </a:xfrm>
            <a:prstGeom prst="mathDivide">
              <a:avLst>
                <a:gd name="adj1" fmla="val 23520"/>
                <a:gd name="adj2" fmla="val 5880"/>
                <a:gd name="adj3" fmla="val 1176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9"/>
            <p:cNvGrpSpPr/>
            <p:nvPr/>
          </p:nvGrpSpPr>
          <p:grpSpPr>
            <a:xfrm>
              <a:off x="8188872" y="4258633"/>
              <a:ext cx="695552" cy="615101"/>
              <a:chOff x="4967212" y="3076095"/>
              <a:chExt cx="366369" cy="324010"/>
            </a:xfrm>
          </p:grpSpPr>
          <p:sp>
            <p:nvSpPr>
              <p:cNvPr id="352" name="Google Shape;352;p9"/>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3"/>
        <p:cNvGrpSpPr/>
        <p:nvPr/>
      </p:nvGrpSpPr>
      <p:grpSpPr>
        <a:xfrm>
          <a:off x="0" y="0"/>
          <a:ext cx="0" cy="0"/>
          <a:chOff x="0" y="0"/>
          <a:chExt cx="0" cy="0"/>
        </a:xfrm>
      </p:grpSpPr>
      <p:pic>
        <p:nvPicPr>
          <p:cNvPr id="364" name="Google Shape;364;p11"/>
          <p:cNvPicPr preferRelativeResize="0"/>
          <p:nvPr/>
        </p:nvPicPr>
        <p:blipFill>
          <a:blip r:embed="rId2">
            <a:alphaModFix amt="43000"/>
          </a:blip>
          <a:stretch>
            <a:fillRect/>
          </a:stretch>
        </p:blipFill>
        <p:spPr>
          <a:xfrm>
            <a:off x="1850" y="0"/>
            <a:ext cx="9140300" cy="5143501"/>
          </a:xfrm>
          <a:prstGeom prst="rect">
            <a:avLst/>
          </a:prstGeom>
          <a:noFill/>
          <a:ln>
            <a:noFill/>
          </a:ln>
        </p:spPr>
      </p:pic>
      <p:sp>
        <p:nvSpPr>
          <p:cNvPr id="365" name="Google Shape;365;p11"/>
          <p:cNvSpPr/>
          <p:nvPr/>
        </p:nvSpPr>
        <p:spPr>
          <a:xfrm>
            <a:off x="326550" y="215550"/>
            <a:ext cx="8490900" cy="4712400"/>
          </a:xfrm>
          <a:prstGeom prst="roundRect">
            <a:avLst>
              <a:gd name="adj" fmla="val 702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txBox="1">
            <a:spLocks noGrp="1"/>
          </p:cNvSpPr>
          <p:nvPr>
            <p:ph type="title" hasCustomPrompt="1"/>
          </p:nvPr>
        </p:nvSpPr>
        <p:spPr>
          <a:xfrm>
            <a:off x="1284000" y="959800"/>
            <a:ext cx="6576000" cy="108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67" name="Google Shape;367;p11"/>
          <p:cNvSpPr txBox="1">
            <a:spLocks noGrp="1"/>
          </p:cNvSpPr>
          <p:nvPr>
            <p:ph type="subTitle" idx="1"/>
          </p:nvPr>
        </p:nvSpPr>
        <p:spPr>
          <a:xfrm>
            <a:off x="1284000" y="1965174"/>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aven Pro ExtraBold"/>
              <a:buNone/>
              <a:defRPr sz="3500">
                <a:solidFill>
                  <a:schemeClr val="dk1"/>
                </a:solidFill>
                <a:latin typeface="Maven Pro ExtraBold"/>
                <a:ea typeface="Maven Pro ExtraBold"/>
                <a:cs typeface="Maven Pro ExtraBold"/>
                <a:sym typeface="Maven Pro ExtraBold"/>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713225" y="1289450"/>
            <a:ext cx="7717500" cy="32793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1pPr>
            <a:lvl2pPr marL="914400" lvl="1"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2pPr>
            <a:lvl3pPr marL="1371600" lvl="2"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3pPr>
            <a:lvl4pPr marL="1828800" lvl="3"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4pPr>
            <a:lvl5pPr marL="2286000" lvl="4"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5pPr>
            <a:lvl6pPr marL="2743200" lvl="5"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6pPr>
            <a:lvl7pPr marL="3200400" lvl="6"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7pPr>
            <a:lvl8pPr marL="3657600" lvl="7"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8pPr>
            <a:lvl9pPr marL="4114800" lvl="8" indent="-317500">
              <a:lnSpc>
                <a:spcPct val="115000"/>
              </a:lnSpc>
              <a:spcBef>
                <a:spcPts val="0"/>
              </a:spcBef>
              <a:spcAft>
                <a:spcPts val="0"/>
              </a:spcAft>
              <a:buClr>
                <a:schemeClr val="dk1"/>
              </a:buClr>
              <a:buSzPts val="1400"/>
              <a:buFont typeface="Figtree"/>
              <a:buChar char="■"/>
              <a:defRPr>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8" r:id="rId29"/>
    <p:sldLayoutId id="2147483679"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10/23/2023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8215614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69.png"/><Relationship Id="rId2" Type="http://schemas.openxmlformats.org/officeDocument/2006/relationships/notesSlide" Target="../notesSlides/notesSlide32.xml"/><Relationship Id="rId16" Type="http://schemas.openxmlformats.org/officeDocument/2006/relationships/image" Target="../media/image81.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79.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86.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85.png"/><Relationship Id="rId17" Type="http://schemas.openxmlformats.org/officeDocument/2006/relationships/image" Target="../media/image69.png"/><Relationship Id="rId2" Type="http://schemas.openxmlformats.org/officeDocument/2006/relationships/notesSlide" Target="../notesSlides/notesSlide33.xml"/><Relationship Id="rId16" Type="http://schemas.openxmlformats.org/officeDocument/2006/relationships/image" Target="../media/image89.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88.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1.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90.png"/><Relationship Id="rId17" Type="http://schemas.openxmlformats.org/officeDocument/2006/relationships/image" Target="../media/image69.png"/><Relationship Id="rId2" Type="http://schemas.openxmlformats.org/officeDocument/2006/relationships/notesSlide" Target="../notesSlides/notesSlide34.xml"/><Relationship Id="rId16" Type="http://schemas.openxmlformats.org/officeDocument/2006/relationships/image" Target="../media/image94.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93.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92.png"/></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6.png"/><Relationship Id="rId18" Type="http://schemas.openxmlformats.org/officeDocument/2006/relationships/image" Target="../media/image82.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95.png"/><Relationship Id="rId17" Type="http://schemas.openxmlformats.org/officeDocument/2006/relationships/image" Target="../media/image69.png"/><Relationship Id="rId2" Type="http://schemas.openxmlformats.org/officeDocument/2006/relationships/notesSlide" Target="../notesSlides/notesSlide35.xml"/><Relationship Id="rId16" Type="http://schemas.openxmlformats.org/officeDocument/2006/relationships/image" Target="../media/image99.png"/><Relationship Id="rId20"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98.png"/><Relationship Id="rId10" Type="http://schemas.openxmlformats.org/officeDocument/2006/relationships/image" Target="../media/image75.png"/><Relationship Id="rId19"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72.png"/><Relationship Id="rId12" Type="http://schemas.openxmlformats.org/officeDocument/2006/relationships/image" Target="../media/image100.png"/><Relationship Id="rId2" Type="http://schemas.openxmlformats.org/officeDocument/2006/relationships/notesSlide" Target="../notesSlides/notesSlide36.xml"/><Relationship Id="rId16" Type="http://schemas.openxmlformats.org/officeDocument/2006/relationships/image" Target="../media/image84.png"/><Relationship Id="rId1" Type="http://schemas.openxmlformats.org/officeDocument/2006/relationships/slideLayout" Target="../slideLayouts/slideLayout31.xml"/><Relationship Id="rId6" Type="http://schemas.microsoft.com/office/2007/relationships/hdphoto" Target="../media/hdphoto1.wdp"/><Relationship Id="rId11" Type="http://schemas.openxmlformats.org/officeDocument/2006/relationships/image" Target="../media/image76.png"/><Relationship Id="rId5" Type="http://schemas.openxmlformats.org/officeDocument/2006/relationships/image" Target="../media/image71.png"/><Relationship Id="rId15" Type="http://schemas.openxmlformats.org/officeDocument/2006/relationships/image" Target="../media/image83.png"/><Relationship Id="rId10" Type="http://schemas.openxmlformats.org/officeDocument/2006/relationships/image" Target="../media/image75.png"/><Relationship Id="rId4" Type="http://schemas.openxmlformats.org/officeDocument/2006/relationships/audio" Target="../media/audio2.wav"/><Relationship Id="rId9" Type="http://schemas.openxmlformats.org/officeDocument/2006/relationships/image" Target="../media/image74.png"/><Relationship Id="rId1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5.xml"/><Relationship Id="rId5" Type="http://schemas.openxmlformats.org/officeDocument/2006/relationships/image" Target="../media/image108.pn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117.png"/><Relationship Id="rId4" Type="http://schemas.openxmlformats.org/officeDocument/2006/relationships/image" Target="../media/image116.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image" Target="../media/image117.png"/><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2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9.png"/><Relationship Id="rId7" Type="http://schemas.openxmlformats.org/officeDocument/2006/relationships/image" Target="../media/image126.png"/><Relationship Id="rId2" Type="http://schemas.openxmlformats.org/officeDocument/2006/relationships/notesSlide" Target="../notesSlides/notesSlide43.xml"/><Relationship Id="rId1" Type="http://schemas.openxmlformats.org/officeDocument/2006/relationships/slideLayout" Target="../slideLayouts/slideLayout2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14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37"/>
          <p:cNvSpPr txBox="1">
            <a:spLocks noGrp="1"/>
          </p:cNvSpPr>
          <p:nvPr>
            <p:ph type="ctrTitle"/>
          </p:nvPr>
        </p:nvSpPr>
        <p:spPr>
          <a:xfrm>
            <a:off x="295180" y="1059090"/>
            <a:ext cx="5846601" cy="2843100"/>
          </a:xfrm>
          <a:prstGeom prst="rect">
            <a:avLst/>
          </a:prstGeom>
        </p:spPr>
        <p:txBody>
          <a:bodyPr spcFirstLastPara="1" wrap="square" lIns="91425" tIns="91425" rIns="91425" bIns="91425" anchor="b" anchorCtr="0">
            <a:noAutofit/>
          </a:bodyPr>
          <a:lstStyle/>
          <a:p>
            <a:pPr lvl="0">
              <a:lnSpc>
                <a:spcPct val="150000"/>
              </a:lnSpc>
            </a:pPr>
            <a:r>
              <a:rPr lang="en-US" sz="4300" b="1">
                <a:latin typeface="+mj-lt"/>
              </a:rPr>
              <a:t>CHÀO MỪNG </a:t>
            </a:r>
            <a:br>
              <a:rPr lang="en-US" sz="4300" b="1">
                <a:latin typeface="+mj-lt"/>
              </a:rPr>
            </a:br>
            <a:r>
              <a:rPr lang="en-US" sz="4300" b="1">
                <a:latin typeface="+mj-lt"/>
              </a:rPr>
              <a:t>TẤT CẢ CÁC EM </a:t>
            </a:r>
            <a:br>
              <a:rPr lang="en-US" sz="4300" b="1">
                <a:latin typeface="+mj-lt"/>
              </a:rPr>
            </a:br>
            <a:r>
              <a:rPr lang="en-US" sz="4300" b="1">
                <a:latin typeface="+mj-lt"/>
              </a:rPr>
              <a:t>ĐẾN VỚI TIẾT HỌC!</a:t>
            </a:r>
          </a:p>
        </p:txBody>
      </p:sp>
      <p:grpSp>
        <p:nvGrpSpPr>
          <p:cNvPr id="118" name="Google Shape;1876;p37"/>
          <p:cNvGrpSpPr/>
          <p:nvPr/>
        </p:nvGrpSpPr>
        <p:grpSpPr>
          <a:xfrm>
            <a:off x="6043917" y="413468"/>
            <a:ext cx="2663687" cy="4371571"/>
            <a:chOff x="6145448" y="106155"/>
            <a:chExt cx="2851637" cy="4742495"/>
          </a:xfrm>
        </p:grpSpPr>
        <p:sp>
          <p:nvSpPr>
            <p:cNvPr id="119" name="Google Shape;1877;p37"/>
            <p:cNvSpPr/>
            <p:nvPr/>
          </p:nvSpPr>
          <p:spPr>
            <a:xfrm>
              <a:off x="6394875" y="468965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878;p37"/>
            <p:cNvGrpSpPr/>
            <p:nvPr/>
          </p:nvGrpSpPr>
          <p:grpSpPr>
            <a:xfrm>
              <a:off x="7220320" y="834167"/>
              <a:ext cx="554708" cy="888861"/>
              <a:chOff x="5029670" y="1742067"/>
              <a:chExt cx="554708" cy="888861"/>
            </a:xfrm>
          </p:grpSpPr>
          <p:sp>
            <p:nvSpPr>
              <p:cNvPr id="221" name="Google Shape;1879;p37"/>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880;p37"/>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881;p37"/>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882;p37"/>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883;p37"/>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884;p37"/>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885;p37"/>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886;p37"/>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887;p37"/>
            <p:cNvGrpSpPr/>
            <p:nvPr/>
          </p:nvGrpSpPr>
          <p:grpSpPr>
            <a:xfrm>
              <a:off x="6467342" y="352445"/>
              <a:ext cx="510540" cy="657406"/>
              <a:chOff x="5578942" y="2478983"/>
              <a:chExt cx="510540" cy="657406"/>
            </a:xfrm>
          </p:grpSpPr>
          <p:sp>
            <p:nvSpPr>
              <p:cNvPr id="207" name="Google Shape;1888;p37"/>
              <p:cNvSpPr/>
              <p:nvPr/>
            </p:nvSpPr>
            <p:spPr>
              <a:xfrm>
                <a:off x="5802061" y="2478983"/>
                <a:ext cx="66625" cy="388919"/>
              </a:xfrm>
              <a:custGeom>
                <a:avLst/>
                <a:gdLst/>
                <a:ahLst/>
                <a:cxnLst/>
                <a:rect l="l" t="t" r="r" b="b"/>
                <a:pathLst>
                  <a:path w="2990" h="17454" extrusionOk="0">
                    <a:moveTo>
                      <a:pt x="797" y="1"/>
                    </a:moveTo>
                    <a:cubicBezTo>
                      <a:pt x="796" y="1"/>
                      <a:pt x="794" y="1"/>
                      <a:pt x="792" y="1"/>
                    </a:cubicBezTo>
                    <a:cubicBezTo>
                      <a:pt x="134" y="227"/>
                      <a:pt x="165" y="1086"/>
                      <a:pt x="165" y="1086"/>
                    </a:cubicBezTo>
                    <a:lnTo>
                      <a:pt x="1" y="17453"/>
                    </a:lnTo>
                    <a:lnTo>
                      <a:pt x="2990" y="17024"/>
                    </a:lnTo>
                    <a:cubicBezTo>
                      <a:pt x="2990" y="17024"/>
                      <a:pt x="1199"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889;p37"/>
              <p:cNvSpPr/>
              <p:nvPr/>
            </p:nvSpPr>
            <p:spPr>
              <a:xfrm>
                <a:off x="5792523" y="2842215"/>
                <a:ext cx="172088" cy="294174"/>
              </a:xfrm>
              <a:custGeom>
                <a:avLst/>
                <a:gdLst/>
                <a:ahLst/>
                <a:cxnLst/>
                <a:rect l="l" t="t" r="r" b="b"/>
                <a:pathLst>
                  <a:path w="7723" h="13202" extrusionOk="0">
                    <a:moveTo>
                      <a:pt x="3721" y="5570"/>
                    </a:moveTo>
                    <a:cubicBezTo>
                      <a:pt x="4829" y="5570"/>
                      <a:pt x="5788" y="6703"/>
                      <a:pt x="5886" y="8163"/>
                    </a:cubicBezTo>
                    <a:cubicBezTo>
                      <a:pt x="5988" y="9671"/>
                      <a:pt x="5135" y="10957"/>
                      <a:pt x="3980" y="11034"/>
                    </a:cubicBezTo>
                    <a:cubicBezTo>
                      <a:pt x="3944" y="11037"/>
                      <a:pt x="3908" y="11038"/>
                      <a:pt x="3872" y="11038"/>
                    </a:cubicBezTo>
                    <a:cubicBezTo>
                      <a:pt x="2763" y="11038"/>
                      <a:pt x="1803" y="9905"/>
                      <a:pt x="1705" y="8445"/>
                    </a:cubicBezTo>
                    <a:cubicBezTo>
                      <a:pt x="1602" y="6936"/>
                      <a:pt x="2455" y="5651"/>
                      <a:pt x="3611" y="5574"/>
                    </a:cubicBezTo>
                    <a:cubicBezTo>
                      <a:pt x="3648" y="5571"/>
                      <a:pt x="3684" y="5570"/>
                      <a:pt x="3721" y="5570"/>
                    </a:cubicBezTo>
                    <a:close/>
                    <a:moveTo>
                      <a:pt x="2545" y="1"/>
                    </a:moveTo>
                    <a:cubicBezTo>
                      <a:pt x="1415" y="1"/>
                      <a:pt x="204" y="672"/>
                      <a:pt x="204" y="672"/>
                    </a:cubicBezTo>
                    <a:cubicBezTo>
                      <a:pt x="204" y="672"/>
                      <a:pt x="1" y="7843"/>
                      <a:pt x="49" y="8556"/>
                    </a:cubicBezTo>
                    <a:cubicBezTo>
                      <a:pt x="226" y="11172"/>
                      <a:pt x="1942" y="13201"/>
                      <a:pt x="3929" y="13201"/>
                    </a:cubicBezTo>
                    <a:cubicBezTo>
                      <a:pt x="3994" y="13201"/>
                      <a:pt x="4059" y="13199"/>
                      <a:pt x="4125" y="13195"/>
                    </a:cubicBezTo>
                    <a:cubicBezTo>
                      <a:pt x="6194" y="13055"/>
                      <a:pt x="7723" y="10753"/>
                      <a:pt x="7540" y="8051"/>
                    </a:cubicBezTo>
                    <a:cubicBezTo>
                      <a:pt x="7387" y="5780"/>
                      <a:pt x="6073" y="3952"/>
                      <a:pt x="4429" y="3510"/>
                    </a:cubicBezTo>
                    <a:cubicBezTo>
                      <a:pt x="4328" y="2974"/>
                      <a:pt x="3843" y="441"/>
                      <a:pt x="3642" y="302"/>
                    </a:cubicBezTo>
                    <a:cubicBezTo>
                      <a:pt x="3323" y="82"/>
                      <a:pt x="2938" y="1"/>
                      <a:pt x="25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890;p37"/>
              <p:cNvSpPr/>
              <p:nvPr/>
            </p:nvSpPr>
            <p:spPr>
              <a:xfrm>
                <a:off x="5801815" y="2555725"/>
                <a:ext cx="287667" cy="311019"/>
              </a:xfrm>
              <a:custGeom>
                <a:avLst/>
                <a:gdLst/>
                <a:ahLst/>
                <a:cxnLst/>
                <a:rect l="l" t="t" r="r" b="b"/>
                <a:pathLst>
                  <a:path w="12910" h="13958" extrusionOk="0">
                    <a:moveTo>
                      <a:pt x="12529" y="0"/>
                    </a:moveTo>
                    <a:cubicBezTo>
                      <a:pt x="11976" y="0"/>
                      <a:pt x="0" y="11724"/>
                      <a:pt x="0" y="11724"/>
                    </a:cubicBezTo>
                    <a:lnTo>
                      <a:pt x="2030" y="13958"/>
                    </a:lnTo>
                    <a:lnTo>
                      <a:pt x="12338" y="1245"/>
                    </a:lnTo>
                    <a:cubicBezTo>
                      <a:pt x="12338" y="1245"/>
                      <a:pt x="12910" y="603"/>
                      <a:pt x="12547" y="9"/>
                    </a:cubicBezTo>
                    <a:cubicBezTo>
                      <a:pt x="12543" y="3"/>
                      <a:pt x="12538" y="0"/>
                      <a:pt x="125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891;p37"/>
              <p:cNvSpPr/>
              <p:nvPr/>
            </p:nvSpPr>
            <p:spPr>
              <a:xfrm>
                <a:off x="5790986" y="2849457"/>
                <a:ext cx="32956" cy="28856"/>
              </a:xfrm>
              <a:custGeom>
                <a:avLst/>
                <a:gdLst/>
                <a:ahLst/>
                <a:cxnLst/>
                <a:rect l="l" t="t" r="r" b="b"/>
                <a:pathLst>
                  <a:path w="1479" h="1295" extrusionOk="0">
                    <a:moveTo>
                      <a:pt x="740" y="0"/>
                    </a:moveTo>
                    <a:cubicBezTo>
                      <a:pt x="517" y="0"/>
                      <a:pt x="300" y="115"/>
                      <a:pt x="180" y="322"/>
                    </a:cubicBezTo>
                    <a:cubicBezTo>
                      <a:pt x="0" y="631"/>
                      <a:pt x="104" y="1027"/>
                      <a:pt x="414" y="1207"/>
                    </a:cubicBezTo>
                    <a:cubicBezTo>
                      <a:pt x="516" y="1266"/>
                      <a:pt x="628" y="1295"/>
                      <a:pt x="739" y="1295"/>
                    </a:cubicBezTo>
                    <a:cubicBezTo>
                      <a:pt x="962" y="1295"/>
                      <a:pt x="1179" y="1180"/>
                      <a:pt x="1299" y="974"/>
                    </a:cubicBezTo>
                    <a:cubicBezTo>
                      <a:pt x="1478" y="665"/>
                      <a:pt x="1375" y="269"/>
                      <a:pt x="1065" y="88"/>
                    </a:cubicBezTo>
                    <a:cubicBezTo>
                      <a:pt x="963" y="29"/>
                      <a:pt x="850" y="0"/>
                      <a:pt x="740" y="0"/>
                    </a:cubicBezTo>
                    <a:close/>
                  </a:path>
                </a:pathLst>
              </a:custGeom>
              <a:solidFill>
                <a:srgbClr val="A49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892;p37"/>
              <p:cNvSpPr/>
              <p:nvPr/>
            </p:nvSpPr>
            <p:spPr>
              <a:xfrm>
                <a:off x="5578942" y="2806518"/>
                <a:ext cx="278754" cy="233186"/>
              </a:xfrm>
              <a:custGeom>
                <a:avLst/>
                <a:gdLst/>
                <a:ahLst/>
                <a:cxnLst/>
                <a:rect l="l" t="t" r="r" b="b"/>
                <a:pathLst>
                  <a:path w="12510" h="10465" extrusionOk="0">
                    <a:moveTo>
                      <a:pt x="5510" y="3613"/>
                    </a:moveTo>
                    <a:cubicBezTo>
                      <a:pt x="5986" y="3613"/>
                      <a:pt x="6428" y="3765"/>
                      <a:pt x="6762" y="4081"/>
                    </a:cubicBezTo>
                    <a:cubicBezTo>
                      <a:pt x="7601" y="4879"/>
                      <a:pt x="7440" y="6412"/>
                      <a:pt x="6400" y="7509"/>
                    </a:cubicBezTo>
                    <a:cubicBezTo>
                      <a:pt x="5773" y="8171"/>
                      <a:pt x="4970" y="8521"/>
                      <a:pt x="4247" y="8521"/>
                    </a:cubicBezTo>
                    <a:cubicBezTo>
                      <a:pt x="3771" y="8521"/>
                      <a:pt x="3329" y="8369"/>
                      <a:pt x="2995" y="8053"/>
                    </a:cubicBezTo>
                    <a:cubicBezTo>
                      <a:pt x="2156" y="7256"/>
                      <a:pt x="2317" y="5723"/>
                      <a:pt x="3357" y="4625"/>
                    </a:cubicBezTo>
                    <a:cubicBezTo>
                      <a:pt x="3984" y="3964"/>
                      <a:pt x="4787" y="3613"/>
                      <a:pt x="5510" y="3613"/>
                    </a:cubicBezTo>
                    <a:close/>
                    <a:moveTo>
                      <a:pt x="10091" y="0"/>
                    </a:moveTo>
                    <a:cubicBezTo>
                      <a:pt x="9828" y="0"/>
                      <a:pt x="7862" y="1623"/>
                      <a:pt x="7446" y="1969"/>
                    </a:cubicBezTo>
                    <a:cubicBezTo>
                      <a:pt x="7008" y="1769"/>
                      <a:pt x="6519" y="1671"/>
                      <a:pt x="6008" y="1671"/>
                    </a:cubicBezTo>
                    <a:cubicBezTo>
                      <a:pt x="4714" y="1671"/>
                      <a:pt x="3276" y="2300"/>
                      <a:pt x="2154" y="3484"/>
                    </a:cubicBezTo>
                    <a:cubicBezTo>
                      <a:pt x="290" y="5448"/>
                      <a:pt x="0" y="8198"/>
                      <a:pt x="1505" y="9625"/>
                    </a:cubicBezTo>
                    <a:cubicBezTo>
                      <a:pt x="2102" y="10192"/>
                      <a:pt x="2893" y="10464"/>
                      <a:pt x="3745" y="10464"/>
                    </a:cubicBezTo>
                    <a:cubicBezTo>
                      <a:pt x="5040" y="10464"/>
                      <a:pt x="6479" y="9835"/>
                      <a:pt x="7602" y="8650"/>
                    </a:cubicBezTo>
                    <a:cubicBezTo>
                      <a:pt x="8094" y="8132"/>
                      <a:pt x="12509" y="2478"/>
                      <a:pt x="12509" y="2478"/>
                    </a:cubicBezTo>
                    <a:cubicBezTo>
                      <a:pt x="12509" y="2478"/>
                      <a:pt x="11591" y="134"/>
                      <a:pt x="10096" y="0"/>
                    </a:cubicBezTo>
                    <a:cubicBezTo>
                      <a:pt x="10095" y="0"/>
                      <a:pt x="10093" y="0"/>
                      <a:pt x="10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893;p37"/>
              <p:cNvSpPr/>
              <p:nvPr/>
            </p:nvSpPr>
            <p:spPr>
              <a:xfrm>
                <a:off x="5774564" y="2843262"/>
                <a:ext cx="44766" cy="40287"/>
              </a:xfrm>
              <a:custGeom>
                <a:avLst/>
                <a:gdLst/>
                <a:ahLst/>
                <a:cxnLst/>
                <a:rect l="l" t="t" r="r" b="b"/>
                <a:pathLst>
                  <a:path w="2009" h="1808" extrusionOk="0">
                    <a:moveTo>
                      <a:pt x="1004" y="0"/>
                    </a:moveTo>
                    <a:cubicBezTo>
                      <a:pt x="608" y="0"/>
                      <a:pt x="245" y="262"/>
                      <a:pt x="134" y="663"/>
                    </a:cubicBezTo>
                    <a:cubicBezTo>
                      <a:pt x="1" y="1144"/>
                      <a:pt x="281" y="1641"/>
                      <a:pt x="764" y="1775"/>
                    </a:cubicBezTo>
                    <a:cubicBezTo>
                      <a:pt x="845" y="1797"/>
                      <a:pt x="926" y="1808"/>
                      <a:pt x="1006" y="1808"/>
                    </a:cubicBezTo>
                    <a:cubicBezTo>
                      <a:pt x="1401" y="1808"/>
                      <a:pt x="1765" y="1545"/>
                      <a:pt x="1876" y="1145"/>
                    </a:cubicBezTo>
                    <a:cubicBezTo>
                      <a:pt x="2008" y="664"/>
                      <a:pt x="1726" y="167"/>
                      <a:pt x="1246" y="33"/>
                    </a:cubicBezTo>
                    <a:cubicBezTo>
                      <a:pt x="1165" y="11"/>
                      <a:pt x="1084" y="0"/>
                      <a:pt x="10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894;p37"/>
              <p:cNvSpPr/>
              <p:nvPr/>
            </p:nvSpPr>
            <p:spPr>
              <a:xfrm>
                <a:off x="5782140" y="2850081"/>
                <a:ext cx="29613" cy="26672"/>
              </a:xfrm>
              <a:custGeom>
                <a:avLst/>
                <a:gdLst/>
                <a:ahLst/>
                <a:cxnLst/>
                <a:rect l="l" t="t" r="r" b="b"/>
                <a:pathLst>
                  <a:path w="1329" h="1197" extrusionOk="0">
                    <a:moveTo>
                      <a:pt x="664" y="1"/>
                    </a:moveTo>
                    <a:cubicBezTo>
                      <a:pt x="402" y="1"/>
                      <a:pt x="161" y="173"/>
                      <a:pt x="88" y="439"/>
                    </a:cubicBezTo>
                    <a:cubicBezTo>
                      <a:pt x="0" y="758"/>
                      <a:pt x="186" y="1086"/>
                      <a:pt x="505" y="1175"/>
                    </a:cubicBezTo>
                    <a:cubicBezTo>
                      <a:pt x="558" y="1189"/>
                      <a:pt x="611" y="1196"/>
                      <a:pt x="663" y="1196"/>
                    </a:cubicBezTo>
                    <a:cubicBezTo>
                      <a:pt x="925" y="1196"/>
                      <a:pt x="1167" y="1023"/>
                      <a:pt x="1241" y="758"/>
                    </a:cubicBezTo>
                    <a:cubicBezTo>
                      <a:pt x="1328" y="439"/>
                      <a:pt x="1142" y="109"/>
                      <a:pt x="822" y="22"/>
                    </a:cubicBezTo>
                    <a:cubicBezTo>
                      <a:pt x="770" y="7"/>
                      <a:pt x="716" y="1"/>
                      <a:pt x="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895;p37"/>
              <p:cNvSpPr/>
              <p:nvPr/>
            </p:nvSpPr>
            <p:spPr>
              <a:xfrm>
                <a:off x="5791810" y="2850281"/>
                <a:ext cx="10673" cy="26360"/>
              </a:xfrm>
              <a:custGeom>
                <a:avLst/>
                <a:gdLst/>
                <a:ahLst/>
                <a:cxnLst/>
                <a:rect l="l" t="t" r="r" b="b"/>
                <a:pathLst>
                  <a:path w="479" h="1183" extrusionOk="0">
                    <a:moveTo>
                      <a:pt x="316" y="0"/>
                    </a:moveTo>
                    <a:lnTo>
                      <a:pt x="1" y="1138"/>
                    </a:lnTo>
                    <a:cubicBezTo>
                      <a:pt x="23" y="1148"/>
                      <a:pt x="46" y="1159"/>
                      <a:pt x="71" y="1166"/>
                    </a:cubicBezTo>
                    <a:cubicBezTo>
                      <a:pt x="102" y="1175"/>
                      <a:pt x="134" y="1178"/>
                      <a:pt x="164" y="1182"/>
                    </a:cubicBezTo>
                    <a:lnTo>
                      <a:pt x="478" y="48"/>
                    </a:lnTo>
                    <a:cubicBezTo>
                      <a:pt x="450" y="34"/>
                      <a:pt x="420" y="22"/>
                      <a:pt x="390" y="13"/>
                    </a:cubicBezTo>
                    <a:cubicBezTo>
                      <a:pt x="365" y="6"/>
                      <a:pt x="340" y="3"/>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1896;p37"/>
              <p:cNvGrpSpPr/>
              <p:nvPr/>
            </p:nvGrpSpPr>
            <p:grpSpPr>
              <a:xfrm>
                <a:off x="5803732" y="2564727"/>
                <a:ext cx="252754" cy="252842"/>
                <a:chOff x="5803732" y="2564727"/>
                <a:chExt cx="252754" cy="252842"/>
              </a:xfrm>
            </p:grpSpPr>
            <p:sp>
              <p:nvSpPr>
                <p:cNvPr id="216" name="Google Shape;1897;p37"/>
                <p:cNvSpPr/>
                <p:nvPr/>
              </p:nvSpPr>
              <p:spPr>
                <a:xfrm>
                  <a:off x="5804690" y="2564727"/>
                  <a:ext cx="32911" cy="40799"/>
                </a:xfrm>
                <a:custGeom>
                  <a:avLst/>
                  <a:gdLst/>
                  <a:ahLst/>
                  <a:cxnLst/>
                  <a:rect l="l" t="t" r="r" b="b"/>
                  <a:pathLst>
                    <a:path w="1477" h="1831" extrusionOk="0">
                      <a:moveTo>
                        <a:pt x="1352" y="1"/>
                      </a:moveTo>
                      <a:lnTo>
                        <a:pt x="11" y="792"/>
                      </a:lnTo>
                      <a:lnTo>
                        <a:pt x="0" y="1831"/>
                      </a:lnTo>
                      <a:lnTo>
                        <a:pt x="0" y="1831"/>
                      </a:lnTo>
                      <a:lnTo>
                        <a:pt x="1476" y="962"/>
                      </a:lnTo>
                      <a:cubicBezTo>
                        <a:pt x="1435" y="633"/>
                        <a:pt x="1394" y="311"/>
                        <a:pt x="1352"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898;p37"/>
                <p:cNvSpPr/>
                <p:nvPr/>
              </p:nvSpPr>
              <p:spPr>
                <a:xfrm>
                  <a:off x="5803732" y="2621192"/>
                  <a:ext cx="44520" cy="79103"/>
                </a:xfrm>
                <a:custGeom>
                  <a:avLst/>
                  <a:gdLst/>
                  <a:ahLst/>
                  <a:cxnLst/>
                  <a:rect l="l" t="t" r="r" b="b"/>
                  <a:pathLst>
                    <a:path w="1998" h="3550" extrusionOk="0">
                      <a:moveTo>
                        <a:pt x="1714" y="1"/>
                      </a:moveTo>
                      <a:lnTo>
                        <a:pt x="25" y="994"/>
                      </a:lnTo>
                      <a:lnTo>
                        <a:pt x="1" y="3550"/>
                      </a:lnTo>
                      <a:lnTo>
                        <a:pt x="1997" y="2375"/>
                      </a:lnTo>
                      <a:cubicBezTo>
                        <a:pt x="1903" y="1577"/>
                        <a:pt x="1810" y="776"/>
                        <a:pt x="1714" y="1"/>
                      </a:cubicBez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899;p37"/>
                <p:cNvSpPr/>
                <p:nvPr/>
              </p:nvSpPr>
              <p:spPr>
                <a:xfrm>
                  <a:off x="6017758" y="2582910"/>
                  <a:ext cx="38727" cy="59004"/>
                </a:xfrm>
                <a:custGeom>
                  <a:avLst/>
                  <a:gdLst/>
                  <a:ahLst/>
                  <a:cxnLst/>
                  <a:rect l="l" t="t" r="r" b="b"/>
                  <a:pathLst>
                    <a:path w="1738" h="2648" extrusionOk="0">
                      <a:moveTo>
                        <a:pt x="1323" y="0"/>
                      </a:moveTo>
                      <a:cubicBezTo>
                        <a:pt x="935" y="350"/>
                        <a:pt x="487" y="759"/>
                        <a:pt x="0" y="1210"/>
                      </a:cubicBezTo>
                      <a:lnTo>
                        <a:pt x="520" y="2647"/>
                      </a:lnTo>
                      <a:lnTo>
                        <a:pt x="1738" y="1147"/>
                      </a:lnTo>
                      <a:lnTo>
                        <a:pt x="1323"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900;p37"/>
                <p:cNvSpPr/>
                <p:nvPr/>
              </p:nvSpPr>
              <p:spPr>
                <a:xfrm>
                  <a:off x="5928560" y="2679194"/>
                  <a:ext cx="32644" cy="64775"/>
                </a:xfrm>
                <a:custGeom>
                  <a:avLst/>
                  <a:gdLst/>
                  <a:ahLst/>
                  <a:cxnLst/>
                  <a:rect l="l" t="t" r="r" b="b"/>
                  <a:pathLst>
                    <a:path w="1465" h="2907" extrusionOk="0">
                      <a:moveTo>
                        <a:pt x="704" y="1"/>
                      </a:moveTo>
                      <a:cubicBezTo>
                        <a:pt x="469" y="224"/>
                        <a:pt x="234" y="449"/>
                        <a:pt x="0" y="673"/>
                      </a:cubicBezTo>
                      <a:lnTo>
                        <a:pt x="810" y="2906"/>
                      </a:lnTo>
                      <a:lnTo>
                        <a:pt x="1464" y="2098"/>
                      </a:lnTo>
                      <a:lnTo>
                        <a:pt x="704" y="1"/>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901;p37"/>
                <p:cNvSpPr/>
                <p:nvPr/>
              </p:nvSpPr>
              <p:spPr>
                <a:xfrm>
                  <a:off x="5864542" y="2718723"/>
                  <a:ext cx="58269" cy="98845"/>
                </a:xfrm>
                <a:custGeom>
                  <a:avLst/>
                  <a:gdLst/>
                  <a:ahLst/>
                  <a:cxnLst/>
                  <a:rect l="l" t="t" r="r" b="b"/>
                  <a:pathLst>
                    <a:path w="2615" h="4436" extrusionOk="0">
                      <a:moveTo>
                        <a:pt x="1726" y="0"/>
                      </a:moveTo>
                      <a:cubicBezTo>
                        <a:pt x="1120" y="584"/>
                        <a:pt x="536" y="1149"/>
                        <a:pt x="1" y="1667"/>
                      </a:cubicBezTo>
                      <a:lnTo>
                        <a:pt x="1005" y="4436"/>
                      </a:lnTo>
                      <a:lnTo>
                        <a:pt x="2615" y="2450"/>
                      </a:lnTo>
                      <a:lnTo>
                        <a:pt x="1726" y="0"/>
                      </a:lnTo>
                      <a:close/>
                    </a:path>
                  </a:pathLst>
                </a:custGeom>
                <a:solidFill>
                  <a:srgbClr val="FFFFFF">
                    <a:alpha val="18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 name="Google Shape;1902;p37"/>
            <p:cNvGrpSpPr/>
            <p:nvPr/>
          </p:nvGrpSpPr>
          <p:grpSpPr>
            <a:xfrm>
              <a:off x="8204073" y="539494"/>
              <a:ext cx="793012" cy="798961"/>
              <a:chOff x="2235848" y="1207369"/>
              <a:chExt cx="793012" cy="798961"/>
            </a:xfrm>
          </p:grpSpPr>
          <p:sp>
            <p:nvSpPr>
              <p:cNvPr id="181" name="Google Shape;1903;p37"/>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904;p37"/>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1905;p37"/>
              <p:cNvGrpSpPr/>
              <p:nvPr/>
            </p:nvGrpSpPr>
            <p:grpSpPr>
              <a:xfrm>
                <a:off x="2291377" y="1249060"/>
                <a:ext cx="678668" cy="431239"/>
                <a:chOff x="2291377" y="1249060"/>
                <a:chExt cx="678668" cy="431239"/>
              </a:xfrm>
            </p:grpSpPr>
            <p:sp>
              <p:nvSpPr>
                <p:cNvPr id="184" name="Google Shape;1906;p37"/>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907;p37"/>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908;p37"/>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909;p37"/>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910;p37"/>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911;p37"/>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12;p37"/>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3;p37"/>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14;p37"/>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15;p37"/>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16;p37"/>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17;p37"/>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18;p37"/>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19;p37"/>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20;p37"/>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21;p37"/>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922;p37"/>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923;p37"/>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924;p37"/>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925;p37"/>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926;p37"/>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927;p37"/>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928;p37"/>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3" name="Google Shape;1929;p37"/>
            <p:cNvGrpSpPr/>
            <p:nvPr/>
          </p:nvGrpSpPr>
          <p:grpSpPr>
            <a:xfrm>
              <a:off x="6394869" y="1928475"/>
              <a:ext cx="2337472" cy="2843097"/>
              <a:chOff x="2903598" y="83200"/>
              <a:chExt cx="710888" cy="864663"/>
            </a:xfrm>
          </p:grpSpPr>
          <p:sp>
            <p:nvSpPr>
              <p:cNvPr id="127" name="Google Shape;1930;p37"/>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931;p37"/>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932;p37"/>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933;p37"/>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934;p37"/>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935;p37"/>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936;p37"/>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937;p37"/>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938;p37"/>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939;p37"/>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940;p37"/>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941;p37"/>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942;p37"/>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943;p37"/>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944;p37"/>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6D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945;p37"/>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946;p37"/>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947;p37"/>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948;p37"/>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949;p37"/>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950;p37"/>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951;p37"/>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952;p37"/>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953;p37"/>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954;p37"/>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955;p37"/>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956;p37"/>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957;p37"/>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958;p37"/>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959;p37"/>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960;p37"/>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961;p37"/>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962;p37"/>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963;p37"/>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964;p37"/>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965;p37"/>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966;p37"/>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967;p37"/>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968;p37"/>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969;p37"/>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970;p37"/>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6D3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971;p37"/>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972;p37"/>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973;p37"/>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974;p37"/>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975;p37"/>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976;p37"/>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977;p37"/>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978;p37"/>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979;p37"/>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804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980;p37"/>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804F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981;p37"/>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986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82;p37"/>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5C3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983;p37"/>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984;p37"/>
            <p:cNvSpPr/>
            <p:nvPr/>
          </p:nvSpPr>
          <p:spPr>
            <a:xfrm>
              <a:off x="6145448" y="1401125"/>
              <a:ext cx="321900" cy="3219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985;p37"/>
            <p:cNvSpPr/>
            <p:nvPr/>
          </p:nvSpPr>
          <p:spPr>
            <a:xfrm>
              <a:off x="8307631" y="1588697"/>
              <a:ext cx="246300" cy="246300"/>
            </a:xfrm>
            <a:prstGeom prst="mathMin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986;p37"/>
            <p:cNvSpPr/>
            <p:nvPr/>
          </p:nvSpPr>
          <p:spPr>
            <a:xfrm>
              <a:off x="7440463" y="106155"/>
              <a:ext cx="246300" cy="2463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9484435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1"/>
        <p:cNvGrpSpPr/>
        <p:nvPr/>
      </p:nvGrpSpPr>
      <p:grpSpPr>
        <a:xfrm>
          <a:off x="0" y="0"/>
          <a:ext cx="0" cy="0"/>
          <a:chOff x="0" y="0"/>
          <a:chExt cx="0" cy="0"/>
        </a:xfrm>
      </p:grpSpPr>
      <p:sp>
        <p:nvSpPr>
          <p:cNvPr id="32" name="TextBox 31"/>
          <p:cNvSpPr txBox="1"/>
          <p:nvPr/>
        </p:nvSpPr>
        <p:spPr>
          <a:xfrm>
            <a:off x="1159124" y="447935"/>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smtClean="0">
                <a:solidFill>
                  <a:schemeClr val="tx1"/>
                </a:solidFill>
                <a:latin typeface="Arial" panose="020B0604020202020204" pitchFamily="34" charset="0"/>
                <a:ea typeface="+mn-ea"/>
                <a:cs typeface="Arial" panose="020B0604020202020204" pitchFamily="34" charset="0"/>
              </a:rPr>
              <a:t>Luyện tập 1</a:t>
            </a:r>
            <a:endParaRPr lang="en-US" sz="2200" b="1" kern="1200">
              <a:solidFill>
                <a:schemeClr val="tx1"/>
              </a:solidFill>
              <a:latin typeface="Arial" panose="020B0604020202020204" pitchFamily="34" charset="0"/>
              <a:ea typeface="+mn-ea"/>
              <a:cs typeface="Arial" panose="020B0604020202020204" pitchFamily="34" charset="0"/>
            </a:endParaRPr>
          </a:p>
        </p:txBody>
      </p:sp>
      <p:sp>
        <p:nvSpPr>
          <p:cNvPr id="33" name="Rectangle 1"/>
          <p:cNvSpPr>
            <a:spLocks noChangeArrowheads="1"/>
          </p:cNvSpPr>
          <p:nvPr/>
        </p:nvSpPr>
        <p:spPr bwMode="auto">
          <a:xfrm>
            <a:off x="3077156" y="515185"/>
            <a:ext cx="5227609" cy="49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vi-VN" altLang="en-US" sz="2000">
                <a:solidFill>
                  <a:srgbClr val="000000"/>
                </a:solidFill>
                <a:ea typeface="Open Sans"/>
              </a:rPr>
              <a:t>Khẳng định sau đây đúng hay sai? Vì sao?</a:t>
            </a:r>
            <a:endParaRPr kumimoji="0" lang="en-US" altLang="en-US" sz="2000" b="0" i="0" u="none" strike="noStrike" cap="none" normalizeH="0" baseline="0" smtClean="0">
              <a:ln>
                <a:noFill/>
              </a:ln>
              <a:solidFill>
                <a:schemeClr val="tx1"/>
              </a:solidFill>
              <a:effectLst/>
            </a:endParaRPr>
          </a:p>
        </p:txBody>
      </p:sp>
      <mc:AlternateContent xmlns:mc="http://schemas.openxmlformats.org/markup-compatibility/2006" xmlns:a14="http://schemas.microsoft.com/office/drawing/2010/main">
        <mc:Choice Requires="a14">
          <p:sp>
            <p:nvSpPr>
              <p:cNvPr id="17" name="Rectangle 16"/>
              <p:cNvSpPr/>
              <p:nvPr/>
            </p:nvSpPr>
            <p:spPr>
              <a:xfrm>
                <a:off x="888778" y="2404984"/>
                <a:ext cx="8128000" cy="2234714"/>
              </a:xfrm>
              <a:prstGeom prst="rect">
                <a:avLst/>
              </a:prstGeom>
            </p:spPr>
            <p:txBody>
              <a:bodyPr wrap="square">
                <a:spAutoFit/>
              </a:bodyPr>
              <a:lstStyle/>
              <a:p>
                <a:pPr algn="just">
                  <a:lnSpc>
                    <a:spcPct val="150000"/>
                  </a:lnSpc>
                  <a:spcBef>
                    <a:spcPts val="600"/>
                  </a:spcBef>
                  <a:spcAft>
                    <a:spcPts val="600"/>
                  </a:spcAft>
                </a:pPr>
                <a:r>
                  <a:rPr lang="en-US" sz="1800" smtClean="0">
                    <a:latin typeface="+mn-lt"/>
                    <a:ea typeface="Dotum" panose="020B0600000101010101" pitchFamily="34" charset="-127"/>
                    <a:cs typeface="Times New Roman" panose="02020603050405020304" pitchFamily="18" charset="0"/>
                  </a:rPr>
                  <a:t>Tử và mẫu có nhân tử chung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15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smtClean="0">
                    <a:effectLst/>
                    <a:latin typeface="+mn-lt"/>
                    <a:ea typeface="Dotum" panose="020B0600000101010101" pitchFamily="34" charset="-127"/>
                    <a:cs typeface="Times New Roman" panose="02020603050405020304" pitchFamily="18" charset="0"/>
                  </a:rPr>
                  <a:t>Chia </a:t>
                </a:r>
                <a:r>
                  <a:rPr lang="en-US" sz="1800">
                    <a:effectLst/>
                    <a:latin typeface="+mn-lt"/>
                    <a:ea typeface="Dotum" panose="020B0600000101010101" pitchFamily="34" charset="-127"/>
                    <a:cs typeface="Times New Roman" panose="02020603050405020304" pitchFamily="18" charset="0"/>
                  </a:rPr>
                  <a:t>tử cho nhân tử chung</a:t>
                </a:r>
                <a:r>
                  <a:rPr lang="en-US" sz="1800">
                    <a:latin typeface="+mn-lt"/>
                    <a:ea typeface="Dotum" panose="020B0600000101010101" pitchFamily="34" charset="-127"/>
                    <a:cs typeface="Times New Roman" panose="02020603050405020304" pitchFamily="18" charset="0"/>
                  </a:rPr>
                  <a:t>:</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30</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r>
                      <a:rPr lang="en-US" sz="18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15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e>
                    </m:d>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smtClean="0">
                    <a:effectLst/>
                    <a:latin typeface="+mn-lt"/>
                    <a:ea typeface="Dotum" panose="020B0600000101010101" pitchFamily="34" charset="-127"/>
                    <a:cs typeface="Times New Roman" panose="02020603050405020304" pitchFamily="18" charset="0"/>
                  </a:rPr>
                  <a:t>Chia </a:t>
                </a:r>
                <a:r>
                  <a:rPr lang="en-US" sz="1800">
                    <a:effectLst/>
                    <a:latin typeface="+mn-lt"/>
                    <a:ea typeface="Dotum" panose="020B0600000101010101" pitchFamily="34" charset="-127"/>
                    <a:cs typeface="Times New Roman" panose="02020603050405020304" pitchFamily="18" charset="0"/>
                  </a:rPr>
                  <a:t>mẫu cho nhân tử chung</a:t>
                </a:r>
                <a:r>
                  <a:rPr lang="en-US" sz="1800">
                    <a:latin typeface="+mn-lt"/>
                    <a:ea typeface="Dotum" panose="020B0600000101010101" pitchFamily="34" charset="-127"/>
                    <a:cs typeface="Times New Roman" panose="02020603050405020304" pitchFamily="18" charset="0"/>
                  </a:rPr>
                  <a:t>:</a:t>
                </a:r>
                <a:r>
                  <a:rPr lang="en-US" sz="1800" smtClean="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45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15</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e>
                    </m:d>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𝑦</m:t>
                        </m:r>
                      </m:e>
                    </m:d>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smtClean="0">
                    <a:effectLst/>
                    <a:latin typeface="+mn-lt"/>
                    <a:ea typeface="Dotum" panose="020B0600000101010101" pitchFamily="34" charset="-127"/>
                    <a:cs typeface="Times New Roman" panose="02020603050405020304" pitchFamily="18" charset="0"/>
                  </a:rPr>
                  <a:t>Vậy                                              </a:t>
                </a: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 </m:t>
                    </m:r>
                  </m:oMath>
                </a14:m>
                <a:r>
                  <a:rPr lang="en-US" sz="1800" smtClean="0">
                    <a:effectLst/>
                    <a:latin typeface="+mn-lt"/>
                    <a:ea typeface="Dotum" panose="020B0600000101010101" pitchFamily="34" charset="-127"/>
                    <a:cs typeface="Times New Roman" panose="02020603050405020304" pitchFamily="18" charset="0"/>
                  </a:rPr>
                  <a:t> Khẳng </a:t>
                </a:r>
                <a:r>
                  <a:rPr lang="en-US" sz="1800">
                    <a:effectLst/>
                    <a:latin typeface="+mn-lt"/>
                    <a:ea typeface="Dotum" panose="020B0600000101010101" pitchFamily="34" charset="-127"/>
                    <a:cs typeface="Times New Roman" panose="02020603050405020304" pitchFamily="18" charset="0"/>
                  </a:rPr>
                  <a:t>định đúng.</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88778" y="2404984"/>
                <a:ext cx="8128000" cy="2234714"/>
              </a:xfrm>
              <a:prstGeom prst="rect">
                <a:avLst/>
              </a:prstGeom>
              <a:blipFill>
                <a:blip r:embed="rId3"/>
                <a:stretch>
                  <a:fillRect l="-675" b="-13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262202" y="1092302"/>
                <a:ext cx="2776849" cy="695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30</m:t>
                          </m:r>
                          <m:r>
                            <a:rPr lang="en-US" sz="1800" i="1">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𝑦</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45</m:t>
                          </m:r>
                          <m:r>
                            <a:rPr lang="en-US" sz="1800" i="1">
                              <a:latin typeface="Cambria Math" panose="02040503050406030204" pitchFamily="18" charset="0"/>
                              <a:ea typeface="Dotum" panose="020B0600000101010101" pitchFamily="34" charset="-127"/>
                              <a:cs typeface="Times New Roman" panose="02020603050405020304" pitchFamily="18" charset="0"/>
                            </a:rPr>
                            <m:t>𝑥𝑦</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en>
                      </m:f>
                      <m:r>
                        <a:rPr lang="en-US"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𝑦</m:t>
                          </m:r>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den>
                      </m:f>
                    </m:oMath>
                  </m:oMathPara>
                </a14:m>
                <a:endParaRPr lang="en-US" sz="1800"/>
              </a:p>
            </p:txBody>
          </p:sp>
        </mc:Choice>
        <mc:Fallback xmlns="">
          <p:sp>
            <p:nvSpPr>
              <p:cNvPr id="18" name="Rectangle 17"/>
              <p:cNvSpPr>
                <a:spLocks noRot="1" noChangeAspect="1" noMove="1" noResize="1" noEditPoints="1" noAdjustHandles="1" noChangeArrowheads="1" noChangeShapeType="1" noTextEdit="1"/>
              </p:cNvSpPr>
              <p:nvPr/>
            </p:nvSpPr>
            <p:spPr>
              <a:xfrm>
                <a:off x="3262202" y="1092302"/>
                <a:ext cx="2776849" cy="69544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437415" y="4027245"/>
                <a:ext cx="2776849" cy="695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30</m:t>
                          </m:r>
                          <m:r>
                            <a:rPr lang="en-US" sz="1800" i="1">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𝑦</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45</m:t>
                          </m:r>
                          <m:r>
                            <a:rPr lang="en-US" sz="1800" i="1">
                              <a:latin typeface="Cambria Math" panose="02040503050406030204" pitchFamily="18" charset="0"/>
                              <a:ea typeface="Dotum" panose="020B0600000101010101" pitchFamily="34" charset="-127"/>
                              <a:cs typeface="Times New Roman" panose="02020603050405020304" pitchFamily="18" charset="0"/>
                            </a:rPr>
                            <m:t>𝑥𝑦</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den>
                      </m:f>
                      <m:r>
                        <a:rPr lang="en-US"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𝑦</m:t>
                          </m:r>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den>
                      </m:f>
                    </m:oMath>
                  </m:oMathPara>
                </a14:m>
                <a:endParaRPr lang="en-US" sz="1800"/>
              </a:p>
            </p:txBody>
          </p:sp>
        </mc:Choice>
        <mc:Fallback xmlns="">
          <p:sp>
            <p:nvSpPr>
              <p:cNvPr id="19" name="Rectangle 18"/>
              <p:cNvSpPr>
                <a:spLocks noRot="1" noChangeAspect="1" noMove="1" noResize="1" noEditPoints="1" noAdjustHandles="1" noChangeArrowheads="1" noChangeShapeType="1" noTextEdit="1"/>
              </p:cNvSpPr>
              <p:nvPr/>
            </p:nvSpPr>
            <p:spPr>
              <a:xfrm>
                <a:off x="1437415" y="4027245"/>
                <a:ext cx="2776849" cy="695447"/>
              </a:xfrm>
              <a:prstGeom prst="rect">
                <a:avLst/>
              </a:prstGeom>
              <a:blipFill>
                <a:blip r:embed="rId5"/>
                <a:stretch>
                  <a:fillRect/>
                </a:stretch>
              </a:blipFill>
            </p:spPr>
            <p:txBody>
              <a:bodyPr/>
              <a:lstStyle/>
              <a:p>
                <a:r>
                  <a:rPr lang="en-US">
                    <a:noFill/>
                  </a:rPr>
                  <a:t> </a:t>
                </a:r>
              </a:p>
            </p:txBody>
          </p:sp>
        </mc:Fallback>
      </mc:AlternateContent>
      <p:sp>
        <p:nvSpPr>
          <p:cNvPr id="55" name="Rectangle 54"/>
          <p:cNvSpPr/>
          <p:nvPr/>
        </p:nvSpPr>
        <p:spPr>
          <a:xfrm>
            <a:off x="888778" y="1884467"/>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0" name="Picture 19"/>
          <p:cNvPicPr>
            <a:picLocks noChangeAspect="1"/>
          </p:cNvPicPr>
          <p:nvPr/>
        </p:nvPicPr>
        <p:blipFill>
          <a:blip r:embed="rId6"/>
          <a:stretch>
            <a:fillRect/>
          </a:stretch>
        </p:blipFill>
        <p:spPr>
          <a:xfrm>
            <a:off x="7411665" y="1187905"/>
            <a:ext cx="1127586" cy="1077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randombar(horizontal)">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wipe(down)">
                                      <p:cBhvr>
                                        <p:cTn id="28" dur="500"/>
                                        <p:tgtEl>
                                          <p:spTgt spid="1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wipe(left)">
                                      <p:cBhvr>
                                        <p:cTn id="33" dur="500"/>
                                        <p:tgtEl>
                                          <p:spTgt spid="1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fade">
                                      <p:cBhvr>
                                        <p:cTn id="38" dur="500"/>
                                        <p:tgtEl>
                                          <p:spTgt spid="1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7">
                                            <p:txEl>
                                              <p:pRg st="3" end="3"/>
                                            </p:txEl>
                                          </p:spTgt>
                                        </p:tgtEl>
                                        <p:attrNameLst>
                                          <p:attrName>style.visibility</p:attrName>
                                        </p:attrNameLst>
                                      </p:cBhvr>
                                      <p:to>
                                        <p:strVal val="visible"/>
                                      </p:to>
                                    </p:set>
                                    <p:animEffect transition="in" filter="dissolve">
                                      <p:cBhvr>
                                        <p:cTn id="43" dur="500"/>
                                        <p:tgtEl>
                                          <p:spTgt spid="17">
                                            <p:txEl>
                                              <p:pRg st="3" end="3"/>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18" grpId="0"/>
      <p:bldP spid="19"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0" name="TextBox 19"/>
          <p:cNvSpPr txBox="1"/>
          <p:nvPr/>
        </p:nvSpPr>
        <p:spPr>
          <a:xfrm>
            <a:off x="1612341" y="694418"/>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smtClean="0">
                <a:solidFill>
                  <a:schemeClr val="tx1"/>
                </a:solidFill>
                <a:latin typeface="Arial" panose="020B0604020202020204" pitchFamily="34" charset="0"/>
                <a:ea typeface="+mn-ea"/>
                <a:cs typeface="Arial" panose="020B0604020202020204" pitchFamily="34" charset="0"/>
              </a:rPr>
              <a:t>Luyện tập 2</a:t>
            </a:r>
            <a:endParaRPr lang="en-US" sz="2200" b="1" kern="1200">
              <a:solidFill>
                <a:schemeClr val="tx1"/>
              </a:solidFill>
              <a:latin typeface="Arial" panose="020B0604020202020204" pitchFamily="34" charset="0"/>
              <a:ea typeface="+mn-ea"/>
              <a:cs typeface="Arial" panose="020B0604020202020204" pitchFamily="34" charset="0"/>
            </a:endParaRPr>
          </a:p>
        </p:txBody>
      </p:sp>
      <p:grpSp>
        <p:nvGrpSpPr>
          <p:cNvPr id="13" name="Group 12"/>
          <p:cNvGrpSpPr/>
          <p:nvPr/>
        </p:nvGrpSpPr>
        <p:grpSpPr>
          <a:xfrm>
            <a:off x="3684108" y="710320"/>
            <a:ext cx="3711597" cy="627223"/>
            <a:chOff x="1314626" y="1582696"/>
            <a:chExt cx="3711597" cy="627223"/>
          </a:xfrm>
        </p:grpSpPr>
        <p:sp>
          <p:nvSpPr>
            <p:cNvPr id="22" name="Rectangle 1"/>
            <p:cNvSpPr>
              <a:spLocks noChangeArrowheads="1"/>
            </p:cNvSpPr>
            <p:nvPr/>
          </p:nvSpPr>
          <p:spPr bwMode="auto">
            <a:xfrm>
              <a:off x="1314626" y="1582696"/>
              <a:ext cx="204678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en-US" altLang="en-US" sz="2000" smtClean="0">
                  <a:solidFill>
                    <a:srgbClr val="000000"/>
                  </a:solidFill>
                  <a:ea typeface="Open Sans"/>
                </a:rPr>
                <a:t>Giải thích vì sao</a:t>
              </a:r>
              <a:endParaRPr kumimoji="0" lang="en-US" altLang="en-US" sz="2000" b="0" i="0" u="none" strike="noStrike" cap="none" normalizeH="0" baseline="0" smtClean="0">
                <a:ln>
                  <a:noFill/>
                </a:ln>
                <a:solidFill>
                  <a:schemeClr val="tx1"/>
                </a:solidFill>
                <a:effectLst/>
              </a:endParaRPr>
            </a:p>
          </p:txBody>
        </p:sp>
        <mc:AlternateContent xmlns:mc="http://schemas.openxmlformats.org/markup-compatibility/2006" xmlns:a14="http://schemas.microsoft.com/office/drawing/2010/main">
          <mc:Choice Requires="a14">
            <p:sp>
              <p:nvSpPr>
                <p:cNvPr id="12" name="Rectangle 11"/>
                <p:cNvSpPr/>
                <p:nvPr/>
              </p:nvSpPr>
              <p:spPr>
                <a:xfrm>
                  <a:off x="3250096" y="1590454"/>
                  <a:ext cx="1776127" cy="6194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rPr>
                            </m:ctrlPr>
                          </m:fPr>
                          <m:num>
                            <m:r>
                              <a:rPr lang="en-US" sz="2000">
                                <a:latin typeface="Cambria Math" panose="02040503050406030204" pitchFamily="18" charset="0"/>
                              </a:rPr>
                              <m:t>−</m:t>
                            </m:r>
                            <m:r>
                              <a:rPr lang="en-US" sz="2000" i="1">
                                <a:latin typeface="Cambria Math" panose="02040503050406030204" pitchFamily="18" charset="0"/>
                              </a:rPr>
                              <m:t>𝑥</m:t>
                            </m:r>
                          </m:num>
                          <m:den>
                            <m:r>
                              <a:rPr lang="en-US" sz="2000">
                                <a:latin typeface="Cambria Math" panose="02040503050406030204" pitchFamily="18" charset="0"/>
                              </a:rPr>
                              <m:t>1−</m:t>
                            </m:r>
                            <m:r>
                              <a:rPr lang="en-US" sz="2000" i="1">
                                <a:latin typeface="Cambria Math" panose="02040503050406030204" pitchFamily="18" charset="0"/>
                              </a:rPr>
                              <m:t>𝑥</m:t>
                            </m:r>
                          </m:den>
                        </m:f>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𝑥</m:t>
                            </m:r>
                          </m:num>
                          <m:den>
                            <m:r>
                              <a:rPr lang="en-US" sz="2000" i="1">
                                <a:latin typeface="Cambria Math" panose="02040503050406030204" pitchFamily="18" charset="0"/>
                              </a:rPr>
                              <m:t>𝑥</m:t>
                            </m:r>
                            <m:r>
                              <a:rPr lang="en-US" sz="2000">
                                <a:latin typeface="Cambria Math" panose="02040503050406030204" pitchFamily="18" charset="0"/>
                              </a:rPr>
                              <m:t>−1</m:t>
                            </m:r>
                          </m:den>
                        </m:f>
                      </m:oMath>
                    </m:oMathPara>
                  </a14:m>
                  <a:endParaRPr lang="en-US" sz="2000"/>
                </a:p>
              </p:txBody>
            </p:sp>
          </mc:Choice>
          <mc:Fallback xmlns="">
            <p:sp>
              <p:nvSpPr>
                <p:cNvPr id="12" name="Rectangle 11"/>
                <p:cNvSpPr>
                  <a:spLocks noRot="1" noChangeAspect="1" noMove="1" noResize="1" noEditPoints="1" noAdjustHandles="1" noChangeArrowheads="1" noChangeShapeType="1" noTextEdit="1"/>
                </p:cNvSpPr>
                <p:nvPr/>
              </p:nvSpPr>
              <p:spPr>
                <a:xfrm>
                  <a:off x="3250096" y="1590454"/>
                  <a:ext cx="1776127" cy="619465"/>
                </a:xfrm>
                <a:prstGeom prst="rect">
                  <a:avLst/>
                </a:prstGeom>
                <a:blipFill>
                  <a:blip r:embed="rId3"/>
                  <a:stretch>
                    <a:fillRect/>
                  </a:stretch>
                </a:blipFill>
              </p:spPr>
              <p:txBody>
                <a:bodyPr/>
                <a:lstStyle/>
                <a:p>
                  <a:r>
                    <a:rPr lang="en-US">
                      <a:noFill/>
                    </a:rPr>
                    <a:t> </a:t>
                  </a:r>
                </a:p>
              </p:txBody>
            </p:sp>
          </mc:Fallback>
        </mc:AlternateContent>
      </p:grpSp>
      <p:sp>
        <p:nvSpPr>
          <p:cNvPr id="29" name="Rectangle 28"/>
          <p:cNvSpPr/>
          <p:nvPr/>
        </p:nvSpPr>
        <p:spPr>
          <a:xfrm>
            <a:off x="2237772" y="1764495"/>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8" name="Group 17"/>
          <p:cNvGrpSpPr/>
          <p:nvPr/>
        </p:nvGrpSpPr>
        <p:grpSpPr>
          <a:xfrm>
            <a:off x="1612342" y="2591556"/>
            <a:ext cx="6609308" cy="1823000"/>
            <a:chOff x="1159124" y="2305319"/>
            <a:chExt cx="6609308" cy="1823000"/>
          </a:xfrm>
        </p:grpSpPr>
        <mc:AlternateContent xmlns:mc="http://schemas.openxmlformats.org/markup-compatibility/2006" xmlns:a14="http://schemas.microsoft.com/office/drawing/2010/main">
          <mc:Choice Requires="a14">
            <p:sp>
              <p:nvSpPr>
                <p:cNvPr id="16" name="Rectangle 15"/>
                <p:cNvSpPr/>
                <p:nvPr/>
              </p:nvSpPr>
              <p:spPr>
                <a:xfrm>
                  <a:off x="1159124" y="2305319"/>
                  <a:ext cx="6609308" cy="1823000"/>
                </a:xfrm>
                <a:prstGeom prst="rect">
                  <a:avLst/>
                </a:prstGeom>
              </p:spPr>
              <p:txBody>
                <a:bodyPr wrap="square">
                  <a:spAutoFit/>
                </a:bodyPr>
                <a:lstStyle/>
                <a:p>
                  <a:pPr algn="just">
                    <a:lnSpc>
                      <a:spcPct val="150000"/>
                    </a:lnSpc>
                    <a:spcBef>
                      <a:spcPts val="1200"/>
                    </a:spcBef>
                    <a:spcAft>
                      <a:spcPts val="1200"/>
                    </a:spcAft>
                  </a:pPr>
                  <a:r>
                    <a:rPr lang="en-US" sz="2000">
                      <a:latin typeface="+mn-lt"/>
                      <a:ea typeface="Dotum" panose="020B0600000101010101" pitchFamily="34" charset="-127"/>
                      <a:cs typeface="Times New Roman" panose="02020603050405020304" pitchFamily="18" charset="0"/>
                    </a:rPr>
                    <a:t>Nhân cả tử và mẫu của </a:t>
                  </a:r>
                  <a:r>
                    <a:rPr lang="en-US" sz="2000" smtClean="0">
                      <a:latin typeface="+mn-lt"/>
                      <a:ea typeface="Dotum" panose="020B0600000101010101" pitchFamily="34" charset="-127"/>
                      <a:cs typeface="Times New Roman" panose="02020603050405020304" pitchFamily="18" charset="0"/>
                    </a:rPr>
                    <a:t>            </a:t>
                  </a:r>
                  <a:r>
                    <a:rPr lang="en-US" sz="2000" smtClean="0">
                      <a:effectLst/>
                      <a:latin typeface="+mn-lt"/>
                      <a:ea typeface="Dotum" panose="020B0600000101010101" pitchFamily="34" charset="-127"/>
                      <a:cs typeface="Times New Roman" panose="02020603050405020304" pitchFamily="18" charset="0"/>
                    </a:rPr>
                    <a:t>với </a:t>
                  </a:r>
                  <a14:m>
                    <m:oMath xmlns:m="http://schemas.openxmlformats.org/officeDocument/2006/math">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d>
                    </m:oMath>
                  </a14:m>
                  <a:r>
                    <a:rPr lang="en-US"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1200"/>
                    </a:spcBef>
                    <a:spcAft>
                      <a:spcPts val="1200"/>
                    </a:spcAft>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num>
                          <m:den>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2000" i="1">
                                <a:effectLst/>
                                <a:latin typeface="Cambria Math" panose="02040503050406030204" pitchFamily="18" charset="0"/>
                                <a:ea typeface="Dotum" panose="020B0600000101010101" pitchFamily="34" charset="-127"/>
                                <a:cs typeface="Times New Roman" panose="02020603050405020304" pitchFamily="18" charset="0"/>
                              </a:rPr>
                              <m:t>.</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e>
                            </m:d>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−1</m:t>
                            </m:r>
                          </m:den>
                        </m:f>
                      </m:oMath>
                    </m:oMathPara>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59124" y="2305319"/>
                  <a:ext cx="6609308" cy="1823000"/>
                </a:xfrm>
                <a:prstGeom prst="rect">
                  <a:avLst/>
                </a:prstGeom>
                <a:blipFill>
                  <a:blip r:embed="rId4"/>
                  <a:stretch>
                    <a:fillRect l="-9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933192" y="2313270"/>
                  <a:ext cx="848245" cy="6194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m:t>
                            </m:r>
                            <m:r>
                              <a:rPr lang="en-US" sz="2000" i="1">
                                <a:latin typeface="Cambria Math" panose="02040503050406030204" pitchFamily="18" charset="0"/>
                                <a:ea typeface="Dotum" panose="020B0600000101010101" pitchFamily="34" charset="-127"/>
                                <a:cs typeface="Times New Roman" panose="02020603050405020304" pitchFamily="18" charset="0"/>
                              </a:rPr>
                              <m:t>𝑥</m:t>
                            </m:r>
                          </m:num>
                          <m:den>
                            <m:r>
                              <a:rPr lang="en-US" sz="2000" i="1">
                                <a:latin typeface="Cambria Math" panose="02040503050406030204" pitchFamily="18" charset="0"/>
                                <a:ea typeface="Dotum" panose="020B0600000101010101" pitchFamily="34" charset="-127"/>
                                <a:cs typeface="Times New Roman" panose="02020603050405020304" pitchFamily="18" charset="0"/>
                              </a:rPr>
                              <m:t>1−</m:t>
                            </m:r>
                            <m:r>
                              <a:rPr lang="en-US" sz="2000" i="1">
                                <a:latin typeface="Cambria Math" panose="02040503050406030204" pitchFamily="18" charset="0"/>
                                <a:ea typeface="Dotum" panose="020B0600000101010101" pitchFamily="34" charset="-127"/>
                                <a:cs typeface="Times New Roman" panose="02020603050405020304" pitchFamily="18" charset="0"/>
                              </a:rPr>
                              <m:t>𝑥</m:t>
                            </m:r>
                          </m:den>
                        </m:f>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3933192" y="2313270"/>
                  <a:ext cx="848245" cy="619465"/>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73412243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25" name="TextBox 24"/>
          <p:cNvSpPr txBox="1"/>
          <p:nvPr/>
        </p:nvSpPr>
        <p:spPr>
          <a:xfrm>
            <a:off x="3677211" y="494723"/>
            <a:ext cx="1781355" cy="669414"/>
          </a:xfrm>
          <a:prstGeom prst="rect">
            <a:avLst/>
          </a:prstGeom>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457200">
              <a:lnSpc>
                <a:spcPct val="150000"/>
              </a:lnSpc>
              <a:buClrTx/>
              <a:defRPr/>
            </a:pPr>
            <a:r>
              <a:rPr lang="en-US" sz="2500" b="1" kern="1200" smtClean="0">
                <a:solidFill>
                  <a:schemeClr val="accent1"/>
                </a:solidFill>
                <a:latin typeface="Arial" panose="020B0604020202020204" pitchFamily="34" charset="0"/>
                <a:ea typeface="+mn-ea"/>
                <a:cs typeface="Arial" panose="020B0604020202020204" pitchFamily="34" charset="0"/>
              </a:rPr>
              <a:t>Chú ý</a:t>
            </a:r>
            <a:endParaRPr lang="en-US" sz="2500" b="1" kern="1200">
              <a:solidFill>
                <a:schemeClr val="accent1"/>
              </a:solidFill>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891102" y="1463897"/>
                <a:ext cx="7353575" cy="232659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en-US" sz="2200">
                    <a:latin typeface="+mj-lt"/>
                    <a:ea typeface="Dotum" panose="020B0600000101010101" pitchFamily="34" charset="-127"/>
                    <a:cs typeface="Times New Roman" panose="02020603050405020304" pitchFamily="18" charset="0"/>
                  </a:rPr>
                  <a:t>Tổng quát, ta có quy tắc đổi dấu: Nếu đổi dấu cả tử và mẫu của một phân thức thì được một phân thức bằng nhân thức đã cho.</a:t>
                </a:r>
                <a:endParaRPr lang="en-US" sz="2200">
                  <a:effectLst/>
                  <a:latin typeface="+mj-lt"/>
                  <a:ea typeface="Arial" panose="020B060402020202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2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200" i="1">
                              <a:effectLst/>
                              <a:latin typeface="Cambria Math" panose="02040503050406030204" pitchFamily="18" charset="0"/>
                              <a:ea typeface="Dotum" panose="020B0600000101010101" pitchFamily="34" charset="-127"/>
                              <a:cs typeface="Times New Roman" panose="02020603050405020304" pitchFamily="18" charset="0"/>
                            </a:rPr>
                            <m:t>𝐵</m:t>
                          </m:r>
                        </m:den>
                      </m:f>
                      <m:r>
                        <a:rPr lang="en-US" sz="22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2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200" i="1">
                              <a:effectLst/>
                              <a:latin typeface="Cambria Math" panose="02040503050406030204" pitchFamily="18" charset="0"/>
                              <a:ea typeface="Dotum" panose="020B0600000101010101" pitchFamily="34" charset="-127"/>
                              <a:cs typeface="Times New Roman" panose="02020603050405020304" pitchFamily="18" charset="0"/>
                            </a:rPr>
                            <m:t>−</m:t>
                          </m:r>
                          <m:r>
                            <a:rPr lang="en-US" sz="22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200" i="1">
                              <a:effectLst/>
                              <a:latin typeface="Cambria Math" panose="02040503050406030204" pitchFamily="18" charset="0"/>
                              <a:ea typeface="Dotum" panose="020B0600000101010101" pitchFamily="34" charset="-127"/>
                              <a:cs typeface="Times New Roman" panose="02020603050405020304" pitchFamily="18" charset="0"/>
                            </a:rPr>
                            <m:t>−</m:t>
                          </m:r>
                          <m:r>
                            <a:rPr lang="en-US" sz="2200" i="1">
                              <a:effectLst/>
                              <a:latin typeface="Cambria Math" panose="02040503050406030204" pitchFamily="18" charset="0"/>
                              <a:ea typeface="Dotum" panose="020B0600000101010101" pitchFamily="34" charset="-127"/>
                              <a:cs typeface="Times New Roman" panose="02020603050405020304" pitchFamily="18" charset="0"/>
                            </a:rPr>
                            <m:t>𝐵</m:t>
                          </m:r>
                        </m:den>
                      </m:f>
                    </m:oMath>
                  </m:oMathPara>
                </a14:m>
                <a:endParaRPr lang="en-US" sz="2200">
                  <a:effectLst/>
                  <a:latin typeface="+mj-lt"/>
                  <a:ea typeface="Arial" panose="020B0604020202020204" pitchFamily="34" charset="0"/>
                  <a:cs typeface="Times New Roman" panose="02020603050405020304" pitchFamily="18"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891102" y="1463897"/>
                <a:ext cx="7353575" cy="2326599"/>
              </a:xfrm>
              <a:prstGeom prst="rect">
                <a:avLst/>
              </a:prstGeom>
              <a:blipFill>
                <a:blip r:embed="rId3"/>
                <a:stretch>
                  <a:fillRect l="-909" r="-909"/>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7449546" y="3674448"/>
            <a:ext cx="795131" cy="1179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3381449" y="1555289"/>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smtClean="0">
                <a:latin typeface="+mn-lt"/>
              </a:rPr>
              <a:t>VẬN DỤNG</a:t>
            </a:r>
            <a:endParaRPr sz="5500" b="1">
              <a:latin typeface="+mn-lt"/>
            </a:endParaRPr>
          </a:p>
        </p:txBody>
      </p:sp>
      <p:sp>
        <p:nvSpPr>
          <p:cNvPr id="2130" name="Google Shape;2130;p41"/>
          <p:cNvSpPr txBox="1">
            <a:spLocks noGrp="1"/>
          </p:cNvSpPr>
          <p:nvPr>
            <p:ph type="title" idx="2"/>
          </p:nvPr>
        </p:nvSpPr>
        <p:spPr>
          <a:xfrm>
            <a:off x="5550852" y="710950"/>
            <a:ext cx="14913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b="1" smtClean="0">
                <a:latin typeface="+mj-lt"/>
              </a:rPr>
              <a:t>02</a:t>
            </a:r>
            <a:endParaRPr sz="5500" b="1">
              <a:latin typeface="+mj-lt"/>
            </a:endParaRPr>
          </a:p>
        </p:txBody>
      </p:sp>
      <p:pic>
        <p:nvPicPr>
          <p:cNvPr id="2" name="Picture 1"/>
          <p:cNvPicPr>
            <a:picLocks noChangeAspect="1"/>
          </p:cNvPicPr>
          <p:nvPr/>
        </p:nvPicPr>
        <p:blipFill>
          <a:blip r:embed="rId3"/>
          <a:stretch>
            <a:fillRect/>
          </a:stretch>
        </p:blipFill>
        <p:spPr>
          <a:xfrm>
            <a:off x="653716" y="433376"/>
            <a:ext cx="2840982" cy="4334632"/>
          </a:xfrm>
          <a:prstGeom prst="rect">
            <a:avLst/>
          </a:prstGeom>
        </p:spPr>
      </p:pic>
    </p:spTree>
    <p:extLst>
      <p:ext uri="{BB962C8B-B14F-4D97-AF65-F5344CB8AC3E}">
        <p14:creationId xmlns:p14="http://schemas.microsoft.com/office/powerpoint/2010/main" val="2957357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9" name="Rectangle 8"/>
          <p:cNvSpPr/>
          <p:nvPr/>
        </p:nvSpPr>
        <p:spPr>
          <a:xfrm>
            <a:off x="2905496" y="405798"/>
            <a:ext cx="3364801" cy="577081"/>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spcBef>
                <a:spcPts val="600"/>
              </a:spcBef>
              <a:spcAft>
                <a:spcPts val="600"/>
              </a:spcAft>
            </a:pPr>
            <a:r>
              <a:rPr lang="en-US" sz="2100" b="1">
                <a:solidFill>
                  <a:srgbClr val="002060"/>
                </a:solidFill>
                <a:latin typeface="+mj-lt"/>
                <a:ea typeface="Arial" panose="020B0604020202020204" pitchFamily="34" charset="0"/>
                <a:cs typeface="Times New Roman" panose="02020603050405020304" pitchFamily="18" charset="0"/>
              </a:rPr>
              <a:t>a) Rút gọn phân thức</a:t>
            </a:r>
            <a:endParaRPr lang="en-US" sz="2100">
              <a:solidFill>
                <a:srgbClr val="002060"/>
              </a:solidFill>
              <a:effectLst/>
              <a:latin typeface="+mj-lt"/>
              <a:ea typeface="Arial" panose="020B0604020202020204" pitchFamily="34" charset="0"/>
              <a:cs typeface="Times New Roman" panose="02020603050405020304" pitchFamily="18" charset="0"/>
            </a:endParaRPr>
          </a:p>
        </p:txBody>
      </p:sp>
      <p:sp>
        <p:nvSpPr>
          <p:cNvPr id="37" name="Rectangle 36"/>
          <p:cNvSpPr/>
          <p:nvPr/>
        </p:nvSpPr>
        <p:spPr>
          <a:xfrm>
            <a:off x="572483" y="1153796"/>
            <a:ext cx="8030829"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vi-VN" sz="2000">
                <a:ea typeface="Dotum" panose="020B0600000101010101" pitchFamily="34" charset="-127"/>
                <a:cs typeface="Times New Roman" panose="02020603050405020304" pitchFamily="18" charset="0"/>
              </a:rPr>
              <a:t>Rút gọn một phân thức là biến đổi phân thức đó thành một phân thức mới bằng nó nhưng đơn giản hơn.</a:t>
            </a:r>
          </a:p>
        </p:txBody>
      </p:sp>
      <p:sp>
        <p:nvSpPr>
          <p:cNvPr id="38" name="Title 21"/>
          <p:cNvSpPr>
            <a:spLocks noGrp="1"/>
          </p:cNvSpPr>
          <p:nvPr>
            <p:ph type="title" idx="4294967295"/>
          </p:nvPr>
        </p:nvSpPr>
        <p:spPr>
          <a:xfrm>
            <a:off x="572484" y="2427247"/>
            <a:ext cx="906460"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3</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39" name="Group 38"/>
          <p:cNvGrpSpPr/>
          <p:nvPr/>
        </p:nvGrpSpPr>
        <p:grpSpPr>
          <a:xfrm>
            <a:off x="500095" y="2311082"/>
            <a:ext cx="8103218" cy="1080829"/>
            <a:chOff x="651601" y="293482"/>
            <a:chExt cx="8103218" cy="1080829"/>
          </a:xfrm>
        </p:grpSpPr>
        <p:sp>
          <p:nvSpPr>
            <p:cNvPr id="40" name="Rectangle 39"/>
            <p:cNvSpPr/>
            <p:nvPr/>
          </p:nvSpPr>
          <p:spPr>
            <a:xfrm>
              <a:off x="651601" y="340182"/>
              <a:ext cx="8103218" cy="1034129"/>
            </a:xfrm>
            <a:prstGeom prst="rect">
              <a:avLst/>
            </a:prstGeom>
          </p:spPr>
          <p:txBody>
            <a:bodyPr wrap="square">
              <a:spAutoFit/>
            </a:bodyPr>
            <a:lstStyle/>
            <a:p>
              <a:pPr lvl="0" algn="just">
                <a:lnSpc>
                  <a:spcPct val="170000"/>
                </a:lnSpc>
              </a:pPr>
              <a:r>
                <a:rPr lang="en-US" sz="1800" smtClean="0">
                  <a:ea typeface="Arial" panose="020B0604020202020204" pitchFamily="34" charset="0"/>
                  <a:cs typeface="Times New Roman" panose="02020603050405020304" pitchFamily="18" charset="0"/>
                </a:rPr>
                <a:t>                Phân tích</a:t>
              </a:r>
              <a:r>
                <a:rPr lang="vi-VN" sz="1800" smtClean="0">
                  <a:ea typeface="Arial" panose="020B0604020202020204" pitchFamily="34" charset="0"/>
                  <a:cs typeface="Times New Roman" panose="02020603050405020304" pitchFamily="18" charset="0"/>
                </a:rPr>
                <a:t> </a:t>
              </a:r>
              <a:r>
                <a:rPr lang="vi-VN" sz="1800">
                  <a:ea typeface="Arial" panose="020B0604020202020204" pitchFamily="34" charset="0"/>
                  <a:cs typeface="Times New Roman" panose="02020603050405020304" pitchFamily="18" charset="0"/>
                </a:rPr>
                <a:t>tử và mẫu của phân </a:t>
              </a:r>
              <a:r>
                <a:rPr lang="vi-VN" sz="1800" smtClean="0">
                  <a:ea typeface="Arial" panose="020B0604020202020204" pitchFamily="34" charset="0"/>
                  <a:cs typeface="Times New Roman" panose="02020603050405020304" pitchFamily="18" charset="0"/>
                </a:rPr>
                <a:t>thức</a:t>
              </a:r>
              <a:r>
                <a:rPr lang="en-US" sz="1800" smtClean="0">
                  <a:ea typeface="Arial" panose="020B0604020202020204" pitchFamily="34" charset="0"/>
                  <a:cs typeface="Times New Roman" panose="02020603050405020304" pitchFamily="18" charset="0"/>
                </a:rPr>
                <a:t>                  thành nhân tử và tìm các nhân tử chung của chúng.</a:t>
              </a:r>
              <a:r>
                <a:rPr lang="vi-VN" sz="1800" smtClean="0">
                  <a:ea typeface="Arial" panose="020B0604020202020204" pitchFamily="34" charset="0"/>
                  <a:cs typeface="Times New Roman" panose="02020603050405020304" pitchFamily="18" charset="0"/>
                </a:rPr>
                <a:t> </a:t>
              </a:r>
              <a:r>
                <a:rPr lang="en-US" sz="1800" smtClean="0">
                  <a:ea typeface="Arial" panose="020B0604020202020204" pitchFamily="34" charset="0"/>
                  <a:cs typeface="Times New Roman" panose="02020603050405020304" pitchFamily="18" charset="0"/>
                </a:rPr>
                <a:t>                   </a:t>
              </a:r>
              <a:endParaRPr lang="vi-VN" sz="1800">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1" name="Rectangle 40"/>
                <p:cNvSpPr/>
                <p:nvPr/>
              </p:nvSpPr>
              <p:spPr>
                <a:xfrm>
                  <a:off x="5369256" y="293482"/>
                  <a:ext cx="1154803"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sz="1800"/>
                </a:p>
              </p:txBody>
            </p:sp>
          </mc:Choice>
          <mc:Fallback xmlns="">
            <p:sp>
              <p:nvSpPr>
                <p:cNvPr id="41" name="Rectangle 40"/>
                <p:cNvSpPr>
                  <a:spLocks noRot="1" noChangeAspect="1" noMove="1" noResize="1" noEditPoints="1" noAdjustHandles="1" noChangeArrowheads="1" noChangeShapeType="1" noTextEdit="1"/>
                </p:cNvSpPr>
                <p:nvPr/>
              </p:nvSpPr>
              <p:spPr>
                <a:xfrm>
                  <a:off x="5369256" y="293482"/>
                  <a:ext cx="1154803" cy="648126"/>
                </a:xfrm>
                <a:prstGeom prst="rect">
                  <a:avLst/>
                </a:prstGeom>
                <a:blipFill>
                  <a:blip r:embed="rId3"/>
                  <a:stretch>
                    <a:fillRect/>
                  </a:stretch>
                </a:blipFill>
              </p:spPr>
              <p:txBody>
                <a:bodyPr/>
                <a:lstStyle/>
                <a:p>
                  <a:r>
                    <a:rPr lang="en-US">
                      <a:noFill/>
                    </a:rPr>
                    <a:t> </a:t>
                  </a:r>
                </a:p>
              </p:txBody>
            </p:sp>
          </mc:Fallback>
        </mc:AlternateContent>
      </p:grpSp>
      <p:grpSp>
        <p:nvGrpSpPr>
          <p:cNvPr id="42" name="Group 41"/>
          <p:cNvGrpSpPr/>
          <p:nvPr/>
        </p:nvGrpSpPr>
        <p:grpSpPr>
          <a:xfrm>
            <a:off x="2254195" y="3391911"/>
            <a:ext cx="6349117" cy="1483423"/>
            <a:chOff x="2033690" y="1339638"/>
            <a:chExt cx="6349117" cy="1483423"/>
          </a:xfrm>
        </p:grpSpPr>
        <mc:AlternateContent xmlns:mc="http://schemas.openxmlformats.org/markup-compatibility/2006" xmlns:a14="http://schemas.microsoft.com/office/drawing/2010/main">
          <mc:Choice Requires="a14">
            <p:sp>
              <p:nvSpPr>
                <p:cNvPr id="43" name="Rectangle 42"/>
                <p:cNvSpPr/>
                <p:nvPr/>
              </p:nvSpPr>
              <p:spPr>
                <a:xfrm>
                  <a:off x="2033690" y="2315230"/>
                  <a:ext cx="6349117" cy="507831"/>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 </m:t>
                      </m:r>
                    </m:oMath>
                  </a14:m>
                  <a:r>
                    <a:rPr lang="en-US" sz="1800">
                      <a:latin typeface="+mn-lt"/>
                      <a:ea typeface="Dotum" panose="020B0600000101010101" pitchFamily="34" charset="-127"/>
                      <a:cs typeface="Times New Roman" panose="02020603050405020304" pitchFamily="18" charset="0"/>
                    </a:rPr>
                    <a:t>Nhân tử chung của cả tử và mẫu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2033690" y="2315230"/>
                  <a:ext cx="6349117" cy="507831"/>
                </a:xfrm>
                <a:prstGeom prst="rect">
                  <a:avLst/>
                </a:prstGeom>
                <a:blipFill>
                  <a:blip r:embed="rId4"/>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p:cNvSpPr/>
                <p:nvPr/>
              </p:nvSpPr>
              <p:spPr>
                <a:xfrm>
                  <a:off x="2916545" y="1339638"/>
                  <a:ext cx="2901692" cy="1061829"/>
                </a:xfrm>
                <a:prstGeom prst="rect">
                  <a:avLst/>
                </a:prstGeom>
              </p:spPr>
              <p:txBody>
                <a:bodyPr wrap="non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en>
                        </m:f>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2916545" y="1339638"/>
                  <a:ext cx="2901692" cy="1061829"/>
                </a:xfrm>
                <a:prstGeom prst="rect">
                  <a:avLst/>
                </a:prstGeom>
                <a:blipFill>
                  <a:blip r:embed="rId5"/>
                  <a:stretch>
                    <a:fillRect/>
                  </a:stretch>
                </a:blipFill>
              </p:spPr>
              <p:txBody>
                <a:bodyPr/>
                <a:lstStyle/>
                <a:p>
                  <a:r>
                    <a:rPr lang="en-US">
                      <a:noFill/>
                    </a:rPr>
                    <a:t> </a:t>
                  </a:r>
                </a:p>
              </p:txBody>
            </p:sp>
          </mc:Fallback>
        </mc:AlternateContent>
      </p:grpSp>
      <p:sp>
        <p:nvSpPr>
          <p:cNvPr id="47" name="Rectangle 46"/>
          <p:cNvSpPr/>
          <p:nvPr/>
        </p:nvSpPr>
        <p:spPr>
          <a:xfrm>
            <a:off x="676900" y="3461376"/>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strips(down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arn(inVertical)">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38" grpId="0" animBg="1"/>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28" name="Title 21"/>
          <p:cNvSpPr>
            <a:spLocks noGrp="1"/>
          </p:cNvSpPr>
          <p:nvPr>
            <p:ph type="title" idx="4294967295"/>
          </p:nvPr>
        </p:nvSpPr>
        <p:spPr>
          <a:xfrm>
            <a:off x="654003" y="376694"/>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4</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29" name="Group 28"/>
          <p:cNvGrpSpPr/>
          <p:nvPr/>
        </p:nvGrpSpPr>
        <p:grpSpPr>
          <a:xfrm>
            <a:off x="550635" y="832245"/>
            <a:ext cx="7933406" cy="1012722"/>
            <a:chOff x="826115" y="905626"/>
            <a:chExt cx="7408236" cy="1012722"/>
          </a:xfrm>
        </p:grpSpPr>
        <p:sp>
          <p:nvSpPr>
            <p:cNvPr id="30" name="Rectangle 29"/>
            <p:cNvSpPr/>
            <p:nvPr/>
          </p:nvSpPr>
          <p:spPr>
            <a:xfrm>
              <a:off x="826115" y="949365"/>
              <a:ext cx="7408236" cy="968983"/>
            </a:xfrm>
            <a:prstGeom prst="rect">
              <a:avLst/>
            </a:prstGeom>
          </p:spPr>
          <p:txBody>
            <a:bodyPr wrap="square">
              <a:spAutoFit/>
            </a:bodyPr>
            <a:lstStyle/>
            <a:p>
              <a:pPr lvl="0" algn="just">
                <a:lnSpc>
                  <a:spcPct val="170000"/>
                </a:lnSpc>
              </a:pPr>
              <a:r>
                <a:rPr lang="vi-VN" sz="1800">
                  <a:latin typeface="+mn-lt"/>
                </a:rPr>
                <a:t>Chia cả tử và mẫu của phân </a:t>
              </a:r>
              <a:r>
                <a:rPr lang="vi-VN" sz="1800" smtClean="0">
                  <a:latin typeface="+mn-lt"/>
                </a:rPr>
                <a:t>thức</a:t>
              </a:r>
              <a:r>
                <a:rPr lang="en-US" sz="1800" smtClean="0">
                  <a:latin typeface="+mn-lt"/>
                </a:rPr>
                <a:t> </a:t>
              </a:r>
              <a:r>
                <a:rPr lang="vi-VN" sz="1800">
                  <a:latin typeface="+mn-lt"/>
                </a:rPr>
                <a:t> </a:t>
              </a:r>
              <a:r>
                <a:rPr lang="en-US" sz="1800" smtClean="0">
                  <a:latin typeface="+mn-lt"/>
                </a:rPr>
                <a:t>              </a:t>
              </a:r>
              <a:r>
                <a:rPr lang="vi-VN" sz="1800" smtClean="0">
                  <a:latin typeface="+mn-lt"/>
                </a:rPr>
                <a:t>cho </a:t>
              </a:r>
              <a:r>
                <a:rPr lang="vi-VN" sz="1800">
                  <a:latin typeface="+mn-lt"/>
                </a:rPr>
                <a:t>các nhân tử chung, ta nhận được một phân thức mới bằng phân thức đã cho nhưng đơn giản hơn.</a:t>
              </a:r>
              <a:endParaRPr lang="en-US" sz="1800">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Rectangle 30"/>
                <p:cNvSpPr/>
                <p:nvPr/>
              </p:nvSpPr>
              <p:spPr>
                <a:xfrm>
                  <a:off x="4081870" y="905626"/>
                  <a:ext cx="1078358"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num>
                          <m:den>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den>
                        </m:f>
                      </m:oMath>
                    </m:oMathPara>
                  </a14:m>
                  <a:endParaRPr lang="en-US" sz="1800"/>
                </a:p>
              </p:txBody>
            </p:sp>
          </mc:Choice>
          <mc:Fallback xmlns="">
            <p:sp>
              <p:nvSpPr>
                <p:cNvPr id="31" name="Rectangle 30"/>
                <p:cNvSpPr>
                  <a:spLocks noRot="1" noChangeAspect="1" noMove="1" noResize="1" noEditPoints="1" noAdjustHandles="1" noChangeArrowheads="1" noChangeShapeType="1" noTextEdit="1"/>
                </p:cNvSpPr>
                <p:nvPr/>
              </p:nvSpPr>
              <p:spPr>
                <a:xfrm>
                  <a:off x="4081870" y="905626"/>
                  <a:ext cx="1078358" cy="648126"/>
                </a:xfrm>
                <a:prstGeom prst="rect">
                  <a:avLst/>
                </a:prstGeom>
                <a:blipFill>
                  <a:blip r:embed="rId3"/>
                  <a:stretch>
                    <a:fillRect/>
                  </a:stretch>
                </a:blipFill>
              </p:spPr>
              <p:txBody>
                <a:bodyPr/>
                <a:lstStyle/>
                <a:p>
                  <a:r>
                    <a:rPr lang="en-US">
                      <a:noFill/>
                    </a:rPr>
                    <a:t> </a:t>
                  </a:r>
                </a:p>
              </p:txBody>
            </p:sp>
          </mc:Fallback>
        </mc:AlternateContent>
      </p:grpSp>
      <p:sp>
        <p:nvSpPr>
          <p:cNvPr id="33" name="Rectangle 32"/>
          <p:cNvSpPr/>
          <p:nvPr/>
        </p:nvSpPr>
        <p:spPr>
          <a:xfrm>
            <a:off x="4168524" y="198564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6" name="Rectangle 15"/>
              <p:cNvSpPr/>
              <p:nvPr/>
            </p:nvSpPr>
            <p:spPr>
              <a:xfrm>
                <a:off x="1169320" y="2371159"/>
                <a:ext cx="7220777" cy="1754326"/>
              </a:xfrm>
              <a:prstGeom prst="rect">
                <a:avLst/>
              </a:prstGeom>
            </p:spPr>
            <p:txBody>
              <a:bodyPr wrap="square">
                <a:spAutoFit/>
              </a:bodyPr>
              <a:lstStyle/>
              <a:p>
                <a:pPr algn="just">
                  <a:lnSpc>
                    <a:spcPct val="150000"/>
                  </a:lnSpc>
                </a:pPr>
                <a:r>
                  <a:rPr lang="en-US" sz="1800">
                    <a:latin typeface="+mj-lt"/>
                    <a:ea typeface="Arial" panose="020B0604020202020204" pitchFamily="34" charset="0"/>
                    <a:cs typeface="Times New Roman" panose="02020603050405020304" pitchFamily="18" charset="0"/>
                  </a:rPr>
                  <a:t>Chia tử cho nhân tử chung: </a:t>
                </a:r>
              </a:p>
              <a:p>
                <a:pPr algn="just">
                  <a:lnSpc>
                    <a:spcPct val="150000"/>
                  </a:lnSpc>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e>
                      </m:d>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oMath>
                  </m:oMathPara>
                </a14:m>
                <a:endParaRPr lang="en-US" sz="1800">
                  <a:effectLst/>
                  <a:latin typeface="+mj-lt"/>
                  <a:ea typeface="Arial" panose="020B0604020202020204" pitchFamily="34" charset="0"/>
                  <a:cs typeface="Times New Roman" panose="02020603050405020304" pitchFamily="18" charset="0"/>
                </a:endParaRPr>
              </a:p>
              <a:p>
                <a:pPr algn="just">
                  <a:lnSpc>
                    <a:spcPct val="150000"/>
                  </a:lnSpc>
                </a:pPr>
                <a:r>
                  <a:rPr lang="en-US" sz="1800">
                    <a:effectLst/>
                    <a:latin typeface="+mj-lt"/>
                    <a:ea typeface="Dotum" panose="020B0600000101010101" pitchFamily="34" charset="-127"/>
                    <a:cs typeface="Times New Roman" panose="02020603050405020304" pitchFamily="18" charset="0"/>
                  </a:rPr>
                  <a:t>Chia mẫu cho nhân tử chung:</a:t>
                </a:r>
                <a:endParaRPr lang="en-US" sz="1800">
                  <a:effectLst/>
                  <a:latin typeface="+mj-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69320" y="2371159"/>
                <a:ext cx="7220777" cy="1754326"/>
              </a:xfrm>
              <a:prstGeom prst="rect">
                <a:avLst/>
              </a:prstGeom>
              <a:blipFill>
                <a:blip r:embed="rId4"/>
                <a:stretch>
                  <a:fillRect l="-760"/>
                </a:stretch>
              </a:blipFill>
            </p:spPr>
            <p:txBody>
              <a:bodyPr/>
              <a:lstStyle/>
              <a:p>
                <a:r>
                  <a:rPr lang="en-US">
                    <a:noFill/>
                  </a:rPr>
                  <a:t> </a:t>
                </a:r>
              </a:p>
            </p:txBody>
          </p:sp>
        </mc:Fallback>
      </mc:AlternateContent>
      <p:grpSp>
        <p:nvGrpSpPr>
          <p:cNvPr id="19" name="Group 18"/>
          <p:cNvGrpSpPr/>
          <p:nvPr/>
        </p:nvGrpSpPr>
        <p:grpSpPr>
          <a:xfrm>
            <a:off x="1169320" y="4139784"/>
            <a:ext cx="7411825" cy="648126"/>
            <a:chOff x="1358680" y="4148227"/>
            <a:chExt cx="7411825" cy="648126"/>
          </a:xfrm>
        </p:grpSpPr>
        <mc:AlternateContent xmlns:mc="http://schemas.openxmlformats.org/markup-compatibility/2006" xmlns:a14="http://schemas.microsoft.com/office/drawing/2010/main">
          <mc:Choice Requires="a14">
            <p:sp>
              <p:nvSpPr>
                <p:cNvPr id="35" name="Rectangle 34"/>
                <p:cNvSpPr/>
                <p:nvPr/>
              </p:nvSpPr>
              <p:spPr>
                <a:xfrm>
                  <a:off x="7529140" y="4148227"/>
                  <a:ext cx="1241365"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num>
                          <m:den>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den>
                        </m:f>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800"/>
                </a:p>
              </p:txBody>
            </p:sp>
          </mc:Choice>
          <mc:Fallback xmlns="">
            <p:sp>
              <p:nvSpPr>
                <p:cNvPr id="35" name="Rectangle 34"/>
                <p:cNvSpPr>
                  <a:spLocks noRot="1" noChangeAspect="1" noMove="1" noResize="1" noEditPoints="1" noAdjustHandles="1" noChangeArrowheads="1" noChangeShapeType="1" noTextEdit="1"/>
                </p:cNvSpPr>
                <p:nvPr/>
              </p:nvSpPr>
              <p:spPr>
                <a:xfrm>
                  <a:off x="7529140" y="4148227"/>
                  <a:ext cx="1241365" cy="64812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432684" y="4175670"/>
                  <a:ext cx="78316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2</m:t>
                            </m:r>
                            <m:r>
                              <a:rPr lang="en-US" sz="1800" i="1">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latin typeface="Cambria Math" panose="02040503050406030204" pitchFamily="18" charset="0"/>
                                <a:ea typeface="Arial" panose="020B0604020202020204" pitchFamily="34" charset="0"/>
                                <a:cs typeface="Times New Roman" panose="02020603050405020304" pitchFamily="18" charset="0"/>
                              </a:rPr>
                              <m:t>𝑥</m:t>
                            </m:r>
                            <m:r>
                              <a:rPr lang="en-US" sz="1800" i="1">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4432684" y="4175670"/>
                  <a:ext cx="783163" cy="612732"/>
                </a:xfrm>
                <a:prstGeom prst="rect">
                  <a:avLst/>
                </a:prstGeom>
                <a:blipFill>
                  <a:blip r:embed="rId6"/>
                  <a:stretch>
                    <a:fillRect/>
                  </a:stretch>
                </a:blipFill>
              </p:spPr>
              <p:txBody>
                <a:bodyPr/>
                <a:lstStyle/>
                <a:p>
                  <a:r>
                    <a:rPr lang="en-US">
                      <a:noFill/>
                    </a:rPr>
                    <a:t> </a:t>
                  </a:r>
                </a:p>
              </p:txBody>
            </p:sp>
          </mc:Fallback>
        </mc:AlternateContent>
        <p:sp>
          <p:nvSpPr>
            <p:cNvPr id="18" name="Rectangle 17"/>
            <p:cNvSpPr/>
            <p:nvPr/>
          </p:nvSpPr>
          <p:spPr>
            <a:xfrm>
              <a:off x="1358680" y="4220170"/>
              <a:ext cx="7284387" cy="507831"/>
            </a:xfrm>
            <a:prstGeom prst="rect">
              <a:avLst/>
            </a:prstGeom>
          </p:spPr>
          <p:txBody>
            <a:bodyPr wrap="square">
              <a:spAutoFit/>
            </a:bodyPr>
            <a:lstStyle/>
            <a:p>
              <a:pPr lvl="0" algn="just">
                <a:lnSpc>
                  <a:spcPct val="150000"/>
                </a:lnSpc>
              </a:pPr>
              <a:r>
                <a:rPr lang="en-US" sz="1800">
                  <a:ea typeface="Arial" panose="020B0604020202020204" pitchFamily="34" charset="0"/>
                  <a:cs typeface="Times New Roman" panose="02020603050405020304" pitchFamily="18" charset="0"/>
                </a:rPr>
                <a:t>Ta nhận được phân thức mới       </a:t>
              </a:r>
              <a:r>
                <a:rPr lang="en-US" sz="1800" smtClean="0">
                  <a:ea typeface="Arial" panose="020B0604020202020204" pitchFamily="34" charset="0"/>
                  <a:cs typeface="Times New Roman" panose="02020603050405020304" pitchFamily="18" charset="0"/>
                </a:rPr>
                <a:t>     </a:t>
              </a:r>
              <a:r>
                <a:rPr lang="en-US" sz="1800" smtClean="0">
                  <a:ea typeface="Dotum" panose="020B0600000101010101" pitchFamily="34" charset="-127"/>
                  <a:cs typeface="Times New Roman" panose="02020603050405020304" pitchFamily="18" charset="0"/>
                </a:rPr>
                <a:t>bằng </a:t>
              </a:r>
              <a:r>
                <a:rPr lang="en-US" sz="1800">
                  <a:ea typeface="Dotum" panose="020B0600000101010101" pitchFamily="34" charset="-127"/>
                  <a:cs typeface="Times New Roman" panose="02020603050405020304" pitchFamily="18" charset="0"/>
                </a:rPr>
                <a:t>phân thức đã cho</a:t>
              </a:r>
              <a:endParaRPr lang="en-US" sz="1800">
                <a:ea typeface="Arial" panose="020B060402020202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24" dur="500"/>
                                        <p:tgtEl>
                                          <p:spTgt spid="16">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7" dur="500"/>
                                        <p:tgtEl>
                                          <p:spTgt spid="1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500"/>
                                        <p:tgtEl>
                                          <p:spTgt spid="16">
                                            <p:txEl>
                                              <p:pRg st="2" end="2"/>
                                            </p:txEl>
                                          </p:spTgt>
                                        </p:tgtEl>
                                      </p:cBhvr>
                                    </p:animEffect>
                                    <p:anim calcmode="lin" valueType="num">
                                      <p:cBhvr>
                                        <p:cTn id="3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16">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6">
                                            <p:txEl>
                                              <p:pRg st="3" end="3"/>
                                            </p:txEl>
                                          </p:spTgt>
                                        </p:tgtEl>
                                        <p:attrNameLst>
                                          <p:attrName>style.visibility</p:attrName>
                                        </p:attrNameLst>
                                      </p:cBhvr>
                                      <p:to>
                                        <p:strVal val="visible"/>
                                      </p:to>
                                    </p:set>
                                    <p:animEffect transition="in" filter="fade">
                                      <p:cBhvr>
                                        <p:cTn id="37" dur="500"/>
                                        <p:tgtEl>
                                          <p:spTgt spid="16">
                                            <p:txEl>
                                              <p:pRg st="3" end="3"/>
                                            </p:txEl>
                                          </p:spTgt>
                                        </p:tgtEl>
                                      </p:cBhvr>
                                    </p:animEffect>
                                    <p:anim calcmode="lin" valueType="num">
                                      <p:cBhvr>
                                        <p:cTn id="38"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11" name="Google Shape;2540;p49"/>
          <p:cNvSpPr txBox="1">
            <a:spLocks noGrp="1"/>
          </p:cNvSpPr>
          <p:nvPr>
            <p:ph type="title"/>
          </p:nvPr>
        </p:nvSpPr>
        <p:spPr>
          <a:xfrm>
            <a:off x="2354500" y="576681"/>
            <a:ext cx="4439179" cy="661800"/>
          </a:xfrm>
          <a:prstGeom prst="rect">
            <a:avLst/>
          </a:prstGeom>
        </p:spPr>
        <p:txBody>
          <a:bodyPr spcFirstLastPara="1" wrap="square" lIns="91425" tIns="91425" rIns="91425" bIns="91425" anchor="t" anchorCtr="0">
            <a:noAutofit/>
          </a:bodyPr>
          <a:lstStyle/>
          <a:p>
            <a:pPr lvl="0"/>
            <a:r>
              <a:rPr lang="vi-VN" sz="2700" b="1">
                <a:solidFill>
                  <a:srgbClr val="C00000"/>
                </a:solidFill>
                <a:latin typeface="+mn-lt"/>
              </a:rPr>
              <a:t>Rút gọn một phân thức</a:t>
            </a:r>
            <a:endParaRPr sz="2700" b="1">
              <a:solidFill>
                <a:srgbClr val="C00000"/>
              </a:solidFill>
              <a:latin typeface="+mn-lt"/>
            </a:endParaRPr>
          </a:p>
        </p:txBody>
      </p:sp>
      <p:sp>
        <p:nvSpPr>
          <p:cNvPr id="12" name="Rectangle 11"/>
          <p:cNvSpPr/>
          <p:nvPr/>
        </p:nvSpPr>
        <p:spPr>
          <a:xfrm>
            <a:off x="1028447" y="1448000"/>
            <a:ext cx="7091286" cy="227921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spcBef>
                <a:spcPts val="600"/>
              </a:spcBef>
              <a:spcAft>
                <a:spcPts val="600"/>
              </a:spcAft>
              <a:buClr>
                <a:srgbClr val="BFDBF7">
                  <a:lumMod val="25000"/>
                </a:srgbClr>
              </a:buClr>
            </a:pPr>
            <a:r>
              <a:rPr lang="vi-VN" sz="2100">
                <a:solidFill>
                  <a:srgbClr val="070185"/>
                </a:solidFill>
                <a:latin typeface="Arial"/>
                <a:ea typeface="Dotum" panose="020B0600000101010101" pitchFamily="34" charset="-127"/>
                <a:cs typeface="Times New Roman" panose="02020603050405020304" pitchFamily="18" charset="0"/>
              </a:rPr>
              <a:t>Muốn rút gọn một phân thức đại số ta làm như sau:</a:t>
            </a:r>
          </a:p>
          <a:p>
            <a:pPr marL="342900" lvl="0" indent="-342900" algn="just">
              <a:lnSpc>
                <a:spcPct val="150000"/>
              </a:lnSpc>
              <a:spcBef>
                <a:spcPts val="600"/>
              </a:spcBef>
              <a:spcAft>
                <a:spcPts val="600"/>
              </a:spcAft>
              <a:buClr>
                <a:srgbClr val="BFDBF7">
                  <a:lumMod val="25000"/>
                </a:srgbClr>
              </a:buClr>
              <a:buFont typeface="Wingdings" panose="05000000000000000000" pitchFamily="2" charset="2"/>
              <a:buChar char="§"/>
            </a:pPr>
            <a:r>
              <a:rPr lang="vi-VN" sz="2100" smtClean="0">
                <a:solidFill>
                  <a:srgbClr val="070185"/>
                </a:solidFill>
                <a:latin typeface="Arial"/>
                <a:ea typeface="Dotum" panose="020B0600000101010101" pitchFamily="34" charset="-127"/>
                <a:cs typeface="Times New Roman" panose="02020603050405020304" pitchFamily="18" charset="0"/>
              </a:rPr>
              <a:t>Phân </a:t>
            </a:r>
            <a:r>
              <a:rPr lang="vi-VN" sz="2100">
                <a:solidFill>
                  <a:srgbClr val="070185"/>
                </a:solidFill>
                <a:latin typeface="Arial"/>
                <a:ea typeface="Dotum" panose="020B0600000101010101" pitchFamily="34" charset="-127"/>
                <a:cs typeface="Times New Roman" panose="02020603050405020304" pitchFamily="18" charset="0"/>
              </a:rPr>
              <a:t>tích tử và mẫu thành nhân tử (nếu cần) để tìm nhân tử chung.</a:t>
            </a:r>
          </a:p>
          <a:p>
            <a:pPr marL="342900" lvl="0" indent="-342900" algn="just">
              <a:lnSpc>
                <a:spcPct val="150000"/>
              </a:lnSpc>
              <a:spcBef>
                <a:spcPts val="600"/>
              </a:spcBef>
              <a:spcAft>
                <a:spcPts val="600"/>
              </a:spcAft>
              <a:buClr>
                <a:srgbClr val="BFDBF7">
                  <a:lumMod val="25000"/>
                </a:srgbClr>
              </a:buClr>
              <a:buFont typeface="Wingdings" panose="05000000000000000000" pitchFamily="2" charset="2"/>
              <a:buChar char="§"/>
            </a:pPr>
            <a:r>
              <a:rPr lang="vi-VN" sz="2100" smtClean="0">
                <a:solidFill>
                  <a:srgbClr val="070185"/>
                </a:solidFill>
                <a:latin typeface="Arial"/>
                <a:ea typeface="Dotum" panose="020B0600000101010101" pitchFamily="34" charset="-127"/>
                <a:cs typeface="Times New Roman" panose="02020603050405020304" pitchFamily="18" charset="0"/>
              </a:rPr>
              <a:t>Chia </a:t>
            </a:r>
            <a:r>
              <a:rPr lang="vi-VN" sz="2100">
                <a:solidFill>
                  <a:srgbClr val="070185"/>
                </a:solidFill>
                <a:latin typeface="Arial"/>
                <a:ea typeface="Dotum" panose="020B0600000101010101" pitchFamily="34" charset="-127"/>
                <a:cs typeface="Times New Roman" panose="02020603050405020304" pitchFamily="18" charset="0"/>
              </a:rPr>
              <a:t>cả tử và mẫu cho nhân tử chung đó.</a:t>
            </a: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4"/>
        <p:cNvGrpSpPr/>
        <p:nvPr/>
      </p:nvGrpSpPr>
      <p:grpSpPr>
        <a:xfrm>
          <a:off x="0" y="0"/>
          <a:ext cx="0" cy="0"/>
          <a:chOff x="0" y="0"/>
          <a:chExt cx="0" cy="0"/>
        </a:xfrm>
      </p:grpSpPr>
      <p:sp>
        <p:nvSpPr>
          <p:cNvPr id="8" name="Google Shape;735;p18"/>
          <p:cNvSpPr txBox="1">
            <a:spLocks/>
          </p:cNvSpPr>
          <p:nvPr/>
        </p:nvSpPr>
        <p:spPr>
          <a:xfrm>
            <a:off x="1509217" y="923711"/>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9" name="Group 8"/>
          <p:cNvGrpSpPr/>
          <p:nvPr/>
        </p:nvGrpSpPr>
        <p:grpSpPr>
          <a:xfrm>
            <a:off x="2794545" y="703570"/>
            <a:ext cx="6311395" cy="762516"/>
            <a:chOff x="1894352" y="334764"/>
            <a:chExt cx="6311395" cy="762516"/>
          </a:xfrm>
        </p:grpSpPr>
        <p:sp>
          <p:nvSpPr>
            <p:cNvPr id="10" name="TextBox 9"/>
            <p:cNvSpPr txBox="1"/>
            <p:nvPr/>
          </p:nvSpPr>
          <p:spPr>
            <a:xfrm>
              <a:off x="1894352" y="423759"/>
              <a:ext cx="6311395" cy="496996"/>
            </a:xfrm>
            <a:prstGeom prst="rect">
              <a:avLst/>
            </a:prstGeom>
            <a:noFill/>
          </p:spPr>
          <p:txBody>
            <a:bodyPr wrap="square" rtlCol="0">
              <a:spAutoFit/>
            </a:bodyPr>
            <a:lstStyle/>
            <a:p>
              <a:pPr algn="just" defTabSz="457200">
                <a:lnSpc>
                  <a:spcPct val="150000"/>
                </a:lnSpc>
                <a:buClrTx/>
                <a:defRPr/>
              </a:pPr>
              <a:r>
                <a:rPr lang="en-US" sz="2000" kern="1200" smtClean="0">
                  <a:latin typeface="Arial" panose="020B0604020202020204" pitchFamily="34" charset="0"/>
                  <a:ea typeface="+mn-ea"/>
                  <a:cs typeface="Arial" panose="020B0604020202020204" pitchFamily="34" charset="0"/>
                </a:rPr>
                <a:t>Rút gọn phân thức </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p:cNvSpPr txBox="1"/>
                <p:nvPr/>
              </p:nvSpPr>
              <p:spPr>
                <a:xfrm>
                  <a:off x="3912044" y="334764"/>
                  <a:ext cx="2504661" cy="7625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𝑃</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r>
                              <a:rPr lang="en-US" sz="2000" b="0" i="1" smtClean="0">
                                <a:latin typeface="Cambria Math" panose="02040503050406030204" pitchFamily="18" charset="0"/>
                              </a:rPr>
                              <m:t>𝑥𝑦</m:t>
                            </m:r>
                          </m:num>
                          <m:den>
                            <m:r>
                              <a:rPr lang="en-US" sz="2000" b="0" i="1" smtClean="0">
                                <a:latin typeface="Cambria Math" panose="02040503050406030204" pitchFamily="18" charset="0"/>
                              </a:rPr>
                              <m:t>3</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𝑦</m:t>
                                    </m:r>
                                  </m:e>
                                  <m:sup>
                                    <m:r>
                                      <a:rPr lang="en-US" sz="2000" b="0" i="1" smtClean="0">
                                        <a:latin typeface="Cambria Math" panose="02040503050406030204" pitchFamily="18" charset="0"/>
                                      </a:rPr>
                                      <m:t>3</m:t>
                                    </m:r>
                                  </m:sup>
                                </m:sSup>
                              </m:e>
                            </m:d>
                          </m:den>
                        </m:f>
                      </m:oMath>
                    </m:oMathPara>
                  </a14:m>
                  <a:endParaRPr lang="en-US" sz="2000"/>
                </a:p>
              </p:txBody>
            </p:sp>
          </mc:Choice>
          <mc:Fallback xmlns="">
            <p:sp>
              <p:nvSpPr>
                <p:cNvPr id="11" name="TextBox 10"/>
                <p:cNvSpPr txBox="1">
                  <a:spLocks noRot="1" noChangeAspect="1" noMove="1" noResize="1" noEditPoints="1" noAdjustHandles="1" noChangeArrowheads="1" noChangeShapeType="1" noTextEdit="1"/>
                </p:cNvSpPr>
                <p:nvPr/>
              </p:nvSpPr>
              <p:spPr>
                <a:xfrm>
                  <a:off x="3912044" y="334764"/>
                  <a:ext cx="2504661" cy="762516"/>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 name="TextBox 11"/>
              <p:cNvSpPr txBox="1"/>
              <p:nvPr/>
            </p:nvSpPr>
            <p:spPr>
              <a:xfrm>
                <a:off x="1676379" y="2590790"/>
                <a:ext cx="5797848" cy="1713161"/>
              </a:xfrm>
              <a:prstGeom prst="rect">
                <a:avLst/>
              </a:prstGeom>
              <a:noFill/>
            </p:spPr>
            <p:txBody>
              <a:bodyPr wrap="square" rtlCol="0">
                <a:spAutoFit/>
              </a:bodyPr>
              <a:lstStyle/>
              <a:p>
                <a:pPr algn="just" defTabSz="457200">
                  <a:lnSpc>
                    <a:spcPct val="150000"/>
                  </a:lnSpc>
                  <a:spcBef>
                    <a:spcPts val="600"/>
                  </a:spcBef>
                  <a:spcAft>
                    <a:spcPts val="600"/>
                  </a:spcAft>
                  <a:buClrTx/>
                  <a:defRPr/>
                </a:pPr>
                <a:r>
                  <a:rPr lang="en-US" sz="2000" kern="1200" smtClean="0">
                    <a:latin typeface="Arial" panose="020B0604020202020204" pitchFamily="34" charset="0"/>
                    <a:ea typeface="+mn-ea"/>
                    <a:cs typeface="Arial" panose="020B0604020202020204" pitchFamily="34" charset="0"/>
                  </a:rPr>
                  <a:t>Ta có:</a:t>
                </a:r>
              </a:p>
              <a:p>
                <a:pPr lvl="0">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𝑃</m:t>
                      </m:r>
                      <m:r>
                        <a:rPr lang="en-US" sz="2000" i="1">
                          <a:latin typeface="Cambria Math" panose="02040503050406030204" pitchFamily="18" charset="0"/>
                        </a:rPr>
                        <m:t>=</m:t>
                      </m:r>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2</m:t>
                              </m:r>
                            </m:sup>
                          </m:sSup>
                          <m:r>
                            <a:rPr lang="en-US" sz="2000" i="1">
                              <a:latin typeface="Cambria Math" panose="02040503050406030204" pitchFamily="18" charset="0"/>
                            </a:rPr>
                            <m:t>−</m:t>
                          </m:r>
                          <m:r>
                            <a:rPr lang="en-US" sz="2000" i="1">
                              <a:latin typeface="Cambria Math" panose="02040503050406030204" pitchFamily="18" charset="0"/>
                            </a:rPr>
                            <m:t>𝑥𝑦</m:t>
                          </m:r>
                        </m:num>
                        <m:den>
                          <m:r>
                            <a:rPr lang="en-US" sz="2000" i="1">
                              <a:latin typeface="Cambria Math" panose="02040503050406030204" pitchFamily="18" charset="0"/>
                            </a:rPr>
                            <m:t>3</m:t>
                          </m:r>
                          <m:d>
                            <m:dPr>
                              <m:ctrlPr>
                                <a:rPr lang="en-US" sz="2000" i="1">
                                  <a:latin typeface="Cambria Math" panose="02040503050406030204" pitchFamily="18" charset="0"/>
                                </a:rPr>
                              </m:ctrlPr>
                            </m:dPr>
                            <m:e>
                              <m:r>
                                <a:rPr lang="en-US" sz="2000" i="1">
                                  <a:latin typeface="Cambria Math" panose="02040503050406030204" pitchFamily="18" charset="0"/>
                                </a:rPr>
                                <m:t>𝑥</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3</m:t>
                                  </m:r>
                                </m:sup>
                              </m:sSup>
                            </m:e>
                          </m:d>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num>
                        <m:den>
                          <m:r>
                            <a:rPr lang="en-US" sz="2000" b="0" i="1" smtClean="0">
                              <a:latin typeface="Cambria Math" panose="02040503050406030204" pitchFamily="18" charset="0"/>
                            </a:rPr>
                            <m:t>3</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d>
                            <m:dPr>
                              <m:ctrlPr>
                                <a:rPr lang="en-US" sz="200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m:t>
                              </m:r>
                              <m:r>
                                <a:rPr lang="en-US" sz="2000" b="0" i="1" smtClean="0">
                                  <a:latin typeface="Cambria Math" panose="02040503050406030204" pitchFamily="18" charset="0"/>
                                </a:rPr>
                                <m:t>𝑦</m:t>
                              </m:r>
                            </m:e>
                          </m:d>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𝑥</m:t>
                          </m:r>
                        </m:num>
                        <m:den>
                          <m:r>
                            <a:rPr lang="en-US" sz="2000" i="1">
                              <a:latin typeface="Cambria Math" panose="02040503050406030204" pitchFamily="18" charset="0"/>
                            </a:rPr>
                            <m:t>3</m:t>
                          </m:r>
                          <m:sSup>
                            <m:sSupPr>
                              <m:ctrlPr>
                                <a:rPr lang="en-US" sz="2000" i="1">
                                  <a:latin typeface="Cambria Math" panose="02040503050406030204" pitchFamily="18" charset="0"/>
                                </a:rPr>
                              </m:ctrlPr>
                            </m:sSupPr>
                            <m:e>
                              <m:r>
                                <a:rPr lang="en-US" sz="2000" i="1">
                                  <a:latin typeface="Cambria Math" panose="02040503050406030204" pitchFamily="18" charset="0"/>
                                </a:rPr>
                                <m:t>𝑦</m:t>
                              </m:r>
                            </m:e>
                            <m:sup>
                              <m:r>
                                <a:rPr lang="en-US" sz="2000" i="1">
                                  <a:latin typeface="Cambria Math" panose="02040503050406030204" pitchFamily="18" charset="0"/>
                                </a:rPr>
                                <m:t>2</m:t>
                              </m:r>
                            </m:sup>
                          </m:sSup>
                        </m:den>
                      </m:f>
                    </m:oMath>
                  </m:oMathPara>
                </a14:m>
                <a:endParaRPr lang="en-US" sz="2000"/>
              </a:p>
            </p:txBody>
          </p:sp>
        </mc:Choice>
        <mc:Fallback xmlns="">
          <p:sp>
            <p:nvSpPr>
              <p:cNvPr id="12" name="TextBox 11"/>
              <p:cNvSpPr txBox="1">
                <a:spLocks noRot="1" noChangeAspect="1" noMove="1" noResize="1" noEditPoints="1" noAdjustHandles="1" noChangeArrowheads="1" noChangeShapeType="1" noTextEdit="1"/>
              </p:cNvSpPr>
              <p:nvPr/>
            </p:nvSpPr>
            <p:spPr>
              <a:xfrm>
                <a:off x="1676379" y="2590790"/>
                <a:ext cx="5797848" cy="1713161"/>
              </a:xfrm>
              <a:prstGeom prst="rect">
                <a:avLst/>
              </a:prstGeom>
              <a:blipFill>
                <a:blip r:embed="rId4"/>
                <a:stretch>
                  <a:fillRect l="-1157"/>
                </a:stretch>
              </a:blipFill>
            </p:spPr>
            <p:txBody>
              <a:bodyPr/>
              <a:lstStyle/>
              <a:p>
                <a:r>
                  <a:rPr lang="en-US">
                    <a:noFill/>
                  </a:rPr>
                  <a:t> </a:t>
                </a:r>
              </a:p>
            </p:txBody>
          </p:sp>
        </mc:Fallback>
      </mc:AlternateContent>
      <p:sp>
        <p:nvSpPr>
          <p:cNvPr id="13" name="Rectangle 12"/>
          <p:cNvSpPr/>
          <p:nvPr/>
        </p:nvSpPr>
        <p:spPr>
          <a:xfrm>
            <a:off x="4199238" y="1940500"/>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4" name="Google Shape;3933;p73"/>
          <p:cNvGrpSpPr/>
          <p:nvPr/>
        </p:nvGrpSpPr>
        <p:grpSpPr>
          <a:xfrm>
            <a:off x="8239484" y="4026287"/>
            <a:ext cx="673928" cy="897864"/>
            <a:chOff x="1499813" y="1267373"/>
            <a:chExt cx="2471373" cy="3087827"/>
          </a:xfrm>
        </p:grpSpPr>
        <p:sp>
          <p:nvSpPr>
            <p:cNvPr id="15" name="Google Shape;3934;p73"/>
            <p:cNvSpPr/>
            <p:nvPr/>
          </p:nvSpPr>
          <p:spPr>
            <a:xfrm>
              <a:off x="1499813" y="3259150"/>
              <a:ext cx="684030" cy="811284"/>
            </a:xfrm>
            <a:custGeom>
              <a:avLst/>
              <a:gdLst/>
              <a:ahLst/>
              <a:cxnLst/>
              <a:rect l="l" t="t" r="r" b="b"/>
              <a:pathLst>
                <a:path w="12976" h="15390" extrusionOk="0">
                  <a:moveTo>
                    <a:pt x="7550" y="1"/>
                  </a:moveTo>
                  <a:cubicBezTo>
                    <a:pt x="5647" y="1"/>
                    <a:pt x="3726" y="390"/>
                    <a:pt x="2401" y="1842"/>
                  </a:cubicBezTo>
                  <a:cubicBezTo>
                    <a:pt x="820" y="3572"/>
                    <a:pt x="0" y="6069"/>
                    <a:pt x="95" y="8396"/>
                  </a:cubicBezTo>
                  <a:cubicBezTo>
                    <a:pt x="193" y="10807"/>
                    <a:pt x="1089" y="13222"/>
                    <a:pt x="3404" y="14266"/>
                  </a:cubicBezTo>
                  <a:cubicBezTo>
                    <a:pt x="4980" y="14976"/>
                    <a:pt x="6872" y="15390"/>
                    <a:pt x="8690" y="15390"/>
                  </a:cubicBezTo>
                  <a:cubicBezTo>
                    <a:pt x="9457" y="15390"/>
                    <a:pt x="10211" y="15316"/>
                    <a:pt x="10922" y="15160"/>
                  </a:cubicBezTo>
                  <a:cubicBezTo>
                    <a:pt x="12975" y="14711"/>
                    <a:pt x="12300" y="11740"/>
                    <a:pt x="10411" y="11740"/>
                  </a:cubicBezTo>
                  <a:cubicBezTo>
                    <a:pt x="10277" y="11740"/>
                    <a:pt x="10137" y="11755"/>
                    <a:pt x="9992" y="11787"/>
                  </a:cubicBezTo>
                  <a:cubicBezTo>
                    <a:pt x="9603" y="11872"/>
                    <a:pt x="9198" y="11909"/>
                    <a:pt x="8785" y="11909"/>
                  </a:cubicBezTo>
                  <a:cubicBezTo>
                    <a:pt x="7620" y="11909"/>
                    <a:pt x="6399" y="11612"/>
                    <a:pt x="5339" y="11267"/>
                  </a:cubicBezTo>
                  <a:cubicBezTo>
                    <a:pt x="3868" y="10788"/>
                    <a:pt x="3560" y="9387"/>
                    <a:pt x="3588" y="7950"/>
                  </a:cubicBezTo>
                  <a:cubicBezTo>
                    <a:pt x="3612" y="6683"/>
                    <a:pt x="4032" y="5288"/>
                    <a:pt x="4875" y="4315"/>
                  </a:cubicBezTo>
                  <a:cubicBezTo>
                    <a:pt x="5467" y="3630"/>
                    <a:pt x="6441" y="3457"/>
                    <a:pt x="7420" y="3457"/>
                  </a:cubicBezTo>
                  <a:cubicBezTo>
                    <a:pt x="8102" y="3457"/>
                    <a:pt x="8786" y="3541"/>
                    <a:pt x="9345" y="3595"/>
                  </a:cubicBezTo>
                  <a:cubicBezTo>
                    <a:pt x="9414" y="3602"/>
                    <a:pt x="9480" y="3605"/>
                    <a:pt x="9544" y="3605"/>
                  </a:cubicBezTo>
                  <a:cubicBezTo>
                    <a:pt x="11582" y="3605"/>
                    <a:pt x="11502" y="309"/>
                    <a:pt x="9345" y="98"/>
                  </a:cubicBezTo>
                  <a:cubicBezTo>
                    <a:pt x="8762" y="40"/>
                    <a:pt x="8157" y="1"/>
                    <a:pt x="75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935;p73"/>
            <p:cNvSpPr/>
            <p:nvPr/>
          </p:nvSpPr>
          <p:spPr>
            <a:xfrm>
              <a:off x="1973574" y="2875376"/>
              <a:ext cx="1535588" cy="1479815"/>
            </a:xfrm>
            <a:custGeom>
              <a:avLst/>
              <a:gdLst/>
              <a:ahLst/>
              <a:cxnLst/>
              <a:rect l="l" t="t" r="r" b="b"/>
              <a:pathLst>
                <a:path w="29130" h="28072" extrusionOk="0">
                  <a:moveTo>
                    <a:pt x="29129" y="0"/>
                  </a:moveTo>
                  <a:lnTo>
                    <a:pt x="29129" y="3"/>
                  </a:lnTo>
                  <a:lnTo>
                    <a:pt x="29129" y="3"/>
                  </a:lnTo>
                  <a:cubicBezTo>
                    <a:pt x="29129" y="3"/>
                    <a:pt x="29129" y="3"/>
                    <a:pt x="29129" y="3"/>
                  </a:cubicBezTo>
                  <a:lnTo>
                    <a:pt x="29129" y="0"/>
                  </a:lnTo>
                  <a:close/>
                  <a:moveTo>
                    <a:pt x="29129" y="3"/>
                  </a:moveTo>
                  <a:cubicBezTo>
                    <a:pt x="29124" y="27"/>
                    <a:pt x="29116" y="51"/>
                    <a:pt x="29110" y="75"/>
                  </a:cubicBezTo>
                  <a:cubicBezTo>
                    <a:pt x="29091" y="140"/>
                    <a:pt x="29067" y="205"/>
                    <a:pt x="29038" y="269"/>
                  </a:cubicBezTo>
                  <a:cubicBezTo>
                    <a:pt x="29029" y="290"/>
                    <a:pt x="29021" y="311"/>
                    <a:pt x="29010" y="332"/>
                  </a:cubicBezTo>
                  <a:cubicBezTo>
                    <a:pt x="28924" y="501"/>
                    <a:pt x="28801" y="668"/>
                    <a:pt x="28644" y="830"/>
                  </a:cubicBezTo>
                  <a:cubicBezTo>
                    <a:pt x="28628" y="845"/>
                    <a:pt x="28612" y="861"/>
                    <a:pt x="28596" y="877"/>
                  </a:cubicBezTo>
                  <a:cubicBezTo>
                    <a:pt x="28523" y="950"/>
                    <a:pt x="28443" y="1021"/>
                    <a:pt x="28357" y="1091"/>
                  </a:cubicBezTo>
                  <a:cubicBezTo>
                    <a:pt x="28345" y="1101"/>
                    <a:pt x="28335" y="1110"/>
                    <a:pt x="28324" y="1118"/>
                  </a:cubicBezTo>
                  <a:cubicBezTo>
                    <a:pt x="28117" y="1282"/>
                    <a:pt x="27874" y="1441"/>
                    <a:pt x="27598" y="1595"/>
                  </a:cubicBezTo>
                  <a:cubicBezTo>
                    <a:pt x="27585" y="1603"/>
                    <a:pt x="27572" y="1611"/>
                    <a:pt x="27558" y="1618"/>
                  </a:cubicBezTo>
                  <a:cubicBezTo>
                    <a:pt x="27421" y="1694"/>
                    <a:pt x="27276" y="1768"/>
                    <a:pt x="27123" y="1840"/>
                  </a:cubicBezTo>
                  <a:cubicBezTo>
                    <a:pt x="24579" y="3048"/>
                    <a:pt x="19907" y="3858"/>
                    <a:pt x="14561" y="3858"/>
                  </a:cubicBezTo>
                  <a:cubicBezTo>
                    <a:pt x="9216" y="3858"/>
                    <a:pt x="4544" y="3048"/>
                    <a:pt x="2001" y="1840"/>
                  </a:cubicBezTo>
                  <a:lnTo>
                    <a:pt x="2000" y="1840"/>
                  </a:lnTo>
                  <a:cubicBezTo>
                    <a:pt x="1865" y="1777"/>
                    <a:pt x="1738" y="1712"/>
                    <a:pt x="1615" y="1646"/>
                  </a:cubicBezTo>
                  <a:cubicBezTo>
                    <a:pt x="1602" y="1638"/>
                    <a:pt x="1589" y="1631"/>
                    <a:pt x="1574" y="1623"/>
                  </a:cubicBezTo>
                  <a:cubicBezTo>
                    <a:pt x="1466" y="1563"/>
                    <a:pt x="1361" y="1502"/>
                    <a:pt x="1262" y="1441"/>
                  </a:cubicBezTo>
                  <a:cubicBezTo>
                    <a:pt x="1248" y="1432"/>
                    <a:pt x="1232" y="1423"/>
                    <a:pt x="1218" y="1413"/>
                  </a:cubicBezTo>
                  <a:cubicBezTo>
                    <a:pt x="1118" y="1351"/>
                    <a:pt x="1025" y="1287"/>
                    <a:pt x="936" y="1221"/>
                  </a:cubicBezTo>
                  <a:cubicBezTo>
                    <a:pt x="928" y="1215"/>
                    <a:pt x="918" y="1209"/>
                    <a:pt x="909" y="1203"/>
                  </a:cubicBezTo>
                  <a:cubicBezTo>
                    <a:pt x="620" y="988"/>
                    <a:pt x="393" y="765"/>
                    <a:pt x="234" y="535"/>
                  </a:cubicBezTo>
                  <a:cubicBezTo>
                    <a:pt x="224" y="520"/>
                    <a:pt x="216" y="506"/>
                    <a:pt x="207" y="491"/>
                  </a:cubicBezTo>
                  <a:cubicBezTo>
                    <a:pt x="168" y="431"/>
                    <a:pt x="133" y="370"/>
                    <a:pt x="103" y="309"/>
                  </a:cubicBezTo>
                  <a:cubicBezTo>
                    <a:pt x="93" y="290"/>
                    <a:pt x="85" y="269"/>
                    <a:pt x="75" y="248"/>
                  </a:cubicBezTo>
                  <a:cubicBezTo>
                    <a:pt x="52" y="193"/>
                    <a:pt x="31" y="135"/>
                    <a:pt x="14" y="78"/>
                  </a:cubicBezTo>
                  <a:cubicBezTo>
                    <a:pt x="11" y="65"/>
                    <a:pt x="4" y="52"/>
                    <a:pt x="1" y="40"/>
                  </a:cubicBezTo>
                  <a:lnTo>
                    <a:pt x="1" y="40"/>
                  </a:lnTo>
                  <a:lnTo>
                    <a:pt x="1391" y="20036"/>
                  </a:lnTo>
                  <a:cubicBezTo>
                    <a:pt x="1558" y="22432"/>
                    <a:pt x="2847" y="24623"/>
                    <a:pt x="4894" y="25879"/>
                  </a:cubicBezTo>
                  <a:cubicBezTo>
                    <a:pt x="6907" y="27116"/>
                    <a:pt x="9979" y="28071"/>
                    <a:pt x="14895" y="28071"/>
                  </a:cubicBezTo>
                  <a:cubicBezTo>
                    <a:pt x="18914" y="28071"/>
                    <a:pt x="21695" y="27372"/>
                    <a:pt x="23687" y="26395"/>
                  </a:cubicBezTo>
                  <a:cubicBezTo>
                    <a:pt x="26085" y="25218"/>
                    <a:pt x="27650" y="22827"/>
                    <a:pt x="27823" y="20161"/>
                  </a:cubicBezTo>
                  <a:lnTo>
                    <a:pt x="29129" y="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936;p73"/>
            <p:cNvSpPr/>
            <p:nvPr/>
          </p:nvSpPr>
          <p:spPr>
            <a:xfrm>
              <a:off x="1971571" y="2645270"/>
              <a:ext cx="1539225" cy="433475"/>
            </a:xfrm>
            <a:custGeom>
              <a:avLst/>
              <a:gdLst/>
              <a:ahLst/>
              <a:cxnLst/>
              <a:rect l="l" t="t" r="r" b="b"/>
              <a:pathLst>
                <a:path w="29199" h="8223" extrusionOk="0">
                  <a:moveTo>
                    <a:pt x="14599" y="0"/>
                  </a:moveTo>
                  <a:cubicBezTo>
                    <a:pt x="6537" y="0"/>
                    <a:pt x="1" y="1841"/>
                    <a:pt x="1" y="4111"/>
                  </a:cubicBezTo>
                  <a:cubicBezTo>
                    <a:pt x="1" y="6382"/>
                    <a:pt x="6537" y="8223"/>
                    <a:pt x="14599" y="8223"/>
                  </a:cubicBezTo>
                  <a:cubicBezTo>
                    <a:pt x="22662" y="8223"/>
                    <a:pt x="29198" y="6382"/>
                    <a:pt x="29198" y="4111"/>
                  </a:cubicBezTo>
                  <a:cubicBezTo>
                    <a:pt x="29198" y="1841"/>
                    <a:pt x="22662" y="0"/>
                    <a:pt x="145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937;p73"/>
            <p:cNvSpPr/>
            <p:nvPr/>
          </p:nvSpPr>
          <p:spPr>
            <a:xfrm>
              <a:off x="1971571" y="2645270"/>
              <a:ext cx="1539225" cy="327149"/>
            </a:xfrm>
            <a:custGeom>
              <a:avLst/>
              <a:gdLst/>
              <a:ahLst/>
              <a:cxnLst/>
              <a:rect l="l" t="t" r="r" b="b"/>
              <a:pathLst>
                <a:path w="29199" h="6206" extrusionOk="0">
                  <a:moveTo>
                    <a:pt x="14599" y="0"/>
                  </a:moveTo>
                  <a:cubicBezTo>
                    <a:pt x="6537" y="0"/>
                    <a:pt x="1" y="1841"/>
                    <a:pt x="1" y="4111"/>
                  </a:cubicBezTo>
                  <a:cubicBezTo>
                    <a:pt x="1" y="4877"/>
                    <a:pt x="746" y="5592"/>
                    <a:pt x="2039" y="6205"/>
                  </a:cubicBezTo>
                  <a:cubicBezTo>
                    <a:pt x="4582" y="4999"/>
                    <a:pt x="9254" y="4189"/>
                    <a:pt x="14599" y="4189"/>
                  </a:cubicBezTo>
                  <a:cubicBezTo>
                    <a:pt x="19945" y="4189"/>
                    <a:pt x="24617" y="4999"/>
                    <a:pt x="27161" y="6205"/>
                  </a:cubicBezTo>
                  <a:cubicBezTo>
                    <a:pt x="28453" y="5592"/>
                    <a:pt x="29198" y="4877"/>
                    <a:pt x="29198" y="4111"/>
                  </a:cubicBezTo>
                  <a:cubicBezTo>
                    <a:pt x="29198" y="1841"/>
                    <a:pt x="22662" y="0"/>
                    <a:pt x="14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938;p73"/>
            <p:cNvSpPr/>
            <p:nvPr/>
          </p:nvSpPr>
          <p:spPr>
            <a:xfrm>
              <a:off x="1998192" y="3230209"/>
              <a:ext cx="1487986" cy="1124991"/>
            </a:xfrm>
            <a:custGeom>
              <a:avLst/>
              <a:gdLst/>
              <a:ahLst/>
              <a:cxnLst/>
              <a:rect l="l" t="t" r="r" b="b"/>
              <a:pathLst>
                <a:path w="28227" h="21341" extrusionOk="0">
                  <a:moveTo>
                    <a:pt x="28226" y="0"/>
                  </a:moveTo>
                  <a:lnTo>
                    <a:pt x="28226" y="0"/>
                  </a:lnTo>
                  <a:cubicBezTo>
                    <a:pt x="25595" y="1330"/>
                    <a:pt x="20256" y="2239"/>
                    <a:pt x="14091" y="2239"/>
                  </a:cubicBezTo>
                  <a:cubicBezTo>
                    <a:pt x="7962" y="2239"/>
                    <a:pt x="2647" y="1339"/>
                    <a:pt x="1" y="23"/>
                  </a:cubicBezTo>
                  <a:lnTo>
                    <a:pt x="1" y="23"/>
                  </a:lnTo>
                  <a:lnTo>
                    <a:pt x="904" y="13008"/>
                  </a:lnTo>
                  <a:cubicBezTo>
                    <a:pt x="1097" y="15790"/>
                    <a:pt x="2699" y="18304"/>
                    <a:pt x="5183" y="19572"/>
                  </a:cubicBezTo>
                  <a:cubicBezTo>
                    <a:pt x="7188" y="20596"/>
                    <a:pt x="10091" y="21340"/>
                    <a:pt x="14428" y="21340"/>
                  </a:cubicBezTo>
                  <a:cubicBezTo>
                    <a:pt x="17960" y="21340"/>
                    <a:pt x="20535" y="20801"/>
                    <a:pt x="22459" y="20007"/>
                  </a:cubicBezTo>
                  <a:cubicBezTo>
                    <a:pt x="25279" y="18842"/>
                    <a:pt x="27179" y="16160"/>
                    <a:pt x="27376" y="13116"/>
                  </a:cubicBezTo>
                  <a:lnTo>
                    <a:pt x="282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939;p73"/>
            <p:cNvSpPr/>
            <p:nvPr/>
          </p:nvSpPr>
          <p:spPr>
            <a:xfrm>
              <a:off x="1814634" y="1757318"/>
              <a:ext cx="363154" cy="1252192"/>
            </a:xfrm>
            <a:custGeom>
              <a:avLst/>
              <a:gdLst/>
              <a:ahLst/>
              <a:cxnLst/>
              <a:rect l="l" t="t" r="r" b="b"/>
              <a:pathLst>
                <a:path w="6889" h="23754" extrusionOk="0">
                  <a:moveTo>
                    <a:pt x="2119" y="0"/>
                  </a:moveTo>
                  <a:cubicBezTo>
                    <a:pt x="2002" y="0"/>
                    <a:pt x="1882" y="11"/>
                    <a:pt x="1762" y="33"/>
                  </a:cubicBezTo>
                  <a:cubicBezTo>
                    <a:pt x="710" y="224"/>
                    <a:pt x="1" y="1216"/>
                    <a:pt x="161" y="2272"/>
                  </a:cubicBezTo>
                  <a:lnTo>
                    <a:pt x="2978" y="20955"/>
                  </a:lnTo>
                  <a:cubicBezTo>
                    <a:pt x="3316" y="23190"/>
                    <a:pt x="6889" y="23754"/>
                    <a:pt x="6889" y="23754"/>
                  </a:cubicBezTo>
                  <a:lnTo>
                    <a:pt x="4077" y="1727"/>
                  </a:lnTo>
                  <a:cubicBezTo>
                    <a:pt x="3949" y="724"/>
                    <a:pt x="3094" y="0"/>
                    <a:pt x="21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940;p73"/>
            <p:cNvSpPr/>
            <p:nvPr/>
          </p:nvSpPr>
          <p:spPr>
            <a:xfrm>
              <a:off x="1823069" y="1531639"/>
              <a:ext cx="197470" cy="330101"/>
            </a:xfrm>
            <a:custGeom>
              <a:avLst/>
              <a:gdLst/>
              <a:ahLst/>
              <a:cxnLst/>
              <a:rect l="l" t="t" r="r" b="b"/>
              <a:pathLst>
                <a:path w="3746" h="6262" extrusionOk="0">
                  <a:moveTo>
                    <a:pt x="1014" y="1"/>
                  </a:moveTo>
                  <a:cubicBezTo>
                    <a:pt x="951" y="1"/>
                    <a:pt x="888" y="9"/>
                    <a:pt x="825" y="26"/>
                  </a:cubicBezTo>
                  <a:cubicBezTo>
                    <a:pt x="532" y="106"/>
                    <a:pt x="323" y="360"/>
                    <a:pt x="307" y="658"/>
                  </a:cubicBezTo>
                  <a:lnTo>
                    <a:pt x="1" y="6197"/>
                  </a:lnTo>
                  <a:cubicBezTo>
                    <a:pt x="420" y="6242"/>
                    <a:pt x="794" y="6261"/>
                    <a:pt x="1127" y="6261"/>
                  </a:cubicBezTo>
                  <a:cubicBezTo>
                    <a:pt x="3299" y="6261"/>
                    <a:pt x="3745" y="5434"/>
                    <a:pt x="3745" y="5434"/>
                  </a:cubicBezTo>
                  <a:lnTo>
                    <a:pt x="1669" y="433"/>
                  </a:lnTo>
                  <a:cubicBezTo>
                    <a:pt x="1558" y="167"/>
                    <a:pt x="1295" y="1"/>
                    <a:pt x="101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941;p73"/>
            <p:cNvSpPr/>
            <p:nvPr/>
          </p:nvSpPr>
          <p:spPr>
            <a:xfrm>
              <a:off x="1855173" y="1457731"/>
              <a:ext cx="37849" cy="106115"/>
            </a:xfrm>
            <a:custGeom>
              <a:avLst/>
              <a:gdLst/>
              <a:ahLst/>
              <a:cxnLst/>
              <a:rect l="l" t="t" r="r" b="b"/>
              <a:pathLst>
                <a:path w="718" h="2013" extrusionOk="0">
                  <a:moveTo>
                    <a:pt x="0" y="0"/>
                  </a:moveTo>
                  <a:lnTo>
                    <a:pt x="0" y="1942"/>
                  </a:lnTo>
                  <a:cubicBezTo>
                    <a:pt x="130" y="1993"/>
                    <a:pt x="238" y="2013"/>
                    <a:pt x="329" y="2013"/>
                  </a:cubicBezTo>
                  <a:cubicBezTo>
                    <a:pt x="614" y="2013"/>
                    <a:pt x="717" y="1821"/>
                    <a:pt x="717" y="1821"/>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942;p73"/>
            <p:cNvSpPr/>
            <p:nvPr/>
          </p:nvSpPr>
          <p:spPr>
            <a:xfrm>
              <a:off x="2355345" y="1560106"/>
              <a:ext cx="231735" cy="613286"/>
            </a:xfrm>
            <a:custGeom>
              <a:avLst/>
              <a:gdLst/>
              <a:ahLst/>
              <a:cxnLst/>
              <a:rect l="l" t="t" r="r" b="b"/>
              <a:pathLst>
                <a:path w="4396" h="11634" extrusionOk="0">
                  <a:moveTo>
                    <a:pt x="2204" y="1"/>
                  </a:moveTo>
                  <a:cubicBezTo>
                    <a:pt x="1752" y="1"/>
                    <a:pt x="1302" y="29"/>
                    <a:pt x="856" y="98"/>
                  </a:cubicBezTo>
                  <a:cubicBezTo>
                    <a:pt x="448" y="161"/>
                    <a:pt x="0" y="561"/>
                    <a:pt x="458" y="561"/>
                  </a:cubicBezTo>
                  <a:cubicBezTo>
                    <a:pt x="513" y="561"/>
                    <a:pt x="581" y="555"/>
                    <a:pt x="663" y="543"/>
                  </a:cubicBezTo>
                  <a:cubicBezTo>
                    <a:pt x="1014" y="488"/>
                    <a:pt x="1447" y="430"/>
                    <a:pt x="1860" y="430"/>
                  </a:cubicBezTo>
                  <a:cubicBezTo>
                    <a:pt x="2420" y="430"/>
                    <a:pt x="2943" y="538"/>
                    <a:pt x="3171" y="910"/>
                  </a:cubicBezTo>
                  <a:cubicBezTo>
                    <a:pt x="3596" y="1606"/>
                    <a:pt x="3280" y="3756"/>
                    <a:pt x="3283" y="4560"/>
                  </a:cubicBezTo>
                  <a:cubicBezTo>
                    <a:pt x="3293" y="6888"/>
                    <a:pt x="3273" y="9216"/>
                    <a:pt x="3232" y="11544"/>
                  </a:cubicBezTo>
                  <a:cubicBezTo>
                    <a:pt x="3231" y="11605"/>
                    <a:pt x="3332" y="11634"/>
                    <a:pt x="3473" y="11634"/>
                  </a:cubicBezTo>
                  <a:cubicBezTo>
                    <a:pt x="3794" y="11634"/>
                    <a:pt x="4323" y="11487"/>
                    <a:pt x="4327" y="11250"/>
                  </a:cubicBezTo>
                  <a:cubicBezTo>
                    <a:pt x="4393" y="7575"/>
                    <a:pt x="4395" y="3900"/>
                    <a:pt x="4333" y="224"/>
                  </a:cubicBezTo>
                  <a:cubicBezTo>
                    <a:pt x="4332" y="152"/>
                    <a:pt x="4170" y="136"/>
                    <a:pt x="4137" y="133"/>
                  </a:cubicBezTo>
                  <a:cubicBezTo>
                    <a:pt x="3498" y="58"/>
                    <a:pt x="2850" y="1"/>
                    <a:pt x="22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943;p73"/>
            <p:cNvSpPr/>
            <p:nvPr/>
          </p:nvSpPr>
          <p:spPr>
            <a:xfrm>
              <a:off x="2264568" y="1361419"/>
              <a:ext cx="197260" cy="1702431"/>
            </a:xfrm>
            <a:custGeom>
              <a:avLst/>
              <a:gdLst/>
              <a:ahLst/>
              <a:cxnLst/>
              <a:rect l="l" t="t" r="r" b="b"/>
              <a:pathLst>
                <a:path w="3742" h="32295" extrusionOk="0">
                  <a:moveTo>
                    <a:pt x="1871" y="0"/>
                  </a:moveTo>
                  <a:cubicBezTo>
                    <a:pt x="838" y="0"/>
                    <a:pt x="0" y="838"/>
                    <a:pt x="0" y="1871"/>
                  </a:cubicBezTo>
                  <a:lnTo>
                    <a:pt x="0" y="31690"/>
                  </a:lnTo>
                  <a:cubicBezTo>
                    <a:pt x="1125" y="31941"/>
                    <a:pt x="2384" y="32145"/>
                    <a:pt x="3741" y="32295"/>
                  </a:cubicBezTo>
                  <a:lnTo>
                    <a:pt x="3741" y="1871"/>
                  </a:lnTo>
                  <a:cubicBezTo>
                    <a:pt x="3741" y="838"/>
                    <a:pt x="2904" y="0"/>
                    <a:pt x="18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944;p73"/>
            <p:cNvSpPr/>
            <p:nvPr/>
          </p:nvSpPr>
          <p:spPr>
            <a:xfrm>
              <a:off x="2264568" y="1361419"/>
              <a:ext cx="197260" cy="233580"/>
            </a:xfrm>
            <a:custGeom>
              <a:avLst/>
              <a:gdLst/>
              <a:ahLst/>
              <a:cxnLst/>
              <a:rect l="l" t="t" r="r" b="b"/>
              <a:pathLst>
                <a:path w="3742" h="4431" extrusionOk="0">
                  <a:moveTo>
                    <a:pt x="1871" y="0"/>
                  </a:moveTo>
                  <a:cubicBezTo>
                    <a:pt x="838" y="0"/>
                    <a:pt x="0" y="838"/>
                    <a:pt x="0" y="1871"/>
                  </a:cubicBezTo>
                  <a:lnTo>
                    <a:pt x="0" y="4431"/>
                  </a:lnTo>
                  <a:cubicBezTo>
                    <a:pt x="629" y="4196"/>
                    <a:pt x="1303" y="4077"/>
                    <a:pt x="1976" y="4077"/>
                  </a:cubicBezTo>
                  <a:cubicBezTo>
                    <a:pt x="2575" y="4077"/>
                    <a:pt x="3174" y="4171"/>
                    <a:pt x="3741" y="4362"/>
                  </a:cubicBezTo>
                  <a:lnTo>
                    <a:pt x="3741" y="4202"/>
                  </a:lnTo>
                  <a:lnTo>
                    <a:pt x="3741" y="3771"/>
                  </a:lnTo>
                  <a:lnTo>
                    <a:pt x="3741" y="1871"/>
                  </a:lnTo>
                  <a:cubicBezTo>
                    <a:pt x="3741" y="838"/>
                    <a:pt x="2904" y="0"/>
                    <a:pt x="18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945;p73"/>
            <p:cNvSpPr/>
            <p:nvPr/>
          </p:nvSpPr>
          <p:spPr>
            <a:xfrm>
              <a:off x="2325402" y="1267373"/>
              <a:ext cx="75541" cy="163680"/>
            </a:xfrm>
            <a:custGeom>
              <a:avLst/>
              <a:gdLst/>
              <a:ahLst/>
              <a:cxnLst/>
              <a:rect l="l" t="t" r="r" b="b"/>
              <a:pathLst>
                <a:path w="1433" h="3105" extrusionOk="0">
                  <a:moveTo>
                    <a:pt x="717" y="0"/>
                  </a:moveTo>
                  <a:cubicBezTo>
                    <a:pt x="321" y="0"/>
                    <a:pt x="1" y="320"/>
                    <a:pt x="1" y="716"/>
                  </a:cubicBezTo>
                  <a:lnTo>
                    <a:pt x="1" y="2387"/>
                  </a:lnTo>
                  <a:cubicBezTo>
                    <a:pt x="1" y="2783"/>
                    <a:pt x="321" y="3104"/>
                    <a:pt x="717" y="3104"/>
                  </a:cubicBezTo>
                  <a:cubicBezTo>
                    <a:pt x="1112" y="3104"/>
                    <a:pt x="1433" y="2783"/>
                    <a:pt x="1433" y="2387"/>
                  </a:cubicBezTo>
                  <a:lnTo>
                    <a:pt x="1433" y="716"/>
                  </a:lnTo>
                  <a:cubicBezTo>
                    <a:pt x="1433" y="320"/>
                    <a:pt x="1112" y="0"/>
                    <a:pt x="7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946;p73"/>
            <p:cNvSpPr/>
            <p:nvPr/>
          </p:nvSpPr>
          <p:spPr>
            <a:xfrm>
              <a:off x="3313094" y="1934444"/>
              <a:ext cx="471219" cy="556354"/>
            </a:xfrm>
            <a:custGeom>
              <a:avLst/>
              <a:gdLst/>
              <a:ahLst/>
              <a:cxnLst/>
              <a:rect l="l" t="t" r="r" b="b"/>
              <a:pathLst>
                <a:path w="8939" h="10554" extrusionOk="0">
                  <a:moveTo>
                    <a:pt x="5410" y="1"/>
                  </a:moveTo>
                  <a:cubicBezTo>
                    <a:pt x="5382" y="1"/>
                    <a:pt x="5359" y="8"/>
                    <a:pt x="5348" y="28"/>
                  </a:cubicBezTo>
                  <a:cubicBezTo>
                    <a:pt x="3555" y="3237"/>
                    <a:pt x="1819" y="6477"/>
                    <a:pt x="137" y="9746"/>
                  </a:cubicBezTo>
                  <a:cubicBezTo>
                    <a:pt x="0" y="10013"/>
                    <a:pt x="677" y="10553"/>
                    <a:pt x="901" y="10553"/>
                  </a:cubicBezTo>
                  <a:cubicBezTo>
                    <a:pt x="931" y="10553"/>
                    <a:pt x="953" y="10544"/>
                    <a:pt x="963" y="10523"/>
                  </a:cubicBezTo>
                  <a:cubicBezTo>
                    <a:pt x="2028" y="8452"/>
                    <a:pt x="3112" y="6392"/>
                    <a:pt x="4222" y="4346"/>
                  </a:cubicBezTo>
                  <a:cubicBezTo>
                    <a:pt x="4606" y="3639"/>
                    <a:pt x="5344" y="1594"/>
                    <a:pt x="6048" y="1183"/>
                  </a:cubicBezTo>
                  <a:cubicBezTo>
                    <a:pt x="6174" y="1109"/>
                    <a:pt x="6315" y="1077"/>
                    <a:pt x="6466" y="1077"/>
                  </a:cubicBezTo>
                  <a:cubicBezTo>
                    <a:pt x="7097" y="1077"/>
                    <a:pt x="7891" y="1638"/>
                    <a:pt x="8431" y="2045"/>
                  </a:cubicBezTo>
                  <a:cubicBezTo>
                    <a:pt x="8583" y="2160"/>
                    <a:pt x="8686" y="2207"/>
                    <a:pt x="8748" y="2207"/>
                  </a:cubicBezTo>
                  <a:cubicBezTo>
                    <a:pt x="8938" y="2207"/>
                    <a:pt x="8749" y="1771"/>
                    <a:pt x="8471" y="1562"/>
                  </a:cubicBezTo>
                  <a:cubicBezTo>
                    <a:pt x="7595" y="901"/>
                    <a:pt x="6581" y="442"/>
                    <a:pt x="5564" y="40"/>
                  </a:cubicBezTo>
                  <a:cubicBezTo>
                    <a:pt x="5543" y="32"/>
                    <a:pt x="5467" y="1"/>
                    <a:pt x="5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947;p73"/>
            <p:cNvSpPr/>
            <p:nvPr/>
          </p:nvSpPr>
          <p:spPr>
            <a:xfrm>
              <a:off x="3181093" y="1791794"/>
              <a:ext cx="790092" cy="1247869"/>
            </a:xfrm>
            <a:custGeom>
              <a:avLst/>
              <a:gdLst/>
              <a:ahLst/>
              <a:cxnLst/>
              <a:rect l="l" t="t" r="r" b="b"/>
              <a:pathLst>
                <a:path w="14988" h="23672" extrusionOk="0">
                  <a:moveTo>
                    <a:pt x="12854" y="1"/>
                  </a:moveTo>
                  <a:cubicBezTo>
                    <a:pt x="12165" y="1"/>
                    <a:pt x="11501" y="384"/>
                    <a:pt x="11175" y="1044"/>
                  </a:cubicBezTo>
                  <a:lnTo>
                    <a:pt x="1" y="23672"/>
                  </a:lnTo>
                  <a:cubicBezTo>
                    <a:pt x="1707" y="23336"/>
                    <a:pt x="3151" y="22901"/>
                    <a:pt x="4217" y="22395"/>
                  </a:cubicBezTo>
                  <a:cubicBezTo>
                    <a:pt x="4370" y="22323"/>
                    <a:pt x="4515" y="22249"/>
                    <a:pt x="4652" y="22173"/>
                  </a:cubicBezTo>
                  <a:cubicBezTo>
                    <a:pt x="4666" y="22166"/>
                    <a:pt x="4679" y="22158"/>
                    <a:pt x="4692" y="22150"/>
                  </a:cubicBezTo>
                  <a:cubicBezTo>
                    <a:pt x="4810" y="22084"/>
                    <a:pt x="4920" y="22017"/>
                    <a:pt x="5025" y="21950"/>
                  </a:cubicBezTo>
                  <a:lnTo>
                    <a:pt x="14530" y="2701"/>
                  </a:lnTo>
                  <a:cubicBezTo>
                    <a:pt x="14988" y="1774"/>
                    <a:pt x="14608" y="652"/>
                    <a:pt x="13681" y="195"/>
                  </a:cubicBezTo>
                  <a:cubicBezTo>
                    <a:pt x="13415" y="63"/>
                    <a:pt x="13132" y="1"/>
                    <a:pt x="12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948;p73"/>
            <p:cNvSpPr/>
            <p:nvPr/>
          </p:nvSpPr>
          <p:spPr>
            <a:xfrm>
              <a:off x="3711313" y="1846777"/>
              <a:ext cx="246021" cy="202689"/>
            </a:xfrm>
            <a:custGeom>
              <a:avLst/>
              <a:gdLst/>
              <a:ahLst/>
              <a:cxnLst/>
              <a:rect l="l" t="t" r="r" b="b"/>
              <a:pathLst>
                <a:path w="4667" h="3845" extrusionOk="0">
                  <a:moveTo>
                    <a:pt x="3393" y="3845"/>
                  </a:moveTo>
                  <a:cubicBezTo>
                    <a:pt x="3393" y="3845"/>
                    <a:pt x="3393" y="3845"/>
                    <a:pt x="3393" y="3845"/>
                  </a:cubicBezTo>
                  <a:lnTo>
                    <a:pt x="4472" y="1658"/>
                  </a:lnTo>
                  <a:cubicBezTo>
                    <a:pt x="4605" y="1391"/>
                    <a:pt x="4666" y="1109"/>
                    <a:pt x="4666" y="831"/>
                  </a:cubicBezTo>
                  <a:cubicBezTo>
                    <a:pt x="4666" y="1109"/>
                    <a:pt x="4605" y="1391"/>
                    <a:pt x="4472" y="1658"/>
                  </a:cubicBezTo>
                  <a:lnTo>
                    <a:pt x="3393" y="3845"/>
                  </a:lnTo>
                  <a:close/>
                  <a:moveTo>
                    <a:pt x="1" y="2262"/>
                  </a:moveTo>
                  <a:lnTo>
                    <a:pt x="1117" y="1"/>
                  </a:lnTo>
                  <a:lnTo>
                    <a:pt x="1" y="2262"/>
                  </a:lnTo>
                  <a:lnTo>
                    <a:pt x="1" y="2262"/>
                  </a:lnTo>
                  <a:close/>
                </a:path>
              </a:pathLst>
            </a:custGeom>
            <a:solidFill>
              <a:srgbClr val="DC8F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949;p73"/>
            <p:cNvSpPr/>
            <p:nvPr/>
          </p:nvSpPr>
          <p:spPr>
            <a:xfrm>
              <a:off x="3711313" y="1791794"/>
              <a:ext cx="246021" cy="257671"/>
            </a:xfrm>
            <a:custGeom>
              <a:avLst/>
              <a:gdLst/>
              <a:ahLst/>
              <a:cxnLst/>
              <a:rect l="l" t="t" r="r" b="b"/>
              <a:pathLst>
                <a:path w="4667" h="4888" extrusionOk="0">
                  <a:moveTo>
                    <a:pt x="2797" y="1"/>
                  </a:moveTo>
                  <a:cubicBezTo>
                    <a:pt x="2107" y="1"/>
                    <a:pt x="1444" y="384"/>
                    <a:pt x="1117" y="1044"/>
                  </a:cubicBezTo>
                  <a:lnTo>
                    <a:pt x="1" y="3305"/>
                  </a:lnTo>
                  <a:cubicBezTo>
                    <a:pt x="151" y="3290"/>
                    <a:pt x="302" y="3281"/>
                    <a:pt x="454" y="3281"/>
                  </a:cubicBezTo>
                  <a:cubicBezTo>
                    <a:pt x="1022" y="3281"/>
                    <a:pt x="1589" y="3397"/>
                    <a:pt x="2098" y="3650"/>
                  </a:cubicBezTo>
                  <a:cubicBezTo>
                    <a:pt x="2640" y="3921"/>
                    <a:pt x="3106" y="4357"/>
                    <a:pt x="3393" y="4888"/>
                  </a:cubicBezTo>
                  <a:lnTo>
                    <a:pt x="4472" y="2701"/>
                  </a:lnTo>
                  <a:cubicBezTo>
                    <a:pt x="4605" y="2434"/>
                    <a:pt x="4666" y="2152"/>
                    <a:pt x="4666" y="1874"/>
                  </a:cubicBezTo>
                  <a:cubicBezTo>
                    <a:pt x="4666" y="1184"/>
                    <a:pt x="4284" y="520"/>
                    <a:pt x="3623" y="195"/>
                  </a:cubicBezTo>
                  <a:cubicBezTo>
                    <a:pt x="3358" y="63"/>
                    <a:pt x="3075" y="1"/>
                    <a:pt x="27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94" name="TextBox 93"/>
          <p:cNvSpPr txBox="1"/>
          <p:nvPr/>
        </p:nvSpPr>
        <p:spPr>
          <a:xfrm>
            <a:off x="880822" y="591054"/>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smtClean="0">
                <a:solidFill>
                  <a:schemeClr val="tx1"/>
                </a:solidFill>
                <a:latin typeface="Arial" panose="020B0604020202020204" pitchFamily="34" charset="0"/>
                <a:ea typeface="+mn-ea"/>
                <a:cs typeface="Arial" panose="020B0604020202020204" pitchFamily="34" charset="0"/>
              </a:rPr>
              <a:t>Luyện tập 3</a:t>
            </a:r>
            <a:endParaRPr lang="en-US" sz="2200" b="1" kern="1200">
              <a:solidFill>
                <a:schemeClr val="tx1"/>
              </a:solidFill>
              <a:latin typeface="Arial" panose="020B0604020202020204" pitchFamily="34" charset="0"/>
              <a:ea typeface="+mn-ea"/>
              <a:cs typeface="Arial" panose="020B0604020202020204" pitchFamily="34" charset="0"/>
            </a:endParaRPr>
          </a:p>
        </p:txBody>
      </p:sp>
      <p:sp>
        <p:nvSpPr>
          <p:cNvPr id="96" name="Rectangle 1"/>
          <p:cNvSpPr>
            <a:spLocks noChangeArrowheads="1"/>
          </p:cNvSpPr>
          <p:nvPr/>
        </p:nvSpPr>
        <p:spPr bwMode="auto">
          <a:xfrm>
            <a:off x="2735246" y="621318"/>
            <a:ext cx="594492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spcBef>
                <a:spcPts val="600"/>
              </a:spcBef>
              <a:spcAft>
                <a:spcPts val="600"/>
              </a:spcAft>
              <a:buClrTx/>
            </a:pPr>
            <a:r>
              <a:rPr lang="en-US" altLang="en-US" sz="2000">
                <a:solidFill>
                  <a:srgbClr val="000000"/>
                </a:solidFill>
                <a:ea typeface="Open Sans"/>
              </a:rPr>
              <a:t>Em hãy trả lời câu hỏi trong </a:t>
            </a:r>
            <a:r>
              <a:rPr lang="en-US" altLang="en-US" sz="2000" smtClean="0">
                <a:solidFill>
                  <a:srgbClr val="000000"/>
                </a:solidFill>
                <a:ea typeface="Open Sans"/>
              </a:rPr>
              <a:t>Tình </a:t>
            </a:r>
            <a:r>
              <a:rPr lang="en-US" altLang="en-US" sz="2000">
                <a:solidFill>
                  <a:srgbClr val="000000"/>
                </a:solidFill>
                <a:ea typeface="Open Sans"/>
              </a:rPr>
              <a:t>huống mở đầu.</a:t>
            </a:r>
            <a:endParaRPr kumimoji="0" lang="en-US" altLang="en-US" sz="2000" b="0" i="0" u="none" strike="noStrike" cap="none" normalizeH="0" baseline="0" smtClean="0">
              <a:ln>
                <a:noFill/>
              </a:ln>
              <a:solidFill>
                <a:schemeClr val="tx1"/>
              </a:solidFill>
              <a:effectLst/>
            </a:endParaRPr>
          </a:p>
        </p:txBody>
      </p:sp>
      <p:sp>
        <p:nvSpPr>
          <p:cNvPr id="98" name="Rectangle 97"/>
          <p:cNvSpPr/>
          <p:nvPr/>
        </p:nvSpPr>
        <p:spPr>
          <a:xfrm>
            <a:off x="4350312" y="1367076"/>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896724" y="1903290"/>
                <a:ext cx="7937175" cy="2944652"/>
              </a:xfrm>
              <a:prstGeom prst="rect">
                <a:avLst/>
              </a:prstGeom>
            </p:spPr>
            <p:txBody>
              <a:bodyPr wrap="square">
                <a:spAutoFit/>
              </a:bodyPr>
              <a:lstStyle/>
              <a:p>
                <a:pPr algn="just">
                  <a:lnSpc>
                    <a:spcPct val="150000"/>
                  </a:lnSpc>
                  <a:spcBef>
                    <a:spcPts val="600"/>
                  </a:spcBef>
                  <a:spcAft>
                    <a:spcPts val="600"/>
                  </a:spcAft>
                </a:pPr>
                <a:r>
                  <a:rPr lang="en-US" sz="2000">
                    <a:latin typeface="+mj-lt"/>
                    <a:ea typeface="Arial" panose="020B0604020202020204" pitchFamily="34" charset="0"/>
                    <a:cs typeface="Times New Roman" panose="02020603050405020304" pitchFamily="18" charset="0"/>
                  </a:rPr>
                  <a:t>Có: </a:t>
                </a:r>
                <a14:m>
                  <m:oMath xmlns:m="http://schemas.openxmlformats.org/officeDocument/2006/math">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d>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e>
                    </m:d>
                  </m:oMath>
                </a14:m>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j-lt"/>
                    <a:ea typeface="Dotum" panose="020B0600000101010101" pitchFamily="34" charset="-127"/>
                    <a:cs typeface="Times New Roman" panose="02020603050405020304" pitchFamily="18" charset="0"/>
                  </a:rPr>
                  <a:t>Chia cả tử và mẫu cho nhân tử chung </a:t>
                </a:r>
                <a14:m>
                  <m:oMath xmlns:m="http://schemas.openxmlformats.org/officeDocument/2006/math">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2000" i="1">
                            <a:effectLst/>
                            <a:latin typeface="Cambria Math" panose="02040503050406030204" pitchFamily="18" charset="0"/>
                            <a:ea typeface="Dotum" panose="020B0600000101010101" pitchFamily="34" charset="-127"/>
                            <a:cs typeface="Times New Roman" panose="02020603050405020304" pitchFamily="18" charset="0"/>
                          </a:rPr>
                          <m:t>𝑥</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𝑦</m:t>
                        </m:r>
                      </m:e>
                    </m:d>
                  </m:oMath>
                </a14:m>
                <a:endParaRPr lang="en-US" sz="20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2000">
                    <a:effectLst/>
                    <a:latin typeface="+mj-lt"/>
                    <a:ea typeface="Arial" panose="020B0604020202020204" pitchFamily="34" charset="0"/>
                    <a:cs typeface="Times New Roman" panose="02020603050405020304" pitchFamily="18" charset="0"/>
                  </a:rPr>
                  <a:t>Ta có: </a:t>
                </a:r>
                <a:endParaRPr lang="en-US" sz="2000" smtClean="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num>
                        <m:den>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3</m:t>
                              </m:r>
                            </m:sup>
                          </m:sSup>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2</m:t>
                              </m:r>
                            </m:sup>
                          </m:sSup>
                        </m:den>
                      </m:f>
                    </m:oMath>
                  </m:oMathPara>
                </a14:m>
                <a:endParaRPr lang="en-US" sz="2000">
                  <a:effectLst/>
                  <a:latin typeface="+mj-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96724" y="1903290"/>
                <a:ext cx="7937175" cy="2944652"/>
              </a:xfrm>
              <a:prstGeom prst="rect">
                <a:avLst/>
              </a:prstGeom>
              <a:blipFill>
                <a:blip r:embed="rId3"/>
                <a:stretch>
                  <a:fillRect l="-76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wipe(down)">
                                      <p:cBhvr>
                                        <p:cTn id="12" dur="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randombar(horizontal)">
                                      <p:cBhvr>
                                        <p:cTn id="17" dur="5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2" dur="500"/>
                                        <p:tgtEl>
                                          <p:spTgt spid="3">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6" grpId="0"/>
      <p:bldP spid="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grpSp>
        <p:nvGrpSpPr>
          <p:cNvPr id="21" name="Group 20"/>
          <p:cNvGrpSpPr/>
          <p:nvPr/>
        </p:nvGrpSpPr>
        <p:grpSpPr>
          <a:xfrm>
            <a:off x="2967824" y="350306"/>
            <a:ext cx="2932951" cy="1490090"/>
            <a:chOff x="5943600" y="288505"/>
            <a:chExt cx="5865900" cy="2980178"/>
          </a:xfrm>
        </p:grpSpPr>
        <p:grpSp>
          <p:nvGrpSpPr>
            <p:cNvPr id="22" name="Group 2"/>
            <p:cNvGrpSpPr/>
            <p:nvPr/>
          </p:nvGrpSpPr>
          <p:grpSpPr>
            <a:xfrm>
              <a:off x="5943600" y="288505"/>
              <a:ext cx="5865900" cy="2980178"/>
              <a:chOff x="0" y="-28575"/>
              <a:chExt cx="2189411" cy="841375"/>
            </a:xfrm>
          </p:grpSpPr>
          <p:sp>
            <p:nvSpPr>
              <p:cNvPr id="24" name="Freeform 3"/>
              <p:cNvSpPr/>
              <p:nvPr/>
            </p:nvSpPr>
            <p:spPr>
              <a:xfrm>
                <a:off x="395486" y="1313"/>
                <a:ext cx="1793925" cy="34881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25"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3" name="Rectangle 22"/>
            <p:cNvSpPr/>
            <p:nvPr/>
          </p:nvSpPr>
          <p:spPr>
            <a:xfrm>
              <a:off x="7288462" y="394371"/>
              <a:ext cx="4235773" cy="1115305"/>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300"/>
                </a:spcAft>
                <a:buClrTx/>
                <a:buSzTx/>
                <a:buFont typeface="Arial"/>
                <a:buNone/>
                <a:tabLst/>
                <a:defRPr/>
              </a:pPr>
              <a:r>
                <a:rPr kumimoji="0" lang="nl-NL" sz="2300" b="1" i="0" u="none" strike="noStrike" kern="1200" cap="none" spc="0" normalizeH="0" baseline="0" noProof="0" smtClean="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TRANH LUẬN</a:t>
              </a:r>
              <a:endParaRPr kumimoji="0" lang="en-US" sz="23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grpSp>
        <p:nvGrpSpPr>
          <p:cNvPr id="15" name="Group 14"/>
          <p:cNvGrpSpPr/>
          <p:nvPr/>
        </p:nvGrpSpPr>
        <p:grpSpPr>
          <a:xfrm>
            <a:off x="703691" y="1147884"/>
            <a:ext cx="7764448" cy="1827854"/>
            <a:chOff x="759350" y="1228938"/>
            <a:chExt cx="7764448" cy="1827854"/>
          </a:xfrm>
        </p:grpSpPr>
        <p:sp>
          <p:nvSpPr>
            <p:cNvPr id="12" name="Rectangle 11"/>
            <p:cNvSpPr/>
            <p:nvPr/>
          </p:nvSpPr>
          <p:spPr>
            <a:xfrm>
              <a:off x="759350" y="1228938"/>
              <a:ext cx="4528267" cy="1338828"/>
            </a:xfrm>
            <a:prstGeom prst="rect">
              <a:avLst/>
            </a:prstGeom>
          </p:spPr>
          <p:txBody>
            <a:bodyPr wrap="square">
              <a:spAutoFit/>
            </a:bodyPr>
            <a:lstStyle/>
            <a:p>
              <a:pPr algn="just">
                <a:lnSpc>
                  <a:spcPct val="150000"/>
                </a:lnSpc>
              </a:pPr>
              <a:r>
                <a:rPr lang="vi-VN" sz="1800">
                  <a:latin typeface="+mn-lt"/>
                </a:rPr>
                <a:t>Tròn thực hiện rút </a:t>
              </a:r>
              <a:r>
                <a:rPr lang="vi-VN" sz="1800" smtClean="0">
                  <a:latin typeface="+mn-lt"/>
                </a:rPr>
                <a:t>gọn</a:t>
              </a:r>
              <a:r>
                <a:rPr lang="en-US" sz="1800" smtClean="0">
                  <a:latin typeface="+mn-lt"/>
                </a:rPr>
                <a:t> một phân thức</a:t>
              </a:r>
              <a:r>
                <a:rPr lang="vi-VN" sz="1800" smtClean="0">
                  <a:latin typeface="+mn-lt"/>
                </a:rPr>
                <a:t> </a:t>
              </a:r>
              <a:r>
                <a:rPr lang="vi-VN" sz="1800">
                  <a:latin typeface="+mn-lt"/>
                </a:rPr>
                <a:t>như hình bên. Hỏi bạn </a:t>
              </a:r>
              <a:r>
                <a:rPr lang="en-US" sz="1800" smtClean="0">
                  <a:latin typeface="+mn-lt"/>
                </a:rPr>
                <a:t>T</a:t>
              </a:r>
              <a:r>
                <a:rPr lang="vi-VN" sz="1800" smtClean="0">
                  <a:latin typeface="+mn-lt"/>
                </a:rPr>
                <a:t>ròn </a:t>
              </a:r>
              <a:r>
                <a:rPr lang="vi-VN" sz="1800">
                  <a:latin typeface="+mn-lt"/>
                </a:rPr>
                <a:t>làm đúng hay sai? Vì sao?</a:t>
              </a:r>
              <a:endParaRPr lang="en-US" sz="1800">
                <a:latin typeface="+mn-l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4402" y="1293531"/>
              <a:ext cx="3099396" cy="1763261"/>
            </a:xfrm>
            <a:prstGeom prst="rect">
              <a:avLst/>
            </a:prstGeom>
          </p:spPr>
        </p:pic>
      </p:grpSp>
      <mc:AlternateContent xmlns:mc="http://schemas.openxmlformats.org/markup-compatibility/2006" xmlns:a14="http://schemas.microsoft.com/office/drawing/2010/main">
        <mc:Choice Requires="a14">
          <p:sp>
            <p:nvSpPr>
              <p:cNvPr id="14" name="Rectangle 13"/>
              <p:cNvSpPr/>
              <p:nvPr/>
            </p:nvSpPr>
            <p:spPr>
              <a:xfrm>
                <a:off x="703690" y="3014938"/>
                <a:ext cx="8002987" cy="1903406"/>
              </a:xfrm>
              <a:prstGeom prst="rect">
                <a:avLst/>
              </a:prstGeom>
            </p:spPr>
            <p:txBody>
              <a:bodyPr wrap="square">
                <a:spAutoFit/>
              </a:bodyPr>
              <a:lstStyle/>
              <a:p>
                <a:pPr algn="just">
                  <a:lnSpc>
                    <a:spcPct val="150000"/>
                  </a:lnSpc>
                  <a:spcBef>
                    <a:spcPts val="600"/>
                  </a:spcBef>
                </a:pPr>
                <a:r>
                  <a:rPr lang="en-US" sz="1800">
                    <a:latin typeface="+mj-lt"/>
                    <a:ea typeface="Arial" panose="020B0604020202020204" pitchFamily="34" charset="0"/>
                    <a:cs typeface="Times New Roman" panose="02020603050405020304" pitchFamily="18" charset="0"/>
                  </a:rPr>
                  <a:t>Phân tích tử và mẫu thành nhân tử và rút gọn nhân tử chung, ta có:</a:t>
                </a:r>
              </a:p>
              <a:p>
                <a:pPr algn="just">
                  <a:lnSpc>
                    <a:spcPct val="150000"/>
                  </a:lnSpc>
                  <a:spcBef>
                    <a:spcPts val="600"/>
                  </a:spcBef>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800">
                  <a:effectLst/>
                  <a:latin typeface="+mj-lt"/>
                  <a:ea typeface="Arial" panose="020B0604020202020204" pitchFamily="34" charset="0"/>
                  <a:cs typeface="Times New Roman" panose="02020603050405020304" pitchFamily="18" charset="0"/>
                </a:endParaRPr>
              </a:p>
              <a:p>
                <a:pPr algn="ctr">
                  <a:lnSpc>
                    <a:spcPct val="150000"/>
                  </a:lnSpc>
                  <a:spcBef>
                    <a:spcPts val="600"/>
                  </a:spcBef>
                </a:pPr>
                <a:r>
                  <a:rPr lang="en-US" sz="1800" smtClean="0">
                    <a:effectLst/>
                    <a:latin typeface="+mj-lt"/>
                    <a:ea typeface="Dotum" panose="020B0600000101010101" pitchFamily="34" charset="-127"/>
                    <a:cs typeface="Times New Roman" panose="02020603050405020304" pitchFamily="18" charset="0"/>
                  </a:rPr>
                  <a:t>Vậy </a:t>
                </a:r>
                <a:r>
                  <a:rPr lang="en-US" sz="1800">
                    <a:effectLst/>
                    <a:latin typeface="+mj-lt"/>
                    <a:ea typeface="Dotum" panose="020B0600000101010101" pitchFamily="34" charset="-127"/>
                    <a:cs typeface="Times New Roman" panose="02020603050405020304" pitchFamily="18" charset="0"/>
                  </a:rPr>
                  <a:t>tròn làm sai.</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703690" y="3014938"/>
                <a:ext cx="8002987" cy="1903406"/>
              </a:xfrm>
              <a:prstGeom prst="rect">
                <a:avLst/>
              </a:prstGeom>
              <a:blipFill>
                <a:blip r:embed="rId4"/>
                <a:stretch>
                  <a:fillRect l="-609" b="-1603"/>
                </a:stretch>
              </a:blipFill>
            </p:spPr>
            <p:txBody>
              <a:bodyPr/>
              <a:lstStyle/>
              <a:p>
                <a:r>
                  <a:rPr lang="en-US">
                    <a:noFill/>
                  </a:rPr>
                  <a:t> </a:t>
                </a:r>
              </a:p>
            </p:txBody>
          </p:sp>
        </mc:Fallback>
      </mc:AlternateContent>
      <p:sp>
        <p:nvSpPr>
          <p:cNvPr id="30" name="Rectangle 29"/>
          <p:cNvSpPr/>
          <p:nvPr/>
        </p:nvSpPr>
        <p:spPr>
          <a:xfrm>
            <a:off x="2880174" y="2520526"/>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randombar(horizont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38"/>
          <p:cNvSpPr txBox="1">
            <a:spLocks noGrp="1"/>
          </p:cNvSpPr>
          <p:nvPr>
            <p:ph type="title"/>
          </p:nvPr>
        </p:nvSpPr>
        <p:spPr>
          <a:xfrm>
            <a:off x="828642" y="571311"/>
            <a:ext cx="7704000" cy="572700"/>
          </a:xfrm>
          <a:prstGeom prst="rect">
            <a:avLst/>
          </a:prstGeom>
        </p:spPr>
        <p:txBody>
          <a:bodyPr spcFirstLastPara="1" wrap="square" lIns="91425" tIns="91425" rIns="91425" bIns="91425" anchor="t" anchorCtr="0">
            <a:noAutofit/>
          </a:bodyPr>
          <a:lstStyle/>
          <a:p>
            <a:pPr lvl="0"/>
            <a:r>
              <a:rPr lang="en-US" sz="3200" b="1" smtClean="0">
                <a:latin typeface="+mn-lt"/>
              </a:rPr>
              <a:t>KHỞI ĐỘNG</a:t>
            </a:r>
            <a:endParaRPr lang="en-US" sz="3200" b="1">
              <a:latin typeface="+mn-lt"/>
            </a:endParaRPr>
          </a:p>
        </p:txBody>
      </p:sp>
      <p:grpSp>
        <p:nvGrpSpPr>
          <p:cNvPr id="6" name="Group 5"/>
          <p:cNvGrpSpPr/>
          <p:nvPr/>
        </p:nvGrpSpPr>
        <p:grpSpPr>
          <a:xfrm>
            <a:off x="736325" y="1437920"/>
            <a:ext cx="7937186" cy="1334789"/>
            <a:chOff x="603407" y="1366644"/>
            <a:chExt cx="7937186" cy="1334789"/>
          </a:xfrm>
        </p:grpSpPr>
        <p:sp>
          <p:nvSpPr>
            <p:cNvPr id="2" name="Rectangle 1"/>
            <p:cNvSpPr/>
            <p:nvPr/>
          </p:nvSpPr>
          <p:spPr>
            <a:xfrm>
              <a:off x="603407" y="1366644"/>
              <a:ext cx="7937186" cy="1261884"/>
            </a:xfrm>
            <a:prstGeom prst="rect">
              <a:avLst/>
            </a:prstGeom>
          </p:spPr>
          <p:txBody>
            <a:bodyPr wrap="square">
              <a:spAutoFit/>
            </a:bodyPr>
            <a:lstStyle/>
            <a:p>
              <a:pPr>
                <a:lnSpc>
                  <a:spcPct val="150000"/>
                </a:lnSpc>
                <a:spcBef>
                  <a:spcPts val="600"/>
                </a:spcBef>
                <a:spcAft>
                  <a:spcPts val="600"/>
                </a:spcAft>
              </a:pPr>
              <a:r>
                <a:rPr lang="da-DK" sz="2200">
                  <a:latin typeface="+mj-lt"/>
                  <a:ea typeface="Calibri" panose="020F0502020204030204" pitchFamily="34" charset="0"/>
                  <a:cs typeface="Times New Roman" panose="02020603050405020304" pitchFamily="18" charset="0"/>
                </a:rPr>
                <a:t>Liệu có phân thức nào đơn giản hơn nhưng bằng phân thức </a:t>
              </a:r>
              <a:endParaRPr lang="da-DK" sz="2200" smtClean="0">
                <a:latin typeface="+mj-lt"/>
                <a:ea typeface="Calibri" panose="020F0502020204030204" pitchFamily="34" charset="0"/>
                <a:cs typeface="Times New Roman" panose="02020603050405020304" pitchFamily="18" charset="0"/>
              </a:endParaRPr>
            </a:p>
            <a:p>
              <a:pPr>
                <a:lnSpc>
                  <a:spcPct val="150000"/>
                </a:lnSpc>
                <a:spcBef>
                  <a:spcPts val="600"/>
                </a:spcBef>
                <a:spcAft>
                  <a:spcPts val="600"/>
                </a:spcAft>
              </a:pPr>
              <a:r>
                <a:rPr lang="da-DK" sz="2200">
                  <a:latin typeface="+mj-lt"/>
                  <a:ea typeface="Calibri" panose="020F0502020204030204" pitchFamily="34" charset="0"/>
                  <a:cs typeface="Times New Roman" panose="02020603050405020304" pitchFamily="18" charset="0"/>
                </a:rPr>
                <a:t> </a:t>
              </a:r>
              <a:r>
                <a:rPr lang="da-DK" sz="2200" smtClean="0">
                  <a:latin typeface="+mj-lt"/>
                  <a:ea typeface="Calibri" panose="020F0502020204030204" pitchFamily="34" charset="0"/>
                  <a:cs typeface="Times New Roman" panose="02020603050405020304" pitchFamily="18" charset="0"/>
                </a:rPr>
                <a:t>            không </a:t>
              </a:r>
              <a:r>
                <a:rPr lang="da-DK" sz="2200">
                  <a:latin typeface="+mj-lt"/>
                  <a:ea typeface="Calibri" panose="020F0502020204030204" pitchFamily="34" charset="0"/>
                  <a:cs typeface="Times New Roman" panose="02020603050405020304" pitchFamily="18" charset="0"/>
                </a:rPr>
                <a:t>nhỉ?</a:t>
              </a:r>
              <a:endParaRPr lang="en-US" sz="2200">
                <a:effectLst/>
                <a:latin typeface="+mj-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603407" y="2029390"/>
                  <a:ext cx="1107932" cy="6720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da-DK" sz="2000" i="1">
                                <a:latin typeface="Cambria Math" panose="02040503050406030204" pitchFamily="18" charset="0"/>
                                <a:ea typeface="Calibri" panose="020F0502020204030204" pitchFamily="34" charset="0"/>
                                <a:cs typeface="Times New Roman" panose="02020603050405020304" pitchFamily="18" charset="0"/>
                              </a:rPr>
                              <m:t>𝑥</m:t>
                            </m:r>
                            <m:r>
                              <a:rPr lang="da-DK" sz="2000" i="1">
                                <a:latin typeface="Cambria Math" panose="02040503050406030204" pitchFamily="18" charset="0"/>
                                <a:ea typeface="Calibri" panose="020F0502020204030204" pitchFamily="34" charset="0"/>
                                <a:cs typeface="Times New Roman" panose="02020603050405020304" pitchFamily="18" charset="0"/>
                              </a:rPr>
                              <m:t>−</m:t>
                            </m:r>
                            <m:r>
                              <a:rPr lang="da-DK" sz="2000" i="1">
                                <a:latin typeface="Cambria Math" panose="02040503050406030204" pitchFamily="18" charset="0"/>
                                <a:ea typeface="Calibri" panose="020F0502020204030204" pitchFamily="34" charset="0"/>
                                <a:cs typeface="Times New Roman" panose="02020603050405020304" pitchFamily="18" charset="0"/>
                              </a:rPr>
                              <m:t>𝑦</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da-DK" sz="2000" i="1">
                                    <a:latin typeface="Cambria Math" panose="02040503050406030204" pitchFamily="18" charset="0"/>
                                    <a:ea typeface="Calibri" panose="020F0502020204030204" pitchFamily="34" charset="0"/>
                                    <a:cs typeface="Times New Roman" panose="02020603050405020304" pitchFamily="18" charset="0"/>
                                  </a:rPr>
                                  <m:t>𝑥</m:t>
                                </m:r>
                              </m:e>
                              <m:sup>
                                <m:r>
                                  <a:rPr lang="da-DK" sz="2000" i="1">
                                    <a:latin typeface="Cambria Math" panose="02040503050406030204" pitchFamily="18" charset="0"/>
                                    <a:ea typeface="Calibri" panose="020F0502020204030204" pitchFamily="34" charset="0"/>
                                    <a:cs typeface="Times New Roman" panose="02020603050405020304" pitchFamily="18" charset="0"/>
                                  </a:rPr>
                                  <m:t>3</m:t>
                                </m:r>
                              </m:sup>
                            </m:sSup>
                            <m:r>
                              <a:rPr lang="da-DK"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da-DK" sz="2000" i="1">
                                    <a:latin typeface="Cambria Math" panose="02040503050406030204" pitchFamily="18" charset="0"/>
                                    <a:ea typeface="Calibri" panose="020F0502020204030204" pitchFamily="34" charset="0"/>
                                    <a:cs typeface="Times New Roman" panose="02020603050405020304" pitchFamily="18" charset="0"/>
                                  </a:rPr>
                                  <m:t>𝑦</m:t>
                                </m:r>
                              </m:e>
                              <m:sup>
                                <m:r>
                                  <a:rPr lang="da-DK" sz="2000" i="1">
                                    <a:latin typeface="Cambria Math" panose="02040503050406030204" pitchFamily="18" charset="0"/>
                                    <a:ea typeface="Calibri" panose="020F0502020204030204" pitchFamily="34" charset="0"/>
                                    <a:cs typeface="Times New Roman" panose="02020603050405020304" pitchFamily="18" charset="0"/>
                                  </a:rPr>
                                  <m:t>3</m:t>
                                </m:r>
                              </m:sup>
                            </m:sSup>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603407" y="2029390"/>
                  <a:ext cx="1107932" cy="672043"/>
                </a:xfrm>
                <a:prstGeom prst="rect">
                  <a:avLst/>
                </a:prstGeom>
                <a:blipFill>
                  <a:blip r:embed="rId3"/>
                  <a:stretch>
                    <a:fillRect/>
                  </a:stretch>
                </a:blipFill>
              </p:spPr>
              <p:txBody>
                <a:bodyPr/>
                <a:lstStyle/>
                <a:p>
                  <a:r>
                    <a:rPr lang="en-US">
                      <a:noFill/>
                    </a:rPr>
                    <a:t> </a:t>
                  </a:r>
                </a:p>
              </p:txBody>
            </p:sp>
          </mc:Fallback>
        </mc:AlternateContent>
      </p:grpSp>
      <p:pic>
        <p:nvPicPr>
          <p:cNvPr id="7" name="Picture 6"/>
          <p:cNvPicPr>
            <a:picLocks noChangeAspect="1"/>
          </p:cNvPicPr>
          <p:nvPr/>
        </p:nvPicPr>
        <p:blipFill>
          <a:blip r:embed="rId4"/>
          <a:stretch>
            <a:fillRect/>
          </a:stretch>
        </p:blipFill>
        <p:spPr>
          <a:xfrm>
            <a:off x="4100239" y="3387395"/>
            <a:ext cx="1160805" cy="13626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91"/>
                                        </p:tgtEl>
                                        <p:attrNameLst>
                                          <p:attrName>style.visibility</p:attrName>
                                        </p:attrNameLst>
                                      </p:cBhvr>
                                      <p:to>
                                        <p:strVal val="visible"/>
                                      </p:to>
                                    </p:set>
                                    <p:animEffect transition="in" filter="barn(inVertical)">
                                      <p:cBhvr>
                                        <p:cTn id="7" dur="500"/>
                                        <p:tgtEl>
                                          <p:spTgt spid="199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8"/>
        <p:cNvGrpSpPr/>
        <p:nvPr/>
      </p:nvGrpSpPr>
      <p:grpSpPr>
        <a:xfrm>
          <a:off x="0" y="0"/>
          <a:ext cx="0" cy="0"/>
          <a:chOff x="0" y="0"/>
          <a:chExt cx="0" cy="0"/>
        </a:xfrm>
      </p:grpSpPr>
      <p:sp>
        <p:nvSpPr>
          <p:cNvPr id="3291" name="Google Shape;3291;p59"/>
          <p:cNvSpPr txBox="1"/>
          <p:nvPr/>
        </p:nvSpPr>
        <p:spPr>
          <a:xfrm flipH="1">
            <a:off x="3046574" y="426325"/>
            <a:ext cx="3044125" cy="575539"/>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defTabSz="457200">
              <a:lnSpc>
                <a:spcPct val="150000"/>
              </a:lnSpc>
              <a:spcAft>
                <a:spcPts val="300"/>
              </a:spcAft>
              <a:buClrTx/>
              <a:defRPr/>
            </a:pPr>
            <a:r>
              <a:rPr lang="nl-NL" sz="2300" b="1" kern="1200" smtClean="0">
                <a:solidFill>
                  <a:srgbClr val="002060"/>
                </a:solidFill>
                <a:latin typeface="Arial" panose="020B0604020202020204" pitchFamily="34" charset="0"/>
                <a:ea typeface="Times New Roman" panose="02020603050405020304" pitchFamily="18" charset="0"/>
                <a:cs typeface="Arial" panose="020B0604020202020204" pitchFamily="34" charset="0"/>
              </a:rPr>
              <a:t>THỬ THÁCH NHỎ</a:t>
            </a:r>
            <a:endParaRPr lang="en-US" sz="2300" kern="12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1998587" y="1232325"/>
            <a:ext cx="5282215" cy="400110"/>
          </a:xfrm>
          <a:prstGeom prst="rect">
            <a:avLst/>
          </a:prstGeom>
        </p:spPr>
        <p:txBody>
          <a:bodyPr wrap="none">
            <a:spAutoFit/>
          </a:bodyPr>
          <a:lstStyle/>
          <a:p>
            <a:r>
              <a:rPr lang="en-US" sz="2000">
                <a:latin typeface="+mn-lt"/>
              </a:rPr>
              <a:t>Tìm a sao cho hai phân thức sau bằng nhau:</a:t>
            </a:r>
          </a:p>
        </p:txBody>
      </p:sp>
      <mc:AlternateContent xmlns:mc="http://schemas.openxmlformats.org/markup-compatibility/2006" xmlns:a14="http://schemas.microsoft.com/office/drawing/2010/main">
        <mc:Choice Requires="a14">
          <p:sp>
            <p:nvSpPr>
              <p:cNvPr id="4" name="Rectangle 3"/>
              <p:cNvSpPr/>
              <p:nvPr/>
            </p:nvSpPr>
            <p:spPr>
              <a:xfrm>
                <a:off x="2108553" y="3125387"/>
                <a:ext cx="5333867" cy="1564852"/>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num>
                        <m:den>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a:effectLst/>
                    <a:latin typeface="+mj-lt"/>
                    <a:ea typeface="Arial" panose="020B0604020202020204" pitchFamily="34" charset="0"/>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𝑎𝑥</m:t>
                    </m:r>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1800">
                    <a:effectLst/>
                    <a:latin typeface="+mj-lt"/>
                    <a:ea typeface="Dotum" panose="020B0600000101010101" pitchFamily="34" charset="-127"/>
                    <a:cs typeface="Times New Roman" panose="02020603050405020304" pitchFamily="18" charset="0"/>
                  </a:rPr>
                  <a:t> </a:t>
                </a:r>
                <a14:m>
                  <m:oMath xmlns:m="http://schemas.openxmlformats.org/officeDocument/2006/math">
                    <m:r>
                      <a:rPr lang="en-US" sz="1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oMath>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08553" y="3125387"/>
                <a:ext cx="5333867" cy="1564852"/>
              </a:xfrm>
              <a:prstGeom prst="rect">
                <a:avLst/>
              </a:prstGeom>
              <a:blipFill>
                <a:blip r:embed="rId3"/>
                <a:stretch>
                  <a:fillRect l="-1029" b="-2344"/>
                </a:stretch>
              </a:blipFill>
            </p:spPr>
            <p:txBody>
              <a:bodyPr/>
              <a:lstStyle/>
              <a:p>
                <a:r>
                  <a:rPr lang="en-US">
                    <a:noFill/>
                  </a:rPr>
                  <a:t> </a:t>
                </a:r>
              </a:p>
            </p:txBody>
          </p:sp>
        </mc:Fallback>
      </mc:AlternateContent>
      <p:grpSp>
        <p:nvGrpSpPr>
          <p:cNvPr id="8" name="Group 7"/>
          <p:cNvGrpSpPr/>
          <p:nvPr/>
        </p:nvGrpSpPr>
        <p:grpSpPr>
          <a:xfrm>
            <a:off x="3306125" y="1800136"/>
            <a:ext cx="2525022" cy="674095"/>
            <a:chOff x="2607330" y="1665859"/>
            <a:chExt cx="2525022" cy="674095"/>
          </a:xfrm>
        </p:grpSpPr>
        <mc:AlternateContent xmlns:mc="http://schemas.openxmlformats.org/markup-compatibility/2006" xmlns:a14="http://schemas.microsoft.com/office/drawing/2010/main">
          <mc:Choice Requires="a14">
            <p:sp>
              <p:nvSpPr>
                <p:cNvPr id="5" name="Rectangle 4"/>
                <p:cNvSpPr/>
                <p:nvPr/>
              </p:nvSpPr>
              <p:spPr>
                <a:xfrm>
                  <a:off x="2607330" y="1665859"/>
                  <a:ext cx="1333570"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𝑎</m:t>
                            </m:r>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2</m:t>
                                </m:r>
                              </m:sup>
                            </m:sSup>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𝑎𝑥</m:t>
                            </m:r>
                          </m:num>
                          <m:den>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2</m:t>
                                </m:r>
                              </m:sup>
                            </m:sSup>
                            <m:r>
                              <a:rPr lang="en-US" sz="1800" i="1">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2607330" y="1665859"/>
                  <a:ext cx="1333570" cy="64812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323541" y="1727222"/>
                  <a:ext cx="808811" cy="61273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Arial" panose="020B0604020202020204" pitchFamily="34" charset="0"/>
                                <a:cs typeface="Times New Roman" panose="02020603050405020304" pitchFamily="18" charset="0"/>
                              </a:rPr>
                            </m:ctrlPr>
                          </m:fPr>
                          <m:num>
                            <m:r>
                              <a:rPr lang="en-US" sz="1800" b="0" i="1" smtClean="0">
                                <a:latin typeface="Cambria Math" panose="02040503050406030204" pitchFamily="18" charset="0"/>
                                <a:ea typeface="Arial" panose="020B0604020202020204" pitchFamily="34" charset="0"/>
                                <a:cs typeface="Times New Roman" panose="02020603050405020304" pitchFamily="18" charset="0"/>
                              </a:rPr>
                              <m:t>3</m:t>
                            </m:r>
                            <m:r>
                              <a:rPr lang="en-US" sz="1800" i="1">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latin typeface="Cambria Math" panose="02040503050406030204" pitchFamily="18" charset="0"/>
                                <a:ea typeface="Arial" panose="020B0604020202020204" pitchFamily="34" charset="0"/>
                                <a:cs typeface="Times New Roman" panose="02020603050405020304" pitchFamily="18" charset="0"/>
                              </a:rPr>
                              <m:t>𝑥</m:t>
                            </m:r>
                            <m:r>
                              <a:rPr lang="en-US" sz="1800" i="1">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4323541" y="1727222"/>
                  <a:ext cx="808811" cy="612732"/>
                </a:xfrm>
                <a:prstGeom prst="rect">
                  <a:avLst/>
                </a:prstGeom>
                <a:blipFill>
                  <a:blip r:embed="rId5"/>
                  <a:stretch>
                    <a:fillRect/>
                  </a:stretch>
                </a:blipFill>
              </p:spPr>
              <p:txBody>
                <a:bodyPr/>
                <a:lstStyle/>
                <a:p>
                  <a:r>
                    <a:rPr lang="en-US">
                      <a:noFill/>
                    </a:rPr>
                    <a:t> </a:t>
                  </a:r>
                </a:p>
              </p:txBody>
            </p:sp>
          </mc:Fallback>
        </mc:AlternateContent>
        <p:sp>
          <p:nvSpPr>
            <p:cNvPr id="7" name="Rectangle 6"/>
            <p:cNvSpPr/>
            <p:nvPr/>
          </p:nvSpPr>
          <p:spPr>
            <a:xfrm>
              <a:off x="3940900" y="1808368"/>
              <a:ext cx="455574" cy="400110"/>
            </a:xfrm>
            <a:prstGeom prst="rect">
              <a:avLst/>
            </a:prstGeom>
          </p:spPr>
          <p:txBody>
            <a:bodyPr wrap="none">
              <a:spAutoFit/>
            </a:bodyPr>
            <a:lstStyle/>
            <a:p>
              <a:r>
                <a:rPr lang="en-US" sz="2000" smtClean="0"/>
                <a:t>và</a:t>
              </a:r>
              <a:endParaRPr lang="en-US" sz="2000"/>
            </a:p>
          </p:txBody>
        </p:sp>
      </p:grpSp>
      <p:sp>
        <p:nvSpPr>
          <p:cNvPr id="42" name="Rectangle 41"/>
          <p:cNvSpPr/>
          <p:nvPr/>
        </p:nvSpPr>
        <p:spPr>
          <a:xfrm>
            <a:off x="4263629" y="2709148"/>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6"/>
          <a:stretch>
            <a:fillRect/>
          </a:stretch>
        </p:blipFill>
        <p:spPr>
          <a:xfrm flipH="1">
            <a:off x="383048" y="731887"/>
            <a:ext cx="1468060" cy="1716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91"/>
                                        </p:tgtEl>
                                        <p:attrNameLst>
                                          <p:attrName>style.visibility</p:attrName>
                                        </p:attrNameLst>
                                      </p:cBhvr>
                                      <p:to>
                                        <p:strVal val="visible"/>
                                      </p:to>
                                    </p:set>
                                    <p:animEffect transition="in" filter="barn(inVertical)">
                                      <p:cBhvr>
                                        <p:cTn id="7" dur="500"/>
                                        <p:tgtEl>
                                          <p:spTgt spid="329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down)">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1" grpId="0" animBg="1"/>
      <p:bldP spid="3"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2"/>
        <p:cNvGrpSpPr/>
        <p:nvPr/>
      </p:nvGrpSpPr>
      <p:grpSpPr>
        <a:xfrm>
          <a:off x="0" y="0"/>
          <a:ext cx="0" cy="0"/>
          <a:chOff x="0" y="0"/>
          <a:chExt cx="0" cy="0"/>
        </a:xfrm>
      </p:grpSpPr>
      <p:sp>
        <p:nvSpPr>
          <p:cNvPr id="13" name="Rectangle 12"/>
          <p:cNvSpPr/>
          <p:nvPr/>
        </p:nvSpPr>
        <p:spPr>
          <a:xfrm>
            <a:off x="1647546" y="389896"/>
            <a:ext cx="5864793" cy="577081"/>
          </a:xfrm>
          <a:prstGeom prst="rec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spcBef>
                <a:spcPts val="600"/>
              </a:spcBef>
              <a:spcAft>
                <a:spcPts val="600"/>
              </a:spcAft>
            </a:pPr>
            <a:r>
              <a:rPr lang="en-US" sz="2100" b="1">
                <a:solidFill>
                  <a:srgbClr val="002060"/>
                </a:solidFill>
                <a:latin typeface="+mj-lt"/>
                <a:ea typeface="Arial" panose="020B0604020202020204" pitchFamily="34" charset="0"/>
                <a:cs typeface="Times New Roman" panose="02020603050405020304" pitchFamily="18" charset="0"/>
              </a:rPr>
              <a:t>b) Quy đồng mẫu thức nhiều phân thức</a:t>
            </a:r>
            <a:endParaRPr lang="en-US" sz="2100">
              <a:solidFill>
                <a:srgbClr val="002060"/>
              </a:solidFill>
              <a:effectLst/>
              <a:latin typeface="+mj-lt"/>
              <a:ea typeface="Arial" panose="020B0604020202020204" pitchFamily="34" charset="0"/>
              <a:cs typeface="Times New Roman" panose="02020603050405020304" pitchFamily="18" charset="0"/>
            </a:endParaRPr>
          </a:p>
        </p:txBody>
      </p:sp>
      <p:sp>
        <p:nvSpPr>
          <p:cNvPr id="14" name="Rectangle 13"/>
          <p:cNvSpPr/>
          <p:nvPr/>
        </p:nvSpPr>
        <p:spPr>
          <a:xfrm>
            <a:off x="795936" y="1163623"/>
            <a:ext cx="7568014"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vi-VN" sz="2000">
                <a:ea typeface="Dotum" panose="020B0600000101010101" pitchFamily="34" charset="-127"/>
                <a:cs typeface="Times New Roman" panose="02020603050405020304" pitchFamily="18" charset="0"/>
              </a:rPr>
              <a:t>Quy đồng nhẫu thức nhiều phân thức là biến đổi các phân thức đã cho thành những phân thức mới có cùng mẫu thức và lần lượt bằng các phân thức đã cho.</a:t>
            </a:r>
          </a:p>
        </p:txBody>
      </p:sp>
      <p:sp>
        <p:nvSpPr>
          <p:cNvPr id="21" name="Rectangle 20"/>
          <p:cNvSpPr/>
          <p:nvPr/>
        </p:nvSpPr>
        <p:spPr>
          <a:xfrm>
            <a:off x="4231130" y="373203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2" name="Title 21"/>
          <p:cNvSpPr>
            <a:spLocks noGrp="1"/>
          </p:cNvSpPr>
          <p:nvPr>
            <p:ph type="title" idx="4294967295"/>
          </p:nvPr>
        </p:nvSpPr>
        <p:spPr>
          <a:xfrm>
            <a:off x="572483" y="2981988"/>
            <a:ext cx="906460"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5</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10" name="Group 9"/>
          <p:cNvGrpSpPr/>
          <p:nvPr/>
        </p:nvGrpSpPr>
        <p:grpSpPr>
          <a:xfrm>
            <a:off x="1577627" y="2697167"/>
            <a:ext cx="7097135" cy="925768"/>
            <a:chOff x="1577627" y="2670453"/>
            <a:chExt cx="7097135" cy="925768"/>
          </a:xfrm>
        </p:grpSpPr>
        <p:sp>
          <p:nvSpPr>
            <p:cNvPr id="16" name="Rectangle 15"/>
            <p:cNvSpPr/>
            <p:nvPr/>
          </p:nvSpPr>
          <p:spPr>
            <a:xfrm>
              <a:off x="1577627" y="2724187"/>
              <a:ext cx="7097135" cy="872034"/>
            </a:xfrm>
            <a:prstGeom prst="rect">
              <a:avLst/>
            </a:prstGeom>
          </p:spPr>
          <p:txBody>
            <a:bodyPr wrap="square">
              <a:spAutoFit/>
            </a:bodyPr>
            <a:lstStyle/>
            <a:p>
              <a:pPr lvl="0" algn="just">
                <a:lnSpc>
                  <a:spcPct val="150000"/>
                </a:lnSpc>
              </a:pPr>
              <a:r>
                <a:rPr lang="en-US" sz="1800">
                  <a:ea typeface="Arial" panose="020B0604020202020204" pitchFamily="34" charset="0"/>
                  <a:cs typeface="Times New Roman" panose="02020603050405020304" pitchFamily="18" charset="0"/>
                </a:rPr>
                <a:t>Phân tích các mẫu thức của hai phân </a:t>
              </a:r>
              <a:r>
                <a:rPr lang="en-US" sz="1800" smtClean="0">
                  <a:ea typeface="Arial" panose="020B0604020202020204" pitchFamily="34" charset="0"/>
                  <a:cs typeface="Times New Roman" panose="02020603050405020304" pitchFamily="18" charset="0"/>
                </a:rPr>
                <a:t>thức</a:t>
              </a:r>
            </a:p>
            <a:p>
              <a:pPr lvl="0" algn="just">
                <a:lnSpc>
                  <a:spcPct val="150000"/>
                </a:lnSpc>
              </a:pPr>
              <a:r>
                <a:rPr lang="en-US" sz="1800" smtClean="0">
                  <a:ea typeface="Arial" panose="020B0604020202020204" pitchFamily="34" charset="0"/>
                  <a:cs typeface="Times New Roman" panose="02020603050405020304" pitchFamily="18" charset="0"/>
                </a:rPr>
                <a:t>thành </a:t>
              </a:r>
              <a:r>
                <a:rPr lang="en-US" sz="1800">
                  <a:ea typeface="Arial" panose="020B0604020202020204" pitchFamily="34" charset="0"/>
                  <a:cs typeface="Times New Roman" panose="02020603050405020304" pitchFamily="18" charset="0"/>
                </a:rPr>
                <a:t>nhân tử</a:t>
              </a:r>
              <a:r>
                <a:rPr lang="en-US" sz="1800" smtClean="0">
                  <a:ea typeface="Arial" panose="020B0604020202020204" pitchFamily="34" charset="0"/>
                  <a:cs typeface="Times New Roman" panose="02020603050405020304" pitchFamily="18" charset="0"/>
                </a:rPr>
                <a:t>.  </a:t>
              </a:r>
              <a:endParaRPr lang="vi-VN" sz="1800">
                <a:ea typeface="Arial" panose="020B0604020202020204" pitchFamily="34" charset="0"/>
                <a:cs typeface="Times New Roman" panose="02020603050405020304" pitchFamily="18" charset="0"/>
              </a:endParaRPr>
            </a:p>
          </p:txBody>
        </p:sp>
        <p:grpSp>
          <p:nvGrpSpPr>
            <p:cNvPr id="9" name="Group 8"/>
            <p:cNvGrpSpPr/>
            <p:nvPr/>
          </p:nvGrpSpPr>
          <p:grpSpPr>
            <a:xfrm>
              <a:off x="5986380" y="2670453"/>
              <a:ext cx="2688382" cy="622991"/>
              <a:chOff x="3457865" y="3146415"/>
              <a:chExt cx="2688382" cy="622991"/>
            </a:xfrm>
          </p:grpSpPr>
          <p:sp>
            <p:nvSpPr>
              <p:cNvPr id="7" name="Rectangle 6"/>
              <p:cNvSpPr/>
              <p:nvPr/>
            </p:nvSpPr>
            <p:spPr>
              <a:xfrm>
                <a:off x="4596766" y="3278374"/>
                <a:ext cx="428322" cy="369332"/>
              </a:xfrm>
              <a:prstGeom prst="rect">
                <a:avLst/>
              </a:prstGeom>
            </p:spPr>
            <p:txBody>
              <a:bodyPr wrap="none">
                <a:spAutoFit/>
              </a:bodyPr>
              <a:lstStyle/>
              <a:p>
                <a:r>
                  <a:rPr lang="en-US" sz="1800" smtClean="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25" name="Rectangle 24"/>
                  <p:cNvSpPr/>
                  <p:nvPr/>
                </p:nvSpPr>
                <p:spPr>
                  <a:xfrm>
                    <a:off x="4991444" y="3156674"/>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25" name="Rectangle 24"/>
                  <p:cNvSpPr>
                    <a:spLocks noRot="1" noChangeAspect="1" noMove="1" noResize="1" noEditPoints="1" noAdjustHandles="1" noChangeArrowheads="1" noChangeShapeType="1" noTextEdit="1"/>
                  </p:cNvSpPr>
                  <p:nvPr/>
                </p:nvSpPr>
                <p:spPr>
                  <a:xfrm>
                    <a:off x="4991444" y="3156674"/>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457865" y="3146415"/>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27" name="Rectangle 26"/>
                  <p:cNvSpPr>
                    <a:spLocks noRot="1" noChangeAspect="1" noMove="1" noResize="1" noEditPoints="1" noAdjustHandles="1" noChangeArrowheads="1" noChangeShapeType="1" noTextEdit="1"/>
                  </p:cNvSpPr>
                  <p:nvPr/>
                </p:nvSpPr>
                <p:spPr>
                  <a:xfrm>
                    <a:off x="3457865" y="3146415"/>
                    <a:ext cx="1154803" cy="617348"/>
                  </a:xfrm>
                  <a:prstGeom prst="rect">
                    <a:avLst/>
                  </a:prstGeom>
                  <a:blipFill>
                    <a:blip r:embed="rId4"/>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11" name="Rectangle 10"/>
              <p:cNvSpPr/>
              <p:nvPr/>
            </p:nvSpPr>
            <p:spPr>
              <a:xfrm>
                <a:off x="1577627" y="4210463"/>
                <a:ext cx="6302116" cy="463332"/>
              </a:xfrm>
              <a:prstGeom prst="rect">
                <a:avLst/>
              </a:prstGeom>
            </p:spPr>
            <p:txBody>
              <a:bodyPr wrap="square">
                <a:spAutoFit/>
              </a:bodyPr>
              <a:lstStyle/>
              <a:p>
                <a:pPr algn="just">
                  <a:lnSpc>
                    <a:spcPct val="150000"/>
                  </a:lnSpc>
                  <a:spcBef>
                    <a:spcPts val="600"/>
                  </a:spcBef>
                  <a:spcAft>
                    <a:spcPts val="600"/>
                  </a:spcAft>
                </a:pPr>
                <a:r>
                  <a:rPr lang="en-US" sz="1800" smtClean="0">
                    <a:latin typeface="+mn-lt"/>
                    <a:ea typeface="Arial" panose="020B0604020202020204" pitchFamily="34" charset="0"/>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577627" y="4210463"/>
                <a:ext cx="6302116" cy="463332"/>
              </a:xfrm>
              <a:prstGeom prst="rect">
                <a:avLst/>
              </a:prstGeom>
              <a:blipFill>
                <a:blip r:embed="rId5"/>
                <a:stretch>
                  <a:fillRect l="-870" b="-2105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p:bldP spid="22"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5"/>
        <p:cNvGrpSpPr/>
        <p:nvPr/>
      </p:nvGrpSpPr>
      <p:grpSpPr>
        <a:xfrm>
          <a:off x="0" y="0"/>
          <a:ext cx="0" cy="0"/>
          <a:chOff x="0" y="0"/>
          <a:chExt cx="0" cy="0"/>
        </a:xfrm>
      </p:grpSpPr>
      <p:sp>
        <p:nvSpPr>
          <p:cNvPr id="23" name="Title 21"/>
          <p:cNvSpPr>
            <a:spLocks noGrp="1"/>
          </p:cNvSpPr>
          <p:nvPr>
            <p:ph type="title" idx="4294967295"/>
          </p:nvPr>
        </p:nvSpPr>
        <p:spPr>
          <a:xfrm>
            <a:off x="940250" y="408865"/>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6</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sp>
        <p:nvSpPr>
          <p:cNvPr id="25" name="Rectangle 24"/>
          <p:cNvSpPr/>
          <p:nvPr/>
        </p:nvSpPr>
        <p:spPr>
          <a:xfrm>
            <a:off x="809563" y="908547"/>
            <a:ext cx="7618820" cy="3416320"/>
          </a:xfrm>
          <a:prstGeom prst="rect">
            <a:avLst/>
          </a:prstGeom>
        </p:spPr>
        <p:txBody>
          <a:bodyPr wrap="square">
            <a:spAutoFit/>
          </a:bodyPr>
          <a:lstStyle/>
          <a:p>
            <a:pPr algn="just">
              <a:lnSpc>
                <a:spcPct val="150000"/>
              </a:lnSpc>
            </a:pPr>
            <a:r>
              <a:rPr lang="vi-VN" sz="1800" smtClean="0">
                <a:latin typeface="+mn-lt"/>
              </a:rPr>
              <a:t>Chọn </a:t>
            </a:r>
            <a:r>
              <a:rPr lang="vi-VN" sz="1800" i="1">
                <a:latin typeface="+mn-lt"/>
              </a:rPr>
              <a:t>mẫu thức chung </a:t>
            </a:r>
            <a:r>
              <a:rPr lang="vi-VN" sz="1800">
                <a:latin typeface="+mn-lt"/>
              </a:rPr>
              <a:t>(MTC) của hai mẫu thức trên bằng cách lấy tích của các nhân tử được chọn như sau:</a:t>
            </a:r>
          </a:p>
          <a:p>
            <a:pPr marL="285750" indent="-285750" algn="just">
              <a:lnSpc>
                <a:spcPct val="150000"/>
              </a:lnSpc>
              <a:buFontTx/>
              <a:buChar char="-"/>
            </a:pPr>
            <a:r>
              <a:rPr lang="vi-VN" sz="1800" smtClean="0">
                <a:latin typeface="+mn-lt"/>
              </a:rPr>
              <a:t>Nhân </a:t>
            </a:r>
            <a:r>
              <a:rPr lang="vi-VN" sz="1800">
                <a:latin typeface="+mn-lt"/>
              </a:rPr>
              <a:t>tử bằng số của MTC là tích </a:t>
            </a:r>
            <a:r>
              <a:rPr lang="vi-VN" sz="1800" smtClean="0">
                <a:latin typeface="+mn-lt"/>
              </a:rPr>
              <a:t>các </a:t>
            </a:r>
            <a:r>
              <a:rPr lang="vi-VN" sz="1800">
                <a:latin typeface="+mn-lt"/>
              </a:rPr>
              <a:t>nhân tử bằng số ở các mẫu thức của các phân thức đã cho (nếu các nhân tử bằng số ở các mẫu thức là những số nguyên dương thì nhân tử bằng số ở MTC là BCNN của chúng</a:t>
            </a:r>
            <a:r>
              <a:rPr lang="vi-VN" sz="1800" smtClean="0">
                <a:latin typeface="+mn-lt"/>
              </a:rPr>
              <a:t>);</a:t>
            </a:r>
            <a:endParaRPr lang="en-US" sz="1800">
              <a:latin typeface="+mn-lt"/>
            </a:endParaRPr>
          </a:p>
          <a:p>
            <a:pPr marL="285750" indent="-285750" algn="just">
              <a:lnSpc>
                <a:spcPct val="150000"/>
              </a:lnSpc>
              <a:buFontTx/>
              <a:buChar char="-"/>
            </a:pPr>
            <a:r>
              <a:rPr lang="en-US" sz="1800" smtClean="0">
                <a:latin typeface="+mn-lt"/>
              </a:rPr>
              <a:t>Với </a:t>
            </a:r>
            <a:r>
              <a:rPr lang="en-US" sz="1800">
                <a:latin typeface="+mn-lt"/>
              </a:rPr>
              <a:t>mỗi lũy thừa của cùng một biểu thức có mặt trong các mẫu thức, ta chọn lũy thừa với số mũ cao nhất.</a:t>
            </a:r>
            <a:endParaRPr lang="vi-VN" sz="1800">
              <a:latin typeface="+mn-lt"/>
            </a:endParaRPr>
          </a:p>
        </p:txBody>
      </p:sp>
      <p:grpSp>
        <p:nvGrpSpPr>
          <p:cNvPr id="7" name="Group 6"/>
          <p:cNvGrpSpPr/>
          <p:nvPr/>
        </p:nvGrpSpPr>
        <p:grpSpPr>
          <a:xfrm>
            <a:off x="2150232" y="321169"/>
            <a:ext cx="4570427" cy="622991"/>
            <a:chOff x="1203640" y="608445"/>
            <a:chExt cx="4570427" cy="622991"/>
          </a:xfrm>
        </p:grpSpPr>
        <p:grpSp>
          <p:nvGrpSpPr>
            <p:cNvPr id="4" name="Group 3"/>
            <p:cNvGrpSpPr/>
            <p:nvPr/>
          </p:nvGrpSpPr>
          <p:grpSpPr>
            <a:xfrm>
              <a:off x="3173146" y="608445"/>
              <a:ext cx="2600921" cy="622991"/>
              <a:chOff x="5986380" y="2697167"/>
              <a:chExt cx="2600921" cy="622991"/>
            </a:xfrm>
          </p:grpSpPr>
          <p:sp>
            <p:nvSpPr>
              <p:cNvPr id="29" name="Rectangle 28"/>
              <p:cNvSpPr/>
              <p:nvPr/>
            </p:nvSpPr>
            <p:spPr>
              <a:xfrm>
                <a:off x="7069624" y="2829126"/>
                <a:ext cx="428322" cy="369332"/>
              </a:xfrm>
              <a:prstGeom prst="rect">
                <a:avLst/>
              </a:prstGeom>
            </p:spPr>
            <p:txBody>
              <a:bodyPr wrap="none">
                <a:spAutoFit/>
              </a:bodyPr>
              <a:lstStyle/>
              <a:p>
                <a:r>
                  <a:rPr lang="en-US" sz="1800" smtClean="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30" name="Rectangle 29"/>
                  <p:cNvSpPr/>
                  <p:nvPr/>
                </p:nvSpPr>
                <p:spPr>
                  <a:xfrm>
                    <a:off x="7432498" y="2707426"/>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0" name="Rectangle 29"/>
                  <p:cNvSpPr>
                    <a:spLocks noRot="1" noChangeAspect="1" noMove="1" noResize="1" noEditPoints="1" noAdjustHandles="1" noChangeArrowheads="1" noChangeShapeType="1" noTextEdit="1"/>
                  </p:cNvSpPr>
                  <p:nvPr/>
                </p:nvSpPr>
                <p:spPr>
                  <a:xfrm>
                    <a:off x="7432498" y="2707426"/>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5986380" y="2697167"/>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1" name="Rectangle 30"/>
                  <p:cNvSpPr>
                    <a:spLocks noRot="1" noChangeAspect="1" noMove="1" noResize="1" noEditPoints="1" noAdjustHandles="1" noChangeArrowheads="1" noChangeShapeType="1" noTextEdit="1"/>
                  </p:cNvSpPr>
                  <p:nvPr/>
                </p:nvSpPr>
                <p:spPr>
                  <a:xfrm>
                    <a:off x="5986380" y="2697167"/>
                    <a:ext cx="1154803" cy="617348"/>
                  </a:xfrm>
                  <a:prstGeom prst="rect">
                    <a:avLst/>
                  </a:prstGeom>
                  <a:blipFill>
                    <a:blip r:embed="rId4"/>
                    <a:stretch>
                      <a:fillRect/>
                    </a:stretch>
                  </a:blipFill>
                </p:spPr>
                <p:txBody>
                  <a:bodyPr/>
                  <a:lstStyle/>
                  <a:p>
                    <a:r>
                      <a:rPr lang="en-US">
                        <a:noFill/>
                      </a:rPr>
                      <a:t> </a:t>
                    </a:r>
                  </a:p>
                </p:txBody>
              </p:sp>
            </mc:Fallback>
          </mc:AlternateContent>
        </p:grpSp>
        <p:sp>
          <p:nvSpPr>
            <p:cNvPr id="6" name="Rectangle 5"/>
            <p:cNvSpPr/>
            <p:nvPr/>
          </p:nvSpPr>
          <p:spPr>
            <a:xfrm>
              <a:off x="1203640" y="740404"/>
              <a:ext cx="2082621" cy="369332"/>
            </a:xfrm>
            <a:prstGeom prst="rect">
              <a:avLst/>
            </a:prstGeom>
          </p:spPr>
          <p:txBody>
            <a:bodyPr wrap="none">
              <a:spAutoFit/>
            </a:bodyPr>
            <a:lstStyle/>
            <a:p>
              <a:r>
                <a:rPr lang="vi-VN" sz="1800">
                  <a:latin typeface="Arial" panose="020B0604020202020204" pitchFamily="34" charset="0"/>
                </a:rPr>
                <a:t>Cho hai phân thức</a:t>
              </a:r>
              <a:endParaRPr lang="en-US"/>
            </a:p>
          </p:txBody>
        </p:sp>
      </p:grpSp>
      <p:sp>
        <p:nvSpPr>
          <p:cNvPr id="36" name="Rectangle 35"/>
          <p:cNvSpPr/>
          <p:nvPr/>
        </p:nvSpPr>
        <p:spPr>
          <a:xfrm>
            <a:off x="2412072" y="4379616"/>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8" name="Rectangle 7"/>
              <p:cNvSpPr/>
              <p:nvPr/>
            </p:nvSpPr>
            <p:spPr>
              <a:xfrm>
                <a:off x="3284059" y="4292413"/>
                <a:ext cx="3806042" cy="456535"/>
              </a:xfrm>
              <a:prstGeom prst="rect">
                <a:avLst/>
              </a:prstGeom>
            </p:spPr>
            <p:txBody>
              <a:bodyPr wrap="none">
                <a:spAutoFit/>
              </a:bodyPr>
              <a:lstStyle/>
              <a:p>
                <a:pPr algn="just">
                  <a:lnSpc>
                    <a:spcPct val="150000"/>
                  </a:lnSpc>
                  <a:spcBef>
                    <a:spcPts val="600"/>
                  </a:spcBef>
                  <a:spcAft>
                    <a:spcPts val="600"/>
                  </a:spcAft>
                </a:pPr>
                <a:r>
                  <a:rPr lang="en-US" sz="1800">
                    <a:latin typeface="+mj-lt"/>
                    <a:ea typeface="Arial" panose="020B0604020202020204" pitchFamily="34" charset="0"/>
                    <a:cs typeface="Times New Roman" panose="02020603050405020304" pitchFamily="18" charset="0"/>
                  </a:rPr>
                  <a:t>Mẫu thức chung: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800">
                    <a:effectLst/>
                    <a:latin typeface="+mj-lt"/>
                    <a:ea typeface="Dotum" panose="020B0600000101010101" pitchFamily="34" charset="-127"/>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284059" y="4292413"/>
                <a:ext cx="3806042" cy="456535"/>
              </a:xfrm>
              <a:prstGeom prst="rect">
                <a:avLst/>
              </a:prstGeom>
              <a:blipFill>
                <a:blip r:embed="rId5"/>
                <a:stretch>
                  <a:fillRect l="-1442" b="-2133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3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10"/>
        <p:cNvGrpSpPr/>
        <p:nvPr/>
      </p:nvGrpSpPr>
      <p:grpSpPr>
        <a:xfrm>
          <a:off x="0" y="0"/>
          <a:ext cx="0" cy="0"/>
          <a:chOff x="0" y="0"/>
          <a:chExt cx="0" cy="0"/>
        </a:xfrm>
      </p:grpSpPr>
      <p:sp>
        <p:nvSpPr>
          <p:cNvPr id="31" name="Title 21"/>
          <p:cNvSpPr>
            <a:spLocks noGrp="1"/>
          </p:cNvSpPr>
          <p:nvPr>
            <p:ph type="title" idx="4294967295"/>
          </p:nvPr>
        </p:nvSpPr>
        <p:spPr>
          <a:xfrm>
            <a:off x="1767186" y="456575"/>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7</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32" name="Group 31"/>
          <p:cNvGrpSpPr/>
          <p:nvPr/>
        </p:nvGrpSpPr>
        <p:grpSpPr>
          <a:xfrm>
            <a:off x="2814762" y="368879"/>
            <a:ext cx="4578378" cy="622991"/>
            <a:chOff x="1203640" y="608445"/>
            <a:chExt cx="4578378" cy="622991"/>
          </a:xfrm>
        </p:grpSpPr>
        <p:grpSp>
          <p:nvGrpSpPr>
            <p:cNvPr id="33" name="Group 32"/>
            <p:cNvGrpSpPr/>
            <p:nvPr/>
          </p:nvGrpSpPr>
          <p:grpSpPr>
            <a:xfrm>
              <a:off x="3181097" y="608445"/>
              <a:ext cx="2600921" cy="622991"/>
              <a:chOff x="5994331" y="2697167"/>
              <a:chExt cx="2600921" cy="622991"/>
            </a:xfrm>
          </p:grpSpPr>
          <p:sp>
            <p:nvSpPr>
              <p:cNvPr id="35" name="Rectangle 34"/>
              <p:cNvSpPr/>
              <p:nvPr/>
            </p:nvSpPr>
            <p:spPr>
              <a:xfrm>
                <a:off x="7069624" y="2829126"/>
                <a:ext cx="428322" cy="369332"/>
              </a:xfrm>
              <a:prstGeom prst="rect">
                <a:avLst/>
              </a:prstGeom>
            </p:spPr>
            <p:txBody>
              <a:bodyPr wrap="none">
                <a:spAutoFit/>
              </a:bodyPr>
              <a:lstStyle/>
              <a:p>
                <a:r>
                  <a:rPr lang="en-US" sz="1800" smtClean="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36" name="Rectangle 35"/>
                  <p:cNvSpPr/>
                  <p:nvPr/>
                </p:nvSpPr>
                <p:spPr>
                  <a:xfrm>
                    <a:off x="7440449" y="2707426"/>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6" name="Rectangle 35"/>
                  <p:cNvSpPr>
                    <a:spLocks noRot="1" noChangeAspect="1" noMove="1" noResize="1" noEditPoints="1" noAdjustHandles="1" noChangeArrowheads="1" noChangeShapeType="1" noTextEdit="1"/>
                  </p:cNvSpPr>
                  <p:nvPr/>
                </p:nvSpPr>
                <p:spPr>
                  <a:xfrm>
                    <a:off x="7440449" y="2707426"/>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5994331" y="2697167"/>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37" name="Rectangle 36"/>
                  <p:cNvSpPr>
                    <a:spLocks noRot="1" noChangeAspect="1" noMove="1" noResize="1" noEditPoints="1" noAdjustHandles="1" noChangeArrowheads="1" noChangeShapeType="1" noTextEdit="1"/>
                  </p:cNvSpPr>
                  <p:nvPr/>
                </p:nvSpPr>
                <p:spPr>
                  <a:xfrm>
                    <a:off x="5994331" y="2697167"/>
                    <a:ext cx="1154803" cy="617348"/>
                  </a:xfrm>
                  <a:prstGeom prst="rect">
                    <a:avLst/>
                  </a:prstGeom>
                  <a:blipFill>
                    <a:blip r:embed="rId4"/>
                    <a:stretch>
                      <a:fillRect/>
                    </a:stretch>
                  </a:blipFill>
                </p:spPr>
                <p:txBody>
                  <a:bodyPr/>
                  <a:lstStyle/>
                  <a:p>
                    <a:r>
                      <a:rPr lang="en-US">
                        <a:noFill/>
                      </a:rPr>
                      <a:t> </a:t>
                    </a:r>
                  </a:p>
                </p:txBody>
              </p:sp>
            </mc:Fallback>
          </mc:AlternateContent>
        </p:grpSp>
        <p:sp>
          <p:nvSpPr>
            <p:cNvPr id="34" name="Rectangle 33"/>
            <p:cNvSpPr/>
            <p:nvPr/>
          </p:nvSpPr>
          <p:spPr>
            <a:xfrm>
              <a:off x="1203640" y="740404"/>
              <a:ext cx="2082621" cy="369332"/>
            </a:xfrm>
            <a:prstGeom prst="rect">
              <a:avLst/>
            </a:prstGeom>
          </p:spPr>
          <p:txBody>
            <a:bodyPr wrap="none">
              <a:spAutoFit/>
            </a:bodyPr>
            <a:lstStyle/>
            <a:p>
              <a:r>
                <a:rPr lang="vi-VN" sz="1800">
                  <a:latin typeface="Arial" panose="020B0604020202020204" pitchFamily="34" charset="0"/>
                </a:rPr>
                <a:t>Cho hai phân thức</a:t>
              </a:r>
              <a:endParaRPr lang="en-US"/>
            </a:p>
          </p:txBody>
        </p:sp>
      </p:grpSp>
      <p:sp>
        <p:nvSpPr>
          <p:cNvPr id="13" name="Rectangle 12"/>
          <p:cNvSpPr/>
          <p:nvPr/>
        </p:nvSpPr>
        <p:spPr>
          <a:xfrm>
            <a:off x="1719480" y="1107927"/>
            <a:ext cx="5729013" cy="923330"/>
          </a:xfrm>
          <a:prstGeom prst="rect">
            <a:avLst/>
          </a:prstGeom>
        </p:spPr>
        <p:txBody>
          <a:bodyPr wrap="square">
            <a:spAutoFit/>
          </a:bodyPr>
          <a:lstStyle/>
          <a:p>
            <a:pPr algn="just">
              <a:lnSpc>
                <a:spcPct val="150000"/>
              </a:lnSpc>
            </a:pPr>
            <a:r>
              <a:rPr lang="en-US" sz="1800">
                <a:latin typeface="+mj-lt"/>
              </a:rPr>
              <a:t>Tìm </a:t>
            </a:r>
            <a:r>
              <a:rPr lang="en-US" sz="1800" i="1">
                <a:latin typeface="+mj-lt"/>
              </a:rPr>
              <a:t>nhân tử phụ </a:t>
            </a:r>
            <a:r>
              <a:rPr lang="en-US" sz="1800">
                <a:latin typeface="+mj-lt"/>
              </a:rPr>
              <a:t>của mỗi mẫu thức bằng cách lấy MTC chia cho mẫu thức đó.</a:t>
            </a:r>
          </a:p>
        </p:txBody>
      </p:sp>
      <p:sp>
        <p:nvSpPr>
          <p:cNvPr id="40" name="Rectangle 39"/>
          <p:cNvSpPr/>
          <p:nvPr/>
        </p:nvSpPr>
        <p:spPr>
          <a:xfrm>
            <a:off x="4443405" y="211320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1719480" y="2514345"/>
                <a:ext cx="6645292" cy="2278829"/>
              </a:xfrm>
              <a:prstGeom prst="rect">
                <a:avLst/>
              </a:prstGeom>
            </p:spPr>
            <p:txBody>
              <a:bodyPr wrap="square">
                <a:spAutoFit/>
              </a:bodyPr>
              <a:lstStyle/>
              <a:p>
                <a:pPr algn="just">
                  <a:lnSpc>
                    <a:spcPct val="150000"/>
                  </a:lnSpc>
                  <a:spcBef>
                    <a:spcPts val="600"/>
                  </a:spcBef>
                  <a:spcAft>
                    <a:spcPts val="600"/>
                  </a:spcAft>
                </a:pPr>
                <a:r>
                  <a:rPr lang="en-US" sz="1800" smtClean="0">
                    <a:latin typeface="+mj-lt"/>
                    <a:ea typeface="Arial" panose="020B0604020202020204" pitchFamily="34" charset="0"/>
                    <a:cs typeface="Times New Roman" panose="02020603050405020304" pitchFamily="18" charset="0"/>
                  </a:rPr>
                  <a:t>Nhân </a:t>
                </a:r>
                <a:r>
                  <a:rPr lang="en-US" sz="1800">
                    <a:latin typeface="+mj-lt"/>
                    <a:ea typeface="Arial" panose="020B0604020202020204" pitchFamily="34" charset="0"/>
                    <a:cs typeface="Times New Roman" panose="02020603050405020304" pitchFamily="18" charset="0"/>
                  </a:rPr>
                  <a:t>tử phụ của mẫu </a:t>
                </a:r>
                <a14:m>
                  <m:oMath xmlns:m="http://schemas.openxmlformats.org/officeDocument/2006/math">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oMath>
                </a14:m>
                <a:r>
                  <a:rPr lang="en-US" sz="1800">
                    <a:effectLst/>
                    <a:latin typeface="+mj-lt"/>
                    <a:ea typeface="Dotum" panose="020B0600000101010101" pitchFamily="34" charset="-127"/>
                    <a:cs typeface="Times New Roman" panose="02020603050405020304" pitchFamily="18" charset="0"/>
                  </a:rPr>
                  <a:t> là:</a:t>
                </a:r>
                <a:endParaRPr lang="en-US" sz="1800">
                  <a:effectLst/>
                  <a:latin typeface="+mj-l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 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oMath>
                </a14:m>
                <a:r>
                  <a:rPr lang="en-US" sz="1800">
                    <a:effectLst/>
                    <a:latin typeface="+mj-lt"/>
                    <a:ea typeface="Dotum" panose="020B0600000101010101" pitchFamily="34" charset="-127"/>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800" smtClean="0">
                    <a:effectLst/>
                    <a:latin typeface="+mj-lt"/>
                    <a:ea typeface="Dotum" panose="020B0600000101010101" pitchFamily="34" charset="-127"/>
                    <a:cs typeface="Times New Roman" panose="02020603050405020304" pitchFamily="18" charset="0"/>
                  </a:rPr>
                  <a:t>Nhân </a:t>
                </a:r>
                <a:r>
                  <a:rPr lang="en-US" sz="1800">
                    <a:effectLst/>
                    <a:latin typeface="+mj-lt"/>
                    <a:ea typeface="Dotum" panose="020B0600000101010101" pitchFamily="34" charset="-127"/>
                    <a:cs typeface="Times New Roman" panose="02020603050405020304" pitchFamily="18" charset="0"/>
                  </a:rPr>
                  <a:t>tử phụ của mẫu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oMath>
                </a14:m>
                <a:r>
                  <a:rPr lang="en-US" sz="1800">
                    <a:effectLst/>
                    <a:latin typeface="+mj-lt"/>
                    <a:ea typeface="Dotum" panose="020B0600000101010101" pitchFamily="34" charset="-127"/>
                    <a:cs typeface="Times New Roman" panose="02020603050405020304" pitchFamily="18" charset="0"/>
                  </a:rPr>
                  <a:t> là:</a:t>
                </a:r>
                <a:endParaRPr lang="en-US" sz="1800">
                  <a:effectLst/>
                  <a:latin typeface="+mj-lt"/>
                  <a:ea typeface="Arial" panose="020B060402020202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 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=2</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800">
                    <a:effectLst/>
                    <a:latin typeface="+mj-lt"/>
                    <a:ea typeface="Dotum" panose="020B0600000101010101" pitchFamily="34" charset="-127"/>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719480" y="2514345"/>
                <a:ext cx="6645292" cy="2278829"/>
              </a:xfrm>
              <a:prstGeom prst="rect">
                <a:avLst/>
              </a:prstGeom>
              <a:blipFill>
                <a:blip r:embed="rId5"/>
                <a:stretch>
                  <a:fillRect l="-734"/>
                </a:stretch>
              </a:blipFill>
            </p:spPr>
            <p:txBody>
              <a:bodyPr/>
              <a:lstStyle/>
              <a:p>
                <a:r>
                  <a:rPr lang="en-US">
                    <a:noFill/>
                  </a:rPr>
                  <a:t> </a:t>
                </a:r>
              </a:p>
            </p:txBody>
          </p:sp>
        </mc:Fallback>
      </mc:AlternateContent>
      <p:grpSp>
        <p:nvGrpSpPr>
          <p:cNvPr id="42" name="Google Shape;3950;p73"/>
          <p:cNvGrpSpPr/>
          <p:nvPr/>
        </p:nvGrpSpPr>
        <p:grpSpPr>
          <a:xfrm>
            <a:off x="7910864" y="4349732"/>
            <a:ext cx="939619" cy="551296"/>
            <a:chOff x="2372189" y="1808450"/>
            <a:chExt cx="4030971" cy="2365062"/>
          </a:xfrm>
        </p:grpSpPr>
        <p:sp>
          <p:nvSpPr>
            <p:cNvPr id="43"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anim calcmode="lin" valueType="num">
                                      <p:cBhvr>
                                        <p:cTn id="18" dur="500" fill="hold"/>
                                        <p:tgtEl>
                                          <p:spTgt spid="32"/>
                                        </p:tgtEl>
                                        <p:attrNameLst>
                                          <p:attrName>ppt_x</p:attrName>
                                        </p:attrNameLst>
                                      </p:cBhvr>
                                      <p:tavLst>
                                        <p:tav tm="0">
                                          <p:val>
                                            <p:strVal val="#ppt_x"/>
                                          </p:val>
                                        </p:tav>
                                        <p:tav tm="100000">
                                          <p:val>
                                            <p:strVal val="#ppt_x"/>
                                          </p:val>
                                        </p:tav>
                                      </p:tavLst>
                                    </p:anim>
                                    <p:anim calcmode="lin" valueType="num">
                                      <p:cBhvr>
                                        <p:cTn id="1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9" dur="500"/>
                                        <p:tgtEl>
                                          <p:spTgt spid="14">
                                            <p:txEl>
                                              <p:pRg st="0" end="0"/>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32" dur="500"/>
                                        <p:tgtEl>
                                          <p:spTgt spid="1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Effect transition="in" filter="fade">
                                      <p:cBhvr>
                                        <p:cTn id="37" dur="500"/>
                                        <p:tgtEl>
                                          <p:spTgt spid="14">
                                            <p:txEl>
                                              <p:pRg st="2" end="2"/>
                                            </p:txEl>
                                          </p:spTgt>
                                        </p:tgtEl>
                                      </p:cBhvr>
                                    </p:animEffect>
                                    <p:anim calcmode="lin" valueType="num">
                                      <p:cBhvr>
                                        <p:cTn id="38"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9" dur="500" fill="hold"/>
                                        <p:tgtEl>
                                          <p:spTgt spid="14">
                                            <p:txEl>
                                              <p:pRg st="2" end="2"/>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xEl>
                                              <p:pRg st="3" end="3"/>
                                            </p:txEl>
                                          </p:spTgt>
                                        </p:tgtEl>
                                        <p:attrNameLst>
                                          <p:attrName>style.visibility</p:attrName>
                                        </p:attrNameLst>
                                      </p:cBhvr>
                                      <p:to>
                                        <p:strVal val="visible"/>
                                      </p:to>
                                    </p:set>
                                    <p:animEffect transition="in" filter="fade">
                                      <p:cBhvr>
                                        <p:cTn id="42" dur="500"/>
                                        <p:tgtEl>
                                          <p:spTgt spid="14">
                                            <p:txEl>
                                              <p:pRg st="3" end="3"/>
                                            </p:txEl>
                                          </p:spTgt>
                                        </p:tgtEl>
                                      </p:cBhvr>
                                    </p:animEffect>
                                    <p:anim calcmode="lin" valueType="num">
                                      <p:cBhvr>
                                        <p:cTn id="43"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44" dur="5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3"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89"/>
        <p:cNvGrpSpPr/>
        <p:nvPr/>
      </p:nvGrpSpPr>
      <p:grpSpPr>
        <a:xfrm>
          <a:off x="0" y="0"/>
          <a:ext cx="0" cy="0"/>
          <a:chOff x="0" y="0"/>
          <a:chExt cx="0" cy="0"/>
        </a:xfrm>
      </p:grpSpPr>
      <p:sp>
        <p:nvSpPr>
          <p:cNvPr id="12" name="Title 21"/>
          <p:cNvSpPr>
            <a:spLocks noGrp="1"/>
          </p:cNvSpPr>
          <p:nvPr>
            <p:ph type="title" idx="4294967295"/>
          </p:nvPr>
        </p:nvSpPr>
        <p:spPr>
          <a:xfrm>
            <a:off x="797127" y="466356"/>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8</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14" name="Group 13"/>
          <p:cNvGrpSpPr/>
          <p:nvPr/>
        </p:nvGrpSpPr>
        <p:grpSpPr>
          <a:xfrm>
            <a:off x="1908313" y="394562"/>
            <a:ext cx="4578378" cy="622991"/>
            <a:chOff x="1203640" y="608445"/>
            <a:chExt cx="4578378" cy="622991"/>
          </a:xfrm>
        </p:grpSpPr>
        <p:grpSp>
          <p:nvGrpSpPr>
            <p:cNvPr id="15" name="Group 14"/>
            <p:cNvGrpSpPr/>
            <p:nvPr/>
          </p:nvGrpSpPr>
          <p:grpSpPr>
            <a:xfrm>
              <a:off x="3181097" y="608445"/>
              <a:ext cx="2600921" cy="622991"/>
              <a:chOff x="5994331" y="2697167"/>
              <a:chExt cx="2600921" cy="622991"/>
            </a:xfrm>
          </p:grpSpPr>
          <p:sp>
            <p:nvSpPr>
              <p:cNvPr id="17" name="Rectangle 16"/>
              <p:cNvSpPr/>
              <p:nvPr/>
            </p:nvSpPr>
            <p:spPr>
              <a:xfrm>
                <a:off x="7069624" y="2829126"/>
                <a:ext cx="428322" cy="369332"/>
              </a:xfrm>
              <a:prstGeom prst="rect">
                <a:avLst/>
              </a:prstGeom>
            </p:spPr>
            <p:txBody>
              <a:bodyPr wrap="none">
                <a:spAutoFit/>
              </a:bodyPr>
              <a:lstStyle/>
              <a:p>
                <a:r>
                  <a:rPr lang="en-US" sz="1800" smtClean="0">
                    <a:ea typeface="Arial" panose="020B0604020202020204" pitchFamily="34" charset="0"/>
                    <a:cs typeface="Times New Roman" panose="02020603050405020304" pitchFamily="18" charset="0"/>
                  </a:rPr>
                  <a:t>và</a:t>
                </a:r>
                <a:endParaRPr lang="en-US"/>
              </a:p>
            </p:txBody>
          </p:sp>
          <mc:AlternateContent xmlns:mc="http://schemas.openxmlformats.org/markup-compatibility/2006" xmlns:a14="http://schemas.microsoft.com/office/drawing/2010/main">
            <mc:Choice Requires="a14">
              <p:sp>
                <p:nvSpPr>
                  <p:cNvPr id="18" name="Rectangle 17"/>
                  <p:cNvSpPr/>
                  <p:nvPr/>
                </p:nvSpPr>
                <p:spPr>
                  <a:xfrm>
                    <a:off x="7440449" y="2707426"/>
                    <a:ext cx="1154803"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−6</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18" name="Rectangle 17"/>
                  <p:cNvSpPr>
                    <a:spLocks noRot="1" noChangeAspect="1" noMove="1" noResize="1" noEditPoints="1" noAdjustHandles="1" noChangeArrowheads="1" noChangeShapeType="1" noTextEdit="1"/>
                  </p:cNvSpPr>
                  <p:nvPr/>
                </p:nvSpPr>
                <p:spPr>
                  <a:xfrm>
                    <a:off x="7440449" y="2707426"/>
                    <a:ext cx="11548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994331" y="2697167"/>
                    <a:ext cx="1154803"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cs typeface="Times New Roman" panose="02020603050405020304" pitchFamily="18" charset="0"/>
                                </a:rPr>
                              </m:ctrlPr>
                            </m:fPr>
                            <m:num>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b="0" i="1" smtClean="0">
                                      <a:effectLst/>
                                      <a:latin typeface="Cambria Math" panose="02040503050406030204" pitchFamily="18"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+2</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𝑥</m:t>
                              </m:r>
                            </m:den>
                          </m:f>
                        </m:oMath>
                      </m:oMathPara>
                    </a14:m>
                    <a:endParaRPr lang="en-US" sz="1800"/>
                  </a:p>
                </p:txBody>
              </p:sp>
            </mc:Choice>
            <mc:Fallback xmlns="">
              <p:sp>
                <p:nvSpPr>
                  <p:cNvPr id="19" name="Rectangle 18"/>
                  <p:cNvSpPr>
                    <a:spLocks noRot="1" noChangeAspect="1" noMove="1" noResize="1" noEditPoints="1" noAdjustHandles="1" noChangeArrowheads="1" noChangeShapeType="1" noTextEdit="1"/>
                  </p:cNvSpPr>
                  <p:nvPr/>
                </p:nvSpPr>
                <p:spPr>
                  <a:xfrm>
                    <a:off x="5994331" y="2697167"/>
                    <a:ext cx="1154803" cy="617348"/>
                  </a:xfrm>
                  <a:prstGeom prst="rect">
                    <a:avLst/>
                  </a:prstGeom>
                  <a:blipFill>
                    <a:blip r:embed="rId4"/>
                    <a:stretch>
                      <a:fillRect/>
                    </a:stretch>
                  </a:blipFill>
                </p:spPr>
                <p:txBody>
                  <a:bodyPr/>
                  <a:lstStyle/>
                  <a:p>
                    <a:r>
                      <a:rPr lang="en-US">
                        <a:noFill/>
                      </a:rPr>
                      <a:t> </a:t>
                    </a:r>
                  </a:p>
                </p:txBody>
              </p:sp>
            </mc:Fallback>
          </mc:AlternateContent>
        </p:grpSp>
        <p:sp>
          <p:nvSpPr>
            <p:cNvPr id="16" name="Rectangle 15"/>
            <p:cNvSpPr/>
            <p:nvPr/>
          </p:nvSpPr>
          <p:spPr>
            <a:xfrm>
              <a:off x="1203640" y="740404"/>
              <a:ext cx="2082621" cy="369332"/>
            </a:xfrm>
            <a:prstGeom prst="rect">
              <a:avLst/>
            </a:prstGeom>
          </p:spPr>
          <p:txBody>
            <a:bodyPr wrap="none">
              <a:spAutoFit/>
            </a:bodyPr>
            <a:lstStyle/>
            <a:p>
              <a:r>
                <a:rPr lang="vi-VN" sz="1800">
                  <a:latin typeface="Arial" panose="020B0604020202020204" pitchFamily="34" charset="0"/>
                </a:rPr>
                <a:t>Cho hai phân thức</a:t>
              </a:r>
              <a:endParaRPr lang="en-US"/>
            </a:p>
          </p:txBody>
        </p:sp>
      </p:grpSp>
      <p:sp>
        <p:nvSpPr>
          <p:cNvPr id="20" name="Rectangle 19"/>
          <p:cNvSpPr/>
          <p:nvPr/>
        </p:nvSpPr>
        <p:spPr>
          <a:xfrm>
            <a:off x="676859" y="1077719"/>
            <a:ext cx="7806182" cy="923330"/>
          </a:xfrm>
          <a:prstGeom prst="rect">
            <a:avLst/>
          </a:prstGeom>
        </p:spPr>
        <p:txBody>
          <a:bodyPr wrap="square">
            <a:spAutoFit/>
          </a:bodyPr>
          <a:lstStyle/>
          <a:p>
            <a:pPr algn="just">
              <a:lnSpc>
                <a:spcPct val="150000"/>
              </a:lnSpc>
            </a:pPr>
            <a:r>
              <a:rPr lang="vi-VN" sz="1800">
                <a:latin typeface="+mn-lt"/>
              </a:rPr>
              <a:t>Nhân cả tử và mẫu của mỗi phân thức đã cho với nhân tử phụ tương ứng, ta được các phân thức có mẫu thức là MTC đã chọn.</a:t>
            </a:r>
            <a:endParaRPr lang="en-US" sz="1800">
              <a:latin typeface="+mn-lt"/>
            </a:endParaRPr>
          </a:p>
        </p:txBody>
      </p:sp>
      <p:sp>
        <p:nvSpPr>
          <p:cNvPr id="22" name="Rectangle 21"/>
          <p:cNvSpPr/>
          <p:nvPr/>
        </p:nvSpPr>
        <p:spPr>
          <a:xfrm>
            <a:off x="4231136" y="218291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2177171" y="2583931"/>
                <a:ext cx="4572000" cy="2264851"/>
              </a:xfrm>
              <a:prstGeom prst="rect">
                <a:avLst/>
              </a:prstGeom>
            </p:spPr>
            <p:txBody>
              <a:bodyPr>
                <a:spAutoFit/>
              </a:bodyPr>
              <a:lstStyle/>
              <a:p>
                <a:pPr algn="just">
                  <a:lnSpc>
                    <a:spcPct val="175000"/>
                  </a:lnSpc>
                  <a:spcBef>
                    <a:spcPts val="1200"/>
                  </a:spcBef>
                  <a:spcAft>
                    <a:spcPts val="12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2</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−6</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75000"/>
                  </a:lnSpc>
                  <a:spcBef>
                    <a:spcPts val="1200"/>
                  </a:spcBef>
                  <a:spcAft>
                    <a:spcPts val="120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1.2</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num>
                        <m:den>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.2</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en>
                      </m:f>
                      <m:r>
                        <a:rPr lang="en-US"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−2</m:t>
                              </m:r>
                            </m:e>
                          </m:d>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77171" y="2583931"/>
                <a:ext cx="4572000" cy="2264851"/>
              </a:xfrm>
              <a:prstGeom prst="rect">
                <a:avLst/>
              </a:prstGeom>
              <a:blipFill>
                <a:blip r:embed="rId5"/>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8123346" y="4019121"/>
            <a:ext cx="719390" cy="8535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up)">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randombar(horizontal)">
                                      <p:cBhvr>
                                        <p:cTn id="3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7"/>
        <p:cNvGrpSpPr/>
        <p:nvPr/>
      </p:nvGrpSpPr>
      <p:grpSpPr>
        <a:xfrm>
          <a:off x="0" y="0"/>
          <a:ext cx="0" cy="0"/>
          <a:chOff x="0" y="0"/>
          <a:chExt cx="0" cy="0"/>
        </a:xfrm>
      </p:grpSpPr>
      <p:sp>
        <p:nvSpPr>
          <p:cNvPr id="25" name="Google Shape;2540;p49"/>
          <p:cNvSpPr txBox="1">
            <a:spLocks noGrp="1"/>
          </p:cNvSpPr>
          <p:nvPr>
            <p:ph type="title"/>
          </p:nvPr>
        </p:nvSpPr>
        <p:spPr>
          <a:xfrm>
            <a:off x="1830719" y="353902"/>
            <a:ext cx="5373452" cy="661800"/>
          </a:xfrm>
          <a:prstGeom prst="rect">
            <a:avLst/>
          </a:prstGeom>
        </p:spPr>
        <p:txBody>
          <a:bodyPr spcFirstLastPara="1" wrap="square" lIns="91425" tIns="91425" rIns="91425" bIns="91425" anchor="t" anchorCtr="0">
            <a:noAutofit/>
          </a:bodyPr>
          <a:lstStyle/>
          <a:p>
            <a:pPr lvl="0"/>
            <a:r>
              <a:rPr lang="vi-VN" sz="2700" b="1">
                <a:solidFill>
                  <a:srgbClr val="C00000"/>
                </a:solidFill>
                <a:latin typeface="+mn-lt"/>
              </a:rPr>
              <a:t>Các bước thực hiện quy đồng</a:t>
            </a:r>
            <a:endParaRPr sz="2700" b="1">
              <a:solidFill>
                <a:srgbClr val="C00000"/>
              </a:solidFill>
              <a:latin typeface="+mn-lt"/>
            </a:endParaRPr>
          </a:p>
        </p:txBody>
      </p:sp>
      <p:sp>
        <p:nvSpPr>
          <p:cNvPr id="26" name="Rectangle 25"/>
          <p:cNvSpPr/>
          <p:nvPr/>
        </p:nvSpPr>
        <p:spPr>
          <a:xfrm>
            <a:off x="993754" y="1101702"/>
            <a:ext cx="7160672" cy="355481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spcBef>
                <a:spcPts val="300"/>
              </a:spcBef>
              <a:spcAft>
                <a:spcPts val="300"/>
              </a:spcAft>
              <a:buClr>
                <a:srgbClr val="BFDBF7">
                  <a:lumMod val="25000"/>
                </a:srgbClr>
              </a:buClr>
            </a:pPr>
            <a:r>
              <a:rPr lang="vi-VN" sz="2000">
                <a:solidFill>
                  <a:srgbClr val="070185"/>
                </a:solidFill>
                <a:latin typeface="Arial"/>
                <a:ea typeface="Dotum" panose="020B0600000101010101" pitchFamily="34" charset="-127"/>
                <a:cs typeface="Times New Roman" panose="02020603050405020304" pitchFamily="18" charset="0"/>
              </a:rPr>
              <a:t>Muốn quy đồng mẫu thức có nhiều phân thức ta làm như sau:</a:t>
            </a:r>
          </a:p>
          <a:p>
            <a:pPr marL="342900" lvl="0" indent="-342900" algn="just">
              <a:lnSpc>
                <a:spcPct val="150000"/>
              </a:lnSpc>
              <a:spcBef>
                <a:spcPts val="300"/>
              </a:spcBef>
              <a:spcAft>
                <a:spcPts val="300"/>
              </a:spcAft>
              <a:buClr>
                <a:srgbClr val="BFDBF7">
                  <a:lumMod val="25000"/>
                </a:srgbClr>
              </a:buClr>
              <a:buFontTx/>
              <a:buChar char="-"/>
            </a:pPr>
            <a:r>
              <a:rPr lang="vi-VN" sz="2000" smtClean="0">
                <a:solidFill>
                  <a:srgbClr val="070185"/>
                </a:solidFill>
                <a:latin typeface="Arial"/>
                <a:ea typeface="Dotum" panose="020B0600000101010101" pitchFamily="34" charset="-127"/>
                <a:cs typeface="Times New Roman" panose="02020603050405020304" pitchFamily="18" charset="0"/>
              </a:rPr>
              <a:t>Phân </a:t>
            </a:r>
            <a:r>
              <a:rPr lang="vi-VN" sz="2000">
                <a:solidFill>
                  <a:srgbClr val="070185"/>
                </a:solidFill>
                <a:latin typeface="Arial"/>
                <a:ea typeface="Dotum" panose="020B0600000101010101" pitchFamily="34" charset="-127"/>
                <a:cs typeface="Times New Roman" panose="02020603050405020304" pitchFamily="18" charset="0"/>
              </a:rPr>
              <a:t>tích các mẫu thức thành nhân tử rồi tìm những mẫu thức </a:t>
            </a:r>
            <a:r>
              <a:rPr lang="vi-VN" sz="2000" smtClean="0">
                <a:solidFill>
                  <a:srgbClr val="070185"/>
                </a:solidFill>
                <a:latin typeface="Arial"/>
                <a:ea typeface="Dotum" panose="020B0600000101010101" pitchFamily="34" charset="-127"/>
                <a:cs typeface="Times New Roman" panose="02020603050405020304" pitchFamily="18" charset="0"/>
              </a:rPr>
              <a:t>chung</a:t>
            </a:r>
            <a:r>
              <a:rPr lang="en-US" sz="2000" smtClean="0">
                <a:solidFill>
                  <a:srgbClr val="070185"/>
                </a:solidFill>
                <a:latin typeface="Arial"/>
                <a:ea typeface="Dotum" panose="020B0600000101010101" pitchFamily="34" charset="-127"/>
                <a:cs typeface="Times New Roman" panose="02020603050405020304" pitchFamily="18" charset="0"/>
              </a:rPr>
              <a:t>;</a:t>
            </a:r>
            <a:endParaRPr lang="en-US" sz="2000">
              <a:solidFill>
                <a:srgbClr val="070185"/>
              </a:solidFill>
              <a:latin typeface="Arial"/>
              <a:ea typeface="Dotum" panose="020B0600000101010101" pitchFamily="34" charset="-127"/>
              <a:cs typeface="Times New Roman" panose="02020603050405020304" pitchFamily="18" charset="0"/>
            </a:endParaRPr>
          </a:p>
          <a:p>
            <a:pPr marL="342900" lvl="0" indent="-342900" algn="just">
              <a:lnSpc>
                <a:spcPct val="150000"/>
              </a:lnSpc>
              <a:spcBef>
                <a:spcPts val="300"/>
              </a:spcBef>
              <a:spcAft>
                <a:spcPts val="300"/>
              </a:spcAft>
              <a:buClr>
                <a:srgbClr val="BFDBF7">
                  <a:lumMod val="25000"/>
                </a:srgbClr>
              </a:buClr>
              <a:buFontTx/>
              <a:buChar char="-"/>
            </a:pPr>
            <a:r>
              <a:rPr lang="vi-VN" sz="2000" smtClean="0">
                <a:solidFill>
                  <a:srgbClr val="070185"/>
                </a:solidFill>
                <a:latin typeface="Arial"/>
                <a:ea typeface="Dotum" panose="020B0600000101010101" pitchFamily="34" charset="-127"/>
                <a:cs typeface="Times New Roman" panose="02020603050405020304" pitchFamily="18" charset="0"/>
              </a:rPr>
              <a:t>Tìm </a:t>
            </a:r>
            <a:r>
              <a:rPr lang="vi-VN" sz="2000">
                <a:solidFill>
                  <a:srgbClr val="070185"/>
                </a:solidFill>
                <a:latin typeface="Arial"/>
                <a:ea typeface="Dotum" panose="020B0600000101010101" pitchFamily="34" charset="-127"/>
                <a:cs typeface="Times New Roman" panose="02020603050405020304" pitchFamily="18" charset="0"/>
              </a:rPr>
              <a:t>nhân tử phụ của mỗi </a:t>
            </a:r>
            <a:r>
              <a:rPr lang="vi-VN" sz="2000" smtClean="0">
                <a:solidFill>
                  <a:srgbClr val="070185"/>
                </a:solidFill>
                <a:latin typeface="Arial"/>
                <a:ea typeface="Dotum" panose="020B0600000101010101" pitchFamily="34" charset="-127"/>
                <a:cs typeface="Times New Roman" panose="02020603050405020304" pitchFamily="18" charset="0"/>
              </a:rPr>
              <a:t>m</a:t>
            </a:r>
            <a:r>
              <a:rPr lang="en-US" sz="2000" smtClean="0">
                <a:solidFill>
                  <a:srgbClr val="070185"/>
                </a:solidFill>
                <a:latin typeface="Arial"/>
                <a:ea typeface="Dotum" panose="020B0600000101010101" pitchFamily="34" charset="-127"/>
                <a:cs typeface="Times New Roman" panose="02020603050405020304" pitchFamily="18" charset="0"/>
              </a:rPr>
              <a:t>ẫ</a:t>
            </a:r>
            <a:r>
              <a:rPr lang="vi-VN" sz="2000" smtClean="0">
                <a:solidFill>
                  <a:srgbClr val="070185"/>
                </a:solidFill>
                <a:latin typeface="Arial"/>
                <a:ea typeface="Dotum" panose="020B0600000101010101" pitchFamily="34" charset="-127"/>
                <a:cs typeface="Times New Roman" panose="02020603050405020304" pitchFamily="18" charset="0"/>
              </a:rPr>
              <a:t>u </a:t>
            </a:r>
            <a:r>
              <a:rPr lang="vi-VN" sz="2000">
                <a:solidFill>
                  <a:srgbClr val="070185"/>
                </a:solidFill>
                <a:latin typeface="Arial"/>
                <a:ea typeface="Dotum" panose="020B0600000101010101" pitchFamily="34" charset="-127"/>
                <a:cs typeface="Times New Roman" panose="02020603050405020304" pitchFamily="18" charset="0"/>
              </a:rPr>
              <a:t>thức bằng cách chia MTC cho </a:t>
            </a:r>
            <a:r>
              <a:rPr lang="vi-VN" sz="2000" smtClean="0">
                <a:solidFill>
                  <a:srgbClr val="070185"/>
                </a:solidFill>
                <a:latin typeface="Arial"/>
                <a:ea typeface="Dotum" panose="020B0600000101010101" pitchFamily="34" charset="-127"/>
                <a:cs typeface="Times New Roman" panose="02020603050405020304" pitchFamily="18" charset="0"/>
              </a:rPr>
              <a:t>m</a:t>
            </a:r>
            <a:r>
              <a:rPr lang="en-US" sz="2000" smtClean="0">
                <a:solidFill>
                  <a:srgbClr val="070185"/>
                </a:solidFill>
                <a:latin typeface="Arial"/>
                <a:ea typeface="Dotum" panose="020B0600000101010101" pitchFamily="34" charset="-127"/>
                <a:cs typeface="Times New Roman" panose="02020603050405020304" pitchFamily="18" charset="0"/>
              </a:rPr>
              <a:t>ẫ</a:t>
            </a:r>
            <a:r>
              <a:rPr lang="vi-VN" sz="2000" smtClean="0">
                <a:solidFill>
                  <a:srgbClr val="070185"/>
                </a:solidFill>
                <a:latin typeface="Arial"/>
                <a:ea typeface="Dotum" panose="020B0600000101010101" pitchFamily="34" charset="-127"/>
                <a:cs typeface="Times New Roman" panose="02020603050405020304" pitchFamily="18" charset="0"/>
              </a:rPr>
              <a:t>u </a:t>
            </a:r>
            <a:r>
              <a:rPr lang="vi-VN" sz="2000">
                <a:solidFill>
                  <a:srgbClr val="070185"/>
                </a:solidFill>
                <a:latin typeface="Arial"/>
                <a:ea typeface="Dotum" panose="020B0600000101010101" pitchFamily="34" charset="-127"/>
                <a:cs typeface="Times New Roman" panose="02020603050405020304" pitchFamily="18" charset="0"/>
              </a:rPr>
              <a:t>thức </a:t>
            </a:r>
            <a:r>
              <a:rPr lang="vi-VN" sz="2000" smtClean="0">
                <a:solidFill>
                  <a:srgbClr val="070185"/>
                </a:solidFill>
                <a:latin typeface="Arial"/>
                <a:ea typeface="Dotum" panose="020B0600000101010101" pitchFamily="34" charset="-127"/>
                <a:cs typeface="Times New Roman" panose="02020603050405020304" pitchFamily="18" charset="0"/>
              </a:rPr>
              <a:t>đó</a:t>
            </a:r>
            <a:r>
              <a:rPr lang="en-US" sz="2000">
                <a:solidFill>
                  <a:srgbClr val="070185"/>
                </a:solidFill>
                <a:latin typeface="Arial"/>
                <a:ea typeface="Dotum" panose="020B0600000101010101" pitchFamily="34" charset="-127"/>
                <a:cs typeface="Times New Roman" panose="02020603050405020304" pitchFamily="18" charset="0"/>
              </a:rPr>
              <a:t>;</a:t>
            </a:r>
            <a:endParaRPr lang="en-US" sz="2000" smtClean="0">
              <a:solidFill>
                <a:srgbClr val="070185"/>
              </a:solidFill>
              <a:latin typeface="Arial"/>
              <a:ea typeface="Dotum" panose="020B0600000101010101" pitchFamily="34" charset="-127"/>
              <a:cs typeface="Times New Roman" panose="02020603050405020304" pitchFamily="18" charset="0"/>
            </a:endParaRPr>
          </a:p>
          <a:p>
            <a:pPr marL="342900" lvl="0" indent="-342900" algn="just">
              <a:lnSpc>
                <a:spcPct val="150000"/>
              </a:lnSpc>
              <a:spcBef>
                <a:spcPts val="300"/>
              </a:spcBef>
              <a:spcAft>
                <a:spcPts val="300"/>
              </a:spcAft>
              <a:buClr>
                <a:srgbClr val="BFDBF7">
                  <a:lumMod val="25000"/>
                </a:srgbClr>
              </a:buClr>
              <a:buFontTx/>
              <a:buChar char="-"/>
            </a:pPr>
            <a:r>
              <a:rPr lang="vi-VN" sz="2000" smtClean="0">
                <a:solidFill>
                  <a:srgbClr val="070185"/>
                </a:solidFill>
                <a:latin typeface="Arial"/>
                <a:ea typeface="Dotum" panose="020B0600000101010101" pitchFamily="34" charset="-127"/>
                <a:cs typeface="Times New Roman" panose="02020603050405020304" pitchFamily="18" charset="0"/>
              </a:rPr>
              <a:t>Nhân </a:t>
            </a:r>
            <a:r>
              <a:rPr lang="vi-VN" sz="2000">
                <a:solidFill>
                  <a:srgbClr val="070185"/>
                </a:solidFill>
                <a:latin typeface="Arial"/>
                <a:ea typeface="Dotum" panose="020B0600000101010101" pitchFamily="34" charset="-127"/>
                <a:cs typeface="Times New Roman" panose="02020603050405020304" pitchFamily="18" charset="0"/>
              </a:rPr>
              <a:t>cả tử và mẫu của mỗi phân thức với nhân tử phụ tương </a:t>
            </a:r>
            <a:r>
              <a:rPr lang="vi-VN" sz="2000" smtClean="0">
                <a:solidFill>
                  <a:srgbClr val="070185"/>
                </a:solidFill>
                <a:latin typeface="Arial"/>
                <a:ea typeface="Dotum" panose="020B0600000101010101" pitchFamily="34" charset="-127"/>
                <a:cs typeface="Times New Roman" panose="02020603050405020304" pitchFamily="18" charset="0"/>
              </a:rPr>
              <a:t>ứng.</a:t>
            </a:r>
            <a:endParaRPr lang="vi-VN" sz="2000">
              <a:solidFill>
                <a:srgbClr val="070185"/>
              </a:solidFill>
              <a:latin typeface="Arial"/>
              <a:ea typeface="Dotum" panose="020B0600000101010101" pitchFamily="34" charset="-127"/>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p:cNvGrpSpPr/>
          <p:nvPr/>
        </p:nvGrpSpPr>
        <p:grpSpPr>
          <a:xfrm>
            <a:off x="709058" y="410098"/>
            <a:ext cx="8096067" cy="622950"/>
            <a:chOff x="709058" y="386245"/>
            <a:chExt cx="8096067" cy="622950"/>
          </a:xfrm>
        </p:grpSpPr>
        <p:sp>
          <p:nvSpPr>
            <p:cNvPr id="28"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8" name="Group 7"/>
            <p:cNvGrpSpPr/>
            <p:nvPr/>
          </p:nvGrpSpPr>
          <p:grpSpPr>
            <a:xfrm>
              <a:off x="1800632" y="386245"/>
              <a:ext cx="7004493" cy="622950"/>
              <a:chOff x="1061161" y="773882"/>
              <a:chExt cx="7004493" cy="622950"/>
            </a:xfrm>
          </p:grpSpPr>
          <p:sp>
            <p:nvSpPr>
              <p:cNvPr id="30" name="TextBox 29"/>
              <p:cNvSpPr txBox="1"/>
              <p:nvPr/>
            </p:nvSpPr>
            <p:spPr>
              <a:xfrm>
                <a:off x="1061161" y="839147"/>
                <a:ext cx="6311395" cy="507831"/>
              </a:xfrm>
              <a:prstGeom prst="rect">
                <a:avLst/>
              </a:prstGeom>
              <a:noFill/>
            </p:spPr>
            <p:txBody>
              <a:bodyPr wrap="square" rtlCol="0">
                <a:spAutoFit/>
              </a:bodyPr>
              <a:lstStyle/>
              <a:p>
                <a:pPr algn="just" defTabSz="457200">
                  <a:lnSpc>
                    <a:spcPct val="150000"/>
                  </a:lnSpc>
                  <a:buClrTx/>
                  <a:defRPr/>
                </a:pPr>
                <a:r>
                  <a:rPr lang="en-US" sz="1800" kern="1200" smtClean="0">
                    <a:latin typeface="Arial" panose="020B0604020202020204" pitchFamily="34" charset="0"/>
                    <a:ea typeface="+mn-ea"/>
                    <a:cs typeface="Arial" panose="020B0604020202020204" pitchFamily="34" charset="0"/>
                  </a:rPr>
                  <a:t>Quy đồng mẫu thức hai phân thức</a:t>
                </a:r>
                <a:endParaRPr lang="en-US" sz="1800" kern="1200">
                  <a:latin typeface="Arial" panose="020B0604020202020204" pitchFamily="34" charset="0"/>
                  <a:ea typeface="Calibri" panose="020F0502020204030204" pitchFamily="34" charset="0"/>
                  <a:cs typeface="Times New Roman" panose="02020603050405020304" pitchFamily="18" charset="0"/>
                </a:endParaRPr>
              </a:p>
            </p:txBody>
          </p:sp>
          <p:grpSp>
            <p:nvGrpSpPr>
              <p:cNvPr id="7" name="Group 6"/>
              <p:cNvGrpSpPr/>
              <p:nvPr/>
            </p:nvGrpSpPr>
            <p:grpSpPr>
              <a:xfrm>
                <a:off x="4374261" y="773882"/>
                <a:ext cx="3691393" cy="622950"/>
                <a:chOff x="2791951" y="895684"/>
                <a:chExt cx="3691393" cy="622950"/>
              </a:xfrm>
            </p:grpSpPr>
            <p:sp>
              <p:nvSpPr>
                <p:cNvPr id="4" name="Rectangle 3"/>
                <p:cNvSpPr/>
                <p:nvPr/>
              </p:nvSpPr>
              <p:spPr>
                <a:xfrm>
                  <a:off x="4169819" y="1033245"/>
                  <a:ext cx="428322" cy="369332"/>
                </a:xfrm>
                <a:prstGeom prst="rect">
                  <a:avLst/>
                </a:prstGeom>
              </p:spPr>
              <p:txBody>
                <a:bodyPr wrap="none">
                  <a:spAutoFit/>
                </a:bodyPr>
                <a:lstStyle/>
                <a:p>
                  <a:r>
                    <a:rPr lang="en-US" sz="1800" kern="1200" smtClean="0">
                      <a:latin typeface="Arial" panose="020B0604020202020204" pitchFamily="34" charset="0"/>
                      <a:ea typeface="+mn-ea"/>
                      <a:cs typeface="Arial" panose="020B0604020202020204" pitchFamily="34" charset="0"/>
                    </a:rPr>
                    <a:t>và</a:t>
                  </a:r>
                  <a:endParaRPr lang="en-US" sz="1800"/>
                </a:p>
              </p:txBody>
            </p:sp>
            <p:grpSp>
              <p:nvGrpSpPr>
                <p:cNvPr id="6" name="Group 5"/>
                <p:cNvGrpSpPr/>
                <p:nvPr/>
              </p:nvGrpSpPr>
              <p:grpSpPr>
                <a:xfrm>
                  <a:off x="2791951" y="895684"/>
                  <a:ext cx="3691393" cy="622950"/>
                  <a:chOff x="2847610" y="1408173"/>
                  <a:chExt cx="3691393" cy="622950"/>
                </a:xfrm>
              </p:grpSpPr>
              <mc:AlternateContent xmlns:mc="http://schemas.openxmlformats.org/markup-compatibility/2006" xmlns:a14="http://schemas.microsoft.com/office/drawing/2010/main">
                <mc:Choice Requires="a14">
                  <p:sp>
                    <p:nvSpPr>
                      <p:cNvPr id="34" name="TextBox 33"/>
                      <p:cNvSpPr txBox="1"/>
                      <p:nvPr/>
                    </p:nvSpPr>
                    <p:spPr>
                      <a:xfrm>
                        <a:off x="4362983" y="1408173"/>
                        <a:ext cx="2176020" cy="6154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−7</m:t>
                                  </m:r>
                                </m:num>
                                <m:den>
                                  <m:r>
                                    <a:rPr lang="en-US" sz="1800" b="0" i="1" smtClean="0">
                                      <a:latin typeface="Cambria Math" panose="02040503050406030204" pitchFamily="18" charset="0"/>
                                    </a:rPr>
                                    <m:t>2</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𝑥</m:t>
                                      </m:r>
                                    </m:e>
                                    <m:sup>
                                      <m:r>
                                        <a:rPr lang="en-US" sz="1800" i="1">
                                          <a:latin typeface="Cambria Math" panose="02040503050406030204" pitchFamily="18" charset="0"/>
                                        </a:rPr>
                                        <m:t>3</m:t>
                                      </m:r>
                                    </m:sup>
                                  </m:sSup>
                                  <m:r>
                                    <a:rPr lang="en-US" sz="1800" b="0" i="1" smtClean="0">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den>
                              </m:f>
                            </m:oMath>
                          </m:oMathPara>
                        </a14:m>
                        <a:endParaRPr lang="en-US" sz="1800"/>
                      </a:p>
                    </p:txBody>
                  </p:sp>
                </mc:Choice>
                <mc:Fallback xmlns="">
                  <p:sp>
                    <p:nvSpPr>
                      <p:cNvPr id="34" name="TextBox 33"/>
                      <p:cNvSpPr txBox="1">
                        <a:spLocks noRot="1" noChangeAspect="1" noMove="1" noResize="1" noEditPoints="1" noAdjustHandles="1" noChangeArrowheads="1" noChangeShapeType="1" noTextEdit="1"/>
                      </p:cNvSpPr>
                      <p:nvPr/>
                    </p:nvSpPr>
                    <p:spPr>
                      <a:xfrm>
                        <a:off x="4362983" y="1408173"/>
                        <a:ext cx="2176020" cy="6154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847610" y="1413775"/>
                        <a:ext cx="1763491" cy="6173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5</m:t>
                                  </m:r>
                                  <m:sSup>
                                    <m:sSupPr>
                                      <m:ctrlPr>
                                        <a:rPr lang="en-US" sz="1800" i="1">
                                          <a:latin typeface="Cambria Math" panose="02040503050406030204" pitchFamily="18" charset="0"/>
                                        </a:rPr>
                                      </m:ctrlPr>
                                    </m:sSupPr>
                                    <m:e>
                                      <m:r>
                                        <a:rPr lang="en-US" sz="1800" b="0" i="1" smtClean="0">
                                          <a:latin typeface="Cambria Math" panose="02040503050406030204" pitchFamily="18" charset="0"/>
                                        </a:rPr>
                                        <m:t>𝑥</m:t>
                                      </m:r>
                                    </m:e>
                                    <m:sup>
                                      <m:r>
                                        <a:rPr lang="en-US" sz="1800" i="1">
                                          <a:latin typeface="Cambria Math" panose="02040503050406030204" pitchFamily="18" charset="0"/>
                                        </a:rPr>
                                        <m:t>3</m:t>
                                      </m:r>
                                    </m:sup>
                                  </m:sSup>
                                  <m:r>
                                    <a:rPr lang="en-US" sz="1800" b="0" i="1" smtClean="0">
                                      <a:latin typeface="Cambria Math" panose="02040503050406030204" pitchFamily="18" charset="0"/>
                                    </a:rPr>
                                    <m:t>+</m:t>
                                  </m:r>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b="0" i="1" smtClean="0">
                                          <a:latin typeface="Cambria Math" panose="02040503050406030204" pitchFamily="18" charset="0"/>
                                        </a:rPr>
                                        <m:t>2</m:t>
                                      </m:r>
                                    </m:sup>
                                  </m:sSup>
                                </m:den>
                              </m:f>
                            </m:oMath>
                          </m:oMathPara>
                        </a14:m>
                        <a:endParaRPr lang="en-US" sz="1800"/>
                      </a:p>
                    </p:txBody>
                  </p:sp>
                </mc:Choice>
                <mc:Fallback xmlns="">
                  <p:sp>
                    <p:nvSpPr>
                      <p:cNvPr id="35" name="TextBox 34"/>
                      <p:cNvSpPr txBox="1">
                        <a:spLocks noRot="1" noChangeAspect="1" noMove="1" noResize="1" noEditPoints="1" noAdjustHandles="1" noChangeArrowheads="1" noChangeShapeType="1" noTextEdit="1"/>
                      </p:cNvSpPr>
                      <p:nvPr/>
                    </p:nvSpPr>
                    <p:spPr>
                      <a:xfrm>
                        <a:off x="2847610" y="1413775"/>
                        <a:ext cx="1763491" cy="617348"/>
                      </a:xfrm>
                      <a:prstGeom prst="rect">
                        <a:avLst/>
                      </a:prstGeom>
                      <a:blipFill>
                        <a:blip r:embed="rId4"/>
                        <a:stretch>
                          <a:fillRect/>
                        </a:stretch>
                      </a:blipFill>
                    </p:spPr>
                    <p:txBody>
                      <a:bodyPr/>
                      <a:lstStyle/>
                      <a:p>
                        <a:r>
                          <a:rPr lang="en-US">
                            <a:noFill/>
                          </a:rPr>
                          <a:t> </a:t>
                        </a:r>
                      </a:p>
                    </p:txBody>
                  </p:sp>
                </mc:Fallback>
              </mc:AlternateContent>
            </p:grpSp>
          </p:grpSp>
        </p:grpSp>
      </p:grpSp>
      <p:sp>
        <p:nvSpPr>
          <p:cNvPr id="43" name="Rectangle 42"/>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830573" y="1638580"/>
                <a:ext cx="5770041" cy="1114344"/>
              </a:xfrm>
              <a:prstGeom prst="rect">
                <a:avLst/>
              </a:prstGeom>
            </p:spPr>
            <p:txBody>
              <a:bodyPr wrap="none">
                <a:spAutoFit/>
              </a:bodyPr>
              <a:lstStyle/>
              <a:p>
                <a:pPr>
                  <a:lnSpc>
                    <a:spcPct val="200000"/>
                  </a:lnSpc>
                </a:pPr>
                <a:r>
                  <a:rPr lang="en-US" sz="1800" kern="1200" smtClean="0">
                    <a:latin typeface="Arial" panose="020B0604020202020204" pitchFamily="34" charset="0"/>
                    <a:ea typeface="+mn-ea"/>
                    <a:cs typeface="Arial" panose="020B0604020202020204" pitchFamily="34" charset="0"/>
                  </a:rPr>
                  <a:t>Ta có: </a:t>
                </a:r>
                <a14:m>
                  <m:oMath xmlns:m="http://schemas.openxmlformats.org/officeDocument/2006/math">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b="0" i="1" smtClean="0">
                        <a:latin typeface="Cambria Math" panose="02040503050406030204" pitchFamily="18" charset="0"/>
                      </a:rPr>
                      <m:t>=5</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rPr>
                          <m:t>+1</m:t>
                        </m:r>
                      </m:e>
                    </m:d>
                  </m:oMath>
                </a14:m>
                <a:endParaRPr lang="en-US" sz="1800" b="0" i="1" smtClean="0">
                  <a:latin typeface="Cambria Math" panose="02040503050406030204" pitchFamily="18" charset="0"/>
                </a:endParaRPr>
              </a:p>
              <a:p>
                <a:pPr>
                  <a:lnSpc>
                    <a:spcPct val="200000"/>
                  </a:lnSpc>
                </a:pPr>
                <a:r>
                  <a:rPr lang="en-US" sz="1800" smtClean="0"/>
                  <a:t>           </a:t>
                </a:r>
                <a14:m>
                  <m:oMath xmlns:m="http://schemas.openxmlformats.org/officeDocument/2006/math">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𝑥</m:t>
                    </m:r>
                    <m:r>
                      <a:rPr lang="en-US" sz="1800" b="0" i="1" smtClean="0">
                        <a:latin typeface="Cambria Math" panose="02040503050406030204" pitchFamily="18" charset="0"/>
                      </a:rPr>
                      <m:t>=2</m:t>
                    </m:r>
                    <m:r>
                      <a:rPr lang="en-US" sz="1800" b="0" i="1" smtClean="0">
                        <a:latin typeface="Cambria Math" panose="02040503050406030204" pitchFamily="18" charset="0"/>
                      </a:rPr>
                      <m:t>𝑥</m:t>
                    </m:r>
                    <m:d>
                      <m:dPr>
                        <m:ctrlPr>
                          <a:rPr lang="en-US" sz="1800" b="0" i="1" smtClean="0">
                            <a:latin typeface="Cambria Math" panose="02040503050406030204" pitchFamily="18" charset="0"/>
                          </a:rPr>
                        </m:ctrlPr>
                      </m:dPr>
                      <m:e>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m:t>
                        </m:r>
                        <m:r>
                          <a:rPr lang="en-US" sz="1800" b="0" i="1" smtClean="0">
                            <a:latin typeface="Cambria Math" panose="02040503050406030204" pitchFamily="18" charset="0"/>
                          </a:rPr>
                          <m:t>𝑥</m:t>
                        </m:r>
                        <m:r>
                          <a:rPr lang="en-US" sz="1800" b="0" i="1" smtClean="0">
                            <a:latin typeface="Cambria Math" panose="02040503050406030204" pitchFamily="18" charset="0"/>
                          </a:rPr>
                          <m:t>+1</m:t>
                        </m:r>
                      </m:e>
                    </m:d>
                    <m:r>
                      <a:rPr lang="en-US" sz="1800" b="0" i="1" smtClean="0">
                        <a:latin typeface="Cambria Math" panose="02040503050406030204" pitchFamily="18" charset="0"/>
                      </a:rPr>
                      <m:t>=2</m:t>
                    </m:r>
                    <m:r>
                      <a:rPr lang="en-US" sz="1800" b="0" i="1" smtClean="0">
                        <a:latin typeface="Cambria Math" panose="02040503050406030204" pitchFamily="18" charset="0"/>
                      </a:rPr>
                      <m:t>𝑥</m:t>
                    </m:r>
                    <m:sSup>
                      <m:sSupPr>
                        <m:ctrlPr>
                          <a:rPr lang="en-US" sz="1800" b="0" i="1" smtClean="0">
                            <a:latin typeface="Cambria Math" panose="02040503050406030204" pitchFamily="18" charset="0"/>
                          </a:rPr>
                        </m:ctrlPr>
                      </m:sSupPr>
                      <m:e>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rPr>
                              <m:t>+1</m:t>
                            </m:r>
                          </m:e>
                        </m:d>
                      </m:e>
                      <m:sup>
                        <m:r>
                          <a:rPr lang="en-US" sz="1800" b="0" i="1" smtClean="0">
                            <a:latin typeface="Cambria Math" panose="02040503050406030204" pitchFamily="18" charset="0"/>
                          </a:rPr>
                          <m:t>2</m:t>
                        </m:r>
                      </m:sup>
                    </m:sSup>
                  </m:oMath>
                </a14:m>
                <a:endParaRPr lang="en-US" sz="1800"/>
              </a:p>
            </p:txBody>
          </p:sp>
        </mc:Choice>
        <mc:Fallback xmlns="">
          <p:sp>
            <p:nvSpPr>
              <p:cNvPr id="9" name="Rectangle 8"/>
              <p:cNvSpPr>
                <a:spLocks noRot="1" noChangeAspect="1" noMove="1" noResize="1" noEditPoints="1" noAdjustHandles="1" noChangeArrowheads="1" noChangeShapeType="1" noTextEdit="1"/>
              </p:cNvSpPr>
              <p:nvPr/>
            </p:nvSpPr>
            <p:spPr>
              <a:xfrm>
                <a:off x="830573" y="1638580"/>
                <a:ext cx="5770041" cy="1114344"/>
              </a:xfrm>
              <a:prstGeom prst="rect">
                <a:avLst/>
              </a:prstGeom>
              <a:blipFill>
                <a:blip r:embed="rId5"/>
                <a:stretch>
                  <a:fillRect l="-8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30573" y="2761237"/>
                <a:ext cx="6166753" cy="1850507"/>
              </a:xfrm>
              <a:prstGeom prst="rect">
                <a:avLst/>
              </a:prstGeom>
            </p:spPr>
            <p:txBody>
              <a:bodyPr wrap="none">
                <a:spAutoFit/>
              </a:bodyPr>
              <a:lstStyle/>
              <a:p>
                <a:pPr lvl="0">
                  <a:lnSpc>
                    <a:spcPct val="200000"/>
                  </a:lnSpc>
                </a:pPr>
                <a:r>
                  <a:rPr lang="en-US" sz="1800" kern="1200" smtClean="0">
                    <a:latin typeface="+mn-lt"/>
                    <a:ea typeface="+mn-ea"/>
                    <a:cs typeface="Arial" panose="020B0604020202020204" pitchFamily="34" charset="0"/>
                  </a:rPr>
                  <a:t>MTC: </a:t>
                </a:r>
                <a14:m>
                  <m:oMath xmlns:m="http://schemas.openxmlformats.org/officeDocument/2006/math">
                    <m:r>
                      <a:rPr lang="en-US" sz="1800" i="1" smtClean="0">
                        <a:latin typeface="Cambria Math" panose="02040503050406030204" pitchFamily="18" charset="0"/>
                        <a:ea typeface="+mn-ea"/>
                      </a:rPr>
                      <m:t>1</m:t>
                    </m:r>
                    <m:r>
                      <a:rPr lang="en-US" sz="1800" b="0" i="1" smtClean="0">
                        <a:latin typeface="Cambria Math" panose="02040503050406030204" pitchFamily="18" charset="0"/>
                        <a:ea typeface="+mn-ea"/>
                      </a:rPr>
                      <m:t>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oMath>
                </a14:m>
                <a:endParaRPr lang="en-US" sz="1800" smtClean="0">
                  <a:latin typeface="+mn-lt"/>
                </a:endParaRPr>
              </a:p>
              <a:p>
                <a:pPr lvl="0">
                  <a:lnSpc>
                    <a:spcPct val="200000"/>
                  </a:lnSpc>
                </a:pPr>
                <a:r>
                  <a:rPr lang="en-US" sz="1800" smtClean="0">
                    <a:latin typeface="+mn-lt"/>
                  </a:rPr>
                  <a:t>Nhân tử phụ của </a:t>
                </a:r>
                <a14:m>
                  <m:oMath xmlns:m="http://schemas.openxmlformats.org/officeDocument/2006/math">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oMath>
                </a14:m>
                <a:r>
                  <a:rPr lang="en-US" sz="1800" smtClean="0">
                    <a:latin typeface="+mn-lt"/>
                  </a:rPr>
                  <a:t> là</a:t>
                </a:r>
              </a:p>
              <a:p>
                <a:pPr lvl="0">
                  <a:lnSpc>
                    <a:spcPct val="200000"/>
                  </a:lnSpc>
                </a:pPr>
                <a:r>
                  <a:rPr lang="en-US" sz="1800" smtClean="0">
                    <a:latin typeface="+mn-lt"/>
                  </a:rPr>
                  <a:t>MTC: </a:t>
                </a:r>
                <a14:m>
                  <m:oMath xmlns:m="http://schemas.openxmlformats.org/officeDocument/2006/math">
                    <m:d>
                      <m:dPr>
                        <m:ctrlPr>
                          <a:rPr lang="en-US" sz="1800" i="1" smtClean="0">
                            <a:latin typeface="Cambria Math" panose="02040503050406030204" pitchFamily="18" charset="0"/>
                          </a:rPr>
                        </m:ctrlPr>
                      </m:dPr>
                      <m:e>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e>
                    </m:d>
                    <m:r>
                      <a:rPr lang="en-US" sz="1800" b="0" i="1" smtClean="0">
                        <a:latin typeface="Cambria Math" panose="02040503050406030204" pitchFamily="18" charset="0"/>
                      </a:rPr>
                      <m:t>=</m:t>
                    </m:r>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r>
                      <a:rPr lang="en-US" sz="1800" b="0" i="0"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5</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d>
                    <m:r>
                      <a:rPr lang="en-US" sz="1800" b="0" i="1" smtClean="0">
                        <a:latin typeface="Cambria Math" panose="02040503050406030204" pitchFamily="18" charset="0"/>
                      </a:rPr>
                      <m:t>=2</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oMath>
                </a14:m>
                <a:endParaRPr lang="en-US" sz="1800" smtClean="0">
                  <a:latin typeface="+mn-lt"/>
                </a:endParaRPr>
              </a:p>
            </p:txBody>
          </p:sp>
        </mc:Choice>
        <mc:Fallback xmlns="">
          <p:sp>
            <p:nvSpPr>
              <p:cNvPr id="10" name="Rectangle 9"/>
              <p:cNvSpPr>
                <a:spLocks noRot="1" noChangeAspect="1" noMove="1" noResize="1" noEditPoints="1" noAdjustHandles="1" noChangeArrowheads="1" noChangeShapeType="1" noTextEdit="1"/>
              </p:cNvSpPr>
              <p:nvPr/>
            </p:nvSpPr>
            <p:spPr>
              <a:xfrm>
                <a:off x="830573" y="2761237"/>
                <a:ext cx="6166753" cy="1850507"/>
              </a:xfrm>
              <a:prstGeom prst="rect">
                <a:avLst/>
              </a:prstGeom>
              <a:blipFill>
                <a:blip r:embed="rId6"/>
                <a:stretch>
                  <a:fillRect l="-79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barn(inVertical)">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wipe(down)">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3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p:cNvGrpSpPr/>
          <p:nvPr/>
        </p:nvGrpSpPr>
        <p:grpSpPr>
          <a:xfrm>
            <a:off x="709058" y="410098"/>
            <a:ext cx="8096067" cy="622950"/>
            <a:chOff x="709058" y="386245"/>
            <a:chExt cx="8096067" cy="622950"/>
          </a:xfrm>
        </p:grpSpPr>
        <p:sp>
          <p:nvSpPr>
            <p:cNvPr id="28" name="Google Shape;735;p18"/>
            <p:cNvSpPr txBox="1">
              <a:spLocks/>
            </p:cNvSpPr>
            <p:nvPr/>
          </p:nvSpPr>
          <p:spPr>
            <a:xfrm>
              <a:off x="709058" y="551400"/>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grpSp>
          <p:nvGrpSpPr>
            <p:cNvPr id="8" name="Group 7"/>
            <p:cNvGrpSpPr/>
            <p:nvPr/>
          </p:nvGrpSpPr>
          <p:grpSpPr>
            <a:xfrm>
              <a:off x="1800632" y="386245"/>
              <a:ext cx="7004493" cy="622950"/>
              <a:chOff x="1061161" y="773882"/>
              <a:chExt cx="7004493" cy="622950"/>
            </a:xfrm>
          </p:grpSpPr>
          <p:sp>
            <p:nvSpPr>
              <p:cNvPr id="30" name="TextBox 29"/>
              <p:cNvSpPr txBox="1"/>
              <p:nvPr/>
            </p:nvSpPr>
            <p:spPr>
              <a:xfrm>
                <a:off x="1061161" y="839147"/>
                <a:ext cx="6311395"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Quy đồng mẫu thức hai phân thức</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nvGrpSpPr>
              <p:cNvPr id="7" name="Group 6"/>
              <p:cNvGrpSpPr/>
              <p:nvPr/>
            </p:nvGrpSpPr>
            <p:grpSpPr>
              <a:xfrm>
                <a:off x="4374261" y="773882"/>
                <a:ext cx="3691393" cy="622950"/>
                <a:chOff x="2791951" y="895684"/>
                <a:chExt cx="3691393" cy="622950"/>
              </a:xfrm>
            </p:grpSpPr>
            <p:sp>
              <p:nvSpPr>
                <p:cNvPr id="4" name="Rectangle 3"/>
                <p:cNvSpPr/>
                <p:nvPr/>
              </p:nvSpPr>
              <p:spPr>
                <a:xfrm>
                  <a:off x="4169819" y="1033245"/>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và</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6" name="Group 5"/>
                <p:cNvGrpSpPr/>
                <p:nvPr/>
              </p:nvGrpSpPr>
              <p:grpSpPr>
                <a:xfrm>
                  <a:off x="2791951" y="895684"/>
                  <a:ext cx="3691393" cy="622950"/>
                  <a:chOff x="2847610" y="1408173"/>
                  <a:chExt cx="3691393" cy="622950"/>
                </a:xfrm>
              </p:grpSpPr>
              <mc:AlternateContent xmlns:mc="http://schemas.openxmlformats.org/markup-compatibility/2006" xmlns:a14="http://schemas.microsoft.com/office/drawing/2010/main">
                <mc:Choice Requires="a14">
                  <p:sp>
                    <p:nvSpPr>
                      <p:cNvPr id="34" name="TextBox 33"/>
                      <p:cNvSpPr txBox="1"/>
                      <p:nvPr/>
                    </p:nvSpPr>
                    <p:spPr>
                      <a:xfrm>
                        <a:off x="4362983" y="1408173"/>
                        <a:ext cx="2176020" cy="6154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−7</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362983" y="1408173"/>
                        <a:ext cx="2176020" cy="61549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847610" y="1413775"/>
                        <a:ext cx="1763491" cy="6173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847610" y="1413775"/>
                        <a:ext cx="1763491" cy="617348"/>
                      </a:xfrm>
                      <a:prstGeom prst="rect">
                        <a:avLst/>
                      </a:prstGeom>
                      <a:blipFill>
                        <a:blip r:embed="rId4"/>
                        <a:stretch>
                          <a:fillRect/>
                        </a:stretch>
                      </a:blipFill>
                    </p:spPr>
                    <p:txBody>
                      <a:bodyPr/>
                      <a:lstStyle/>
                      <a:p>
                        <a:r>
                          <a:rPr lang="en-US">
                            <a:noFill/>
                          </a:rPr>
                          <a:t> </a:t>
                        </a:r>
                      </a:p>
                    </p:txBody>
                  </p:sp>
                </mc:Fallback>
              </mc:AlternateContent>
            </p:grpSp>
          </p:grpSp>
        </p:grpSp>
      </p:grpSp>
      <p:sp>
        <p:nvSpPr>
          <p:cNvPr id="43" name="Rectangle 42"/>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10" name="Rectangle 9"/>
          <p:cNvSpPr/>
          <p:nvPr/>
        </p:nvSpPr>
        <p:spPr>
          <a:xfrm>
            <a:off x="797321" y="2673245"/>
            <a:ext cx="7603363" cy="456535"/>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Nhân cả tử và mẫu của mỗi phân thức với nhân tử phụ tương ứng ta có:</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797321" y="1477028"/>
                <a:ext cx="7281454" cy="1200329"/>
              </a:xfrm>
              <a:prstGeom prst="rect">
                <a:avLst/>
              </a:prstGeom>
            </p:spPr>
            <p:txBody>
              <a:bodyPr wrap="square">
                <a:spAutoFit/>
              </a:bodyPr>
              <a:lstStyle/>
              <a:p>
                <a:pPr lvl="0">
                  <a:lnSpc>
                    <a:spcPct val="200000"/>
                  </a:lnSpc>
                </a:pPr>
                <a:r>
                  <a:rPr lang="en-US" sz="1800"/>
                  <a:t>Nhân tử phụ của </a:t>
                </a:r>
                <a14:m>
                  <m:oMath xmlns:m="http://schemas.openxmlformats.org/officeDocument/2006/math">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oMath>
                </a14:m>
                <a:r>
                  <a:rPr lang="en-US" sz="1800"/>
                  <a:t> là</a:t>
                </a:r>
              </a:p>
              <a:p>
                <a:pPr lvl="0">
                  <a:lnSpc>
                    <a:spcPct val="200000"/>
                  </a:lnSpc>
                </a:pPr>
                <a:r>
                  <a:rPr lang="en-US" sz="1800"/>
                  <a:t>MTC: </a:t>
                </a:r>
                <a14:m>
                  <m:oMath xmlns:m="http://schemas.openxmlformats.org/officeDocument/2006/math">
                    <m:d>
                      <m:dPr>
                        <m:ctrlPr>
                          <a:rPr lang="en-US" sz="1800" i="1">
                            <a:latin typeface="Cambria Math" panose="02040503050406030204" pitchFamily="18" charset="0"/>
                          </a:rPr>
                        </m:ctrlPr>
                      </m:dPr>
                      <m:e>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e>
                    </m:d>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r>
                      <a:rPr lang="en-US" sz="1800">
                        <a:latin typeface="Cambria Math" panose="02040503050406030204" pitchFamily="18" charset="0"/>
                      </a:rPr>
                      <m:t>:</m:t>
                    </m:r>
                    <m:d>
                      <m:dPr>
                        <m:begChr m:val="["/>
                        <m:endChr m:val="]"/>
                        <m:ctrlPr>
                          <a:rPr lang="en-US" sz="1800" i="1">
                            <a:latin typeface="Cambria Math" panose="02040503050406030204" pitchFamily="18" charset="0"/>
                          </a:rPr>
                        </m:ctrlPr>
                      </m:dPr>
                      <m:e>
                        <m:r>
                          <a:rPr lang="en-US" sz="1800" i="1">
                            <a:latin typeface="Cambria Math" panose="02040503050406030204" pitchFamily="18" charset="0"/>
                          </a:rPr>
                          <m:t>2</m:t>
                        </m:r>
                        <m:r>
                          <a:rPr lang="en-US" sz="1800" i="1">
                            <a:latin typeface="Cambria Math" panose="02040503050406030204" pitchFamily="18" charset="0"/>
                          </a:rPr>
                          <m:t>𝑥</m:t>
                        </m:r>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e>
                    </m:d>
                    <m:r>
                      <a:rPr lang="en-US" sz="1800" i="1">
                        <a:latin typeface="Cambria Math" panose="02040503050406030204" pitchFamily="18" charset="0"/>
                      </a:rPr>
                      <m:t>=5</m:t>
                    </m:r>
                    <m:r>
                      <a:rPr lang="en-US" sz="1800" i="1">
                        <a:latin typeface="Cambria Math" panose="02040503050406030204" pitchFamily="18" charset="0"/>
                      </a:rPr>
                      <m:t>𝑥</m:t>
                    </m:r>
                  </m:oMath>
                </a14:m>
                <a:endParaRPr lang="en-US" sz="1800"/>
              </a:p>
            </p:txBody>
          </p:sp>
        </mc:Choice>
        <mc:Fallback xmlns="">
          <p:sp>
            <p:nvSpPr>
              <p:cNvPr id="2" name="Rectangle 1"/>
              <p:cNvSpPr>
                <a:spLocks noRot="1" noChangeAspect="1" noMove="1" noResize="1" noEditPoints="1" noAdjustHandles="1" noChangeArrowheads="1" noChangeShapeType="1" noTextEdit="1"/>
              </p:cNvSpPr>
              <p:nvPr/>
            </p:nvSpPr>
            <p:spPr>
              <a:xfrm>
                <a:off x="797321" y="1477028"/>
                <a:ext cx="7281454" cy="1200329"/>
              </a:xfrm>
              <a:prstGeom prst="rect">
                <a:avLst/>
              </a:prstGeom>
              <a:blipFill>
                <a:blip r:embed="rId5"/>
                <a:stretch>
                  <a:fillRect l="-754" b="-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2253657" y="3264849"/>
                <a:ext cx="4707715" cy="675826"/>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3</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5</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𝑥</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p>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lang="en-US" sz="1800" i="1">
                              <a:latin typeface="Cambria Math" panose="02040503050406030204" pitchFamily="18" charset="0"/>
                            </a:rPr>
                          </m:ctrlPr>
                        </m:fPr>
                        <m:num>
                          <m:r>
                            <a:rPr lang="en-US" sz="1800" i="1">
                              <a:latin typeface="Cambria Math" panose="02040503050406030204" pitchFamily="18" charset="0"/>
                            </a:rPr>
                            <m:t>3</m:t>
                          </m:r>
                          <m:r>
                            <a:rPr lang="en-US" sz="1800" b="0" i="1" smtClean="0">
                              <a:latin typeface="Cambria Math" panose="02040503050406030204" pitchFamily="18" charset="0"/>
                            </a:rPr>
                            <m:t>.</m:t>
                          </m:r>
                          <m:r>
                            <a:rPr lang="en-US" sz="1800" i="1">
                              <a:latin typeface="Cambria Math" panose="02040503050406030204" pitchFamily="18" charset="0"/>
                            </a:rPr>
                            <m:t>2</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r>
                            <m:rPr>
                              <m:nor/>
                            </m:rPr>
                            <a:rPr lang="en-US" sz="1800"/>
                            <m:t> </m:t>
                          </m:r>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6</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253657" y="3264849"/>
                <a:ext cx="4707715" cy="67582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1317602" y="4146121"/>
                <a:ext cx="6562799" cy="675826"/>
              </a:xfrm>
              <a:prstGeom prst="rect">
                <a:avLst/>
              </a:prstGeom>
              <a:noFill/>
            </p:spPr>
            <p:txBody>
              <a:bodyPr wrap="square" rtlCol="0">
                <a:spAutoFit/>
              </a:bodyPr>
              <a:lstStyle/>
              <a:p>
                <a:pPr lvl="0">
                  <a:defRPr/>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r>
                            <a:rPr lang="en-US" sz="1800" i="1">
                              <a:latin typeface="Cambria Math" panose="02040503050406030204" pitchFamily="18" charset="0"/>
                            </a:rPr>
                            <m:t>−7</m:t>
                          </m:r>
                        </m:num>
                        <m:den>
                          <m:r>
                            <a:rPr lang="en-US" sz="1800" i="1">
                              <a:latin typeface="Cambria Math" panose="02040503050406030204" pitchFamily="18" charset="0"/>
                            </a:rPr>
                            <m:t>2</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3</m:t>
                              </m:r>
                            </m:sup>
                          </m:sSup>
                          <m:r>
                            <a:rPr lang="en-US" sz="1800" i="1">
                              <a:latin typeface="Cambria Math" panose="02040503050406030204" pitchFamily="18" charset="0"/>
                            </a:rPr>
                            <m:t>+4</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r>
                            <a:rPr lang="en-US" sz="1800" i="1">
                              <a:latin typeface="Cambria Math" panose="02040503050406030204" pitchFamily="18" charset="0"/>
                            </a:rPr>
                            <m:t>+2</m:t>
                          </m:r>
                          <m:r>
                            <a:rPr lang="en-US" sz="1800" i="1">
                              <a:latin typeface="Cambria Math" panose="02040503050406030204" pitchFamily="18" charset="0"/>
                            </a:rPr>
                            <m:t>𝑥</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−7.5</m:t>
                          </m:r>
                          <m:r>
                            <a:rPr lang="en-US" sz="1800" b="0" i="1" smtClean="0">
                              <a:latin typeface="Cambria Math" panose="02040503050406030204" pitchFamily="18" charset="0"/>
                            </a:rPr>
                            <m:t>𝑥</m:t>
                          </m:r>
                          <m:r>
                            <m:rPr>
                              <m:nor/>
                            </m:rPr>
                            <a:rPr lang="en-US" sz="1800"/>
                            <m:t> </m:t>
                          </m:r>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−35</m:t>
                          </m:r>
                          <m:r>
                            <a:rPr lang="en-US" sz="1800" b="0" i="1" smtClean="0">
                              <a:latin typeface="Cambria Math" panose="02040503050406030204" pitchFamily="18" charset="0"/>
                            </a:rPr>
                            <m:t>𝑥</m:t>
                          </m:r>
                        </m:num>
                        <m:den>
                          <m:r>
                            <a:rPr lang="en-US" sz="1800" i="1">
                              <a:latin typeface="Cambria Math" panose="02040503050406030204" pitchFamily="18" charset="0"/>
                            </a:rPr>
                            <m:t>10</m:t>
                          </m:r>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i="1">
                                  <a:latin typeface="Cambria Math" panose="02040503050406030204" pitchFamily="18" charset="0"/>
                                </a:rPr>
                                <m:t>2</m:t>
                              </m:r>
                            </m:sup>
                          </m:sSup>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+1</m:t>
                                  </m:r>
                                </m:e>
                              </m:d>
                            </m:e>
                            <m:sup>
                              <m:r>
                                <a:rPr lang="en-US" sz="1800" i="1">
                                  <a:latin typeface="Cambria Math" panose="02040503050406030204" pitchFamily="18" charset="0"/>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317602" y="4146121"/>
                <a:ext cx="6562799" cy="675826"/>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815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7" name="TextBox 6"/>
          <p:cNvSpPr txBox="1"/>
          <p:nvPr/>
        </p:nvSpPr>
        <p:spPr>
          <a:xfrm>
            <a:off x="610477" y="471784"/>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defTabSz="457200">
              <a:lnSpc>
                <a:spcPct val="150000"/>
              </a:lnSpc>
              <a:buClrTx/>
              <a:defRPr/>
            </a:pPr>
            <a:r>
              <a:rPr lang="en-US" sz="2200" b="1" kern="1200" smtClean="0">
                <a:solidFill>
                  <a:schemeClr val="tx1"/>
                </a:solidFill>
                <a:latin typeface="Arial" panose="020B0604020202020204" pitchFamily="34" charset="0"/>
                <a:ea typeface="+mn-ea"/>
                <a:cs typeface="Arial" panose="020B0604020202020204" pitchFamily="34" charset="0"/>
              </a:rPr>
              <a:t>Luyện tập 4</a:t>
            </a:r>
            <a:endParaRPr lang="en-US" sz="2200" b="1" kern="1200">
              <a:solidFill>
                <a:schemeClr val="tx1"/>
              </a:solidFill>
              <a:latin typeface="Arial" panose="020B0604020202020204" pitchFamily="34" charset="0"/>
              <a:ea typeface="+mn-ea"/>
              <a:cs typeface="Arial" panose="020B0604020202020204" pitchFamily="34" charset="0"/>
            </a:endParaRPr>
          </a:p>
        </p:txBody>
      </p:sp>
      <p:grpSp>
        <p:nvGrpSpPr>
          <p:cNvPr id="11" name="Group 10"/>
          <p:cNvGrpSpPr/>
          <p:nvPr/>
        </p:nvGrpSpPr>
        <p:grpSpPr>
          <a:xfrm>
            <a:off x="2546358" y="459216"/>
            <a:ext cx="6311395" cy="612732"/>
            <a:chOff x="1061161" y="773882"/>
            <a:chExt cx="6311395" cy="612732"/>
          </a:xfrm>
        </p:grpSpPr>
        <p:sp>
          <p:nvSpPr>
            <p:cNvPr id="12" name="TextBox 11"/>
            <p:cNvSpPr txBox="1"/>
            <p:nvPr/>
          </p:nvSpPr>
          <p:spPr>
            <a:xfrm>
              <a:off x="1061161" y="839147"/>
              <a:ext cx="6311395"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Quy đồng mẫu thức hai phân thức</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nvGrpSpPr>
            <p:cNvPr id="13" name="Group 12"/>
            <p:cNvGrpSpPr/>
            <p:nvPr/>
          </p:nvGrpSpPr>
          <p:grpSpPr>
            <a:xfrm>
              <a:off x="4528673" y="773882"/>
              <a:ext cx="2723422" cy="612732"/>
              <a:chOff x="2946363" y="895684"/>
              <a:chExt cx="2723422" cy="612732"/>
            </a:xfrm>
          </p:grpSpPr>
          <p:sp>
            <p:nvSpPr>
              <p:cNvPr id="14" name="Rectangle 13"/>
              <p:cNvSpPr/>
              <p:nvPr/>
            </p:nvSpPr>
            <p:spPr>
              <a:xfrm>
                <a:off x="3947191" y="1033245"/>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và</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roup 14"/>
              <p:cNvGrpSpPr/>
              <p:nvPr/>
            </p:nvGrpSpPr>
            <p:grpSpPr>
              <a:xfrm>
                <a:off x="2946363" y="895684"/>
                <a:ext cx="2723422" cy="612732"/>
                <a:chOff x="3002022" y="1408173"/>
                <a:chExt cx="2723422" cy="612732"/>
              </a:xfrm>
            </p:grpSpPr>
            <mc:AlternateContent xmlns:mc="http://schemas.openxmlformats.org/markup-compatibility/2006" xmlns:a14="http://schemas.microsoft.com/office/drawing/2010/main">
              <mc:Choice Requires="a14">
                <p:sp>
                  <p:nvSpPr>
                    <p:cNvPr id="16" name="TextBox 15"/>
                    <p:cNvSpPr txBox="1"/>
                    <p:nvPr/>
                  </p:nvSpPr>
                  <p:spPr>
                    <a:xfrm>
                      <a:off x="3840241" y="1408173"/>
                      <a:ext cx="1885203" cy="612732"/>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840241" y="1408173"/>
                      <a:ext cx="18852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002022" y="1408173"/>
                      <a:ext cx="1199603" cy="612732"/>
                    </a:xfrm>
                    <a:prstGeom prst="rect">
                      <a:avLst/>
                    </a:prstGeom>
                    <a:noFill/>
                  </p:spPr>
                  <p:txBody>
                    <a:bodyPr wrap="square" rtlCol="0">
                      <a:spAutoFit/>
                    </a:bodyPr>
                    <a:lstStyle/>
                    <a:p>
                      <a:pPr lvl="0"/>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002022" y="1408173"/>
                      <a:ext cx="1199603" cy="612732"/>
                    </a:xfrm>
                    <a:prstGeom prst="rect">
                      <a:avLst/>
                    </a:prstGeom>
                    <a:blipFill>
                      <a:blip r:embed="rId4"/>
                      <a:stretch>
                        <a:fillRect/>
                      </a:stretch>
                    </a:blipFill>
                  </p:spPr>
                  <p:txBody>
                    <a:bodyPr/>
                    <a:lstStyle/>
                    <a:p>
                      <a:r>
                        <a:rPr lang="en-US">
                          <a:noFill/>
                        </a:rPr>
                        <a:t> </a:t>
                      </a:r>
                    </a:p>
                  </p:txBody>
                </p:sp>
              </mc:Fallback>
            </mc:AlternateContent>
          </p:grpSp>
        </p:grpSp>
      </p:grpSp>
      <p:sp>
        <p:nvSpPr>
          <p:cNvPr id="18" name="Rectangle 17"/>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955472" y="1683676"/>
                <a:ext cx="7687596" cy="2803460"/>
              </a:xfrm>
              <a:prstGeom prst="rect">
                <a:avLst/>
              </a:prstGeom>
            </p:spPr>
            <p:txBody>
              <a:bodyPr wrap="square">
                <a:spAutoFit/>
              </a:bodyPr>
              <a:lstStyle/>
              <a:p>
                <a:pPr algn="just">
                  <a:lnSpc>
                    <a:spcPct val="150000"/>
                  </a:lnSpc>
                  <a:spcBef>
                    <a:spcPts val="400"/>
                  </a:spcBef>
                  <a:spcAft>
                    <a:spcPts val="400"/>
                  </a:spcAft>
                </a:pPr>
                <a:r>
                  <a:rPr lang="en-US" sz="1800">
                    <a:latin typeface="+mn-lt"/>
                    <a:ea typeface="Arial" panose="020B0604020202020204" pitchFamily="34" charset="0"/>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−3=3</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−1</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=3(</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en-US" sz="1800" i="1">
                    <a:latin typeface="+mn-lt"/>
                    <a:ea typeface="Arial" panose="020B0604020202020204" pitchFamily="34" charset="0"/>
                    <a:cs typeface="Times New Roman" panose="02020603050405020304" pitchFamily="18" charset="0"/>
                  </a:rPr>
                  <a:t> </a:t>
                </a:r>
                <a:r>
                  <a:rPr lang="en-US" sz="1800" i="1" smtClean="0">
                    <a:latin typeface="+mn-lt"/>
                    <a:ea typeface="Arial" panose="020B0604020202020204" pitchFamily="34" charset="0"/>
                    <a:cs typeface="Times New Roman" panose="02020603050405020304" pitchFamily="18" charset="0"/>
                  </a:rPr>
                  <a:t>            </a:t>
                </a:r>
                <a14:m>
                  <m:oMath xmlns:m="http://schemas.openxmlformats.org/officeDocument/2006/math">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3</m:t>
                        </m:r>
                      </m:sup>
                    </m:sSup>
                    <m:r>
                      <a:rPr lang="nl-NL" sz="1800" i="1">
                        <a:effectLst/>
                        <a:latin typeface="Cambria Math" panose="02040503050406030204" pitchFamily="18" charset="0"/>
                        <a:ea typeface="Arial" panose="020B0604020202020204" pitchFamily="34" charset="0"/>
                        <a:cs typeface="Times New Roman" panose="02020603050405020304" pitchFamily="18" charset="0"/>
                      </a:rPr>
                      <m:t>−1=</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nl-NL" sz="1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nl-NL" sz="1800" i="1">
                            <a:effectLst/>
                            <a:latin typeface="Cambria Math" panose="02040503050406030204" pitchFamily="18" charset="0"/>
                            <a:ea typeface="Arial" panose="020B0604020202020204" pitchFamily="34" charset="0"/>
                            <a:cs typeface="Times New Roman" panose="02020603050405020304" pitchFamily="18" charset="0"/>
                          </a:rPr>
                          <m:t>+1</m:t>
                        </m:r>
                      </m:e>
                    </m:d>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nl-NL" sz="1800" smtClean="0">
                    <a:effectLst/>
                    <a:latin typeface="+mn-lt"/>
                    <a:ea typeface="Dotum" panose="020B0600000101010101" pitchFamily="34" charset="-127"/>
                    <a:cs typeface="Times New Roman" panose="02020603050405020304" pitchFamily="18" charset="0"/>
                  </a:rPr>
                  <a:t>MTC</a:t>
                </a:r>
                <a:r>
                  <a:rPr lang="nl-NL"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400"/>
                  </a:spcBef>
                  <a:spcAft>
                    <a:spcPts val="400"/>
                  </a:spcAft>
                </a:pPr>
                <a:r>
                  <a:rPr lang="nl-NL" sz="1800" smtClean="0">
                    <a:effectLst/>
                    <a:latin typeface="+mn-lt"/>
                    <a:ea typeface="Arial" panose="020B0604020202020204" pitchFamily="34" charset="0"/>
                    <a:cs typeface="Times New Roman" panose="02020603050405020304" pitchFamily="18" charset="0"/>
                  </a:rPr>
                  <a:t>Nhân </a:t>
                </a:r>
                <a:r>
                  <a:rPr lang="nl-NL" sz="1800">
                    <a:effectLst/>
                    <a:latin typeface="+mn-lt"/>
                    <a:ea typeface="Arial" panose="020B0604020202020204" pitchFamily="34" charset="0"/>
                    <a:cs typeface="Times New Roman" panose="02020603050405020304" pitchFamily="18" charset="0"/>
                  </a:rPr>
                  <a:t>tử phụ của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2</m:t>
                        </m:r>
                      </m:sup>
                    </m:sSup>
                    <m:r>
                      <a:rPr lang="nl-NL" sz="1800" i="1">
                        <a:effectLst/>
                        <a:latin typeface="Cambria Math" panose="02040503050406030204" pitchFamily="18" charset="0"/>
                        <a:ea typeface="Arial" panose="020B0604020202020204" pitchFamily="34" charset="0"/>
                        <a:cs typeface="Times New Roman" panose="02020603050405020304" pitchFamily="18" charset="0"/>
                      </a:rPr>
                      <m:t>−3</m:t>
                    </m:r>
                  </m:oMath>
                </a14:m>
                <a:r>
                  <a:rPr lang="nl-NL" sz="1800">
                    <a:effectLst/>
                    <a:latin typeface="+mn-lt"/>
                    <a:ea typeface="Dotum" panose="020B0600000101010101" pitchFamily="34" charset="-127"/>
                    <a:cs typeface="Times New Roman" panose="02020603050405020304" pitchFamily="18" charset="0"/>
                  </a:rPr>
                  <a:t> là:</a:t>
                </a:r>
                <a:endParaRPr lang="en-US" sz="1800">
                  <a:effectLst/>
                  <a:latin typeface="+mn-lt"/>
                  <a:ea typeface="Arial" panose="020B0604020202020204" pitchFamily="34" charset="0"/>
                  <a:cs typeface="Times New Roman" panose="02020603050405020304" pitchFamily="18" charset="0"/>
                </a:endParaRPr>
              </a:p>
              <a:p>
                <a:pPr algn="ctr">
                  <a:lnSpc>
                    <a:spcPct val="150000"/>
                  </a:lnSpc>
                  <a:spcBef>
                    <a:spcPts val="400"/>
                  </a:spcBef>
                  <a:spcAft>
                    <a:spcPts val="400"/>
                  </a:spcAft>
                </a:pP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r>
                      <a:rPr lang="nl-NL" sz="1800" i="1">
                        <a:effectLst/>
                        <a:latin typeface="Cambria Math" panose="02040503050406030204" pitchFamily="18" charset="0"/>
                        <a:ea typeface="Dotum" panose="020B0600000101010101" pitchFamily="34" charset="-127"/>
                        <a:cs typeface="Times New Roman" panose="02020603050405020304" pitchFamily="18" charset="0"/>
                      </a:rPr>
                      <m:t> :</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nl-NL" sz="1800" i="1">
                            <a:effectLst/>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e>
                        </m:d>
                      </m:e>
                    </m:d>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nl-NL" sz="18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nl-NL"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55472" y="1683676"/>
                <a:ext cx="7687596" cy="2803460"/>
              </a:xfrm>
              <a:prstGeom prst="rect">
                <a:avLst/>
              </a:prstGeom>
              <a:blipFill>
                <a:blip r:embed="rId5"/>
                <a:stretch>
                  <a:fillRect l="-71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anim calcmode="lin" valueType="num">
                                      <p:cBhvr>
                                        <p:cTn id="3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sp>
        <p:nvSpPr>
          <p:cNvPr id="7" name="TextBox 6"/>
          <p:cNvSpPr txBox="1"/>
          <p:nvPr/>
        </p:nvSpPr>
        <p:spPr>
          <a:xfrm>
            <a:off x="610477" y="471784"/>
            <a:ext cx="1918032" cy="600164"/>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200" b="1" i="0" u="none" strike="noStrike" kern="120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 4</a:t>
            </a:r>
            <a:endParaRPr kumimoji="0" lang="en-US" sz="2200" b="1" i="0" u="none" strike="noStrike" kern="120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grpSp>
        <p:nvGrpSpPr>
          <p:cNvPr id="11" name="Group 10"/>
          <p:cNvGrpSpPr/>
          <p:nvPr/>
        </p:nvGrpSpPr>
        <p:grpSpPr>
          <a:xfrm>
            <a:off x="2546358" y="459216"/>
            <a:ext cx="6311395" cy="612732"/>
            <a:chOff x="1061161" y="773882"/>
            <a:chExt cx="6311395" cy="612732"/>
          </a:xfrm>
        </p:grpSpPr>
        <p:sp>
          <p:nvSpPr>
            <p:cNvPr id="12" name="TextBox 11"/>
            <p:cNvSpPr txBox="1"/>
            <p:nvPr/>
          </p:nvSpPr>
          <p:spPr>
            <a:xfrm>
              <a:off x="1061161" y="839147"/>
              <a:ext cx="6311395" cy="507831"/>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Quy đồng mẫu thức hai phân thức</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p:grpSp>
          <p:nvGrpSpPr>
            <p:cNvPr id="13" name="Group 12"/>
            <p:cNvGrpSpPr/>
            <p:nvPr/>
          </p:nvGrpSpPr>
          <p:grpSpPr>
            <a:xfrm>
              <a:off x="4528673" y="773882"/>
              <a:ext cx="2723422" cy="612732"/>
              <a:chOff x="2946363" y="895684"/>
              <a:chExt cx="2723422" cy="612732"/>
            </a:xfrm>
          </p:grpSpPr>
          <p:sp>
            <p:nvSpPr>
              <p:cNvPr id="14" name="Rectangle 13"/>
              <p:cNvSpPr/>
              <p:nvPr/>
            </p:nvSpPr>
            <p:spPr>
              <a:xfrm>
                <a:off x="3947191" y="1033245"/>
                <a:ext cx="4283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và</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roup 14"/>
              <p:cNvGrpSpPr/>
              <p:nvPr/>
            </p:nvGrpSpPr>
            <p:grpSpPr>
              <a:xfrm>
                <a:off x="2946363" y="895684"/>
                <a:ext cx="2723422" cy="612732"/>
                <a:chOff x="3002022" y="1408173"/>
                <a:chExt cx="2723422" cy="612732"/>
              </a:xfrm>
            </p:grpSpPr>
            <mc:AlternateContent xmlns:mc="http://schemas.openxmlformats.org/markup-compatibility/2006" xmlns:a14="http://schemas.microsoft.com/office/drawing/2010/main">
              <mc:Choice Requires="a14">
                <p:sp>
                  <p:nvSpPr>
                    <p:cNvPr id="16" name="TextBox 15"/>
                    <p:cNvSpPr txBox="1"/>
                    <p:nvPr/>
                  </p:nvSpPr>
                  <p:spPr>
                    <a:xfrm>
                      <a:off x="3840241" y="1408173"/>
                      <a:ext cx="1885203" cy="612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840241" y="1408173"/>
                      <a:ext cx="1885203" cy="6127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002022" y="1408173"/>
                      <a:ext cx="1199603" cy="612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fPr>
                              <m:num>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cs typeface="Times New Roman" panose="02020603050405020304" pitchFamily="18" charset="0"/>
                                        <a:sym typeface="Arial"/>
                                      </a:rPr>
                                    </m:ctrlPr>
                                  </m:s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𝑥</m:t>
                                    </m:r>
                                  </m:e>
                                  <m: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sup>
                                </m:sSup>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−3</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002022" y="1408173"/>
                      <a:ext cx="1199603" cy="612732"/>
                    </a:xfrm>
                    <a:prstGeom prst="rect">
                      <a:avLst/>
                    </a:prstGeom>
                    <a:blipFill>
                      <a:blip r:embed="rId4"/>
                      <a:stretch>
                        <a:fillRect/>
                      </a:stretch>
                    </a:blipFill>
                  </p:spPr>
                  <p:txBody>
                    <a:bodyPr/>
                    <a:lstStyle/>
                    <a:p>
                      <a:r>
                        <a:rPr lang="en-US">
                          <a:noFill/>
                        </a:rPr>
                        <a:t> </a:t>
                      </a:r>
                    </a:p>
                  </p:txBody>
                </p:sp>
              </mc:Fallback>
            </mc:AlternateContent>
          </p:grpSp>
        </p:grpSp>
      </p:grpSp>
      <p:sp>
        <p:nvSpPr>
          <p:cNvPr id="18" name="Rectangle 17"/>
          <p:cNvSpPr/>
          <p:nvPr/>
        </p:nvSpPr>
        <p:spPr>
          <a:xfrm>
            <a:off x="4258702" y="1173328"/>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952242" y="1550470"/>
                <a:ext cx="7310546" cy="3365858"/>
              </a:xfrm>
              <a:prstGeom prst="rect">
                <a:avLst/>
              </a:prstGeom>
            </p:spPr>
            <p:txBody>
              <a:bodyPr wrap="square">
                <a:spAutoFit/>
              </a:bodyPr>
              <a:lstStyle/>
              <a:p>
                <a:pPr lvl="0" algn="just">
                  <a:lnSpc>
                    <a:spcPct val="150000"/>
                  </a:lnSpc>
                  <a:spcBef>
                    <a:spcPts val="300"/>
                  </a:spcBef>
                  <a:spcAft>
                    <a:spcPts val="300"/>
                  </a:spcAft>
                </a:pPr>
                <a:r>
                  <a:rPr lang="nl-NL" sz="1800" smtClean="0">
                    <a:ea typeface="Arial" panose="020B0604020202020204" pitchFamily="34" charset="0"/>
                    <a:cs typeface="Times New Roman" panose="02020603050405020304" pitchFamily="18" charset="0"/>
                  </a:rPr>
                  <a:t>Nhân </a:t>
                </a:r>
                <a:r>
                  <a:rPr lang="nl-NL" sz="1800">
                    <a:ea typeface="Arial" panose="020B0604020202020204" pitchFamily="34" charset="0"/>
                    <a:cs typeface="Times New Roman" panose="02020603050405020304" pitchFamily="18" charset="0"/>
                  </a:rPr>
                  <a:t>tử phụ của </a:t>
                </a:r>
                <a14:m>
                  <m:oMath xmlns:m="http://schemas.openxmlformats.org/officeDocument/2006/math">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nl-NL" sz="1800" i="1">
                            <a:latin typeface="Cambria Math" panose="02040503050406030204" pitchFamily="18" charset="0"/>
                            <a:ea typeface="Arial" panose="020B0604020202020204" pitchFamily="34" charset="0"/>
                            <a:cs typeface="Times New Roman" panose="02020603050405020304" pitchFamily="18" charset="0"/>
                          </a:rPr>
                          <m:t>3</m:t>
                        </m:r>
                      </m:sup>
                    </m:sSup>
                    <m:r>
                      <a:rPr lang="nl-NL" sz="1800" i="1">
                        <a:latin typeface="Cambria Math" panose="02040503050406030204" pitchFamily="18" charset="0"/>
                        <a:ea typeface="Arial" panose="020B0604020202020204" pitchFamily="34" charset="0"/>
                        <a:cs typeface="Times New Roman" panose="02020603050405020304" pitchFamily="18" charset="0"/>
                      </a:rPr>
                      <m:t>−1</m:t>
                    </m:r>
                  </m:oMath>
                </a14:m>
                <a:r>
                  <a:rPr lang="nl-NL" sz="1800">
                    <a:ea typeface="Dotum" panose="020B0600000101010101" pitchFamily="34" charset="-127"/>
                    <a:cs typeface="Times New Roman" panose="02020603050405020304" pitchFamily="18" charset="0"/>
                  </a:rPr>
                  <a:t> là:</a:t>
                </a:r>
                <a:endParaRPr lang="en-US" sz="1800">
                  <a:ea typeface="Arial" panose="020B0604020202020204" pitchFamily="34" charset="0"/>
                  <a:cs typeface="Times New Roman" panose="02020603050405020304" pitchFamily="18" charset="0"/>
                </a:endParaRPr>
              </a:p>
              <a:p>
                <a:pPr lvl="0" algn="ctr">
                  <a:lnSpc>
                    <a:spcPct val="150000"/>
                  </a:lnSpc>
                  <a:spcBef>
                    <a:spcPts val="300"/>
                  </a:spcBef>
                  <a:spcAft>
                    <a:spcPts val="300"/>
                  </a:spcAft>
                </a:pPr>
                <a14:m>
                  <m:oMath xmlns:m="http://schemas.openxmlformats.org/officeDocument/2006/math">
                    <m:r>
                      <a:rPr lang="nl-NL"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r>
                      <a:rPr lang="nl-NL" sz="1800" i="1">
                        <a:latin typeface="Cambria Math" panose="02040503050406030204" pitchFamily="18" charset="0"/>
                        <a:ea typeface="Dotum" panose="020B0600000101010101" pitchFamily="34" charset="-127"/>
                        <a:cs typeface="Times New Roman" panose="02020603050405020304" pitchFamily="18" charset="0"/>
                      </a:rPr>
                      <m:t> :</m:t>
                    </m:r>
                    <m:d>
                      <m:dPr>
                        <m:begChr m:val="["/>
                        <m:endChr m:val="]"/>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e>
                    </m:d>
                    <m:r>
                      <a:rPr lang="nl-NL"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nl-NL"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e>
                    </m:d>
                  </m:oMath>
                </a14:m>
                <a:r>
                  <a:rPr lang="nl-NL" sz="1800">
                    <a:ea typeface="Dotum" panose="020B0600000101010101" pitchFamily="34" charset="-127"/>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r>
                  <a:rPr lang="nl-NL" sz="1800">
                    <a:ea typeface="Arial" panose="020B0604020202020204" pitchFamily="34" charset="0"/>
                    <a:cs typeface="Times New Roman" panose="02020603050405020304" pitchFamily="18" charset="0"/>
                  </a:rPr>
                  <a:t>Thực hiện quy đồng, ta có:</a:t>
                </a:r>
                <a:endParaRPr lang="en-US" sz="180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1</m:t>
                          </m:r>
                        </m:num>
                        <m:den>
                          <m:r>
                            <a:rPr lang="en-US" sz="1800" i="1">
                              <a:latin typeface="Cambria Math" panose="02040503050406030204" pitchFamily="18" charset="0"/>
                              <a:ea typeface="Arial" panose="020B0604020202020204" pitchFamily="34" charset="0"/>
                              <a:cs typeface="Times New Roman" panose="02020603050405020304" pitchFamily="18" charset="0"/>
                            </a:rPr>
                            <m:t>3</m:t>
                          </m:r>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2</m:t>
                              </m:r>
                            </m:sup>
                          </m:sSup>
                          <m:r>
                            <a:rPr lang="en-US" sz="1800" i="1">
                              <a:latin typeface="Cambria Math" panose="02040503050406030204" pitchFamily="18" charset="0"/>
                              <a:ea typeface="Arial" panose="020B0604020202020204" pitchFamily="34" charset="0"/>
                              <a:cs typeface="Times New Roman" panose="02020603050405020304" pitchFamily="18" charset="0"/>
                            </a:rPr>
                            <m:t>−3</m:t>
                          </m:r>
                        </m:den>
                      </m:f>
                      <m:r>
                        <a:rPr lang="en-US" sz="1800" i="1">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nl-NL" sz="1800" i="1">
                                  <a:latin typeface="Cambria Math" panose="02040503050406030204" pitchFamily="18" charset="0"/>
                                  <a:ea typeface="Dotum" panose="020B0600000101010101" pitchFamily="34" charset="-127"/>
                                  <a:cs typeface="Times New Roman" panose="02020603050405020304" pitchFamily="18" charset="0"/>
                                </a:rPr>
                                <m:t>2</m:t>
                              </m:r>
                            </m:sup>
                          </m:sSup>
                          <m:r>
                            <a:rPr lang="nl-NL"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nl-NL" sz="1800" i="1">
                              <a:latin typeface="Cambria Math" panose="02040503050406030204" pitchFamily="18" charset="0"/>
                              <a:ea typeface="Dotum" panose="020B0600000101010101" pitchFamily="34" charset="-127"/>
                              <a:cs typeface="Times New Roman" panose="02020603050405020304" pitchFamily="18" charset="0"/>
                            </a:rPr>
                            <m:t>+1</m:t>
                          </m:r>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en>
                      </m:f>
                    </m:oMath>
                  </m:oMathPara>
                </a14:m>
                <a:endParaRPr lang="en-US" sz="1800">
                  <a:ea typeface="Arial" panose="020B0604020202020204" pitchFamily="34" charset="0"/>
                  <a:cs typeface="Times New Roman" panose="02020603050405020304" pitchFamily="18" charset="0"/>
                </a:endParaRPr>
              </a:p>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Arial" panose="020B0604020202020204" pitchFamily="34" charset="0"/>
                              <a:cs typeface="Times New Roman" panose="02020603050405020304" pitchFamily="18" charset="0"/>
                            </a:rPr>
                          </m:ctrlPr>
                        </m:fPr>
                        <m:num>
                          <m:r>
                            <a:rPr lang="en-US" sz="1800" i="1">
                              <a:latin typeface="Cambria Math" panose="02040503050406030204" pitchFamily="18" charset="0"/>
                              <a:ea typeface="Arial" panose="020B0604020202020204" pitchFamily="34" charset="0"/>
                              <a:cs typeface="Times New Roman" panose="02020603050405020304" pitchFamily="18" charset="0"/>
                            </a:rPr>
                            <m:t>1</m:t>
                          </m:r>
                        </m:num>
                        <m:den>
                          <m:sSup>
                            <m:sSupPr>
                              <m:ctrlPr>
                                <a:rPr lang="en-US" sz="1800" i="1">
                                  <a:latin typeface="Cambria Math" panose="02040503050406030204" pitchFamily="18" charset="0"/>
                                  <a:ea typeface="Arial" panose="020B0604020202020204" pitchFamily="34" charset="0"/>
                                  <a:cs typeface="Times New Roman" panose="02020603050405020304" pitchFamily="18" charset="0"/>
                                </a:rPr>
                              </m:ctrlPr>
                            </m:sSupPr>
                            <m:e>
                              <m:r>
                                <a:rPr lang="en-US" sz="1800" i="1">
                                  <a:latin typeface="Cambria Math" panose="02040503050406030204" pitchFamily="18" charset="0"/>
                                  <a:ea typeface="Arial" panose="020B0604020202020204" pitchFamily="34" charset="0"/>
                                  <a:cs typeface="Times New Roman" panose="02020603050405020304" pitchFamily="18" charset="0"/>
                                </a:rPr>
                                <m:t>𝑥</m:t>
                              </m:r>
                            </m:e>
                            <m:sup>
                              <m:r>
                                <a:rPr lang="en-US" sz="1800" i="1">
                                  <a:latin typeface="Cambria Math" panose="02040503050406030204" pitchFamily="18" charset="0"/>
                                  <a:ea typeface="Arial" panose="020B0604020202020204" pitchFamily="34" charset="0"/>
                                  <a:cs typeface="Times New Roman" panose="02020603050405020304" pitchFamily="18" charset="0"/>
                                </a:rPr>
                                <m:t>3</m:t>
                              </m:r>
                            </m:sup>
                          </m:sSup>
                          <m:r>
                            <a:rPr lang="en-US" sz="1800" i="1">
                              <a:latin typeface="Cambria Math" panose="02040503050406030204" pitchFamily="18" charset="0"/>
                              <a:ea typeface="Arial" panose="020B0604020202020204" pitchFamily="34" charset="0"/>
                              <a:cs typeface="Times New Roman" panose="02020603050405020304" pitchFamily="18" charset="0"/>
                            </a:rPr>
                            <m:t>−1</m:t>
                          </m:r>
                        </m:den>
                      </m:f>
                      <m:r>
                        <a:rPr lang="en-US" sz="1800" i="1">
                          <a:latin typeface="Cambria Math" panose="02040503050406030204" pitchFamily="18" charset="0"/>
                          <a:ea typeface="Arial" panose="020B0604020202020204" pitchFamily="34" charset="0"/>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nl-NL"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3</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52242" y="1550470"/>
                <a:ext cx="7310546" cy="3365858"/>
              </a:xfrm>
              <a:prstGeom prst="rect">
                <a:avLst/>
              </a:prstGeom>
              <a:blipFill>
                <a:blip r:embed="rId5"/>
                <a:stretch>
                  <a:fillRect l="-667"/>
                </a:stretch>
              </a:blipFill>
            </p:spPr>
            <p:txBody>
              <a:bodyPr/>
              <a:lstStyle/>
              <a:p>
                <a:r>
                  <a:rPr lang="en-US">
                    <a:noFill/>
                  </a:rPr>
                  <a:t> </a:t>
                </a:r>
              </a:p>
            </p:txBody>
          </p:sp>
        </mc:Fallback>
      </mc:AlternateContent>
    </p:spTree>
    <p:extLst>
      <p:ext uri="{BB962C8B-B14F-4D97-AF65-F5344CB8AC3E}">
        <p14:creationId xmlns:p14="http://schemas.microsoft.com/office/powerpoint/2010/main" val="354711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up)">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5" name="Google Shape;1875;p37"/>
          <p:cNvSpPr txBox="1"/>
          <p:nvPr/>
        </p:nvSpPr>
        <p:spPr>
          <a:xfrm>
            <a:off x="1053021" y="2630110"/>
            <a:ext cx="7071641" cy="1981552"/>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lvl="0" algn="ctr">
              <a:lnSpc>
                <a:spcPct val="150000"/>
              </a:lnSpc>
            </a:pPr>
            <a:r>
              <a:rPr lang="vi-VN" sz="4000" b="1">
                <a:solidFill>
                  <a:schemeClr val="dk1"/>
                </a:solidFill>
                <a:latin typeface="+mn-lt"/>
                <a:ea typeface="Maven Pro"/>
                <a:cs typeface="Maven Pro"/>
                <a:sym typeface="Maven Pro"/>
              </a:rPr>
              <a:t>BÀI 22. TÍNH CHẤT CƠ BẢN CỦA PHÂN THỨC ĐẠI SỐ </a:t>
            </a:r>
            <a:endParaRPr sz="4000">
              <a:solidFill>
                <a:schemeClr val="dk1"/>
              </a:solidFill>
              <a:latin typeface="+mn-lt"/>
              <a:ea typeface="Maven Pro"/>
              <a:cs typeface="Maven Pro"/>
              <a:sym typeface="Maven Pro"/>
            </a:endParaRPr>
          </a:p>
        </p:txBody>
      </p:sp>
      <p:grpSp>
        <p:nvGrpSpPr>
          <p:cNvPr id="117" name="Google Shape;2019;p40"/>
          <p:cNvGrpSpPr/>
          <p:nvPr/>
        </p:nvGrpSpPr>
        <p:grpSpPr>
          <a:xfrm>
            <a:off x="440592" y="429370"/>
            <a:ext cx="1420576" cy="2011680"/>
            <a:chOff x="546875" y="457823"/>
            <a:chExt cx="2800475" cy="4225677"/>
          </a:xfrm>
        </p:grpSpPr>
        <p:sp>
          <p:nvSpPr>
            <p:cNvPr id="118" name="Google Shape;2020;p40"/>
            <p:cNvSpPr/>
            <p:nvPr/>
          </p:nvSpPr>
          <p:spPr>
            <a:xfrm>
              <a:off x="1478075" y="1353975"/>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21;p40"/>
            <p:cNvSpPr/>
            <p:nvPr/>
          </p:nvSpPr>
          <p:spPr>
            <a:xfrm>
              <a:off x="546875" y="1066663"/>
              <a:ext cx="332700" cy="332700"/>
            </a:xfrm>
            <a:prstGeom prst="mathMinus">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22;p40"/>
            <p:cNvSpPr/>
            <p:nvPr/>
          </p:nvSpPr>
          <p:spPr>
            <a:xfrm>
              <a:off x="592200" y="2725750"/>
              <a:ext cx="332700" cy="332700"/>
            </a:xfrm>
            <a:prstGeom prst="mathMultiply">
              <a:avLst>
                <a:gd name="adj1" fmla="val 2352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2023;p40"/>
            <p:cNvGrpSpPr/>
            <p:nvPr/>
          </p:nvGrpSpPr>
          <p:grpSpPr>
            <a:xfrm>
              <a:off x="2363945" y="853192"/>
              <a:ext cx="554708" cy="888861"/>
              <a:chOff x="5029670" y="1742067"/>
              <a:chExt cx="554708" cy="888861"/>
            </a:xfrm>
          </p:grpSpPr>
          <p:sp>
            <p:nvSpPr>
              <p:cNvPr id="215" name="Google Shape;2024;p40"/>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25;p40"/>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26;p40"/>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27;p40"/>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28;p40"/>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29;p40"/>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30;p40"/>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31;p40"/>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2032;p40"/>
            <p:cNvGrpSpPr/>
            <p:nvPr/>
          </p:nvGrpSpPr>
          <p:grpSpPr>
            <a:xfrm>
              <a:off x="1200360" y="457823"/>
              <a:ext cx="554667" cy="395388"/>
              <a:chOff x="5497632" y="1159795"/>
              <a:chExt cx="679822" cy="484604"/>
            </a:xfrm>
          </p:grpSpPr>
          <p:sp>
            <p:nvSpPr>
              <p:cNvPr id="211" name="Google Shape;2033;p40"/>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34;p40"/>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35;p40"/>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36;p40"/>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2037;p40"/>
            <p:cNvSpPr/>
            <p:nvPr/>
          </p:nvSpPr>
          <p:spPr>
            <a:xfrm>
              <a:off x="879564" y="1919654"/>
              <a:ext cx="278475" cy="419019"/>
            </a:xfrm>
            <a:custGeom>
              <a:avLst/>
              <a:gdLst/>
              <a:ahLst/>
              <a:cxnLst/>
              <a:rect l="l" t="t" r="r" b="b"/>
              <a:pathLst>
                <a:path w="20446" h="30765" extrusionOk="0">
                  <a:moveTo>
                    <a:pt x="14196" y="0"/>
                  </a:moveTo>
                  <a:cubicBezTo>
                    <a:pt x="13540" y="0"/>
                    <a:pt x="12881" y="108"/>
                    <a:pt x="12242" y="325"/>
                  </a:cubicBezTo>
                  <a:cubicBezTo>
                    <a:pt x="11835" y="463"/>
                    <a:pt x="11452" y="642"/>
                    <a:pt x="11091" y="856"/>
                  </a:cubicBezTo>
                  <a:cubicBezTo>
                    <a:pt x="10093" y="1448"/>
                    <a:pt x="9286" y="2319"/>
                    <a:pt x="8758" y="3389"/>
                  </a:cubicBezTo>
                  <a:lnTo>
                    <a:pt x="103" y="21132"/>
                  </a:lnTo>
                  <a:cubicBezTo>
                    <a:pt x="0" y="21344"/>
                    <a:pt x="88" y="21600"/>
                    <a:pt x="299" y="21702"/>
                  </a:cubicBezTo>
                  <a:cubicBezTo>
                    <a:pt x="360" y="21732"/>
                    <a:pt x="424" y="21746"/>
                    <a:pt x="487" y="21746"/>
                  </a:cubicBezTo>
                  <a:cubicBezTo>
                    <a:pt x="645" y="21746"/>
                    <a:pt x="796" y="21657"/>
                    <a:pt x="868" y="21506"/>
                  </a:cubicBezTo>
                  <a:lnTo>
                    <a:pt x="9525" y="3763"/>
                  </a:lnTo>
                  <a:cubicBezTo>
                    <a:pt x="10139" y="2516"/>
                    <a:pt x="11199" y="1584"/>
                    <a:pt x="12517" y="1135"/>
                  </a:cubicBezTo>
                  <a:cubicBezTo>
                    <a:pt x="13066" y="948"/>
                    <a:pt x="13633" y="855"/>
                    <a:pt x="14197" y="855"/>
                  </a:cubicBezTo>
                  <a:cubicBezTo>
                    <a:pt x="14983" y="855"/>
                    <a:pt x="15765" y="1035"/>
                    <a:pt x="16492" y="1393"/>
                  </a:cubicBezTo>
                  <a:cubicBezTo>
                    <a:pt x="19067" y="2659"/>
                    <a:pt x="20131" y="5785"/>
                    <a:pt x="18863" y="8360"/>
                  </a:cubicBezTo>
                  <a:lnTo>
                    <a:pt x="9501" y="27574"/>
                  </a:lnTo>
                  <a:cubicBezTo>
                    <a:pt x="9008" y="28576"/>
                    <a:pt x="8154" y="29327"/>
                    <a:pt x="7093" y="29689"/>
                  </a:cubicBezTo>
                  <a:cubicBezTo>
                    <a:pt x="6652" y="29840"/>
                    <a:pt x="6196" y="29914"/>
                    <a:pt x="5743" y="29914"/>
                  </a:cubicBezTo>
                  <a:cubicBezTo>
                    <a:pt x="5110" y="29914"/>
                    <a:pt x="4480" y="29769"/>
                    <a:pt x="3895" y="29481"/>
                  </a:cubicBezTo>
                  <a:cubicBezTo>
                    <a:pt x="2892" y="28988"/>
                    <a:pt x="2140" y="28131"/>
                    <a:pt x="1780" y="27073"/>
                  </a:cubicBezTo>
                  <a:cubicBezTo>
                    <a:pt x="1419" y="26015"/>
                    <a:pt x="1494" y="24879"/>
                    <a:pt x="1988" y="23875"/>
                  </a:cubicBezTo>
                  <a:lnTo>
                    <a:pt x="10238" y="7108"/>
                  </a:lnTo>
                  <a:cubicBezTo>
                    <a:pt x="10791" y="5987"/>
                    <a:pt x="11919" y="5336"/>
                    <a:pt x="13090" y="5336"/>
                  </a:cubicBezTo>
                  <a:cubicBezTo>
                    <a:pt x="13559" y="5336"/>
                    <a:pt x="14035" y="5441"/>
                    <a:pt x="14483" y="5662"/>
                  </a:cubicBezTo>
                  <a:cubicBezTo>
                    <a:pt x="16052" y="6433"/>
                    <a:pt x="16702" y="8338"/>
                    <a:pt x="15932" y="9902"/>
                  </a:cubicBezTo>
                  <a:lnTo>
                    <a:pt x="8081" y="25356"/>
                  </a:lnTo>
                  <a:cubicBezTo>
                    <a:pt x="7974" y="25563"/>
                    <a:pt x="8059" y="25820"/>
                    <a:pt x="8268" y="25927"/>
                  </a:cubicBezTo>
                  <a:cubicBezTo>
                    <a:pt x="8330" y="25959"/>
                    <a:pt x="8395" y="25974"/>
                    <a:pt x="8460" y="25974"/>
                  </a:cubicBezTo>
                  <a:cubicBezTo>
                    <a:pt x="8615" y="25974"/>
                    <a:pt x="8765" y="25888"/>
                    <a:pt x="8839" y="25740"/>
                  </a:cubicBezTo>
                  <a:lnTo>
                    <a:pt x="16693" y="10281"/>
                  </a:lnTo>
                  <a:cubicBezTo>
                    <a:pt x="17673" y="8291"/>
                    <a:pt x="16850" y="5875"/>
                    <a:pt x="14859" y="4895"/>
                  </a:cubicBezTo>
                  <a:cubicBezTo>
                    <a:pt x="14291" y="4615"/>
                    <a:pt x="13687" y="4483"/>
                    <a:pt x="13092" y="4483"/>
                  </a:cubicBezTo>
                  <a:cubicBezTo>
                    <a:pt x="11606" y="4483"/>
                    <a:pt x="10174" y="5308"/>
                    <a:pt x="9473" y="6730"/>
                  </a:cubicBezTo>
                  <a:lnTo>
                    <a:pt x="1224" y="23497"/>
                  </a:lnTo>
                  <a:cubicBezTo>
                    <a:pt x="628" y="24704"/>
                    <a:pt x="540" y="26070"/>
                    <a:pt x="974" y="27345"/>
                  </a:cubicBezTo>
                  <a:cubicBezTo>
                    <a:pt x="1407" y="28620"/>
                    <a:pt x="2312" y="29650"/>
                    <a:pt x="3520" y="30243"/>
                  </a:cubicBezTo>
                  <a:cubicBezTo>
                    <a:pt x="4222" y="30589"/>
                    <a:pt x="4979" y="30764"/>
                    <a:pt x="5740" y="30764"/>
                  </a:cubicBezTo>
                  <a:cubicBezTo>
                    <a:pt x="6286" y="30764"/>
                    <a:pt x="6835" y="30674"/>
                    <a:pt x="7368" y="30493"/>
                  </a:cubicBezTo>
                  <a:cubicBezTo>
                    <a:pt x="8642" y="30057"/>
                    <a:pt x="9671" y="29155"/>
                    <a:pt x="10265" y="27946"/>
                  </a:cubicBezTo>
                  <a:lnTo>
                    <a:pt x="19627" y="8733"/>
                  </a:lnTo>
                  <a:cubicBezTo>
                    <a:pt x="20341" y="7282"/>
                    <a:pt x="20446" y="5640"/>
                    <a:pt x="19926" y="4108"/>
                  </a:cubicBezTo>
                  <a:cubicBezTo>
                    <a:pt x="19404" y="2576"/>
                    <a:pt x="18318" y="1340"/>
                    <a:pt x="16867" y="625"/>
                  </a:cubicBezTo>
                  <a:cubicBezTo>
                    <a:pt x="16022" y="210"/>
                    <a:pt x="15111" y="0"/>
                    <a:pt x="1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38;p40"/>
            <p:cNvSpPr/>
            <p:nvPr/>
          </p:nvSpPr>
          <p:spPr>
            <a:xfrm>
              <a:off x="1141750"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2039;p40"/>
            <p:cNvGrpSpPr/>
            <p:nvPr/>
          </p:nvGrpSpPr>
          <p:grpSpPr>
            <a:xfrm>
              <a:off x="592205" y="3818461"/>
              <a:ext cx="1447719" cy="785510"/>
              <a:chOff x="4228380" y="3652686"/>
              <a:chExt cx="1447719" cy="785510"/>
            </a:xfrm>
          </p:grpSpPr>
          <p:sp>
            <p:nvSpPr>
              <p:cNvPr id="186" name="Google Shape;2040;p40"/>
              <p:cNvSpPr/>
              <p:nvPr/>
            </p:nvSpPr>
            <p:spPr>
              <a:xfrm>
                <a:off x="4384538" y="3652686"/>
                <a:ext cx="1291561" cy="281205"/>
              </a:xfrm>
              <a:custGeom>
                <a:avLst/>
                <a:gdLst/>
                <a:ahLst/>
                <a:cxnLst/>
                <a:rect l="l" t="t" r="r" b="b"/>
                <a:pathLst>
                  <a:path w="57963" h="12620" extrusionOk="0">
                    <a:moveTo>
                      <a:pt x="0" y="1"/>
                    </a:moveTo>
                    <a:lnTo>
                      <a:pt x="0" y="1616"/>
                    </a:lnTo>
                    <a:lnTo>
                      <a:pt x="7618" y="1616"/>
                    </a:lnTo>
                    <a:lnTo>
                      <a:pt x="7618" y="11004"/>
                    </a:lnTo>
                    <a:lnTo>
                      <a:pt x="0" y="11004"/>
                    </a:lnTo>
                    <a:lnTo>
                      <a:pt x="0" y="12620"/>
                    </a:lnTo>
                    <a:lnTo>
                      <a:pt x="52900" y="12620"/>
                    </a:lnTo>
                    <a:cubicBezTo>
                      <a:pt x="55694" y="12620"/>
                      <a:pt x="57961" y="9822"/>
                      <a:pt x="57961" y="6372"/>
                    </a:cubicBezTo>
                    <a:lnTo>
                      <a:pt x="57961" y="6245"/>
                    </a:lnTo>
                    <a:cubicBezTo>
                      <a:pt x="57962" y="2798"/>
                      <a:pt x="55695" y="1"/>
                      <a:pt x="52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41;p40"/>
              <p:cNvSpPr/>
              <p:nvPr/>
            </p:nvSpPr>
            <p:spPr>
              <a:xfrm>
                <a:off x="5013471" y="3688739"/>
                <a:ext cx="626673" cy="209188"/>
              </a:xfrm>
              <a:custGeom>
                <a:avLst/>
                <a:gdLst/>
                <a:ahLst/>
                <a:cxnLst/>
                <a:rect l="l" t="t" r="r" b="b"/>
                <a:pathLst>
                  <a:path w="28124" h="9388" extrusionOk="0">
                    <a:moveTo>
                      <a:pt x="1" y="1"/>
                    </a:moveTo>
                    <a:lnTo>
                      <a:pt x="1" y="9387"/>
                    </a:lnTo>
                    <a:lnTo>
                      <a:pt x="24435" y="9387"/>
                    </a:lnTo>
                    <a:cubicBezTo>
                      <a:pt x="26471" y="9387"/>
                      <a:pt x="28124" y="7306"/>
                      <a:pt x="28122" y="4741"/>
                    </a:cubicBezTo>
                    <a:lnTo>
                      <a:pt x="28122" y="4647"/>
                    </a:lnTo>
                    <a:cubicBezTo>
                      <a:pt x="28122" y="2081"/>
                      <a:pt x="26471" y="1"/>
                      <a:pt x="2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42;p40"/>
              <p:cNvSpPr/>
              <p:nvPr/>
            </p:nvSpPr>
            <p:spPr>
              <a:xfrm>
                <a:off x="4410052" y="3688695"/>
                <a:ext cx="632622" cy="209188"/>
              </a:xfrm>
              <a:custGeom>
                <a:avLst/>
                <a:gdLst/>
                <a:ahLst/>
                <a:cxnLst/>
                <a:rect l="l" t="t" r="r" b="b"/>
                <a:pathLst>
                  <a:path w="28391" h="9388" extrusionOk="0">
                    <a:moveTo>
                      <a:pt x="1" y="0"/>
                    </a:moveTo>
                    <a:cubicBezTo>
                      <a:pt x="1" y="0"/>
                      <a:pt x="2062" y="4564"/>
                      <a:pt x="1" y="9387"/>
                    </a:cubicBezTo>
                    <a:lnTo>
                      <a:pt x="27081" y="9387"/>
                    </a:lnTo>
                    <a:cubicBezTo>
                      <a:pt x="27081" y="9387"/>
                      <a:pt x="27081" y="9387"/>
                      <a:pt x="27081" y="9387"/>
                    </a:cubicBezTo>
                    <a:cubicBezTo>
                      <a:pt x="27083" y="9387"/>
                      <a:pt x="28391" y="8134"/>
                      <a:pt x="28391" y="4695"/>
                    </a:cubicBezTo>
                    <a:cubicBezTo>
                      <a:pt x="28391" y="1253"/>
                      <a:pt x="27080" y="0"/>
                      <a:pt x="2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43;p40"/>
              <p:cNvSpPr/>
              <p:nvPr/>
            </p:nvSpPr>
            <p:spPr>
              <a:xfrm>
                <a:off x="5179077" y="3652686"/>
                <a:ext cx="86835" cy="281250"/>
              </a:xfrm>
              <a:custGeom>
                <a:avLst/>
                <a:gdLst/>
                <a:ahLst/>
                <a:cxnLst/>
                <a:rect l="l" t="t" r="r" b="b"/>
                <a:pathLst>
                  <a:path w="3897" h="12622" extrusionOk="0">
                    <a:moveTo>
                      <a:pt x="313" y="1"/>
                    </a:moveTo>
                    <a:cubicBezTo>
                      <a:pt x="1287" y="2839"/>
                      <a:pt x="1883" y="7153"/>
                      <a:pt x="0" y="12622"/>
                    </a:cubicBezTo>
                    <a:lnTo>
                      <a:pt x="2353" y="12622"/>
                    </a:lnTo>
                    <a:cubicBezTo>
                      <a:pt x="3897" y="7446"/>
                      <a:pt x="3492"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44;p40"/>
              <p:cNvSpPr/>
              <p:nvPr/>
            </p:nvSpPr>
            <p:spPr>
              <a:xfrm>
                <a:off x="5447117" y="3652686"/>
                <a:ext cx="86857" cy="281250"/>
              </a:xfrm>
              <a:custGeom>
                <a:avLst/>
                <a:gdLst/>
                <a:ahLst/>
                <a:cxnLst/>
                <a:rect l="l" t="t" r="r" b="b"/>
                <a:pathLst>
                  <a:path w="3898" h="12622" extrusionOk="0">
                    <a:moveTo>
                      <a:pt x="313" y="1"/>
                    </a:moveTo>
                    <a:cubicBezTo>
                      <a:pt x="1286" y="2839"/>
                      <a:pt x="1883" y="7153"/>
                      <a:pt x="1" y="12622"/>
                    </a:cubicBezTo>
                    <a:lnTo>
                      <a:pt x="2353" y="12622"/>
                    </a:lnTo>
                    <a:cubicBezTo>
                      <a:pt x="3897" y="7446"/>
                      <a:pt x="3493" y="3142"/>
                      <a:pt x="2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45;p40"/>
              <p:cNvSpPr/>
              <p:nvPr/>
            </p:nvSpPr>
            <p:spPr>
              <a:xfrm>
                <a:off x="4265525" y="3931110"/>
                <a:ext cx="1029875" cy="224296"/>
              </a:xfrm>
              <a:custGeom>
                <a:avLst/>
                <a:gdLst/>
                <a:ahLst/>
                <a:cxnLst/>
                <a:rect l="l" t="t" r="r" b="b"/>
                <a:pathLst>
                  <a:path w="46219" h="10066" extrusionOk="0">
                    <a:moveTo>
                      <a:pt x="4036" y="1"/>
                    </a:moveTo>
                    <a:cubicBezTo>
                      <a:pt x="1809" y="1"/>
                      <a:pt x="1" y="2232"/>
                      <a:pt x="0" y="4985"/>
                    </a:cubicBezTo>
                    <a:lnTo>
                      <a:pt x="0" y="5085"/>
                    </a:lnTo>
                    <a:cubicBezTo>
                      <a:pt x="0" y="7836"/>
                      <a:pt x="1807" y="10066"/>
                      <a:pt x="4036" y="10066"/>
                    </a:cubicBezTo>
                    <a:lnTo>
                      <a:pt x="46219" y="10066"/>
                    </a:lnTo>
                    <a:lnTo>
                      <a:pt x="46219" y="8777"/>
                    </a:lnTo>
                    <a:lnTo>
                      <a:pt x="40144" y="8777"/>
                    </a:lnTo>
                    <a:lnTo>
                      <a:pt x="40144" y="1291"/>
                    </a:lnTo>
                    <a:lnTo>
                      <a:pt x="46219" y="1291"/>
                    </a:lnTo>
                    <a:lnTo>
                      <a:pt x="46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46;p40"/>
              <p:cNvSpPr/>
              <p:nvPr/>
            </p:nvSpPr>
            <p:spPr>
              <a:xfrm>
                <a:off x="4501946" y="3931110"/>
                <a:ext cx="1029897" cy="224296"/>
              </a:xfrm>
              <a:custGeom>
                <a:avLst/>
                <a:gdLst/>
                <a:ahLst/>
                <a:cxnLst/>
                <a:rect l="l" t="t" r="r" b="b"/>
                <a:pathLst>
                  <a:path w="46220" h="10066" extrusionOk="0">
                    <a:moveTo>
                      <a:pt x="4037" y="1"/>
                    </a:moveTo>
                    <a:cubicBezTo>
                      <a:pt x="1808" y="1"/>
                      <a:pt x="1" y="2232"/>
                      <a:pt x="1" y="4985"/>
                    </a:cubicBezTo>
                    <a:lnTo>
                      <a:pt x="1" y="5085"/>
                    </a:lnTo>
                    <a:cubicBezTo>
                      <a:pt x="1" y="7836"/>
                      <a:pt x="1808" y="10066"/>
                      <a:pt x="4037" y="10066"/>
                    </a:cubicBezTo>
                    <a:lnTo>
                      <a:pt x="46219" y="10066"/>
                    </a:lnTo>
                    <a:lnTo>
                      <a:pt x="46219" y="8777"/>
                    </a:lnTo>
                    <a:lnTo>
                      <a:pt x="40147" y="8777"/>
                    </a:lnTo>
                    <a:lnTo>
                      <a:pt x="40147" y="1291"/>
                    </a:lnTo>
                    <a:lnTo>
                      <a:pt x="46219" y="1291"/>
                    </a:lnTo>
                    <a:lnTo>
                      <a:pt x="462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47;p40"/>
              <p:cNvSpPr/>
              <p:nvPr/>
            </p:nvSpPr>
            <p:spPr>
              <a:xfrm>
                <a:off x="4530602" y="3959855"/>
                <a:ext cx="499707" cy="166829"/>
              </a:xfrm>
              <a:custGeom>
                <a:avLst/>
                <a:gdLst/>
                <a:ahLst/>
                <a:cxnLst/>
                <a:rect l="l" t="t" r="r" b="b"/>
                <a:pathLst>
                  <a:path w="22426" h="7487" extrusionOk="0">
                    <a:moveTo>
                      <a:pt x="2942" y="1"/>
                    </a:moveTo>
                    <a:cubicBezTo>
                      <a:pt x="1318" y="1"/>
                      <a:pt x="0" y="1659"/>
                      <a:pt x="0" y="3706"/>
                    </a:cubicBezTo>
                    <a:lnTo>
                      <a:pt x="0" y="3781"/>
                    </a:lnTo>
                    <a:cubicBezTo>
                      <a:pt x="1" y="5828"/>
                      <a:pt x="1319" y="7487"/>
                      <a:pt x="2942" y="7487"/>
                    </a:cubicBezTo>
                    <a:lnTo>
                      <a:pt x="22426" y="7487"/>
                    </a:lnTo>
                    <a:lnTo>
                      <a:pt x="224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48;p40"/>
              <p:cNvSpPr/>
              <p:nvPr/>
            </p:nvSpPr>
            <p:spPr>
              <a:xfrm>
                <a:off x="5007031" y="3959855"/>
                <a:ext cx="504476" cy="166829"/>
              </a:xfrm>
              <a:custGeom>
                <a:avLst/>
                <a:gdLst/>
                <a:ahLst/>
                <a:cxnLst/>
                <a:rect l="l" t="t" r="r" b="b"/>
                <a:pathLst>
                  <a:path w="22640" h="7487" extrusionOk="0">
                    <a:moveTo>
                      <a:pt x="1045" y="1"/>
                    </a:moveTo>
                    <a:cubicBezTo>
                      <a:pt x="1045" y="1"/>
                      <a:pt x="0" y="999"/>
                      <a:pt x="0" y="3743"/>
                    </a:cubicBezTo>
                    <a:cubicBezTo>
                      <a:pt x="0" y="6489"/>
                      <a:pt x="1046" y="7487"/>
                      <a:pt x="1045" y="7487"/>
                    </a:cubicBezTo>
                    <a:lnTo>
                      <a:pt x="22639" y="7487"/>
                    </a:lnTo>
                    <a:cubicBezTo>
                      <a:pt x="20996" y="3639"/>
                      <a:pt x="22639" y="1"/>
                      <a:pt x="22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49;p40"/>
              <p:cNvSpPr/>
              <p:nvPr/>
            </p:nvSpPr>
            <p:spPr>
              <a:xfrm>
                <a:off x="4228380" y="4156991"/>
                <a:ext cx="1291538" cy="281205"/>
              </a:xfrm>
              <a:custGeom>
                <a:avLst/>
                <a:gdLst/>
                <a:ahLst/>
                <a:cxnLst/>
                <a:rect l="l" t="t" r="r" b="b"/>
                <a:pathLst>
                  <a:path w="57962" h="12620" extrusionOk="0">
                    <a:moveTo>
                      <a:pt x="0" y="0"/>
                    </a:moveTo>
                    <a:lnTo>
                      <a:pt x="0" y="1616"/>
                    </a:lnTo>
                    <a:lnTo>
                      <a:pt x="7617" y="1616"/>
                    </a:lnTo>
                    <a:lnTo>
                      <a:pt x="7617" y="11004"/>
                    </a:lnTo>
                    <a:lnTo>
                      <a:pt x="0" y="11004"/>
                    </a:lnTo>
                    <a:lnTo>
                      <a:pt x="0" y="12619"/>
                    </a:lnTo>
                    <a:lnTo>
                      <a:pt x="52899" y="12619"/>
                    </a:lnTo>
                    <a:cubicBezTo>
                      <a:pt x="55693" y="12619"/>
                      <a:pt x="57960" y="9822"/>
                      <a:pt x="57960" y="6373"/>
                    </a:cubicBezTo>
                    <a:lnTo>
                      <a:pt x="57960" y="6247"/>
                    </a:lnTo>
                    <a:cubicBezTo>
                      <a:pt x="57961" y="2796"/>
                      <a:pt x="55695" y="0"/>
                      <a:pt x="52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50;p40"/>
              <p:cNvSpPr/>
              <p:nvPr/>
            </p:nvSpPr>
            <p:spPr>
              <a:xfrm>
                <a:off x="4857290" y="4192978"/>
                <a:ext cx="626673" cy="209210"/>
              </a:xfrm>
              <a:custGeom>
                <a:avLst/>
                <a:gdLst/>
                <a:ahLst/>
                <a:cxnLst/>
                <a:rect l="l" t="t" r="r" b="b"/>
                <a:pathLst>
                  <a:path w="28124" h="9389" extrusionOk="0">
                    <a:moveTo>
                      <a:pt x="1" y="1"/>
                    </a:moveTo>
                    <a:lnTo>
                      <a:pt x="1" y="9389"/>
                    </a:lnTo>
                    <a:lnTo>
                      <a:pt x="24435" y="9389"/>
                    </a:lnTo>
                    <a:cubicBezTo>
                      <a:pt x="26471" y="9389"/>
                      <a:pt x="28124" y="7309"/>
                      <a:pt x="28123" y="4742"/>
                    </a:cubicBezTo>
                    <a:lnTo>
                      <a:pt x="28123" y="4649"/>
                    </a:lnTo>
                    <a:cubicBezTo>
                      <a:pt x="28123" y="2082"/>
                      <a:pt x="26471" y="1"/>
                      <a:pt x="24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51;p40"/>
              <p:cNvSpPr/>
              <p:nvPr/>
            </p:nvSpPr>
            <p:spPr>
              <a:xfrm>
                <a:off x="4253871" y="4192978"/>
                <a:ext cx="632645" cy="209210"/>
              </a:xfrm>
              <a:custGeom>
                <a:avLst/>
                <a:gdLst/>
                <a:ahLst/>
                <a:cxnLst/>
                <a:rect l="l" t="t" r="r" b="b"/>
                <a:pathLst>
                  <a:path w="28392" h="9389" extrusionOk="0">
                    <a:moveTo>
                      <a:pt x="1" y="1"/>
                    </a:moveTo>
                    <a:cubicBezTo>
                      <a:pt x="1" y="1"/>
                      <a:pt x="2062" y="4565"/>
                      <a:pt x="1" y="9389"/>
                    </a:cubicBezTo>
                    <a:lnTo>
                      <a:pt x="27081" y="9389"/>
                    </a:lnTo>
                    <a:cubicBezTo>
                      <a:pt x="27081" y="9389"/>
                      <a:pt x="28392" y="8136"/>
                      <a:pt x="28392" y="4696"/>
                    </a:cubicBezTo>
                    <a:cubicBezTo>
                      <a:pt x="28392" y="1253"/>
                      <a:pt x="27080" y="1"/>
                      <a:pt x="27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52;p40"/>
              <p:cNvSpPr/>
              <p:nvPr/>
            </p:nvSpPr>
            <p:spPr>
              <a:xfrm>
                <a:off x="4423176" y="3726799"/>
                <a:ext cx="614351" cy="8467"/>
              </a:xfrm>
              <a:custGeom>
                <a:avLst/>
                <a:gdLst/>
                <a:ahLst/>
                <a:cxnLst/>
                <a:rect l="l" t="t" r="r" b="b"/>
                <a:pathLst>
                  <a:path w="27571" h="380" extrusionOk="0">
                    <a:moveTo>
                      <a:pt x="0" y="1"/>
                    </a:moveTo>
                    <a:lnTo>
                      <a:pt x="0" y="380"/>
                    </a:lnTo>
                    <a:lnTo>
                      <a:pt x="27570" y="380"/>
                    </a:lnTo>
                    <a:lnTo>
                      <a:pt x="27570"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53;p40"/>
              <p:cNvSpPr/>
              <p:nvPr/>
            </p:nvSpPr>
            <p:spPr>
              <a:xfrm>
                <a:off x="4429638" y="3770250"/>
                <a:ext cx="607911" cy="8467"/>
              </a:xfrm>
              <a:custGeom>
                <a:avLst/>
                <a:gdLst/>
                <a:ahLst/>
                <a:cxnLst/>
                <a:rect l="l" t="t" r="r" b="b"/>
                <a:pathLst>
                  <a:path w="27282" h="380" extrusionOk="0">
                    <a:moveTo>
                      <a:pt x="1" y="1"/>
                    </a:moveTo>
                    <a:lnTo>
                      <a:pt x="1" y="380"/>
                    </a:lnTo>
                    <a:lnTo>
                      <a:pt x="27281" y="380"/>
                    </a:lnTo>
                    <a:lnTo>
                      <a:pt x="27281"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54;p40"/>
              <p:cNvSpPr/>
              <p:nvPr/>
            </p:nvSpPr>
            <p:spPr>
              <a:xfrm>
                <a:off x="4428413" y="3813702"/>
                <a:ext cx="609137" cy="8467"/>
              </a:xfrm>
              <a:custGeom>
                <a:avLst/>
                <a:gdLst/>
                <a:ahLst/>
                <a:cxnLst/>
                <a:rect l="l" t="t" r="r" b="b"/>
                <a:pathLst>
                  <a:path w="27337" h="380" extrusionOk="0">
                    <a:moveTo>
                      <a:pt x="0" y="0"/>
                    </a:moveTo>
                    <a:lnTo>
                      <a:pt x="0" y="380"/>
                    </a:lnTo>
                    <a:lnTo>
                      <a:pt x="27336" y="380"/>
                    </a:lnTo>
                    <a:lnTo>
                      <a:pt x="2733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55;p40"/>
              <p:cNvSpPr/>
              <p:nvPr/>
            </p:nvSpPr>
            <p:spPr>
              <a:xfrm>
                <a:off x="4422396" y="3857153"/>
                <a:ext cx="615153" cy="8467"/>
              </a:xfrm>
              <a:custGeom>
                <a:avLst/>
                <a:gdLst/>
                <a:ahLst/>
                <a:cxnLst/>
                <a:rect l="l" t="t" r="r" b="b"/>
                <a:pathLst>
                  <a:path w="27607" h="380" extrusionOk="0">
                    <a:moveTo>
                      <a:pt x="1" y="0"/>
                    </a:moveTo>
                    <a:lnTo>
                      <a:pt x="1" y="379"/>
                    </a:lnTo>
                    <a:lnTo>
                      <a:pt x="27606" y="379"/>
                    </a:lnTo>
                    <a:lnTo>
                      <a:pt x="2760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56;p40"/>
              <p:cNvSpPr/>
              <p:nvPr/>
            </p:nvSpPr>
            <p:spPr>
              <a:xfrm>
                <a:off x="4557297" y="4104225"/>
                <a:ext cx="944176" cy="8467"/>
              </a:xfrm>
              <a:custGeom>
                <a:avLst/>
                <a:gdLst/>
                <a:ahLst/>
                <a:cxnLst/>
                <a:rect l="l" t="t" r="r" b="b"/>
                <a:pathLst>
                  <a:path w="42373" h="380" extrusionOk="0">
                    <a:moveTo>
                      <a:pt x="0" y="0"/>
                    </a:moveTo>
                    <a:lnTo>
                      <a:pt x="0" y="379"/>
                    </a:lnTo>
                    <a:lnTo>
                      <a:pt x="42373" y="379"/>
                    </a:lnTo>
                    <a:lnTo>
                      <a:pt x="42373"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57;p40"/>
              <p:cNvSpPr/>
              <p:nvPr/>
            </p:nvSpPr>
            <p:spPr>
              <a:xfrm>
                <a:off x="4532741" y="4060774"/>
                <a:ext cx="958749" cy="8467"/>
              </a:xfrm>
              <a:custGeom>
                <a:avLst/>
                <a:gdLst/>
                <a:ahLst/>
                <a:cxnLst/>
                <a:rect l="l" t="t" r="r" b="b"/>
                <a:pathLst>
                  <a:path w="43027" h="380" extrusionOk="0">
                    <a:moveTo>
                      <a:pt x="0" y="0"/>
                    </a:moveTo>
                    <a:lnTo>
                      <a:pt x="0" y="379"/>
                    </a:lnTo>
                    <a:lnTo>
                      <a:pt x="43026" y="379"/>
                    </a:lnTo>
                    <a:lnTo>
                      <a:pt x="43026"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58;p40"/>
              <p:cNvSpPr/>
              <p:nvPr/>
            </p:nvSpPr>
            <p:spPr>
              <a:xfrm>
                <a:off x="4532741" y="4017322"/>
                <a:ext cx="960710" cy="8467"/>
              </a:xfrm>
              <a:custGeom>
                <a:avLst/>
                <a:gdLst/>
                <a:ahLst/>
                <a:cxnLst/>
                <a:rect l="l" t="t" r="r" b="b"/>
                <a:pathLst>
                  <a:path w="43115" h="380" extrusionOk="0">
                    <a:moveTo>
                      <a:pt x="0" y="0"/>
                    </a:moveTo>
                    <a:lnTo>
                      <a:pt x="0" y="380"/>
                    </a:lnTo>
                    <a:lnTo>
                      <a:pt x="43115" y="380"/>
                    </a:lnTo>
                    <a:lnTo>
                      <a:pt x="43115"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9;p40"/>
              <p:cNvSpPr/>
              <p:nvPr/>
            </p:nvSpPr>
            <p:spPr>
              <a:xfrm>
                <a:off x="4557297" y="3973848"/>
                <a:ext cx="945402" cy="8467"/>
              </a:xfrm>
              <a:custGeom>
                <a:avLst/>
                <a:gdLst/>
                <a:ahLst/>
                <a:cxnLst/>
                <a:rect l="l" t="t" r="r" b="b"/>
                <a:pathLst>
                  <a:path w="42428" h="380" extrusionOk="0">
                    <a:moveTo>
                      <a:pt x="0" y="1"/>
                    </a:moveTo>
                    <a:lnTo>
                      <a:pt x="0" y="380"/>
                    </a:lnTo>
                    <a:lnTo>
                      <a:pt x="42427" y="380"/>
                    </a:lnTo>
                    <a:lnTo>
                      <a:pt x="42427"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0;p40"/>
              <p:cNvSpPr/>
              <p:nvPr/>
            </p:nvSpPr>
            <p:spPr>
              <a:xfrm>
                <a:off x="4269090" y="4228184"/>
                <a:ext cx="1191200" cy="8467"/>
              </a:xfrm>
              <a:custGeom>
                <a:avLst/>
                <a:gdLst/>
                <a:ahLst/>
                <a:cxnLst/>
                <a:rect l="l" t="t" r="r" b="b"/>
                <a:pathLst>
                  <a:path w="53459" h="380" extrusionOk="0">
                    <a:moveTo>
                      <a:pt x="0" y="0"/>
                    </a:moveTo>
                    <a:lnTo>
                      <a:pt x="0" y="379"/>
                    </a:lnTo>
                    <a:lnTo>
                      <a:pt x="53458" y="379"/>
                    </a:lnTo>
                    <a:lnTo>
                      <a:pt x="53458"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61;p40"/>
              <p:cNvSpPr/>
              <p:nvPr/>
            </p:nvSpPr>
            <p:spPr>
              <a:xfrm>
                <a:off x="4281591" y="4271614"/>
                <a:ext cx="1178655" cy="8467"/>
              </a:xfrm>
              <a:custGeom>
                <a:avLst/>
                <a:gdLst/>
                <a:ahLst/>
                <a:cxnLst/>
                <a:rect l="l" t="t" r="r" b="b"/>
                <a:pathLst>
                  <a:path w="52896" h="380" extrusionOk="0">
                    <a:moveTo>
                      <a:pt x="1" y="1"/>
                    </a:moveTo>
                    <a:lnTo>
                      <a:pt x="1" y="380"/>
                    </a:lnTo>
                    <a:lnTo>
                      <a:pt x="52895" y="380"/>
                    </a:lnTo>
                    <a:lnTo>
                      <a:pt x="52895"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62;p40"/>
              <p:cNvSpPr/>
              <p:nvPr/>
            </p:nvSpPr>
            <p:spPr>
              <a:xfrm>
                <a:off x="4279207" y="4315087"/>
                <a:ext cx="1181084" cy="8467"/>
              </a:xfrm>
              <a:custGeom>
                <a:avLst/>
                <a:gdLst/>
                <a:ahLst/>
                <a:cxnLst/>
                <a:rect l="l" t="t" r="r" b="b"/>
                <a:pathLst>
                  <a:path w="53005" h="380" extrusionOk="0">
                    <a:moveTo>
                      <a:pt x="0" y="1"/>
                    </a:moveTo>
                    <a:lnTo>
                      <a:pt x="0" y="380"/>
                    </a:lnTo>
                    <a:lnTo>
                      <a:pt x="53004" y="380"/>
                    </a:lnTo>
                    <a:lnTo>
                      <a:pt x="53004" y="1"/>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63;p40"/>
              <p:cNvSpPr/>
              <p:nvPr/>
            </p:nvSpPr>
            <p:spPr>
              <a:xfrm>
                <a:off x="4267553" y="4358539"/>
                <a:ext cx="1192738" cy="8467"/>
              </a:xfrm>
              <a:custGeom>
                <a:avLst/>
                <a:gdLst/>
                <a:ahLst/>
                <a:cxnLst/>
                <a:rect l="l" t="t" r="r" b="b"/>
                <a:pathLst>
                  <a:path w="53528" h="380" extrusionOk="0">
                    <a:moveTo>
                      <a:pt x="1" y="0"/>
                    </a:moveTo>
                    <a:lnTo>
                      <a:pt x="1" y="380"/>
                    </a:lnTo>
                    <a:lnTo>
                      <a:pt x="53527" y="380"/>
                    </a:lnTo>
                    <a:lnTo>
                      <a:pt x="53527" y="0"/>
                    </a:lnTo>
                    <a:close/>
                  </a:path>
                </a:pathLst>
              </a:cu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64;p40"/>
              <p:cNvSpPr/>
              <p:nvPr/>
            </p:nvSpPr>
            <p:spPr>
              <a:xfrm>
                <a:off x="4634351" y="4025455"/>
                <a:ext cx="53389" cy="131534"/>
              </a:xfrm>
              <a:custGeom>
                <a:avLst/>
                <a:gdLst/>
                <a:ahLst/>
                <a:cxnLst/>
                <a:rect l="l" t="t" r="r" b="b"/>
                <a:pathLst>
                  <a:path w="2396" h="5903" extrusionOk="0">
                    <a:moveTo>
                      <a:pt x="1" y="1"/>
                    </a:moveTo>
                    <a:lnTo>
                      <a:pt x="1" y="5902"/>
                    </a:lnTo>
                    <a:lnTo>
                      <a:pt x="2396" y="5902"/>
                    </a:lnTo>
                    <a:lnTo>
                      <a:pt x="23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065;p40"/>
            <p:cNvGrpSpPr/>
            <p:nvPr/>
          </p:nvGrpSpPr>
          <p:grpSpPr>
            <a:xfrm>
              <a:off x="1151836" y="1919648"/>
              <a:ext cx="2185430" cy="2684339"/>
              <a:chOff x="2148700" y="110185"/>
              <a:chExt cx="681988" cy="837678"/>
            </a:xfrm>
          </p:grpSpPr>
          <p:sp>
            <p:nvSpPr>
              <p:cNvPr id="127" name="Google Shape;2066;p40"/>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67;p40"/>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68;p40"/>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69;p40"/>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70;p40"/>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71;p40"/>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72;p40"/>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73;p40"/>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74;p40"/>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75;p40"/>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76;p40"/>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77;p40"/>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78;p40"/>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79;p40"/>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80;p40"/>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81;p40"/>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2;p40"/>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83;p40"/>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84;p40"/>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85;p40"/>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86;p40"/>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87;p40"/>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88;p40"/>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89;p40"/>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90;p40"/>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91;p40"/>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92;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93;p40"/>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94;p40"/>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5;p40"/>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6;p40"/>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7;p40"/>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098;p40"/>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099;p40"/>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00;p40"/>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01;p40"/>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02;p40"/>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03;p40"/>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04;p40"/>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5;p40"/>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6;p40"/>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7;p40"/>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08;p40"/>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09;p40"/>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A762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10;p40"/>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11;p40"/>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12;p40"/>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13;p40"/>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14;p40"/>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15;p40"/>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16;p40"/>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rgbClr val="1E1B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17;p40"/>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18;p40"/>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19;p40"/>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20;p40"/>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DDD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2121;p40"/>
              <p:cNvGrpSpPr/>
              <p:nvPr/>
            </p:nvGrpSpPr>
            <p:grpSpPr>
              <a:xfrm>
                <a:off x="2332266" y="277373"/>
                <a:ext cx="283726" cy="135367"/>
                <a:chOff x="2332266" y="277373"/>
                <a:chExt cx="283726" cy="135367"/>
              </a:xfrm>
            </p:grpSpPr>
            <p:sp>
              <p:nvSpPr>
                <p:cNvPr id="183" name="Google Shape;2122;p40"/>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23;p40"/>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24;p40"/>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 name="Rectangle 2"/>
          <p:cNvSpPr/>
          <p:nvPr/>
        </p:nvSpPr>
        <p:spPr>
          <a:xfrm>
            <a:off x="1729209" y="435284"/>
            <a:ext cx="5838399" cy="1938992"/>
          </a:xfrm>
          <a:prstGeom prst="rect">
            <a:avLst/>
          </a:prstGeom>
        </p:spPr>
        <p:txBody>
          <a:bodyPr wrap="square">
            <a:spAutoFit/>
          </a:bodyPr>
          <a:lstStyle/>
          <a:p>
            <a:pPr lvl="0" algn="ctr">
              <a:lnSpc>
                <a:spcPct val="150000"/>
              </a:lnSpc>
            </a:pPr>
            <a:r>
              <a:rPr lang="vi-VN" sz="4000" b="1">
                <a:solidFill>
                  <a:schemeClr val="bg1">
                    <a:lumMod val="25000"/>
                  </a:schemeClr>
                </a:solidFill>
                <a:latin typeface="Arial" panose="020B0604020202020204" pitchFamily="34" charset="0"/>
                <a:ea typeface="Maven Pro"/>
                <a:cs typeface="Maven Pro"/>
                <a:sym typeface="Maven Pro"/>
              </a:rPr>
              <a:t>CHƯƠNG VI</a:t>
            </a:r>
            <a:r>
              <a:rPr lang="vi-VN" sz="4000" b="1">
                <a:solidFill>
                  <a:schemeClr val="bg1">
                    <a:lumMod val="25000"/>
                  </a:schemeClr>
                </a:solidFill>
                <a:ea typeface="Maven Pro"/>
                <a:cs typeface="Maven Pro"/>
                <a:sym typeface="Maven Pro"/>
              </a:rPr>
              <a:t>.</a:t>
            </a:r>
          </a:p>
          <a:p>
            <a:pPr lvl="0" algn="ctr">
              <a:lnSpc>
                <a:spcPct val="150000"/>
              </a:lnSpc>
            </a:pPr>
            <a:r>
              <a:rPr lang="vi-VN" sz="4000" b="1">
                <a:solidFill>
                  <a:schemeClr val="bg1">
                    <a:lumMod val="25000"/>
                  </a:schemeClr>
                </a:solidFill>
                <a:latin typeface="Arial" panose="020B0604020202020204" pitchFamily="34" charset="0"/>
                <a:ea typeface="Maven Pro"/>
                <a:cs typeface="Maven Pro"/>
                <a:sym typeface="Maven Pro"/>
              </a:rPr>
              <a:t> PHÂN THỨC ĐẠI SỐ</a:t>
            </a:r>
            <a:endParaRPr lang="vi-VN" sz="4000">
              <a:solidFill>
                <a:schemeClr val="bg1">
                  <a:lumMod val="25000"/>
                </a:schemeClr>
              </a:solidFill>
              <a:ea typeface="Maven Pro"/>
              <a:cs typeface="Maven Pro"/>
              <a:sym typeface="Maven Pro"/>
            </a:endParaRP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82"/>
        <p:cNvGrpSpPr/>
        <p:nvPr/>
      </p:nvGrpSpPr>
      <p:grpSpPr>
        <a:xfrm>
          <a:off x="0" y="0"/>
          <a:ext cx="0" cy="0"/>
          <a:chOff x="0" y="0"/>
          <a:chExt cx="0" cy="0"/>
        </a:xfrm>
      </p:grpSpPr>
      <p:grpSp>
        <p:nvGrpSpPr>
          <p:cNvPr id="14" name="Group 13"/>
          <p:cNvGrpSpPr/>
          <p:nvPr/>
        </p:nvGrpSpPr>
        <p:grpSpPr>
          <a:xfrm>
            <a:off x="483016" y="286422"/>
            <a:ext cx="2932951" cy="1490090"/>
            <a:chOff x="5943600" y="288505"/>
            <a:chExt cx="5865900" cy="2980178"/>
          </a:xfrm>
        </p:grpSpPr>
        <p:grpSp>
          <p:nvGrpSpPr>
            <p:cNvPr id="15" name="Group 2"/>
            <p:cNvGrpSpPr/>
            <p:nvPr/>
          </p:nvGrpSpPr>
          <p:grpSpPr>
            <a:xfrm>
              <a:off x="5943600" y="288505"/>
              <a:ext cx="5865900" cy="2980178"/>
              <a:chOff x="0" y="-28575"/>
              <a:chExt cx="2189411" cy="841375"/>
            </a:xfrm>
          </p:grpSpPr>
          <p:sp>
            <p:nvSpPr>
              <p:cNvPr id="17" name="Freeform 3"/>
              <p:cNvSpPr/>
              <p:nvPr/>
            </p:nvSpPr>
            <p:spPr>
              <a:xfrm>
                <a:off x="395486" y="1313"/>
                <a:ext cx="1793925" cy="34881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p:spPr>
            <p:style>
              <a:lnRef idx="3">
                <a:schemeClr val="lt1"/>
              </a:lnRef>
              <a:fillRef idx="1">
                <a:schemeClr val="accent1"/>
              </a:fillRef>
              <a:effectRef idx="1">
                <a:schemeClr val="accent1"/>
              </a:effectRef>
              <a:fontRef idx="minor">
                <a:schemeClr val="lt1"/>
              </a:fontRef>
            </p:style>
          </p:sp>
          <p:sp>
            <p:nvSpPr>
              <p:cNvPr id="18" name="TextBox 4"/>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6" name="Rectangle 15"/>
            <p:cNvSpPr/>
            <p:nvPr/>
          </p:nvSpPr>
          <p:spPr>
            <a:xfrm>
              <a:off x="7288462" y="394371"/>
              <a:ext cx="4235773" cy="1115305"/>
            </a:xfrm>
            <a:prstGeom prst="rect">
              <a:avLst/>
            </a:prstGeom>
          </p:spPr>
          <p:txBody>
            <a:bodyPr wrap="none">
              <a:spAutoFit/>
            </a:bodyPr>
            <a:lstStyle/>
            <a:p>
              <a:pPr marL="0" marR="0" lvl="0" indent="0" algn="just" defTabSz="457200" rtl="0" eaLnBrk="1" fontAlgn="auto" latinLnBrk="0" hangingPunct="1">
                <a:lnSpc>
                  <a:spcPct val="150000"/>
                </a:lnSpc>
                <a:spcBef>
                  <a:spcPts val="0"/>
                </a:spcBef>
                <a:spcAft>
                  <a:spcPts val="300"/>
                </a:spcAft>
                <a:buClrTx/>
                <a:buSzTx/>
                <a:buFont typeface="Arial"/>
                <a:buNone/>
                <a:tabLst/>
                <a:defRPr/>
              </a:pPr>
              <a:r>
                <a:rPr kumimoji="0" lang="nl-NL" sz="2300" b="1" i="0" u="none" strike="noStrike" kern="1200" cap="none" spc="0" normalizeH="0" baseline="0" noProof="0" smtClean="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TRANH LUẬN</a:t>
              </a:r>
              <a:endParaRPr kumimoji="0" lang="en-US" sz="23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22" name="Rectangle 21"/>
          <p:cNvSpPr/>
          <p:nvPr/>
        </p:nvSpPr>
        <p:spPr>
          <a:xfrm>
            <a:off x="483017" y="2677738"/>
            <a:ext cx="8002987" cy="456535"/>
          </a:xfrm>
          <a:prstGeom prst="rect">
            <a:avLst/>
          </a:prstGeom>
        </p:spPr>
        <p:txBody>
          <a:bodyPr wrap="square">
            <a:spAutoFit/>
          </a:bodyPr>
          <a:lstStyle/>
          <a:p>
            <a:pPr algn="ctr">
              <a:lnSpc>
                <a:spcPct val="150000"/>
              </a:lnSpc>
              <a:spcBef>
                <a:spcPts val="600"/>
              </a:spcBef>
            </a:pPr>
            <a:r>
              <a:rPr lang="en-US" sz="1800" smtClean="0">
                <a:latin typeface="+mj-lt"/>
                <a:ea typeface="Arial" panose="020B0604020202020204" pitchFamily="34" charset="0"/>
                <a:cs typeface="Times New Roman" panose="02020603050405020304" pitchFamily="18" charset="0"/>
              </a:rPr>
              <a:t>Theo em, bạn nào chọn MTC hợp lí hơn? Vì sao? </a:t>
            </a:r>
            <a:endParaRPr lang="en-US" sz="1800">
              <a:effectLst/>
              <a:latin typeface="+mj-lt"/>
              <a:ea typeface="Arial" panose="020B0604020202020204" pitchFamily="34" charset="0"/>
              <a:cs typeface="Times New Roman" panose="02020603050405020304" pitchFamily="18" charset="0"/>
            </a:endParaRPr>
          </a:p>
        </p:txBody>
      </p:sp>
      <p:sp>
        <p:nvSpPr>
          <p:cNvPr id="23" name="Rectangle 22"/>
          <p:cNvSpPr/>
          <p:nvPr/>
        </p:nvSpPr>
        <p:spPr>
          <a:xfrm>
            <a:off x="1012813" y="342278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0" name="Picture 9"/>
          <p:cNvPicPr>
            <a:picLocks noChangeAspect="1"/>
          </p:cNvPicPr>
          <p:nvPr/>
        </p:nvPicPr>
        <p:blipFill>
          <a:blip r:embed="rId3"/>
          <a:stretch>
            <a:fillRect/>
          </a:stretch>
        </p:blipFill>
        <p:spPr>
          <a:xfrm>
            <a:off x="1911112" y="1078425"/>
            <a:ext cx="5146796" cy="1678825"/>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68754" y="3252013"/>
                <a:ext cx="6405952" cy="1575688"/>
              </a:xfrm>
              <a:prstGeom prst="rect">
                <a:avLst/>
              </a:prstGeom>
            </p:spPr>
            <p:txBody>
              <a:bodyPr wrap="square">
                <a:spAutoFit/>
              </a:bodyPr>
              <a:lstStyle/>
              <a:p>
                <a:pPr algn="just">
                  <a:lnSpc>
                    <a:spcPct val="150000"/>
                  </a:lnSpc>
                  <a:spcBef>
                    <a:spcPts val="200"/>
                  </a:spcBef>
                  <a:spcAft>
                    <a:spcPts val="200"/>
                  </a:spcAft>
                </a:pPr>
                <a:r>
                  <a:rPr lang="en-US" sz="1800" smtClean="0">
                    <a:latin typeface="+mn-lt"/>
                    <a:ea typeface="Arial" panose="020B0604020202020204" pitchFamily="34" charset="0"/>
                    <a:cs typeface="Times New Roman" panose="02020603050405020304" pitchFamily="18" charset="0"/>
                  </a:rPr>
                  <a:t>Ta thấy </a:t>
                </a:r>
                <a14:m>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1−</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𝑥</m:t>
                        </m:r>
                        <m:r>
                          <a:rPr lang="en-US" sz="1800" i="1">
                            <a:effectLst/>
                            <a:latin typeface="Cambria Math" panose="02040503050406030204" pitchFamily="18" charset="0"/>
                            <a:ea typeface="Arial" panose="020B0604020202020204" pitchFamily="34" charset="0"/>
                            <a:cs typeface="Times New Roman" panose="02020603050405020304" pitchFamily="18" charset="0"/>
                          </a:rPr>
                          <m:t>−1</m:t>
                        </m:r>
                      </m:den>
                    </m:f>
                  </m:oMath>
                </a14:m>
                <a:r>
                  <a:rPr lang="en-US" sz="1800">
                    <a:effectLst/>
                    <a:latin typeface="+mn-lt"/>
                    <a:ea typeface="Dotum" panose="020B0600000101010101" pitchFamily="34" charset="-127"/>
                    <a:cs typeface="Times New Roman" panose="02020603050405020304" pitchFamily="18" charset="0"/>
                  </a:rPr>
                  <a:t> (sử dụng quy tắc đổi dấu cho phân thức)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Dotum" panose="020B0600000101010101" pitchFamily="34" charset="-127"/>
                    <a:cs typeface="Times New Roman" panose="02020603050405020304" pitchFamily="18" charset="0"/>
                  </a:rPr>
                  <a:t>MTC là</a:t>
                </a:r>
                <a:r>
                  <a:rPr lang="en-US" sz="1800" smtClean="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18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1800">
                    <a:effectLst/>
                    <a:latin typeface="+mn-lt"/>
                    <a:ea typeface="Dotum" panose="020B0600000101010101" pitchFamily="34" charset="-127"/>
                    <a:cs typeface="Times New Roman" panose="02020603050405020304" pitchFamily="18" charset="0"/>
                  </a:rPr>
                  <a:t> sẽ hợp lí hơn, và ngắn gọn hơn.</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a typeface="Dotum" panose="020B0600000101010101" pitchFamily="34" charset="-127"/>
                    <a:cs typeface="Times New Roman" panose="02020603050405020304" pitchFamily="18" charset="0"/>
                  </a:rPr>
                  <a:t> </a:t>
                </a:r>
                <a14:m>
                  <m:oMath xmlns:m="http://schemas.openxmlformats.org/officeDocument/2006/math">
                    <m:r>
                      <a:rPr lang="en-US" sz="1800">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Tròn chọn MTC hợp lí hơn.</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868754" y="3252013"/>
                <a:ext cx="6405952" cy="1575688"/>
              </a:xfrm>
              <a:prstGeom prst="rect">
                <a:avLst/>
              </a:prstGeom>
              <a:blipFill>
                <a:blip r:embed="rId4"/>
                <a:stretch>
                  <a:fillRect l="-857" b="-1931"/>
                </a:stretch>
              </a:blipFill>
            </p:spPr>
            <p:txBody>
              <a:bodyPr/>
              <a:lstStyle/>
              <a:p>
                <a:r>
                  <a:rPr lang="en-US">
                    <a:noFill/>
                  </a:rPr>
                  <a:t> </a:t>
                </a:r>
              </a:p>
            </p:txBody>
          </p:sp>
        </mc:Fallback>
      </mc:AlternateContent>
      <p:grpSp>
        <p:nvGrpSpPr>
          <p:cNvPr id="29" name="Google Shape;3905;p73"/>
          <p:cNvGrpSpPr/>
          <p:nvPr/>
        </p:nvGrpSpPr>
        <p:grpSpPr>
          <a:xfrm>
            <a:off x="8274706" y="130700"/>
            <a:ext cx="630523" cy="900767"/>
            <a:chOff x="2355175" y="1656400"/>
            <a:chExt cx="1849023" cy="2947590"/>
          </a:xfrm>
        </p:grpSpPr>
        <p:sp>
          <p:nvSpPr>
            <p:cNvPr id="30" name="Google Shape;3906;p73"/>
            <p:cNvSpPr/>
            <p:nvPr/>
          </p:nvSpPr>
          <p:spPr>
            <a:xfrm>
              <a:off x="2355175" y="2448368"/>
              <a:ext cx="1429145" cy="2155622"/>
            </a:xfrm>
            <a:custGeom>
              <a:avLst/>
              <a:gdLst/>
              <a:ahLst/>
              <a:cxnLst/>
              <a:rect l="l" t="t" r="r" b="b"/>
              <a:pathLst>
                <a:path w="25031" h="37755" extrusionOk="0">
                  <a:moveTo>
                    <a:pt x="10979" y="0"/>
                  </a:moveTo>
                  <a:cubicBezTo>
                    <a:pt x="7470" y="0"/>
                    <a:pt x="3662" y="566"/>
                    <a:pt x="1" y="2208"/>
                  </a:cubicBezTo>
                  <a:lnTo>
                    <a:pt x="1823" y="34798"/>
                  </a:lnTo>
                  <a:cubicBezTo>
                    <a:pt x="1893" y="36055"/>
                    <a:pt x="2821" y="37050"/>
                    <a:pt x="3971" y="37100"/>
                  </a:cubicBezTo>
                  <a:lnTo>
                    <a:pt x="8017" y="37281"/>
                  </a:lnTo>
                  <a:lnTo>
                    <a:pt x="18677" y="37753"/>
                  </a:lnTo>
                  <a:cubicBezTo>
                    <a:pt x="18707" y="37754"/>
                    <a:pt x="18737" y="37755"/>
                    <a:pt x="18767" y="37755"/>
                  </a:cubicBezTo>
                  <a:cubicBezTo>
                    <a:pt x="19886" y="37755"/>
                    <a:pt x="20839" y="36850"/>
                    <a:pt x="20989" y="35627"/>
                  </a:cubicBezTo>
                  <a:lnTo>
                    <a:pt x="25030" y="2764"/>
                  </a:lnTo>
                  <a:cubicBezTo>
                    <a:pt x="25030" y="2764"/>
                    <a:pt x="18737" y="0"/>
                    <a:pt x="109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907;p73"/>
            <p:cNvSpPr/>
            <p:nvPr/>
          </p:nvSpPr>
          <p:spPr>
            <a:xfrm>
              <a:off x="2560261" y="2567983"/>
              <a:ext cx="1028852" cy="225868"/>
            </a:xfrm>
            <a:custGeom>
              <a:avLst/>
              <a:gdLst/>
              <a:ahLst/>
              <a:cxnLst/>
              <a:rect l="l" t="t" r="r" b="b"/>
              <a:pathLst>
                <a:path w="18020" h="3956" extrusionOk="0">
                  <a:moveTo>
                    <a:pt x="8239" y="1"/>
                  </a:moveTo>
                  <a:cubicBezTo>
                    <a:pt x="5407" y="1"/>
                    <a:pt x="2584" y="546"/>
                    <a:pt x="0" y="1650"/>
                  </a:cubicBezTo>
                  <a:cubicBezTo>
                    <a:pt x="3839" y="3378"/>
                    <a:pt x="7254" y="3956"/>
                    <a:pt x="10104" y="3956"/>
                  </a:cubicBezTo>
                  <a:cubicBezTo>
                    <a:pt x="13780" y="3956"/>
                    <a:pt x="16519" y="2994"/>
                    <a:pt x="18019" y="2299"/>
                  </a:cubicBezTo>
                  <a:cubicBezTo>
                    <a:pt x="15004" y="775"/>
                    <a:pt x="11615" y="1"/>
                    <a:pt x="82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908;p73"/>
            <p:cNvSpPr/>
            <p:nvPr/>
          </p:nvSpPr>
          <p:spPr>
            <a:xfrm>
              <a:off x="2456633" y="2502266"/>
              <a:ext cx="1206874" cy="196978"/>
            </a:xfrm>
            <a:custGeom>
              <a:avLst/>
              <a:gdLst/>
              <a:ahLst/>
              <a:cxnLst/>
              <a:rect l="l" t="t" r="r" b="b"/>
              <a:pathLst>
                <a:path w="21138" h="3450" extrusionOk="0">
                  <a:moveTo>
                    <a:pt x="9875" y="0"/>
                  </a:moveTo>
                  <a:cubicBezTo>
                    <a:pt x="4132" y="0"/>
                    <a:pt x="0" y="1913"/>
                    <a:pt x="0" y="1913"/>
                  </a:cubicBezTo>
                  <a:cubicBezTo>
                    <a:pt x="615" y="2238"/>
                    <a:pt x="1220" y="2532"/>
                    <a:pt x="1815" y="2801"/>
                  </a:cubicBezTo>
                  <a:cubicBezTo>
                    <a:pt x="4399" y="1697"/>
                    <a:pt x="7222" y="1152"/>
                    <a:pt x="10054" y="1152"/>
                  </a:cubicBezTo>
                  <a:cubicBezTo>
                    <a:pt x="13430" y="1152"/>
                    <a:pt x="16819" y="1926"/>
                    <a:pt x="19834" y="3450"/>
                  </a:cubicBezTo>
                  <a:cubicBezTo>
                    <a:pt x="20684" y="3055"/>
                    <a:pt x="21138" y="2746"/>
                    <a:pt x="21138" y="2746"/>
                  </a:cubicBezTo>
                  <a:cubicBezTo>
                    <a:pt x="17168" y="658"/>
                    <a:pt x="13244" y="0"/>
                    <a:pt x="98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909;p73"/>
            <p:cNvSpPr/>
            <p:nvPr/>
          </p:nvSpPr>
          <p:spPr>
            <a:xfrm>
              <a:off x="3340637" y="2976956"/>
              <a:ext cx="863562" cy="1107986"/>
            </a:xfrm>
            <a:custGeom>
              <a:avLst/>
              <a:gdLst/>
              <a:ahLst/>
              <a:cxnLst/>
              <a:rect l="l" t="t" r="r" b="b"/>
              <a:pathLst>
                <a:path w="15125" h="19406" extrusionOk="0">
                  <a:moveTo>
                    <a:pt x="10781" y="0"/>
                  </a:moveTo>
                  <a:cubicBezTo>
                    <a:pt x="8535" y="0"/>
                    <a:pt x="6163" y="541"/>
                    <a:pt x="6163" y="541"/>
                  </a:cubicBezTo>
                  <a:lnTo>
                    <a:pt x="5739" y="3596"/>
                  </a:lnTo>
                  <a:cubicBezTo>
                    <a:pt x="5932" y="3586"/>
                    <a:pt x="6128" y="3581"/>
                    <a:pt x="6325" y="3581"/>
                  </a:cubicBezTo>
                  <a:cubicBezTo>
                    <a:pt x="8804" y="3581"/>
                    <a:pt x="11469" y="4406"/>
                    <a:pt x="10901" y="7729"/>
                  </a:cubicBezTo>
                  <a:cubicBezTo>
                    <a:pt x="10502" y="10068"/>
                    <a:pt x="9114" y="12914"/>
                    <a:pt x="7795" y="14791"/>
                  </a:cubicBezTo>
                  <a:cubicBezTo>
                    <a:pt x="6297" y="16922"/>
                    <a:pt x="3303" y="17306"/>
                    <a:pt x="1114" y="18303"/>
                  </a:cubicBezTo>
                  <a:cubicBezTo>
                    <a:pt x="833" y="18431"/>
                    <a:pt x="0" y="18665"/>
                    <a:pt x="230" y="19066"/>
                  </a:cubicBezTo>
                  <a:cubicBezTo>
                    <a:pt x="384" y="19336"/>
                    <a:pt x="1070" y="19406"/>
                    <a:pt x="1783" y="19406"/>
                  </a:cubicBezTo>
                  <a:cubicBezTo>
                    <a:pt x="2531" y="19406"/>
                    <a:pt x="3310" y="19330"/>
                    <a:pt x="3541" y="19330"/>
                  </a:cubicBezTo>
                  <a:cubicBezTo>
                    <a:pt x="12757" y="19330"/>
                    <a:pt x="15125" y="4984"/>
                    <a:pt x="14702" y="1836"/>
                  </a:cubicBezTo>
                  <a:cubicBezTo>
                    <a:pt x="14508" y="391"/>
                    <a:pt x="12690" y="0"/>
                    <a:pt x="107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910;p73"/>
            <p:cNvSpPr/>
            <p:nvPr/>
          </p:nvSpPr>
          <p:spPr>
            <a:xfrm>
              <a:off x="3830513" y="3041645"/>
              <a:ext cx="333035" cy="310083"/>
            </a:xfrm>
            <a:custGeom>
              <a:avLst/>
              <a:gdLst/>
              <a:ahLst/>
              <a:cxnLst/>
              <a:rect l="l" t="t" r="r" b="b"/>
              <a:pathLst>
                <a:path w="5833" h="5431" extrusionOk="0">
                  <a:moveTo>
                    <a:pt x="2750" y="1"/>
                  </a:moveTo>
                  <a:cubicBezTo>
                    <a:pt x="2669" y="1"/>
                    <a:pt x="2589" y="2"/>
                    <a:pt x="2511" y="3"/>
                  </a:cubicBezTo>
                  <a:cubicBezTo>
                    <a:pt x="2020" y="12"/>
                    <a:pt x="1492" y="47"/>
                    <a:pt x="1023" y="225"/>
                  </a:cubicBezTo>
                  <a:cubicBezTo>
                    <a:pt x="950" y="252"/>
                    <a:pt x="0" y="864"/>
                    <a:pt x="107" y="919"/>
                  </a:cubicBezTo>
                  <a:cubicBezTo>
                    <a:pt x="1192" y="1493"/>
                    <a:pt x="2632" y="1084"/>
                    <a:pt x="3559" y="1927"/>
                  </a:cubicBezTo>
                  <a:cubicBezTo>
                    <a:pt x="3656" y="2015"/>
                    <a:pt x="3746" y="2119"/>
                    <a:pt x="3792" y="2247"/>
                  </a:cubicBezTo>
                  <a:cubicBezTo>
                    <a:pt x="3851" y="2412"/>
                    <a:pt x="3831" y="2598"/>
                    <a:pt x="3791" y="2768"/>
                  </a:cubicBezTo>
                  <a:cubicBezTo>
                    <a:pt x="3683" y="3233"/>
                    <a:pt x="3430" y="3646"/>
                    <a:pt x="3322" y="4112"/>
                  </a:cubicBezTo>
                  <a:cubicBezTo>
                    <a:pt x="3215" y="4577"/>
                    <a:pt x="3313" y="5167"/>
                    <a:pt x="3710" y="5367"/>
                  </a:cubicBezTo>
                  <a:cubicBezTo>
                    <a:pt x="3797" y="5411"/>
                    <a:pt x="3888" y="5430"/>
                    <a:pt x="3980" y="5430"/>
                  </a:cubicBezTo>
                  <a:cubicBezTo>
                    <a:pt x="4246" y="5430"/>
                    <a:pt x="4519" y="5265"/>
                    <a:pt x="4693" y="5031"/>
                  </a:cubicBezTo>
                  <a:cubicBezTo>
                    <a:pt x="5492" y="3957"/>
                    <a:pt x="5832" y="1144"/>
                    <a:pt x="4520" y="358"/>
                  </a:cubicBezTo>
                  <a:cubicBezTo>
                    <a:pt x="4008" y="51"/>
                    <a:pt x="3343" y="1"/>
                    <a:pt x="2750"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911;p73"/>
            <p:cNvSpPr/>
            <p:nvPr/>
          </p:nvSpPr>
          <p:spPr>
            <a:xfrm>
              <a:off x="2859610" y="1656400"/>
              <a:ext cx="281878" cy="795105"/>
            </a:xfrm>
            <a:custGeom>
              <a:avLst/>
              <a:gdLst/>
              <a:ahLst/>
              <a:cxnLst/>
              <a:rect l="l" t="t" r="r" b="b"/>
              <a:pathLst>
                <a:path w="4937" h="13926" extrusionOk="0">
                  <a:moveTo>
                    <a:pt x="2261" y="1"/>
                  </a:moveTo>
                  <a:lnTo>
                    <a:pt x="2261" y="1"/>
                  </a:lnTo>
                  <a:cubicBezTo>
                    <a:pt x="3063" y="2304"/>
                    <a:pt x="2603" y="4913"/>
                    <a:pt x="1792" y="7213"/>
                  </a:cubicBezTo>
                  <a:cubicBezTo>
                    <a:pt x="1049" y="9316"/>
                    <a:pt x="1" y="11446"/>
                    <a:pt x="252" y="13686"/>
                  </a:cubicBezTo>
                  <a:cubicBezTo>
                    <a:pt x="260" y="13763"/>
                    <a:pt x="271" y="13845"/>
                    <a:pt x="285" y="13925"/>
                  </a:cubicBezTo>
                  <a:cubicBezTo>
                    <a:pt x="774" y="13896"/>
                    <a:pt x="1261" y="13881"/>
                    <a:pt x="1741" y="13874"/>
                  </a:cubicBezTo>
                  <a:cubicBezTo>
                    <a:pt x="1748" y="13772"/>
                    <a:pt x="1758" y="13670"/>
                    <a:pt x="1770" y="13571"/>
                  </a:cubicBezTo>
                  <a:cubicBezTo>
                    <a:pt x="1942" y="12112"/>
                    <a:pt x="2537" y="10751"/>
                    <a:pt x="3245" y="9502"/>
                  </a:cubicBezTo>
                  <a:cubicBezTo>
                    <a:pt x="3848" y="8440"/>
                    <a:pt x="4557" y="7395"/>
                    <a:pt x="4753" y="6162"/>
                  </a:cubicBezTo>
                  <a:cubicBezTo>
                    <a:pt x="4936" y="5018"/>
                    <a:pt x="4647" y="3830"/>
                    <a:pt x="4148" y="2802"/>
                  </a:cubicBezTo>
                  <a:cubicBezTo>
                    <a:pt x="3649" y="1775"/>
                    <a:pt x="2952" y="884"/>
                    <a:pt x="226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912;p73"/>
            <p:cNvSpPr/>
            <p:nvPr/>
          </p:nvSpPr>
          <p:spPr>
            <a:xfrm>
              <a:off x="2875825" y="2448483"/>
              <a:ext cx="83245" cy="59493"/>
            </a:xfrm>
            <a:custGeom>
              <a:avLst/>
              <a:gdLst/>
              <a:ahLst/>
              <a:cxnLst/>
              <a:rect l="l" t="t" r="r" b="b"/>
              <a:pathLst>
                <a:path w="1458" h="1042" extrusionOk="0">
                  <a:moveTo>
                    <a:pt x="1457" y="1"/>
                  </a:moveTo>
                  <a:cubicBezTo>
                    <a:pt x="977" y="8"/>
                    <a:pt x="490" y="23"/>
                    <a:pt x="1" y="52"/>
                  </a:cubicBezTo>
                  <a:cubicBezTo>
                    <a:pt x="51" y="360"/>
                    <a:pt x="136" y="700"/>
                    <a:pt x="252" y="1042"/>
                  </a:cubicBezTo>
                  <a:cubicBezTo>
                    <a:pt x="642" y="1008"/>
                    <a:pt x="1045" y="982"/>
                    <a:pt x="1457" y="964"/>
                  </a:cubicBezTo>
                  <a:cubicBezTo>
                    <a:pt x="1433" y="644"/>
                    <a:pt x="1433" y="321"/>
                    <a:pt x="1457"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913;p73"/>
            <p:cNvSpPr/>
            <p:nvPr/>
          </p:nvSpPr>
          <p:spPr>
            <a:xfrm>
              <a:off x="2918818" y="2569410"/>
              <a:ext cx="81246" cy="83873"/>
            </a:xfrm>
            <a:custGeom>
              <a:avLst/>
              <a:gdLst/>
              <a:ahLst/>
              <a:cxnLst/>
              <a:rect l="l" t="t" r="r" b="b"/>
              <a:pathLst>
                <a:path w="1423" h="1469" extrusionOk="0">
                  <a:moveTo>
                    <a:pt x="920" y="0"/>
                  </a:moveTo>
                  <a:cubicBezTo>
                    <a:pt x="613" y="16"/>
                    <a:pt x="306" y="36"/>
                    <a:pt x="1" y="64"/>
                  </a:cubicBezTo>
                  <a:cubicBezTo>
                    <a:pt x="373" y="723"/>
                    <a:pt x="857" y="1271"/>
                    <a:pt x="1422" y="1469"/>
                  </a:cubicBezTo>
                  <a:cubicBezTo>
                    <a:pt x="1415" y="997"/>
                    <a:pt x="1103" y="491"/>
                    <a:pt x="92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914;p73"/>
            <p:cNvSpPr/>
            <p:nvPr/>
          </p:nvSpPr>
          <p:spPr>
            <a:xfrm>
              <a:off x="2890156" y="2503522"/>
              <a:ext cx="81246" cy="69599"/>
            </a:xfrm>
            <a:custGeom>
              <a:avLst/>
              <a:gdLst/>
              <a:ahLst/>
              <a:cxnLst/>
              <a:rect l="l" t="t" r="r" b="b"/>
              <a:pathLst>
                <a:path w="1423" h="1219" extrusionOk="0">
                  <a:moveTo>
                    <a:pt x="1206" y="0"/>
                  </a:moveTo>
                  <a:cubicBezTo>
                    <a:pt x="794" y="18"/>
                    <a:pt x="391" y="44"/>
                    <a:pt x="1" y="78"/>
                  </a:cubicBezTo>
                  <a:cubicBezTo>
                    <a:pt x="131" y="465"/>
                    <a:pt x="300" y="858"/>
                    <a:pt x="503" y="1218"/>
                  </a:cubicBezTo>
                  <a:cubicBezTo>
                    <a:pt x="808" y="1190"/>
                    <a:pt x="1115" y="1170"/>
                    <a:pt x="1422" y="1154"/>
                  </a:cubicBezTo>
                  <a:cubicBezTo>
                    <a:pt x="1381" y="1043"/>
                    <a:pt x="1345" y="932"/>
                    <a:pt x="1322" y="821"/>
                  </a:cubicBezTo>
                  <a:cubicBezTo>
                    <a:pt x="1264" y="552"/>
                    <a:pt x="1226" y="278"/>
                    <a:pt x="1206"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15;p73"/>
            <p:cNvSpPr/>
            <p:nvPr/>
          </p:nvSpPr>
          <p:spPr>
            <a:xfrm>
              <a:off x="3123447" y="1877873"/>
              <a:ext cx="250818" cy="582141"/>
            </a:xfrm>
            <a:custGeom>
              <a:avLst/>
              <a:gdLst/>
              <a:ahLst/>
              <a:cxnLst/>
              <a:rect l="l" t="t" r="r" b="b"/>
              <a:pathLst>
                <a:path w="4393" h="10196" extrusionOk="0">
                  <a:moveTo>
                    <a:pt x="2755" y="1"/>
                  </a:moveTo>
                  <a:lnTo>
                    <a:pt x="2755" y="1"/>
                  </a:lnTo>
                  <a:cubicBezTo>
                    <a:pt x="3175" y="1875"/>
                    <a:pt x="2588" y="3854"/>
                    <a:pt x="1755" y="5555"/>
                  </a:cubicBezTo>
                  <a:cubicBezTo>
                    <a:pt x="1041" y="7011"/>
                    <a:pt x="119" y="8457"/>
                    <a:pt x="0" y="10084"/>
                  </a:cubicBezTo>
                  <a:cubicBezTo>
                    <a:pt x="426" y="10115"/>
                    <a:pt x="844" y="10153"/>
                    <a:pt x="1255" y="10196"/>
                  </a:cubicBezTo>
                  <a:cubicBezTo>
                    <a:pt x="1544" y="9201"/>
                    <a:pt x="2080" y="8304"/>
                    <a:pt x="2683" y="7488"/>
                  </a:cubicBezTo>
                  <a:cubicBezTo>
                    <a:pt x="3245" y="6727"/>
                    <a:pt x="3887" y="5989"/>
                    <a:pt x="4148" y="5052"/>
                  </a:cubicBezTo>
                  <a:cubicBezTo>
                    <a:pt x="4392" y="4181"/>
                    <a:pt x="4271" y="3229"/>
                    <a:pt x="3975" y="2376"/>
                  </a:cubicBezTo>
                  <a:cubicBezTo>
                    <a:pt x="3677" y="1526"/>
                    <a:pt x="3215" y="760"/>
                    <a:pt x="27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3916;p73"/>
            <p:cNvSpPr/>
            <p:nvPr/>
          </p:nvSpPr>
          <p:spPr>
            <a:xfrm>
              <a:off x="3122647" y="2453621"/>
              <a:ext cx="72511" cy="58009"/>
            </a:xfrm>
            <a:custGeom>
              <a:avLst/>
              <a:gdLst/>
              <a:ahLst/>
              <a:cxnLst/>
              <a:rect l="l" t="t" r="r" b="b"/>
              <a:pathLst>
                <a:path w="1270" h="1016" extrusionOk="0">
                  <a:moveTo>
                    <a:pt x="14" y="0"/>
                  </a:moveTo>
                  <a:cubicBezTo>
                    <a:pt x="6" y="112"/>
                    <a:pt x="2" y="226"/>
                    <a:pt x="2" y="339"/>
                  </a:cubicBezTo>
                  <a:cubicBezTo>
                    <a:pt x="1" y="515"/>
                    <a:pt x="15" y="713"/>
                    <a:pt x="43" y="920"/>
                  </a:cubicBezTo>
                  <a:cubicBezTo>
                    <a:pt x="386" y="943"/>
                    <a:pt x="734" y="977"/>
                    <a:pt x="1086" y="1016"/>
                  </a:cubicBezTo>
                  <a:cubicBezTo>
                    <a:pt x="1109" y="811"/>
                    <a:pt x="1145" y="608"/>
                    <a:pt x="1192" y="409"/>
                  </a:cubicBezTo>
                  <a:cubicBezTo>
                    <a:pt x="1215" y="310"/>
                    <a:pt x="1241" y="210"/>
                    <a:pt x="1269" y="112"/>
                  </a:cubicBezTo>
                  <a:cubicBezTo>
                    <a:pt x="858" y="69"/>
                    <a:pt x="440" y="31"/>
                    <a:pt x="14"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917;p73"/>
            <p:cNvSpPr/>
            <p:nvPr/>
          </p:nvSpPr>
          <p:spPr>
            <a:xfrm>
              <a:off x="3141774" y="2572950"/>
              <a:ext cx="62176" cy="80732"/>
            </a:xfrm>
            <a:custGeom>
              <a:avLst/>
              <a:gdLst/>
              <a:ahLst/>
              <a:cxnLst/>
              <a:rect l="l" t="t" r="r" b="b"/>
              <a:pathLst>
                <a:path w="1089" h="1414" extrusionOk="0">
                  <a:moveTo>
                    <a:pt x="0" y="0"/>
                  </a:moveTo>
                  <a:lnTo>
                    <a:pt x="0" y="0"/>
                  </a:lnTo>
                  <a:cubicBezTo>
                    <a:pt x="233" y="623"/>
                    <a:pt x="584" y="1180"/>
                    <a:pt x="1049" y="1413"/>
                  </a:cubicBezTo>
                  <a:cubicBezTo>
                    <a:pt x="1089" y="1004"/>
                    <a:pt x="838" y="520"/>
                    <a:pt x="757" y="80"/>
                  </a:cubicBezTo>
                  <a:cubicBezTo>
                    <a:pt x="505" y="49"/>
                    <a:pt x="253" y="23"/>
                    <a:pt x="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3918;p73"/>
            <p:cNvSpPr/>
            <p:nvPr/>
          </p:nvSpPr>
          <p:spPr>
            <a:xfrm>
              <a:off x="3125045" y="2506092"/>
              <a:ext cx="60007" cy="71426"/>
            </a:xfrm>
            <a:custGeom>
              <a:avLst/>
              <a:gdLst/>
              <a:ahLst/>
              <a:cxnLst/>
              <a:rect l="l" t="t" r="r" b="b"/>
              <a:pathLst>
                <a:path w="1051" h="1251" extrusionOk="0">
                  <a:moveTo>
                    <a:pt x="1" y="1"/>
                  </a:moveTo>
                  <a:lnTo>
                    <a:pt x="1" y="1"/>
                  </a:lnTo>
                  <a:cubicBezTo>
                    <a:pt x="52" y="376"/>
                    <a:pt x="150" y="787"/>
                    <a:pt x="293" y="1171"/>
                  </a:cubicBezTo>
                  <a:cubicBezTo>
                    <a:pt x="546" y="1194"/>
                    <a:pt x="798" y="1220"/>
                    <a:pt x="1050" y="1251"/>
                  </a:cubicBezTo>
                  <a:cubicBezTo>
                    <a:pt x="1043" y="1207"/>
                    <a:pt x="1037" y="1164"/>
                    <a:pt x="1033" y="1122"/>
                  </a:cubicBezTo>
                  <a:cubicBezTo>
                    <a:pt x="1000" y="782"/>
                    <a:pt x="1005" y="438"/>
                    <a:pt x="1044" y="97"/>
                  </a:cubicBezTo>
                  <a:cubicBezTo>
                    <a:pt x="692" y="58"/>
                    <a:pt x="344" y="24"/>
                    <a:pt x="1"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3919;p73"/>
            <p:cNvGrpSpPr/>
            <p:nvPr/>
          </p:nvGrpSpPr>
          <p:grpSpPr>
            <a:xfrm>
              <a:off x="2639394" y="3106163"/>
              <a:ext cx="814804" cy="1009614"/>
              <a:chOff x="2639394" y="3106163"/>
              <a:chExt cx="814804" cy="1009614"/>
            </a:xfrm>
          </p:grpSpPr>
          <p:sp>
            <p:nvSpPr>
              <p:cNvPr id="46" name="Google Shape;3920;p73"/>
              <p:cNvSpPr/>
              <p:nvPr/>
            </p:nvSpPr>
            <p:spPr>
              <a:xfrm>
                <a:off x="2767002" y="3106163"/>
                <a:ext cx="154842" cy="506947"/>
              </a:xfrm>
              <a:custGeom>
                <a:avLst/>
                <a:gdLst/>
                <a:ahLst/>
                <a:cxnLst/>
                <a:rect l="l" t="t" r="r" b="b"/>
                <a:pathLst>
                  <a:path w="2712" h="8879" extrusionOk="0">
                    <a:moveTo>
                      <a:pt x="1353" y="0"/>
                    </a:moveTo>
                    <a:cubicBezTo>
                      <a:pt x="1019" y="0"/>
                      <a:pt x="685" y="28"/>
                      <a:pt x="354" y="83"/>
                    </a:cubicBezTo>
                    <a:lnTo>
                      <a:pt x="316" y="1028"/>
                    </a:lnTo>
                    <a:cubicBezTo>
                      <a:pt x="331" y="1025"/>
                      <a:pt x="348" y="1022"/>
                      <a:pt x="363" y="1019"/>
                    </a:cubicBezTo>
                    <a:cubicBezTo>
                      <a:pt x="473" y="3312"/>
                      <a:pt x="532" y="5636"/>
                      <a:pt x="539" y="7930"/>
                    </a:cubicBezTo>
                    <a:cubicBezTo>
                      <a:pt x="370" y="7909"/>
                      <a:pt x="203" y="7875"/>
                      <a:pt x="39" y="7829"/>
                    </a:cubicBezTo>
                    <a:lnTo>
                      <a:pt x="1" y="8766"/>
                    </a:lnTo>
                    <a:cubicBezTo>
                      <a:pt x="317" y="8841"/>
                      <a:pt x="641" y="8878"/>
                      <a:pt x="967" y="8878"/>
                    </a:cubicBezTo>
                    <a:cubicBezTo>
                      <a:pt x="1443" y="8878"/>
                      <a:pt x="1920" y="8798"/>
                      <a:pt x="2369" y="8638"/>
                    </a:cubicBezTo>
                    <a:cubicBezTo>
                      <a:pt x="2590" y="8559"/>
                      <a:pt x="2711" y="8299"/>
                      <a:pt x="2639" y="8057"/>
                    </a:cubicBezTo>
                    <a:cubicBezTo>
                      <a:pt x="2581" y="7863"/>
                      <a:pt x="2416" y="7739"/>
                      <a:pt x="2239" y="7739"/>
                    </a:cubicBezTo>
                    <a:cubicBezTo>
                      <a:pt x="2196" y="7739"/>
                      <a:pt x="2153" y="7746"/>
                      <a:pt x="2109" y="7762"/>
                    </a:cubicBezTo>
                    <a:cubicBezTo>
                      <a:pt x="1874" y="7846"/>
                      <a:pt x="1629" y="7902"/>
                      <a:pt x="1380" y="7932"/>
                    </a:cubicBezTo>
                    <a:cubicBezTo>
                      <a:pt x="1374" y="5607"/>
                      <a:pt x="1314" y="3253"/>
                      <a:pt x="1202" y="931"/>
                    </a:cubicBezTo>
                    <a:cubicBezTo>
                      <a:pt x="1271" y="929"/>
                      <a:pt x="1341" y="928"/>
                      <a:pt x="1410" y="928"/>
                    </a:cubicBezTo>
                    <a:cubicBezTo>
                      <a:pt x="1602" y="928"/>
                      <a:pt x="1793" y="936"/>
                      <a:pt x="1982" y="960"/>
                    </a:cubicBezTo>
                    <a:cubicBezTo>
                      <a:pt x="1998" y="962"/>
                      <a:pt x="2012" y="962"/>
                      <a:pt x="2028" y="962"/>
                    </a:cubicBezTo>
                    <a:cubicBezTo>
                      <a:pt x="2239" y="962"/>
                      <a:pt x="2422" y="789"/>
                      <a:pt x="2447" y="553"/>
                    </a:cubicBezTo>
                    <a:cubicBezTo>
                      <a:pt x="2473" y="301"/>
                      <a:pt x="2306" y="72"/>
                      <a:pt x="2075" y="44"/>
                    </a:cubicBezTo>
                    <a:cubicBezTo>
                      <a:pt x="1836" y="14"/>
                      <a:pt x="1595"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3921;p73"/>
              <p:cNvSpPr/>
              <p:nvPr/>
            </p:nvSpPr>
            <p:spPr>
              <a:xfrm>
                <a:off x="2717329" y="3110845"/>
                <a:ext cx="69941" cy="495813"/>
              </a:xfrm>
              <a:custGeom>
                <a:avLst/>
                <a:gdLst/>
                <a:ahLst/>
                <a:cxnLst/>
                <a:rect l="l" t="t" r="r" b="b"/>
                <a:pathLst>
                  <a:path w="1225" h="8684" extrusionOk="0">
                    <a:moveTo>
                      <a:pt x="1224" y="1"/>
                    </a:moveTo>
                    <a:cubicBezTo>
                      <a:pt x="928" y="50"/>
                      <a:pt x="635" y="122"/>
                      <a:pt x="350" y="214"/>
                    </a:cubicBezTo>
                    <a:cubicBezTo>
                      <a:pt x="127" y="287"/>
                      <a:pt x="0" y="543"/>
                      <a:pt x="66" y="787"/>
                    </a:cubicBezTo>
                    <a:cubicBezTo>
                      <a:pt x="121" y="987"/>
                      <a:pt x="288" y="1116"/>
                      <a:pt x="470" y="1116"/>
                    </a:cubicBezTo>
                    <a:cubicBezTo>
                      <a:pt x="509" y="1116"/>
                      <a:pt x="550" y="1110"/>
                      <a:pt x="590" y="1097"/>
                    </a:cubicBezTo>
                    <a:cubicBezTo>
                      <a:pt x="784" y="1034"/>
                      <a:pt x="984" y="985"/>
                      <a:pt x="1186" y="946"/>
                    </a:cubicBezTo>
                    <a:lnTo>
                      <a:pt x="1224" y="1"/>
                    </a:lnTo>
                    <a:close/>
                    <a:moveTo>
                      <a:pt x="802" y="7731"/>
                    </a:moveTo>
                    <a:cubicBezTo>
                      <a:pt x="615" y="7731"/>
                      <a:pt x="444" y="7868"/>
                      <a:pt x="395" y="8075"/>
                    </a:cubicBezTo>
                    <a:cubicBezTo>
                      <a:pt x="336" y="8321"/>
                      <a:pt x="470" y="8573"/>
                      <a:pt x="695" y="8637"/>
                    </a:cubicBezTo>
                    <a:cubicBezTo>
                      <a:pt x="753" y="8654"/>
                      <a:pt x="812" y="8669"/>
                      <a:pt x="871" y="8684"/>
                    </a:cubicBezTo>
                    <a:lnTo>
                      <a:pt x="909" y="7747"/>
                    </a:lnTo>
                    <a:lnTo>
                      <a:pt x="908" y="7747"/>
                    </a:lnTo>
                    <a:cubicBezTo>
                      <a:pt x="873" y="7736"/>
                      <a:pt x="837" y="7731"/>
                      <a:pt x="802" y="77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3922;p73"/>
              <p:cNvSpPr/>
              <p:nvPr/>
            </p:nvSpPr>
            <p:spPr>
              <a:xfrm>
                <a:off x="2959584" y="3127345"/>
                <a:ext cx="430668" cy="512827"/>
              </a:xfrm>
              <a:custGeom>
                <a:avLst/>
                <a:gdLst/>
                <a:ahLst/>
                <a:cxnLst/>
                <a:rect l="l" t="t" r="r" b="b"/>
                <a:pathLst>
                  <a:path w="7543" h="8982" extrusionOk="0">
                    <a:moveTo>
                      <a:pt x="6723" y="1"/>
                    </a:moveTo>
                    <a:cubicBezTo>
                      <a:pt x="6179" y="1"/>
                      <a:pt x="5619" y="311"/>
                      <a:pt x="5056" y="923"/>
                    </a:cubicBezTo>
                    <a:cubicBezTo>
                      <a:pt x="4991" y="994"/>
                      <a:pt x="4917" y="1109"/>
                      <a:pt x="4782" y="1324"/>
                    </a:cubicBezTo>
                    <a:cubicBezTo>
                      <a:pt x="4764" y="1354"/>
                      <a:pt x="4743" y="1387"/>
                      <a:pt x="4721" y="1423"/>
                    </a:cubicBezTo>
                    <a:cubicBezTo>
                      <a:pt x="4669" y="1344"/>
                      <a:pt x="4620" y="1269"/>
                      <a:pt x="4562" y="1207"/>
                    </a:cubicBezTo>
                    <a:cubicBezTo>
                      <a:pt x="4093" y="700"/>
                      <a:pt x="3457" y="388"/>
                      <a:pt x="2818" y="352"/>
                    </a:cubicBezTo>
                    <a:cubicBezTo>
                      <a:pt x="2772" y="349"/>
                      <a:pt x="2725" y="348"/>
                      <a:pt x="2679" y="348"/>
                    </a:cubicBezTo>
                    <a:cubicBezTo>
                      <a:pt x="1763" y="348"/>
                      <a:pt x="884" y="885"/>
                      <a:pt x="403" y="1741"/>
                    </a:cubicBezTo>
                    <a:cubicBezTo>
                      <a:pt x="122" y="2241"/>
                      <a:pt x="0" y="2808"/>
                      <a:pt x="59" y="3339"/>
                    </a:cubicBezTo>
                    <a:cubicBezTo>
                      <a:pt x="172" y="4344"/>
                      <a:pt x="862" y="5044"/>
                      <a:pt x="1471" y="5661"/>
                    </a:cubicBezTo>
                    <a:lnTo>
                      <a:pt x="1511" y="5702"/>
                    </a:lnTo>
                    <a:cubicBezTo>
                      <a:pt x="2451" y="6654"/>
                      <a:pt x="3326" y="7697"/>
                      <a:pt x="4113" y="8804"/>
                    </a:cubicBezTo>
                    <a:cubicBezTo>
                      <a:pt x="4183" y="8902"/>
                      <a:pt x="4286" y="8965"/>
                      <a:pt x="4399" y="8978"/>
                    </a:cubicBezTo>
                    <a:cubicBezTo>
                      <a:pt x="4414" y="8980"/>
                      <a:pt x="4430" y="8981"/>
                      <a:pt x="4444" y="8981"/>
                    </a:cubicBezTo>
                    <a:cubicBezTo>
                      <a:pt x="4542" y="8981"/>
                      <a:pt x="4637" y="8944"/>
                      <a:pt x="4713" y="8875"/>
                    </a:cubicBezTo>
                    <a:cubicBezTo>
                      <a:pt x="5297" y="8343"/>
                      <a:pt x="5857" y="7772"/>
                      <a:pt x="6383" y="7170"/>
                    </a:cubicBezTo>
                    <a:lnTo>
                      <a:pt x="6679" y="5410"/>
                    </a:lnTo>
                    <a:lnTo>
                      <a:pt x="6679" y="5410"/>
                    </a:lnTo>
                    <a:cubicBezTo>
                      <a:pt x="6500" y="5659"/>
                      <a:pt x="6315" y="5891"/>
                      <a:pt x="6140" y="6104"/>
                    </a:cubicBezTo>
                    <a:cubicBezTo>
                      <a:pt x="5629" y="6722"/>
                      <a:pt x="5081" y="7312"/>
                      <a:pt x="4503" y="7862"/>
                    </a:cubicBezTo>
                    <a:cubicBezTo>
                      <a:pt x="3760" y="6856"/>
                      <a:pt x="2949" y="5903"/>
                      <a:pt x="2083" y="5026"/>
                    </a:cubicBezTo>
                    <a:lnTo>
                      <a:pt x="2043" y="4986"/>
                    </a:lnTo>
                    <a:cubicBezTo>
                      <a:pt x="1515" y="4451"/>
                      <a:pt x="969" y="3898"/>
                      <a:pt x="895" y="3228"/>
                    </a:cubicBezTo>
                    <a:cubicBezTo>
                      <a:pt x="859" y="2903"/>
                      <a:pt x="938" y="2546"/>
                      <a:pt x="1120" y="2224"/>
                    </a:cubicBezTo>
                    <a:cubicBezTo>
                      <a:pt x="1445" y="1644"/>
                      <a:pt x="2066" y="1269"/>
                      <a:pt x="2687" y="1269"/>
                    </a:cubicBezTo>
                    <a:cubicBezTo>
                      <a:pt x="2716" y="1269"/>
                      <a:pt x="2745" y="1270"/>
                      <a:pt x="2775" y="1271"/>
                    </a:cubicBezTo>
                    <a:cubicBezTo>
                      <a:pt x="3210" y="1296"/>
                      <a:pt x="3647" y="1512"/>
                      <a:pt x="3970" y="1861"/>
                    </a:cubicBezTo>
                    <a:cubicBezTo>
                      <a:pt x="3995" y="1890"/>
                      <a:pt x="4022" y="1936"/>
                      <a:pt x="4053" y="1984"/>
                    </a:cubicBezTo>
                    <a:cubicBezTo>
                      <a:pt x="4198" y="2210"/>
                      <a:pt x="4412" y="2542"/>
                      <a:pt x="4749" y="2542"/>
                    </a:cubicBezTo>
                    <a:cubicBezTo>
                      <a:pt x="4780" y="2542"/>
                      <a:pt x="4811" y="2540"/>
                      <a:pt x="4844" y="2534"/>
                    </a:cubicBezTo>
                    <a:cubicBezTo>
                      <a:pt x="5071" y="2493"/>
                      <a:pt x="5182" y="2317"/>
                      <a:pt x="5476" y="1845"/>
                    </a:cubicBezTo>
                    <a:cubicBezTo>
                      <a:pt x="5537" y="1749"/>
                      <a:pt x="5628" y="1603"/>
                      <a:pt x="5649" y="1576"/>
                    </a:cubicBezTo>
                    <a:cubicBezTo>
                      <a:pt x="6047" y="1142"/>
                      <a:pt x="6408" y="922"/>
                      <a:pt x="6723" y="922"/>
                    </a:cubicBezTo>
                    <a:cubicBezTo>
                      <a:pt x="6750" y="922"/>
                      <a:pt x="6777" y="923"/>
                      <a:pt x="6803" y="926"/>
                    </a:cubicBezTo>
                    <a:cubicBezTo>
                      <a:pt x="7025" y="954"/>
                      <a:pt x="7217" y="1098"/>
                      <a:pt x="7366" y="1299"/>
                    </a:cubicBezTo>
                    <a:lnTo>
                      <a:pt x="7542" y="256"/>
                    </a:lnTo>
                    <a:cubicBezTo>
                      <a:pt x="7351" y="128"/>
                      <a:pt x="7136" y="41"/>
                      <a:pt x="6896" y="11"/>
                    </a:cubicBezTo>
                    <a:cubicBezTo>
                      <a:pt x="6839" y="5"/>
                      <a:pt x="6781" y="1"/>
                      <a:pt x="6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3923;p73"/>
              <p:cNvSpPr/>
              <p:nvPr/>
            </p:nvSpPr>
            <p:spPr>
              <a:xfrm>
                <a:off x="3324022" y="3141962"/>
                <a:ext cx="130177" cy="394755"/>
              </a:xfrm>
              <a:custGeom>
                <a:avLst/>
                <a:gdLst/>
                <a:ahLst/>
                <a:cxnLst/>
                <a:rect l="l" t="t" r="r" b="b"/>
                <a:pathLst>
                  <a:path w="2280" h="6914" extrusionOk="0">
                    <a:moveTo>
                      <a:pt x="1159" y="0"/>
                    </a:moveTo>
                    <a:lnTo>
                      <a:pt x="983" y="1043"/>
                    </a:lnTo>
                    <a:cubicBezTo>
                      <a:pt x="1155" y="1274"/>
                      <a:pt x="1273" y="1579"/>
                      <a:pt x="1319" y="1875"/>
                    </a:cubicBezTo>
                    <a:cubicBezTo>
                      <a:pt x="1448" y="2694"/>
                      <a:pt x="1210" y="3467"/>
                      <a:pt x="987" y="3971"/>
                    </a:cubicBezTo>
                    <a:cubicBezTo>
                      <a:pt x="796" y="4401"/>
                      <a:pt x="552" y="4797"/>
                      <a:pt x="296" y="5154"/>
                    </a:cubicBezTo>
                    <a:lnTo>
                      <a:pt x="0" y="6914"/>
                    </a:lnTo>
                    <a:cubicBezTo>
                      <a:pt x="129" y="6766"/>
                      <a:pt x="256" y="6616"/>
                      <a:pt x="381" y="6464"/>
                    </a:cubicBezTo>
                    <a:cubicBezTo>
                      <a:pt x="820" y="5932"/>
                      <a:pt x="1372" y="5212"/>
                      <a:pt x="1744" y="4372"/>
                    </a:cubicBezTo>
                    <a:cubicBezTo>
                      <a:pt x="2140" y="3475"/>
                      <a:pt x="2280" y="2557"/>
                      <a:pt x="2148" y="1718"/>
                    </a:cubicBezTo>
                    <a:cubicBezTo>
                      <a:pt x="2046" y="1075"/>
                      <a:pt x="1707" y="368"/>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924;p73"/>
              <p:cNvSpPr/>
              <p:nvPr/>
            </p:nvSpPr>
            <p:spPr>
              <a:xfrm>
                <a:off x="2752785" y="3702637"/>
                <a:ext cx="118643" cy="413139"/>
              </a:xfrm>
              <a:custGeom>
                <a:avLst/>
                <a:gdLst/>
                <a:ahLst/>
                <a:cxnLst/>
                <a:rect l="l" t="t" r="r" b="b"/>
                <a:pathLst>
                  <a:path w="2078" h="7236" extrusionOk="0">
                    <a:moveTo>
                      <a:pt x="711" y="0"/>
                    </a:moveTo>
                    <a:cubicBezTo>
                      <a:pt x="672" y="0"/>
                      <a:pt x="634" y="6"/>
                      <a:pt x="597" y="17"/>
                    </a:cubicBezTo>
                    <a:cubicBezTo>
                      <a:pt x="459" y="60"/>
                      <a:pt x="349" y="177"/>
                      <a:pt x="308" y="328"/>
                    </a:cubicBezTo>
                    <a:cubicBezTo>
                      <a:pt x="248" y="549"/>
                      <a:pt x="192" y="770"/>
                      <a:pt x="141" y="993"/>
                    </a:cubicBezTo>
                    <a:lnTo>
                      <a:pt x="1" y="4452"/>
                    </a:lnTo>
                    <a:cubicBezTo>
                      <a:pt x="59" y="4483"/>
                      <a:pt x="122" y="4499"/>
                      <a:pt x="186" y="4499"/>
                    </a:cubicBezTo>
                    <a:cubicBezTo>
                      <a:pt x="237" y="4499"/>
                      <a:pt x="289" y="4490"/>
                      <a:pt x="339" y="4468"/>
                    </a:cubicBezTo>
                    <a:cubicBezTo>
                      <a:pt x="497" y="4401"/>
                      <a:pt x="602" y="4237"/>
                      <a:pt x="606" y="4052"/>
                    </a:cubicBezTo>
                    <a:cubicBezTo>
                      <a:pt x="621" y="3477"/>
                      <a:pt x="668" y="2905"/>
                      <a:pt x="750" y="2339"/>
                    </a:cubicBezTo>
                    <a:cubicBezTo>
                      <a:pt x="978" y="3816"/>
                      <a:pt x="1136" y="5314"/>
                      <a:pt x="1223" y="6803"/>
                    </a:cubicBezTo>
                    <a:cubicBezTo>
                      <a:pt x="1236" y="7047"/>
                      <a:pt x="1422" y="7235"/>
                      <a:pt x="1642" y="7235"/>
                    </a:cubicBezTo>
                    <a:cubicBezTo>
                      <a:pt x="1651" y="7235"/>
                      <a:pt x="1660" y="7235"/>
                      <a:pt x="1669" y="7234"/>
                    </a:cubicBezTo>
                    <a:cubicBezTo>
                      <a:pt x="1901" y="7219"/>
                      <a:pt x="2077" y="7000"/>
                      <a:pt x="2062" y="6746"/>
                    </a:cubicBezTo>
                    <a:cubicBezTo>
                      <a:pt x="1952" y="4836"/>
                      <a:pt x="1725" y="2914"/>
                      <a:pt x="1388" y="1035"/>
                    </a:cubicBezTo>
                    <a:cubicBezTo>
                      <a:pt x="1345" y="796"/>
                      <a:pt x="1272" y="394"/>
                      <a:pt x="992" y="118"/>
                    </a:cubicBezTo>
                    <a:cubicBezTo>
                      <a:pt x="914" y="41"/>
                      <a:pt x="813" y="0"/>
                      <a:pt x="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925;p73"/>
              <p:cNvSpPr/>
              <p:nvPr/>
            </p:nvSpPr>
            <p:spPr>
              <a:xfrm>
                <a:off x="2639394" y="3733469"/>
                <a:ext cx="121498" cy="333264"/>
              </a:xfrm>
              <a:custGeom>
                <a:avLst/>
                <a:gdLst/>
                <a:ahLst/>
                <a:cxnLst/>
                <a:rect l="l" t="t" r="r" b="b"/>
                <a:pathLst>
                  <a:path w="2128" h="5837" extrusionOk="0">
                    <a:moveTo>
                      <a:pt x="453" y="1"/>
                    </a:moveTo>
                    <a:cubicBezTo>
                      <a:pt x="380" y="1"/>
                      <a:pt x="305" y="21"/>
                      <a:pt x="239" y="64"/>
                    </a:cubicBezTo>
                    <a:cubicBezTo>
                      <a:pt x="114" y="145"/>
                      <a:pt x="36" y="291"/>
                      <a:pt x="33" y="451"/>
                    </a:cubicBezTo>
                    <a:cubicBezTo>
                      <a:pt x="1" y="2099"/>
                      <a:pt x="42" y="3767"/>
                      <a:pt x="155" y="5411"/>
                    </a:cubicBezTo>
                    <a:cubicBezTo>
                      <a:pt x="172" y="5653"/>
                      <a:pt x="358" y="5837"/>
                      <a:pt x="576" y="5837"/>
                    </a:cubicBezTo>
                    <a:cubicBezTo>
                      <a:pt x="586" y="5837"/>
                      <a:pt x="597" y="5836"/>
                      <a:pt x="607" y="5836"/>
                    </a:cubicBezTo>
                    <a:cubicBezTo>
                      <a:pt x="838" y="5816"/>
                      <a:pt x="1012" y="5595"/>
                      <a:pt x="994" y="5342"/>
                    </a:cubicBezTo>
                    <a:cubicBezTo>
                      <a:pt x="911" y="4120"/>
                      <a:pt x="866" y="2885"/>
                      <a:pt x="864" y="1655"/>
                    </a:cubicBezTo>
                    <a:lnTo>
                      <a:pt x="864" y="1655"/>
                    </a:lnTo>
                    <a:cubicBezTo>
                      <a:pt x="925" y="1792"/>
                      <a:pt x="977" y="1930"/>
                      <a:pt x="1023" y="2060"/>
                    </a:cubicBezTo>
                    <a:lnTo>
                      <a:pt x="1101" y="2285"/>
                    </a:lnTo>
                    <a:cubicBezTo>
                      <a:pt x="1276" y="2796"/>
                      <a:pt x="1475" y="3374"/>
                      <a:pt x="1870" y="3820"/>
                    </a:cubicBezTo>
                    <a:cubicBezTo>
                      <a:pt x="1905" y="3859"/>
                      <a:pt x="1945" y="3890"/>
                      <a:pt x="1987" y="3912"/>
                    </a:cubicBezTo>
                    <a:lnTo>
                      <a:pt x="2127" y="453"/>
                    </a:lnTo>
                    <a:lnTo>
                      <a:pt x="2127" y="453"/>
                    </a:lnTo>
                    <a:cubicBezTo>
                      <a:pt x="2019" y="933"/>
                      <a:pt x="1933" y="1420"/>
                      <a:pt x="1870" y="1911"/>
                    </a:cubicBezTo>
                    <a:lnTo>
                      <a:pt x="1808" y="1729"/>
                    </a:lnTo>
                    <a:cubicBezTo>
                      <a:pt x="1600" y="1139"/>
                      <a:pt x="1280" y="416"/>
                      <a:pt x="648" y="53"/>
                    </a:cubicBezTo>
                    <a:cubicBezTo>
                      <a:pt x="587" y="18"/>
                      <a:pt x="520" y="1"/>
                      <a:pt x="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926;p73"/>
              <p:cNvSpPr/>
              <p:nvPr/>
            </p:nvSpPr>
            <p:spPr>
              <a:xfrm>
                <a:off x="2858982" y="3697441"/>
                <a:ext cx="187386" cy="344797"/>
              </a:xfrm>
              <a:custGeom>
                <a:avLst/>
                <a:gdLst/>
                <a:ahLst/>
                <a:cxnLst/>
                <a:rect l="l" t="t" r="r" b="b"/>
                <a:pathLst>
                  <a:path w="3282" h="6039" extrusionOk="0">
                    <a:moveTo>
                      <a:pt x="1820" y="922"/>
                    </a:moveTo>
                    <a:cubicBezTo>
                      <a:pt x="1822" y="922"/>
                      <a:pt x="1873" y="948"/>
                      <a:pt x="1958" y="1153"/>
                    </a:cubicBezTo>
                    <a:cubicBezTo>
                      <a:pt x="2177" y="1685"/>
                      <a:pt x="2278" y="2282"/>
                      <a:pt x="2334" y="2863"/>
                    </a:cubicBezTo>
                    <a:cubicBezTo>
                      <a:pt x="1888" y="2886"/>
                      <a:pt x="1443" y="2933"/>
                      <a:pt x="1000" y="2994"/>
                    </a:cubicBezTo>
                    <a:cubicBezTo>
                      <a:pt x="1076" y="2361"/>
                      <a:pt x="1239" y="1760"/>
                      <a:pt x="1539" y="1225"/>
                    </a:cubicBezTo>
                    <a:cubicBezTo>
                      <a:pt x="1656" y="1017"/>
                      <a:pt x="1783" y="923"/>
                      <a:pt x="1820" y="922"/>
                    </a:cubicBezTo>
                    <a:close/>
                    <a:moveTo>
                      <a:pt x="1823" y="0"/>
                    </a:moveTo>
                    <a:cubicBezTo>
                      <a:pt x="1458" y="0"/>
                      <a:pt x="1091" y="266"/>
                      <a:pt x="823" y="742"/>
                    </a:cubicBezTo>
                    <a:cubicBezTo>
                      <a:pt x="0" y="2204"/>
                      <a:pt x="43" y="4030"/>
                      <a:pt x="192" y="5624"/>
                    </a:cubicBezTo>
                    <a:cubicBezTo>
                      <a:pt x="215" y="5861"/>
                      <a:pt x="397" y="6038"/>
                      <a:pt x="611" y="6038"/>
                    </a:cubicBezTo>
                    <a:cubicBezTo>
                      <a:pt x="624" y="6038"/>
                      <a:pt x="640" y="6037"/>
                      <a:pt x="654" y="6035"/>
                    </a:cubicBezTo>
                    <a:cubicBezTo>
                      <a:pt x="884" y="6009"/>
                      <a:pt x="1053" y="5783"/>
                      <a:pt x="1029" y="5530"/>
                    </a:cubicBezTo>
                    <a:cubicBezTo>
                      <a:pt x="979" y="4997"/>
                      <a:pt x="943" y="4458"/>
                      <a:pt x="946" y="3929"/>
                    </a:cubicBezTo>
                    <a:cubicBezTo>
                      <a:pt x="1427" y="3858"/>
                      <a:pt x="1911" y="3805"/>
                      <a:pt x="2394" y="3781"/>
                    </a:cubicBezTo>
                    <a:cubicBezTo>
                      <a:pt x="2421" y="4366"/>
                      <a:pt x="2438" y="4958"/>
                      <a:pt x="2440" y="5542"/>
                    </a:cubicBezTo>
                    <a:cubicBezTo>
                      <a:pt x="2441" y="5795"/>
                      <a:pt x="2629" y="6000"/>
                      <a:pt x="2860" y="6000"/>
                    </a:cubicBezTo>
                    <a:lnTo>
                      <a:pt x="2863" y="6000"/>
                    </a:lnTo>
                    <a:cubicBezTo>
                      <a:pt x="3095" y="5999"/>
                      <a:pt x="3282" y="5792"/>
                      <a:pt x="3281" y="5538"/>
                    </a:cubicBezTo>
                    <a:cubicBezTo>
                      <a:pt x="3279" y="4896"/>
                      <a:pt x="3261" y="4244"/>
                      <a:pt x="3229" y="3603"/>
                    </a:cubicBezTo>
                    <a:cubicBezTo>
                      <a:pt x="3185" y="2718"/>
                      <a:pt x="3105" y="1697"/>
                      <a:pt x="2724" y="774"/>
                    </a:cubicBezTo>
                    <a:cubicBezTo>
                      <a:pt x="2620" y="523"/>
                      <a:pt x="2441" y="174"/>
                      <a:pt x="2081" y="46"/>
                    </a:cubicBezTo>
                    <a:cubicBezTo>
                      <a:pt x="1996" y="16"/>
                      <a:pt x="1910" y="0"/>
                      <a:pt x="18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927;p73"/>
              <p:cNvSpPr/>
              <p:nvPr/>
            </p:nvSpPr>
            <p:spPr>
              <a:xfrm>
                <a:off x="3023530" y="3715655"/>
                <a:ext cx="228665" cy="331208"/>
              </a:xfrm>
              <a:custGeom>
                <a:avLst/>
                <a:gdLst/>
                <a:ahLst/>
                <a:cxnLst/>
                <a:rect l="l" t="t" r="r" b="b"/>
                <a:pathLst>
                  <a:path w="4005" h="5801" extrusionOk="0">
                    <a:moveTo>
                      <a:pt x="3556" y="1"/>
                    </a:moveTo>
                    <a:cubicBezTo>
                      <a:pt x="3539" y="1"/>
                      <a:pt x="3523" y="2"/>
                      <a:pt x="3505" y="5"/>
                    </a:cubicBezTo>
                    <a:cubicBezTo>
                      <a:pt x="2555" y="136"/>
                      <a:pt x="1586" y="201"/>
                      <a:pt x="628" y="201"/>
                    </a:cubicBezTo>
                    <a:cubicBezTo>
                      <a:pt x="561" y="201"/>
                      <a:pt x="494" y="201"/>
                      <a:pt x="427" y="200"/>
                    </a:cubicBezTo>
                    <a:lnTo>
                      <a:pt x="423" y="200"/>
                    </a:lnTo>
                    <a:cubicBezTo>
                      <a:pt x="192" y="200"/>
                      <a:pt x="4" y="403"/>
                      <a:pt x="2" y="656"/>
                    </a:cubicBezTo>
                    <a:cubicBezTo>
                      <a:pt x="0" y="911"/>
                      <a:pt x="186" y="1118"/>
                      <a:pt x="419" y="1121"/>
                    </a:cubicBezTo>
                    <a:cubicBezTo>
                      <a:pt x="495" y="1121"/>
                      <a:pt x="571" y="1122"/>
                      <a:pt x="647" y="1122"/>
                    </a:cubicBezTo>
                    <a:cubicBezTo>
                      <a:pt x="978" y="1122"/>
                      <a:pt x="1311" y="1111"/>
                      <a:pt x="1644" y="1097"/>
                    </a:cubicBezTo>
                    <a:lnTo>
                      <a:pt x="1644" y="1097"/>
                    </a:lnTo>
                    <a:cubicBezTo>
                      <a:pt x="1558" y="2527"/>
                      <a:pt x="1587" y="3971"/>
                      <a:pt x="1741" y="5394"/>
                    </a:cubicBezTo>
                    <a:cubicBezTo>
                      <a:pt x="1767" y="5628"/>
                      <a:pt x="1948" y="5801"/>
                      <a:pt x="2158" y="5801"/>
                    </a:cubicBezTo>
                    <a:cubicBezTo>
                      <a:pt x="2175" y="5801"/>
                      <a:pt x="2191" y="5800"/>
                      <a:pt x="2209" y="5798"/>
                    </a:cubicBezTo>
                    <a:cubicBezTo>
                      <a:pt x="2439" y="5768"/>
                      <a:pt x="2604" y="5538"/>
                      <a:pt x="2576" y="5285"/>
                    </a:cubicBezTo>
                    <a:cubicBezTo>
                      <a:pt x="2425" y="3879"/>
                      <a:pt x="2398" y="2454"/>
                      <a:pt x="2489" y="1041"/>
                    </a:cubicBezTo>
                    <a:cubicBezTo>
                      <a:pt x="2864" y="1008"/>
                      <a:pt x="3238" y="970"/>
                      <a:pt x="3610" y="918"/>
                    </a:cubicBezTo>
                    <a:cubicBezTo>
                      <a:pt x="3842" y="886"/>
                      <a:pt x="4005" y="656"/>
                      <a:pt x="3975" y="403"/>
                    </a:cubicBezTo>
                    <a:cubicBezTo>
                      <a:pt x="3948" y="170"/>
                      <a:pt x="3763" y="1"/>
                      <a:pt x="3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928;p73"/>
              <p:cNvSpPr/>
              <p:nvPr/>
            </p:nvSpPr>
            <p:spPr>
              <a:xfrm>
                <a:off x="3222050" y="3700125"/>
                <a:ext cx="232034" cy="386704"/>
              </a:xfrm>
              <a:custGeom>
                <a:avLst/>
                <a:gdLst/>
                <a:ahLst/>
                <a:cxnLst/>
                <a:rect l="l" t="t" r="r" b="b"/>
                <a:pathLst>
                  <a:path w="4064" h="6773" extrusionOk="0">
                    <a:moveTo>
                      <a:pt x="3578" y="1"/>
                    </a:moveTo>
                    <a:cubicBezTo>
                      <a:pt x="3550" y="2"/>
                      <a:pt x="3525" y="6"/>
                      <a:pt x="3498" y="12"/>
                    </a:cubicBezTo>
                    <a:cubicBezTo>
                      <a:pt x="3399" y="688"/>
                      <a:pt x="3298" y="1362"/>
                      <a:pt x="3201" y="2027"/>
                    </a:cubicBezTo>
                    <a:cubicBezTo>
                      <a:pt x="3203" y="2459"/>
                      <a:pt x="3200" y="2892"/>
                      <a:pt x="3194" y="3326"/>
                    </a:cubicBezTo>
                    <a:cubicBezTo>
                      <a:pt x="3131" y="3333"/>
                      <a:pt x="3068" y="3341"/>
                      <a:pt x="3006" y="3347"/>
                    </a:cubicBezTo>
                    <a:cubicBezTo>
                      <a:pt x="2958" y="3662"/>
                      <a:pt x="2913" y="3975"/>
                      <a:pt x="2868" y="4283"/>
                    </a:cubicBezTo>
                    <a:cubicBezTo>
                      <a:pt x="2968" y="4273"/>
                      <a:pt x="3068" y="4263"/>
                      <a:pt x="3168" y="4252"/>
                    </a:cubicBezTo>
                    <a:lnTo>
                      <a:pt x="3168" y="4252"/>
                    </a:lnTo>
                    <a:cubicBezTo>
                      <a:pt x="3154" y="4726"/>
                      <a:pt x="3135" y="5199"/>
                      <a:pt x="3110" y="5671"/>
                    </a:cubicBezTo>
                    <a:cubicBezTo>
                      <a:pt x="3140" y="5658"/>
                      <a:pt x="3168" y="5647"/>
                      <a:pt x="3191" y="5637"/>
                    </a:cubicBezTo>
                    <a:cubicBezTo>
                      <a:pt x="3442" y="5522"/>
                      <a:pt x="3703" y="5417"/>
                      <a:pt x="3972" y="5315"/>
                    </a:cubicBezTo>
                    <a:cubicBezTo>
                      <a:pt x="4050" y="3695"/>
                      <a:pt x="4064" y="2062"/>
                      <a:pt x="4013" y="445"/>
                    </a:cubicBezTo>
                    <a:cubicBezTo>
                      <a:pt x="4005" y="193"/>
                      <a:pt x="3811" y="1"/>
                      <a:pt x="3583" y="1"/>
                    </a:cubicBezTo>
                    <a:close/>
                    <a:moveTo>
                      <a:pt x="430" y="1132"/>
                    </a:moveTo>
                    <a:cubicBezTo>
                      <a:pt x="427" y="1132"/>
                      <a:pt x="423" y="1132"/>
                      <a:pt x="419" y="1133"/>
                    </a:cubicBezTo>
                    <a:cubicBezTo>
                      <a:pt x="187" y="1134"/>
                      <a:pt x="0" y="1342"/>
                      <a:pt x="2" y="1597"/>
                    </a:cubicBezTo>
                    <a:lnTo>
                      <a:pt x="32" y="6161"/>
                    </a:lnTo>
                    <a:cubicBezTo>
                      <a:pt x="33" y="6315"/>
                      <a:pt x="104" y="6452"/>
                      <a:pt x="212" y="6534"/>
                    </a:cubicBezTo>
                    <a:lnTo>
                      <a:pt x="850" y="2724"/>
                    </a:lnTo>
                    <a:lnTo>
                      <a:pt x="843" y="1590"/>
                    </a:lnTo>
                    <a:cubicBezTo>
                      <a:pt x="841" y="1340"/>
                      <a:pt x="658" y="1132"/>
                      <a:pt x="430" y="1132"/>
                    </a:cubicBezTo>
                    <a:close/>
                    <a:moveTo>
                      <a:pt x="3303" y="6722"/>
                    </a:moveTo>
                    <a:cubicBezTo>
                      <a:pt x="3352" y="6749"/>
                      <a:pt x="3407" y="6767"/>
                      <a:pt x="3465" y="6771"/>
                    </a:cubicBezTo>
                    <a:cubicBezTo>
                      <a:pt x="3475" y="6772"/>
                      <a:pt x="3485" y="6772"/>
                      <a:pt x="3495" y="6772"/>
                    </a:cubicBezTo>
                    <a:cubicBezTo>
                      <a:pt x="3551" y="6772"/>
                      <a:pt x="3605" y="6761"/>
                      <a:pt x="3655" y="6738"/>
                    </a:cubicBezTo>
                    <a:cubicBezTo>
                      <a:pt x="3535" y="6736"/>
                      <a:pt x="3417" y="6731"/>
                      <a:pt x="3303" y="67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929;p73"/>
              <p:cNvSpPr/>
              <p:nvPr/>
            </p:nvSpPr>
            <p:spPr>
              <a:xfrm>
                <a:off x="3396875" y="4003529"/>
                <a:ext cx="51956" cy="81303"/>
              </a:xfrm>
              <a:custGeom>
                <a:avLst/>
                <a:gdLst/>
                <a:ahLst/>
                <a:cxnLst/>
                <a:rect l="l" t="t" r="r" b="b"/>
                <a:pathLst>
                  <a:path w="910" h="1424" extrusionOk="0">
                    <a:moveTo>
                      <a:pt x="910" y="1"/>
                    </a:moveTo>
                    <a:lnTo>
                      <a:pt x="910" y="1"/>
                    </a:lnTo>
                    <a:cubicBezTo>
                      <a:pt x="641" y="103"/>
                      <a:pt x="380" y="208"/>
                      <a:pt x="129" y="323"/>
                    </a:cubicBezTo>
                    <a:cubicBezTo>
                      <a:pt x="106" y="333"/>
                      <a:pt x="78" y="344"/>
                      <a:pt x="48" y="357"/>
                    </a:cubicBezTo>
                    <a:cubicBezTo>
                      <a:pt x="38" y="560"/>
                      <a:pt x="26" y="763"/>
                      <a:pt x="13" y="965"/>
                    </a:cubicBezTo>
                    <a:cubicBezTo>
                      <a:pt x="1" y="1155"/>
                      <a:pt x="96" y="1327"/>
                      <a:pt x="241" y="1408"/>
                    </a:cubicBezTo>
                    <a:cubicBezTo>
                      <a:pt x="355" y="1417"/>
                      <a:pt x="473" y="1422"/>
                      <a:pt x="593" y="1424"/>
                    </a:cubicBezTo>
                    <a:cubicBezTo>
                      <a:pt x="735" y="1360"/>
                      <a:pt x="841" y="1211"/>
                      <a:pt x="852" y="1030"/>
                    </a:cubicBezTo>
                    <a:cubicBezTo>
                      <a:pt x="875" y="688"/>
                      <a:pt x="893" y="344"/>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930;p73"/>
              <p:cNvSpPr/>
              <p:nvPr/>
            </p:nvSpPr>
            <p:spPr>
              <a:xfrm>
                <a:off x="3234097" y="3700810"/>
                <a:ext cx="187671" cy="377170"/>
              </a:xfrm>
              <a:custGeom>
                <a:avLst/>
                <a:gdLst/>
                <a:ahLst/>
                <a:cxnLst/>
                <a:rect l="l" t="t" r="r" b="b"/>
                <a:pathLst>
                  <a:path w="3287" h="6606" extrusionOk="0">
                    <a:moveTo>
                      <a:pt x="3287" y="0"/>
                    </a:moveTo>
                    <a:cubicBezTo>
                      <a:pt x="3095" y="49"/>
                      <a:pt x="2954" y="241"/>
                      <a:pt x="2961" y="465"/>
                    </a:cubicBezTo>
                    <a:cubicBezTo>
                      <a:pt x="2978" y="981"/>
                      <a:pt x="2987" y="1497"/>
                      <a:pt x="2990" y="2015"/>
                    </a:cubicBezTo>
                    <a:cubicBezTo>
                      <a:pt x="3087" y="1350"/>
                      <a:pt x="3188" y="676"/>
                      <a:pt x="3287" y="0"/>
                    </a:cubicBezTo>
                    <a:close/>
                    <a:moveTo>
                      <a:pt x="639" y="2712"/>
                    </a:moveTo>
                    <a:lnTo>
                      <a:pt x="1" y="6522"/>
                    </a:lnTo>
                    <a:cubicBezTo>
                      <a:pt x="69" y="6574"/>
                      <a:pt x="153" y="6605"/>
                      <a:pt x="242" y="6605"/>
                    </a:cubicBezTo>
                    <a:lnTo>
                      <a:pt x="245" y="6605"/>
                    </a:lnTo>
                    <a:cubicBezTo>
                      <a:pt x="477" y="6603"/>
                      <a:pt x="664" y="6395"/>
                      <a:pt x="662" y="6141"/>
                    </a:cubicBezTo>
                    <a:lnTo>
                      <a:pt x="650" y="4283"/>
                    </a:lnTo>
                    <a:lnTo>
                      <a:pt x="650" y="4283"/>
                    </a:lnTo>
                    <a:cubicBezTo>
                      <a:pt x="958" y="4306"/>
                      <a:pt x="1267" y="4320"/>
                      <a:pt x="1576" y="4320"/>
                    </a:cubicBezTo>
                    <a:cubicBezTo>
                      <a:pt x="1937" y="4320"/>
                      <a:pt x="2297" y="4303"/>
                      <a:pt x="2657" y="4271"/>
                    </a:cubicBezTo>
                    <a:cubicBezTo>
                      <a:pt x="2702" y="3963"/>
                      <a:pt x="2747" y="3650"/>
                      <a:pt x="2795" y="3335"/>
                    </a:cubicBezTo>
                    <a:lnTo>
                      <a:pt x="2795" y="3335"/>
                    </a:lnTo>
                    <a:cubicBezTo>
                      <a:pt x="2396" y="3376"/>
                      <a:pt x="1994" y="3396"/>
                      <a:pt x="1594" y="3396"/>
                    </a:cubicBezTo>
                    <a:cubicBezTo>
                      <a:pt x="1277" y="3396"/>
                      <a:pt x="959" y="3383"/>
                      <a:pt x="643" y="3358"/>
                    </a:cubicBezTo>
                    <a:lnTo>
                      <a:pt x="639" y="2712"/>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4" name="Google Shape;3931;p73"/>
            <p:cNvSpPr/>
            <p:nvPr/>
          </p:nvSpPr>
          <p:spPr>
            <a:xfrm>
              <a:off x="2510759" y="2782319"/>
              <a:ext cx="286160" cy="1619785"/>
            </a:xfrm>
            <a:custGeom>
              <a:avLst/>
              <a:gdLst/>
              <a:ahLst/>
              <a:cxnLst/>
              <a:rect l="l" t="t" r="r" b="b"/>
              <a:pathLst>
                <a:path w="5012" h="28370" extrusionOk="0">
                  <a:moveTo>
                    <a:pt x="1" y="0"/>
                  </a:moveTo>
                  <a:lnTo>
                    <a:pt x="950" y="28369"/>
                  </a:lnTo>
                  <a:lnTo>
                    <a:pt x="3924" y="28355"/>
                  </a:lnTo>
                  <a:lnTo>
                    <a:pt x="5012" y="1568"/>
                  </a:lnTo>
                  <a:lnTo>
                    <a:pt x="1" y="0"/>
                  </a:lnTo>
                  <a:close/>
                </a:path>
              </a:pathLst>
            </a:custGeom>
            <a:solidFill>
              <a:srgbClr val="070185">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3932;p73"/>
            <p:cNvSpPr/>
            <p:nvPr/>
          </p:nvSpPr>
          <p:spPr>
            <a:xfrm>
              <a:off x="3173005" y="2876240"/>
              <a:ext cx="367977" cy="1566173"/>
            </a:xfrm>
            <a:custGeom>
              <a:avLst/>
              <a:gdLst/>
              <a:ahLst/>
              <a:cxnLst/>
              <a:rect l="l" t="t" r="r" b="b"/>
              <a:pathLst>
                <a:path w="6445" h="27431" extrusionOk="0">
                  <a:moveTo>
                    <a:pt x="4583" y="1"/>
                  </a:moveTo>
                  <a:lnTo>
                    <a:pt x="1" y="27352"/>
                  </a:lnTo>
                  <a:lnTo>
                    <a:pt x="2435" y="27431"/>
                  </a:lnTo>
                  <a:cubicBezTo>
                    <a:pt x="2435" y="27431"/>
                    <a:pt x="6444" y="392"/>
                    <a:pt x="6444" y="158"/>
                  </a:cubicBezTo>
                  <a:lnTo>
                    <a:pt x="4583"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wipe(left)">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wipe(down)">
                                      <p:cBhvr>
                                        <p:cTn id="3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88"/>
        <p:cNvGrpSpPr/>
        <p:nvPr/>
      </p:nvGrpSpPr>
      <p:grpSpPr>
        <a:xfrm>
          <a:off x="0" y="0"/>
          <a:ext cx="0" cy="0"/>
          <a:chOff x="0" y="0"/>
          <a:chExt cx="0" cy="0"/>
        </a:xfrm>
      </p:grpSpPr>
      <p:grpSp>
        <p:nvGrpSpPr>
          <p:cNvPr id="2995" name="Google Shape;2995;p53"/>
          <p:cNvGrpSpPr/>
          <p:nvPr/>
        </p:nvGrpSpPr>
        <p:grpSpPr>
          <a:xfrm>
            <a:off x="5611244" y="526311"/>
            <a:ext cx="2894914" cy="4144005"/>
            <a:chOff x="5412461" y="539495"/>
            <a:chExt cx="2894914" cy="4144005"/>
          </a:xfrm>
        </p:grpSpPr>
        <p:sp>
          <p:nvSpPr>
            <p:cNvPr id="2996" name="Google Shape;2996;p53"/>
            <p:cNvSpPr/>
            <p:nvPr/>
          </p:nvSpPr>
          <p:spPr>
            <a:xfrm>
              <a:off x="6002050" y="1030600"/>
              <a:ext cx="332700" cy="3327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3"/>
            <p:cNvSpPr/>
            <p:nvPr/>
          </p:nvSpPr>
          <p:spPr>
            <a:xfrm>
              <a:off x="7974675" y="1909400"/>
              <a:ext cx="332700" cy="332700"/>
            </a:xfrm>
            <a:prstGeom prst="mathMultiply">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3"/>
            <p:cNvSpPr/>
            <p:nvPr/>
          </p:nvSpPr>
          <p:spPr>
            <a:xfrm>
              <a:off x="5843763"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9" name="Google Shape;2999;p53"/>
            <p:cNvGrpSpPr/>
            <p:nvPr/>
          </p:nvGrpSpPr>
          <p:grpSpPr>
            <a:xfrm>
              <a:off x="5870826" y="1961376"/>
              <a:ext cx="2151467" cy="2642623"/>
              <a:chOff x="2148700" y="110185"/>
              <a:chExt cx="681988" cy="837678"/>
            </a:xfrm>
          </p:grpSpPr>
          <p:sp>
            <p:nvSpPr>
              <p:cNvPr id="3000" name="Google Shape;3000;p53"/>
              <p:cNvSpPr/>
              <p:nvPr/>
            </p:nvSpPr>
            <p:spPr>
              <a:xfrm>
                <a:off x="2318518" y="398792"/>
                <a:ext cx="328734" cy="292257"/>
              </a:xfrm>
              <a:custGeom>
                <a:avLst/>
                <a:gdLst/>
                <a:ahLst/>
                <a:cxnLst/>
                <a:rect l="l" t="t" r="r" b="b"/>
                <a:pathLst>
                  <a:path w="14753" h="13116" extrusionOk="0">
                    <a:moveTo>
                      <a:pt x="649" y="1"/>
                    </a:moveTo>
                    <a:cubicBezTo>
                      <a:pt x="291" y="1"/>
                      <a:pt x="1" y="292"/>
                      <a:pt x="1" y="649"/>
                    </a:cubicBezTo>
                    <a:lnTo>
                      <a:pt x="1" y="12467"/>
                    </a:lnTo>
                    <a:cubicBezTo>
                      <a:pt x="1" y="12825"/>
                      <a:pt x="291" y="13115"/>
                      <a:pt x="649" y="13115"/>
                    </a:cubicBezTo>
                    <a:lnTo>
                      <a:pt x="14103" y="13115"/>
                    </a:lnTo>
                    <a:cubicBezTo>
                      <a:pt x="14461" y="13115"/>
                      <a:pt x="14751" y="12826"/>
                      <a:pt x="14752" y="12467"/>
                    </a:cubicBezTo>
                    <a:lnTo>
                      <a:pt x="14752" y="649"/>
                    </a:lnTo>
                    <a:cubicBezTo>
                      <a:pt x="14752" y="292"/>
                      <a:pt x="14461" y="1"/>
                      <a:pt x="14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3"/>
              <p:cNvSpPr/>
              <p:nvPr/>
            </p:nvSpPr>
            <p:spPr>
              <a:xfrm>
                <a:off x="2331352" y="411248"/>
                <a:ext cx="303042" cy="267390"/>
              </a:xfrm>
              <a:custGeom>
                <a:avLst/>
                <a:gdLst/>
                <a:ahLst/>
                <a:cxnLst/>
                <a:rect l="l" t="t" r="r" b="b"/>
                <a:pathLst>
                  <a:path w="13600" h="12000" extrusionOk="0">
                    <a:moveTo>
                      <a:pt x="595" y="0"/>
                    </a:moveTo>
                    <a:cubicBezTo>
                      <a:pt x="267" y="0"/>
                      <a:pt x="1" y="267"/>
                      <a:pt x="1" y="595"/>
                    </a:cubicBezTo>
                    <a:lnTo>
                      <a:pt x="1" y="11405"/>
                    </a:lnTo>
                    <a:cubicBezTo>
                      <a:pt x="1" y="11733"/>
                      <a:pt x="267" y="12000"/>
                      <a:pt x="595" y="12000"/>
                    </a:cubicBezTo>
                    <a:lnTo>
                      <a:pt x="13004" y="12000"/>
                    </a:lnTo>
                    <a:cubicBezTo>
                      <a:pt x="13333" y="12000"/>
                      <a:pt x="13600" y="11733"/>
                      <a:pt x="13600" y="11404"/>
                    </a:cubicBezTo>
                    <a:lnTo>
                      <a:pt x="13600" y="595"/>
                    </a:lnTo>
                    <a:cubicBezTo>
                      <a:pt x="13600" y="267"/>
                      <a:pt x="13333" y="0"/>
                      <a:pt x="13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3"/>
              <p:cNvSpPr/>
              <p:nvPr/>
            </p:nvSpPr>
            <p:spPr>
              <a:xfrm>
                <a:off x="2509080" y="889549"/>
                <a:ext cx="125606" cy="47618"/>
              </a:xfrm>
              <a:custGeom>
                <a:avLst/>
                <a:gdLst/>
                <a:ahLst/>
                <a:cxnLst/>
                <a:rect l="l" t="t" r="r" b="b"/>
                <a:pathLst>
                  <a:path w="5637" h="2137" extrusionOk="0">
                    <a:moveTo>
                      <a:pt x="4283" y="1"/>
                    </a:moveTo>
                    <a:lnTo>
                      <a:pt x="419" y="17"/>
                    </a:lnTo>
                    <a:cubicBezTo>
                      <a:pt x="1" y="613"/>
                      <a:pt x="1" y="2136"/>
                      <a:pt x="1" y="2136"/>
                    </a:cubicBezTo>
                    <a:lnTo>
                      <a:pt x="5635" y="2136"/>
                    </a:lnTo>
                    <a:cubicBezTo>
                      <a:pt x="5637" y="1194"/>
                      <a:pt x="5083" y="379"/>
                      <a:pt x="42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3"/>
              <p:cNvSpPr/>
              <p:nvPr/>
            </p:nvSpPr>
            <p:spPr>
              <a:xfrm>
                <a:off x="2509080" y="937145"/>
                <a:ext cx="125606" cy="10718"/>
              </a:xfrm>
              <a:custGeom>
                <a:avLst/>
                <a:gdLst/>
                <a:ahLst/>
                <a:cxnLst/>
                <a:rect l="l" t="t" r="r" b="b"/>
                <a:pathLst>
                  <a:path w="5637" h="481" extrusionOk="0">
                    <a:moveTo>
                      <a:pt x="1" y="0"/>
                    </a:moveTo>
                    <a:lnTo>
                      <a:pt x="1" y="481"/>
                    </a:lnTo>
                    <a:lnTo>
                      <a:pt x="5637" y="481"/>
                    </a:lnTo>
                    <a:lnTo>
                      <a:pt x="56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3"/>
              <p:cNvSpPr/>
              <p:nvPr/>
            </p:nvSpPr>
            <p:spPr>
              <a:xfrm>
                <a:off x="2524545" y="895275"/>
                <a:ext cx="29881" cy="29881"/>
              </a:xfrm>
              <a:custGeom>
                <a:avLst/>
                <a:gdLst/>
                <a:ahLst/>
                <a:cxnLst/>
                <a:rect l="l" t="t" r="r" b="b"/>
                <a:pathLst>
                  <a:path w="1341" h="1341" extrusionOk="0">
                    <a:moveTo>
                      <a:pt x="670" y="0"/>
                    </a:moveTo>
                    <a:cubicBezTo>
                      <a:pt x="301" y="0"/>
                      <a:pt x="1" y="301"/>
                      <a:pt x="1" y="671"/>
                    </a:cubicBezTo>
                    <a:cubicBezTo>
                      <a:pt x="1" y="1040"/>
                      <a:pt x="301" y="1340"/>
                      <a:pt x="670" y="1340"/>
                    </a:cubicBezTo>
                    <a:cubicBezTo>
                      <a:pt x="1040" y="1340"/>
                      <a:pt x="1341" y="1040"/>
                      <a:pt x="1341" y="671"/>
                    </a:cubicBezTo>
                    <a:cubicBezTo>
                      <a:pt x="1341" y="301"/>
                      <a:pt x="1040" y="0"/>
                      <a:pt x="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3"/>
              <p:cNvSpPr/>
              <p:nvPr/>
            </p:nvSpPr>
            <p:spPr>
              <a:xfrm>
                <a:off x="2528778" y="899598"/>
                <a:ext cx="20834" cy="19386"/>
              </a:xfrm>
              <a:custGeom>
                <a:avLst/>
                <a:gdLst/>
                <a:ahLst/>
                <a:cxnLst/>
                <a:rect l="l" t="t" r="r" b="b"/>
                <a:pathLst>
                  <a:path w="935" h="870" extrusionOk="0">
                    <a:moveTo>
                      <a:pt x="468" y="1"/>
                    </a:moveTo>
                    <a:cubicBezTo>
                      <a:pt x="452" y="1"/>
                      <a:pt x="434" y="10"/>
                      <a:pt x="426" y="28"/>
                    </a:cubicBezTo>
                    <a:lnTo>
                      <a:pt x="323" y="236"/>
                    </a:lnTo>
                    <a:cubicBezTo>
                      <a:pt x="316" y="251"/>
                      <a:pt x="303" y="260"/>
                      <a:pt x="287" y="263"/>
                    </a:cubicBezTo>
                    <a:lnTo>
                      <a:pt x="56" y="296"/>
                    </a:lnTo>
                    <a:cubicBezTo>
                      <a:pt x="17" y="302"/>
                      <a:pt x="1" y="350"/>
                      <a:pt x="30" y="377"/>
                    </a:cubicBezTo>
                    <a:lnTo>
                      <a:pt x="196" y="541"/>
                    </a:lnTo>
                    <a:cubicBezTo>
                      <a:pt x="207" y="551"/>
                      <a:pt x="212" y="567"/>
                      <a:pt x="209" y="583"/>
                    </a:cubicBezTo>
                    <a:lnTo>
                      <a:pt x="171" y="813"/>
                    </a:lnTo>
                    <a:cubicBezTo>
                      <a:pt x="166" y="843"/>
                      <a:pt x="190" y="869"/>
                      <a:pt x="218" y="869"/>
                    </a:cubicBezTo>
                    <a:cubicBezTo>
                      <a:pt x="225" y="869"/>
                      <a:pt x="233" y="867"/>
                      <a:pt x="240" y="863"/>
                    </a:cubicBezTo>
                    <a:lnTo>
                      <a:pt x="446" y="755"/>
                    </a:lnTo>
                    <a:cubicBezTo>
                      <a:pt x="453" y="752"/>
                      <a:pt x="460" y="751"/>
                      <a:pt x="468" y="751"/>
                    </a:cubicBezTo>
                    <a:cubicBezTo>
                      <a:pt x="475" y="751"/>
                      <a:pt x="483" y="752"/>
                      <a:pt x="490" y="755"/>
                    </a:cubicBezTo>
                    <a:lnTo>
                      <a:pt x="695" y="863"/>
                    </a:lnTo>
                    <a:cubicBezTo>
                      <a:pt x="702" y="867"/>
                      <a:pt x="710" y="869"/>
                      <a:pt x="718" y="869"/>
                    </a:cubicBezTo>
                    <a:cubicBezTo>
                      <a:pt x="746" y="869"/>
                      <a:pt x="770" y="843"/>
                      <a:pt x="764" y="813"/>
                    </a:cubicBezTo>
                    <a:lnTo>
                      <a:pt x="726" y="583"/>
                    </a:lnTo>
                    <a:cubicBezTo>
                      <a:pt x="724" y="567"/>
                      <a:pt x="729" y="552"/>
                      <a:pt x="740" y="541"/>
                    </a:cubicBezTo>
                    <a:lnTo>
                      <a:pt x="906" y="377"/>
                    </a:lnTo>
                    <a:cubicBezTo>
                      <a:pt x="934" y="350"/>
                      <a:pt x="919" y="302"/>
                      <a:pt x="880" y="296"/>
                    </a:cubicBezTo>
                    <a:lnTo>
                      <a:pt x="649" y="263"/>
                    </a:lnTo>
                    <a:cubicBezTo>
                      <a:pt x="633" y="260"/>
                      <a:pt x="619" y="251"/>
                      <a:pt x="613" y="236"/>
                    </a:cubicBezTo>
                    <a:lnTo>
                      <a:pt x="510" y="28"/>
                    </a:lnTo>
                    <a:cubicBezTo>
                      <a:pt x="502" y="10"/>
                      <a:pt x="485" y="1"/>
                      <a:pt x="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3"/>
              <p:cNvSpPr/>
              <p:nvPr/>
            </p:nvSpPr>
            <p:spPr>
              <a:xfrm>
                <a:off x="2585956" y="888457"/>
                <a:ext cx="48620" cy="31129"/>
              </a:xfrm>
              <a:custGeom>
                <a:avLst/>
                <a:gdLst/>
                <a:ahLst/>
                <a:cxnLst/>
                <a:rect l="l" t="t" r="r" b="b"/>
                <a:pathLst>
                  <a:path w="2182" h="1397" extrusionOk="0">
                    <a:moveTo>
                      <a:pt x="1010" y="118"/>
                    </a:moveTo>
                    <a:lnTo>
                      <a:pt x="1754" y="220"/>
                    </a:lnTo>
                    <a:cubicBezTo>
                      <a:pt x="1782" y="225"/>
                      <a:pt x="1812" y="235"/>
                      <a:pt x="1838" y="247"/>
                    </a:cubicBezTo>
                    <a:cubicBezTo>
                      <a:pt x="1984" y="325"/>
                      <a:pt x="2042" y="504"/>
                      <a:pt x="1968" y="650"/>
                    </a:cubicBezTo>
                    <a:cubicBezTo>
                      <a:pt x="1915" y="752"/>
                      <a:pt x="1811" y="812"/>
                      <a:pt x="1704" y="812"/>
                    </a:cubicBezTo>
                    <a:cubicBezTo>
                      <a:pt x="1659" y="812"/>
                      <a:pt x="1613" y="801"/>
                      <a:pt x="1570" y="779"/>
                    </a:cubicBezTo>
                    <a:cubicBezTo>
                      <a:pt x="1544" y="765"/>
                      <a:pt x="1518" y="747"/>
                      <a:pt x="1497" y="726"/>
                    </a:cubicBezTo>
                    <a:lnTo>
                      <a:pt x="1407" y="632"/>
                    </a:lnTo>
                    <a:cubicBezTo>
                      <a:pt x="1444" y="600"/>
                      <a:pt x="1484" y="571"/>
                      <a:pt x="1522" y="544"/>
                    </a:cubicBezTo>
                    <a:cubicBezTo>
                      <a:pt x="1495" y="514"/>
                      <a:pt x="1465" y="487"/>
                      <a:pt x="1434" y="459"/>
                    </a:cubicBezTo>
                    <a:cubicBezTo>
                      <a:pt x="1396" y="484"/>
                      <a:pt x="1359" y="513"/>
                      <a:pt x="1324" y="544"/>
                    </a:cubicBezTo>
                    <a:lnTo>
                      <a:pt x="1009" y="214"/>
                    </a:lnTo>
                    <a:lnTo>
                      <a:pt x="1010" y="209"/>
                    </a:lnTo>
                    <a:cubicBezTo>
                      <a:pt x="1012" y="196"/>
                      <a:pt x="1012" y="181"/>
                      <a:pt x="1011" y="167"/>
                    </a:cubicBezTo>
                    <a:cubicBezTo>
                      <a:pt x="1010" y="151"/>
                      <a:pt x="1006" y="135"/>
                      <a:pt x="999" y="119"/>
                    </a:cubicBezTo>
                    <a:cubicBezTo>
                      <a:pt x="999" y="119"/>
                      <a:pt x="1000" y="119"/>
                      <a:pt x="1000" y="118"/>
                    </a:cubicBezTo>
                    <a:close/>
                    <a:moveTo>
                      <a:pt x="855" y="217"/>
                    </a:moveTo>
                    <a:cubicBezTo>
                      <a:pt x="860" y="230"/>
                      <a:pt x="868" y="242"/>
                      <a:pt x="876" y="255"/>
                    </a:cubicBezTo>
                    <a:lnTo>
                      <a:pt x="766" y="935"/>
                    </a:lnTo>
                    <a:cubicBezTo>
                      <a:pt x="761" y="963"/>
                      <a:pt x="750" y="993"/>
                      <a:pt x="736" y="1019"/>
                    </a:cubicBezTo>
                    <a:cubicBezTo>
                      <a:pt x="698" y="1089"/>
                      <a:pt x="636" y="1139"/>
                      <a:pt x="560" y="1162"/>
                    </a:cubicBezTo>
                    <a:cubicBezTo>
                      <a:pt x="533" y="1170"/>
                      <a:pt x="505" y="1174"/>
                      <a:pt x="477" y="1174"/>
                    </a:cubicBezTo>
                    <a:cubicBezTo>
                      <a:pt x="427" y="1174"/>
                      <a:pt x="378" y="1162"/>
                      <a:pt x="334" y="1138"/>
                    </a:cubicBezTo>
                    <a:cubicBezTo>
                      <a:pt x="243" y="1089"/>
                      <a:pt x="190" y="999"/>
                      <a:pt x="181" y="904"/>
                    </a:cubicBezTo>
                    <a:cubicBezTo>
                      <a:pt x="176" y="849"/>
                      <a:pt x="187" y="790"/>
                      <a:pt x="215" y="736"/>
                    </a:cubicBezTo>
                    <a:cubicBezTo>
                      <a:pt x="226" y="716"/>
                      <a:pt x="257" y="680"/>
                      <a:pt x="274" y="661"/>
                    </a:cubicBezTo>
                    <a:lnTo>
                      <a:pt x="476" y="477"/>
                    </a:lnTo>
                    <a:lnTo>
                      <a:pt x="476" y="477"/>
                    </a:lnTo>
                    <a:cubicBezTo>
                      <a:pt x="401" y="607"/>
                      <a:pt x="345" y="763"/>
                      <a:pt x="321" y="951"/>
                    </a:cubicBezTo>
                    <a:cubicBezTo>
                      <a:pt x="317" y="984"/>
                      <a:pt x="339" y="1015"/>
                      <a:pt x="373" y="1019"/>
                    </a:cubicBezTo>
                    <a:lnTo>
                      <a:pt x="381" y="1019"/>
                    </a:lnTo>
                    <a:cubicBezTo>
                      <a:pt x="412" y="1019"/>
                      <a:pt x="436" y="997"/>
                      <a:pt x="441" y="966"/>
                    </a:cubicBezTo>
                    <a:cubicBezTo>
                      <a:pt x="489" y="598"/>
                      <a:pt x="667" y="364"/>
                      <a:pt x="855" y="217"/>
                    </a:cubicBezTo>
                    <a:close/>
                    <a:moveTo>
                      <a:pt x="1004" y="0"/>
                    </a:moveTo>
                    <a:cubicBezTo>
                      <a:pt x="966" y="0"/>
                      <a:pt x="932" y="14"/>
                      <a:pt x="904" y="37"/>
                    </a:cubicBezTo>
                    <a:cubicBezTo>
                      <a:pt x="887" y="31"/>
                      <a:pt x="870" y="28"/>
                      <a:pt x="853" y="28"/>
                    </a:cubicBezTo>
                    <a:cubicBezTo>
                      <a:pt x="814" y="28"/>
                      <a:pt x="777" y="43"/>
                      <a:pt x="747" y="70"/>
                    </a:cubicBezTo>
                    <a:lnTo>
                      <a:pt x="190" y="576"/>
                    </a:lnTo>
                    <a:cubicBezTo>
                      <a:pt x="181" y="587"/>
                      <a:pt x="131" y="640"/>
                      <a:pt x="112" y="679"/>
                    </a:cubicBezTo>
                    <a:cubicBezTo>
                      <a:pt x="1" y="882"/>
                      <a:pt x="77" y="1135"/>
                      <a:pt x="279" y="1246"/>
                    </a:cubicBezTo>
                    <a:cubicBezTo>
                      <a:pt x="343" y="1280"/>
                      <a:pt x="411" y="1297"/>
                      <a:pt x="480" y="1297"/>
                    </a:cubicBezTo>
                    <a:cubicBezTo>
                      <a:pt x="519" y="1297"/>
                      <a:pt x="559" y="1292"/>
                      <a:pt x="598" y="1280"/>
                    </a:cubicBezTo>
                    <a:cubicBezTo>
                      <a:pt x="704" y="1247"/>
                      <a:pt x="792" y="1176"/>
                      <a:pt x="845" y="1078"/>
                    </a:cubicBezTo>
                    <a:cubicBezTo>
                      <a:pt x="866" y="1041"/>
                      <a:pt x="881" y="999"/>
                      <a:pt x="888" y="957"/>
                    </a:cubicBezTo>
                    <a:lnTo>
                      <a:pt x="984" y="369"/>
                    </a:lnTo>
                    <a:lnTo>
                      <a:pt x="1236" y="632"/>
                    </a:lnTo>
                    <a:cubicBezTo>
                      <a:pt x="1084" y="793"/>
                      <a:pt x="956" y="1018"/>
                      <a:pt x="915" y="1329"/>
                    </a:cubicBezTo>
                    <a:cubicBezTo>
                      <a:pt x="911" y="1362"/>
                      <a:pt x="934" y="1393"/>
                      <a:pt x="967" y="1396"/>
                    </a:cubicBezTo>
                    <a:lnTo>
                      <a:pt x="975" y="1396"/>
                    </a:lnTo>
                    <a:cubicBezTo>
                      <a:pt x="1006" y="1396"/>
                      <a:pt x="1031" y="1374"/>
                      <a:pt x="1035" y="1343"/>
                    </a:cubicBezTo>
                    <a:cubicBezTo>
                      <a:pt x="1071" y="1064"/>
                      <a:pt x="1183" y="862"/>
                      <a:pt x="1319" y="717"/>
                    </a:cubicBezTo>
                    <a:lnTo>
                      <a:pt x="1410" y="812"/>
                    </a:lnTo>
                    <a:cubicBezTo>
                      <a:pt x="1442" y="844"/>
                      <a:pt x="1476" y="868"/>
                      <a:pt x="1516" y="888"/>
                    </a:cubicBezTo>
                    <a:cubicBezTo>
                      <a:pt x="1576" y="919"/>
                      <a:pt x="1641" y="934"/>
                      <a:pt x="1705" y="934"/>
                    </a:cubicBezTo>
                    <a:cubicBezTo>
                      <a:pt x="1857" y="934"/>
                      <a:pt x="2004" y="850"/>
                      <a:pt x="2078" y="705"/>
                    </a:cubicBezTo>
                    <a:cubicBezTo>
                      <a:pt x="2181" y="500"/>
                      <a:pt x="2099" y="247"/>
                      <a:pt x="1895" y="144"/>
                    </a:cubicBezTo>
                    <a:cubicBezTo>
                      <a:pt x="1856" y="124"/>
                      <a:pt x="1815" y="111"/>
                      <a:pt x="1773" y="103"/>
                    </a:cubicBezTo>
                    <a:lnTo>
                      <a:pt x="1026" y="2"/>
                    </a:lnTo>
                    <a:cubicBezTo>
                      <a:pt x="1018" y="1"/>
                      <a:pt x="1011"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3"/>
              <p:cNvSpPr/>
              <p:nvPr/>
            </p:nvSpPr>
            <p:spPr>
              <a:xfrm>
                <a:off x="2343251" y="889549"/>
                <a:ext cx="125584" cy="47618"/>
              </a:xfrm>
              <a:custGeom>
                <a:avLst/>
                <a:gdLst/>
                <a:ahLst/>
                <a:cxnLst/>
                <a:rect l="l" t="t" r="r" b="b"/>
                <a:pathLst>
                  <a:path w="5636" h="2137" extrusionOk="0">
                    <a:moveTo>
                      <a:pt x="1353" y="1"/>
                    </a:moveTo>
                    <a:cubicBezTo>
                      <a:pt x="554" y="379"/>
                      <a:pt x="0" y="1194"/>
                      <a:pt x="0" y="2136"/>
                    </a:cubicBezTo>
                    <a:lnTo>
                      <a:pt x="5635" y="2136"/>
                    </a:lnTo>
                    <a:cubicBezTo>
                      <a:pt x="5635" y="2136"/>
                      <a:pt x="5635" y="613"/>
                      <a:pt x="5215" y="17"/>
                    </a:cubicBezTo>
                    <a:lnTo>
                      <a:pt x="13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3"/>
              <p:cNvSpPr/>
              <p:nvPr/>
            </p:nvSpPr>
            <p:spPr>
              <a:xfrm>
                <a:off x="2343251" y="937145"/>
                <a:ext cx="125584" cy="10718"/>
              </a:xfrm>
              <a:custGeom>
                <a:avLst/>
                <a:gdLst/>
                <a:ahLst/>
                <a:cxnLst/>
                <a:rect l="l" t="t" r="r" b="b"/>
                <a:pathLst>
                  <a:path w="5636" h="481" extrusionOk="0">
                    <a:moveTo>
                      <a:pt x="0" y="0"/>
                    </a:moveTo>
                    <a:lnTo>
                      <a:pt x="0" y="481"/>
                    </a:lnTo>
                    <a:lnTo>
                      <a:pt x="5635" y="481"/>
                    </a:lnTo>
                    <a:lnTo>
                      <a:pt x="56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3"/>
              <p:cNvSpPr/>
              <p:nvPr/>
            </p:nvSpPr>
            <p:spPr>
              <a:xfrm>
                <a:off x="2423470" y="895275"/>
                <a:ext cx="29881" cy="29881"/>
              </a:xfrm>
              <a:custGeom>
                <a:avLst/>
                <a:gdLst/>
                <a:ahLst/>
                <a:cxnLst/>
                <a:rect l="l" t="t" r="r" b="b"/>
                <a:pathLst>
                  <a:path w="1341" h="1341" extrusionOk="0">
                    <a:moveTo>
                      <a:pt x="672" y="0"/>
                    </a:moveTo>
                    <a:cubicBezTo>
                      <a:pt x="301" y="0"/>
                      <a:pt x="1" y="301"/>
                      <a:pt x="1" y="671"/>
                    </a:cubicBezTo>
                    <a:cubicBezTo>
                      <a:pt x="1" y="1040"/>
                      <a:pt x="301" y="1340"/>
                      <a:pt x="672" y="1340"/>
                    </a:cubicBezTo>
                    <a:cubicBezTo>
                      <a:pt x="1041" y="1340"/>
                      <a:pt x="1341" y="1040"/>
                      <a:pt x="1341" y="671"/>
                    </a:cubicBezTo>
                    <a:cubicBezTo>
                      <a:pt x="1341" y="301"/>
                      <a:pt x="1042" y="0"/>
                      <a:pt x="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3"/>
              <p:cNvSpPr/>
              <p:nvPr/>
            </p:nvSpPr>
            <p:spPr>
              <a:xfrm>
                <a:off x="2428327" y="899598"/>
                <a:ext cx="20812" cy="19386"/>
              </a:xfrm>
              <a:custGeom>
                <a:avLst/>
                <a:gdLst/>
                <a:ahLst/>
                <a:cxnLst/>
                <a:rect l="l" t="t" r="r" b="b"/>
                <a:pathLst>
                  <a:path w="934" h="870" extrusionOk="0">
                    <a:moveTo>
                      <a:pt x="466" y="1"/>
                    </a:moveTo>
                    <a:cubicBezTo>
                      <a:pt x="449" y="1"/>
                      <a:pt x="432" y="10"/>
                      <a:pt x="425" y="28"/>
                    </a:cubicBezTo>
                    <a:lnTo>
                      <a:pt x="322" y="236"/>
                    </a:lnTo>
                    <a:cubicBezTo>
                      <a:pt x="316" y="251"/>
                      <a:pt x="302" y="260"/>
                      <a:pt x="286" y="263"/>
                    </a:cubicBezTo>
                    <a:lnTo>
                      <a:pt x="55" y="296"/>
                    </a:lnTo>
                    <a:cubicBezTo>
                      <a:pt x="16" y="302"/>
                      <a:pt x="1" y="350"/>
                      <a:pt x="29" y="377"/>
                    </a:cubicBezTo>
                    <a:lnTo>
                      <a:pt x="195" y="541"/>
                    </a:lnTo>
                    <a:cubicBezTo>
                      <a:pt x="206" y="552"/>
                      <a:pt x="211" y="567"/>
                      <a:pt x="209" y="583"/>
                    </a:cubicBezTo>
                    <a:lnTo>
                      <a:pt x="169" y="813"/>
                    </a:lnTo>
                    <a:cubicBezTo>
                      <a:pt x="164" y="843"/>
                      <a:pt x="189" y="869"/>
                      <a:pt x="217" y="869"/>
                    </a:cubicBezTo>
                    <a:cubicBezTo>
                      <a:pt x="225" y="869"/>
                      <a:pt x="233" y="867"/>
                      <a:pt x="240" y="863"/>
                    </a:cubicBezTo>
                    <a:lnTo>
                      <a:pt x="445" y="755"/>
                    </a:lnTo>
                    <a:cubicBezTo>
                      <a:pt x="452" y="752"/>
                      <a:pt x="460" y="751"/>
                      <a:pt x="467" y="751"/>
                    </a:cubicBezTo>
                    <a:cubicBezTo>
                      <a:pt x="475" y="751"/>
                      <a:pt x="482" y="752"/>
                      <a:pt x="489" y="755"/>
                    </a:cubicBezTo>
                    <a:lnTo>
                      <a:pt x="695" y="863"/>
                    </a:lnTo>
                    <a:cubicBezTo>
                      <a:pt x="702" y="867"/>
                      <a:pt x="710" y="869"/>
                      <a:pt x="717" y="869"/>
                    </a:cubicBezTo>
                    <a:cubicBezTo>
                      <a:pt x="744" y="869"/>
                      <a:pt x="769" y="843"/>
                      <a:pt x="764" y="813"/>
                    </a:cubicBezTo>
                    <a:lnTo>
                      <a:pt x="726" y="583"/>
                    </a:lnTo>
                    <a:cubicBezTo>
                      <a:pt x="723" y="567"/>
                      <a:pt x="728" y="551"/>
                      <a:pt x="739" y="541"/>
                    </a:cubicBezTo>
                    <a:lnTo>
                      <a:pt x="905" y="377"/>
                    </a:lnTo>
                    <a:cubicBezTo>
                      <a:pt x="934" y="350"/>
                      <a:pt x="918" y="302"/>
                      <a:pt x="878" y="296"/>
                    </a:cubicBezTo>
                    <a:lnTo>
                      <a:pt x="648" y="263"/>
                    </a:lnTo>
                    <a:cubicBezTo>
                      <a:pt x="632" y="260"/>
                      <a:pt x="619" y="251"/>
                      <a:pt x="612" y="236"/>
                    </a:cubicBezTo>
                    <a:lnTo>
                      <a:pt x="509" y="28"/>
                    </a:lnTo>
                    <a:cubicBezTo>
                      <a:pt x="500" y="10"/>
                      <a:pt x="483"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3"/>
              <p:cNvSpPr/>
              <p:nvPr/>
            </p:nvSpPr>
            <p:spPr>
              <a:xfrm>
                <a:off x="2343385" y="888434"/>
                <a:ext cx="48598" cy="31129"/>
              </a:xfrm>
              <a:custGeom>
                <a:avLst/>
                <a:gdLst/>
                <a:ahLst/>
                <a:cxnLst/>
                <a:rect l="l" t="t" r="r" b="b"/>
                <a:pathLst>
                  <a:path w="2181" h="1397" extrusionOk="0">
                    <a:moveTo>
                      <a:pt x="1180" y="125"/>
                    </a:moveTo>
                    <a:cubicBezTo>
                      <a:pt x="1180" y="125"/>
                      <a:pt x="1181" y="125"/>
                      <a:pt x="1181" y="126"/>
                    </a:cubicBezTo>
                    <a:cubicBezTo>
                      <a:pt x="1174" y="141"/>
                      <a:pt x="1170" y="157"/>
                      <a:pt x="1168" y="174"/>
                    </a:cubicBezTo>
                    <a:cubicBezTo>
                      <a:pt x="1167" y="188"/>
                      <a:pt x="1167" y="200"/>
                      <a:pt x="1170" y="215"/>
                    </a:cubicBezTo>
                    <a:lnTo>
                      <a:pt x="1171" y="221"/>
                    </a:lnTo>
                    <a:lnTo>
                      <a:pt x="856" y="546"/>
                    </a:lnTo>
                    <a:cubicBezTo>
                      <a:pt x="820" y="514"/>
                      <a:pt x="782" y="486"/>
                      <a:pt x="745" y="461"/>
                    </a:cubicBezTo>
                    <a:cubicBezTo>
                      <a:pt x="716" y="489"/>
                      <a:pt x="685" y="517"/>
                      <a:pt x="657" y="546"/>
                    </a:cubicBezTo>
                    <a:cubicBezTo>
                      <a:pt x="696" y="572"/>
                      <a:pt x="734" y="601"/>
                      <a:pt x="772" y="635"/>
                    </a:cubicBezTo>
                    <a:lnTo>
                      <a:pt x="683" y="728"/>
                    </a:lnTo>
                    <a:cubicBezTo>
                      <a:pt x="662" y="749"/>
                      <a:pt x="636" y="768"/>
                      <a:pt x="609" y="781"/>
                    </a:cubicBezTo>
                    <a:cubicBezTo>
                      <a:pt x="566" y="803"/>
                      <a:pt x="520" y="813"/>
                      <a:pt x="475" y="813"/>
                    </a:cubicBezTo>
                    <a:cubicBezTo>
                      <a:pt x="367" y="813"/>
                      <a:pt x="263" y="754"/>
                      <a:pt x="211" y="652"/>
                    </a:cubicBezTo>
                    <a:cubicBezTo>
                      <a:pt x="139" y="507"/>
                      <a:pt x="195" y="327"/>
                      <a:pt x="341" y="254"/>
                    </a:cubicBezTo>
                    <a:cubicBezTo>
                      <a:pt x="368" y="241"/>
                      <a:pt x="397" y="231"/>
                      <a:pt x="425" y="226"/>
                    </a:cubicBezTo>
                    <a:lnTo>
                      <a:pt x="1170" y="125"/>
                    </a:lnTo>
                    <a:close/>
                    <a:moveTo>
                      <a:pt x="1323" y="220"/>
                    </a:moveTo>
                    <a:cubicBezTo>
                      <a:pt x="1513" y="367"/>
                      <a:pt x="1689" y="601"/>
                      <a:pt x="1737" y="968"/>
                    </a:cubicBezTo>
                    <a:cubicBezTo>
                      <a:pt x="1741" y="999"/>
                      <a:pt x="1768" y="1021"/>
                      <a:pt x="1797" y="1021"/>
                    </a:cubicBezTo>
                    <a:lnTo>
                      <a:pt x="1805" y="1021"/>
                    </a:lnTo>
                    <a:cubicBezTo>
                      <a:pt x="1838" y="1017"/>
                      <a:pt x="1862" y="987"/>
                      <a:pt x="1857" y="953"/>
                    </a:cubicBezTo>
                    <a:cubicBezTo>
                      <a:pt x="1833" y="765"/>
                      <a:pt x="1775" y="609"/>
                      <a:pt x="1703" y="480"/>
                    </a:cubicBezTo>
                    <a:lnTo>
                      <a:pt x="1703" y="480"/>
                    </a:lnTo>
                    <a:lnTo>
                      <a:pt x="1904" y="663"/>
                    </a:lnTo>
                    <a:cubicBezTo>
                      <a:pt x="1921" y="681"/>
                      <a:pt x="1952" y="718"/>
                      <a:pt x="1962" y="738"/>
                    </a:cubicBezTo>
                    <a:cubicBezTo>
                      <a:pt x="1993" y="791"/>
                      <a:pt x="2004" y="848"/>
                      <a:pt x="1999" y="905"/>
                    </a:cubicBezTo>
                    <a:cubicBezTo>
                      <a:pt x="1989" y="1000"/>
                      <a:pt x="1936" y="1090"/>
                      <a:pt x="1845" y="1139"/>
                    </a:cubicBezTo>
                    <a:cubicBezTo>
                      <a:pt x="1800" y="1163"/>
                      <a:pt x="1751" y="1175"/>
                      <a:pt x="1702" y="1175"/>
                    </a:cubicBezTo>
                    <a:cubicBezTo>
                      <a:pt x="1674" y="1175"/>
                      <a:pt x="1647" y="1171"/>
                      <a:pt x="1620" y="1163"/>
                    </a:cubicBezTo>
                    <a:cubicBezTo>
                      <a:pt x="1544" y="1140"/>
                      <a:pt x="1481" y="1090"/>
                      <a:pt x="1443" y="1020"/>
                    </a:cubicBezTo>
                    <a:cubicBezTo>
                      <a:pt x="1428" y="994"/>
                      <a:pt x="1418" y="964"/>
                      <a:pt x="1412" y="936"/>
                    </a:cubicBezTo>
                    <a:lnTo>
                      <a:pt x="1302" y="257"/>
                    </a:lnTo>
                    <a:cubicBezTo>
                      <a:pt x="1311" y="245"/>
                      <a:pt x="1318" y="232"/>
                      <a:pt x="1323" y="220"/>
                    </a:cubicBezTo>
                    <a:close/>
                    <a:moveTo>
                      <a:pt x="1177" y="0"/>
                    </a:moveTo>
                    <a:cubicBezTo>
                      <a:pt x="1170" y="0"/>
                      <a:pt x="1163" y="1"/>
                      <a:pt x="1156" y="2"/>
                    </a:cubicBezTo>
                    <a:lnTo>
                      <a:pt x="409" y="103"/>
                    </a:lnTo>
                    <a:cubicBezTo>
                      <a:pt x="366" y="110"/>
                      <a:pt x="325" y="123"/>
                      <a:pt x="288" y="144"/>
                    </a:cubicBezTo>
                    <a:cubicBezTo>
                      <a:pt x="82" y="247"/>
                      <a:pt x="1" y="499"/>
                      <a:pt x="104" y="705"/>
                    </a:cubicBezTo>
                    <a:cubicBezTo>
                      <a:pt x="178" y="850"/>
                      <a:pt x="325" y="933"/>
                      <a:pt x="478" y="933"/>
                    </a:cubicBezTo>
                    <a:cubicBezTo>
                      <a:pt x="542" y="933"/>
                      <a:pt x="606" y="919"/>
                      <a:pt x="667" y="888"/>
                    </a:cubicBezTo>
                    <a:cubicBezTo>
                      <a:pt x="706" y="868"/>
                      <a:pt x="740" y="844"/>
                      <a:pt x="772" y="812"/>
                    </a:cubicBezTo>
                    <a:lnTo>
                      <a:pt x="863" y="717"/>
                    </a:lnTo>
                    <a:cubicBezTo>
                      <a:pt x="999" y="862"/>
                      <a:pt x="1111" y="1064"/>
                      <a:pt x="1148" y="1343"/>
                    </a:cubicBezTo>
                    <a:cubicBezTo>
                      <a:pt x="1151" y="1374"/>
                      <a:pt x="1177" y="1396"/>
                      <a:pt x="1207" y="1396"/>
                    </a:cubicBezTo>
                    <a:lnTo>
                      <a:pt x="1215" y="1396"/>
                    </a:lnTo>
                    <a:cubicBezTo>
                      <a:pt x="1249" y="1393"/>
                      <a:pt x="1273" y="1362"/>
                      <a:pt x="1267" y="1329"/>
                    </a:cubicBezTo>
                    <a:cubicBezTo>
                      <a:pt x="1226" y="1017"/>
                      <a:pt x="1100" y="793"/>
                      <a:pt x="946" y="632"/>
                    </a:cubicBezTo>
                    <a:lnTo>
                      <a:pt x="1198" y="369"/>
                    </a:lnTo>
                    <a:lnTo>
                      <a:pt x="1294" y="957"/>
                    </a:lnTo>
                    <a:cubicBezTo>
                      <a:pt x="1302" y="1000"/>
                      <a:pt x="1316" y="1041"/>
                      <a:pt x="1337" y="1078"/>
                    </a:cubicBezTo>
                    <a:cubicBezTo>
                      <a:pt x="1390" y="1175"/>
                      <a:pt x="1479" y="1247"/>
                      <a:pt x="1585" y="1279"/>
                    </a:cubicBezTo>
                    <a:cubicBezTo>
                      <a:pt x="1625" y="1291"/>
                      <a:pt x="1665" y="1296"/>
                      <a:pt x="1705" y="1296"/>
                    </a:cubicBezTo>
                    <a:cubicBezTo>
                      <a:pt x="1774" y="1296"/>
                      <a:pt x="1841" y="1279"/>
                      <a:pt x="1903" y="1246"/>
                    </a:cubicBezTo>
                    <a:cubicBezTo>
                      <a:pt x="2105" y="1135"/>
                      <a:pt x="2180" y="882"/>
                      <a:pt x="2071" y="679"/>
                    </a:cubicBezTo>
                    <a:cubicBezTo>
                      <a:pt x="2050" y="640"/>
                      <a:pt x="2002" y="587"/>
                      <a:pt x="1992" y="576"/>
                    </a:cubicBezTo>
                    <a:lnTo>
                      <a:pt x="1436" y="70"/>
                    </a:lnTo>
                    <a:cubicBezTo>
                      <a:pt x="1405" y="42"/>
                      <a:pt x="1367" y="28"/>
                      <a:pt x="1329" y="28"/>
                    </a:cubicBezTo>
                    <a:cubicBezTo>
                      <a:pt x="1312" y="28"/>
                      <a:pt x="1295" y="31"/>
                      <a:pt x="1278" y="37"/>
                    </a:cubicBezTo>
                    <a:cubicBezTo>
                      <a:pt x="1250" y="13"/>
                      <a:pt x="1215" y="0"/>
                      <a:pt x="11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53"/>
              <p:cNvSpPr/>
              <p:nvPr/>
            </p:nvSpPr>
            <p:spPr>
              <a:xfrm>
                <a:off x="2148700" y="425754"/>
                <a:ext cx="113307" cy="98021"/>
              </a:xfrm>
              <a:custGeom>
                <a:avLst/>
                <a:gdLst/>
                <a:ahLst/>
                <a:cxnLst/>
                <a:rect l="l" t="t" r="r" b="b"/>
                <a:pathLst>
                  <a:path w="5085" h="4399" extrusionOk="0">
                    <a:moveTo>
                      <a:pt x="2030" y="1"/>
                    </a:moveTo>
                    <a:cubicBezTo>
                      <a:pt x="1935" y="1"/>
                      <a:pt x="1838" y="31"/>
                      <a:pt x="1757" y="94"/>
                    </a:cubicBezTo>
                    <a:cubicBezTo>
                      <a:pt x="1559" y="246"/>
                      <a:pt x="1522" y="529"/>
                      <a:pt x="1673" y="727"/>
                    </a:cubicBezTo>
                    <a:cubicBezTo>
                      <a:pt x="1871" y="984"/>
                      <a:pt x="2082" y="1226"/>
                      <a:pt x="2299" y="1451"/>
                    </a:cubicBezTo>
                    <a:cubicBezTo>
                      <a:pt x="2296" y="1453"/>
                      <a:pt x="2295" y="1454"/>
                      <a:pt x="2293" y="1455"/>
                    </a:cubicBezTo>
                    <a:cubicBezTo>
                      <a:pt x="1957" y="1242"/>
                      <a:pt x="1602" y="985"/>
                      <a:pt x="1268" y="684"/>
                    </a:cubicBezTo>
                    <a:cubicBezTo>
                      <a:pt x="1181" y="606"/>
                      <a:pt x="1073" y="567"/>
                      <a:pt x="965" y="567"/>
                    </a:cubicBezTo>
                    <a:cubicBezTo>
                      <a:pt x="842" y="567"/>
                      <a:pt x="719" y="618"/>
                      <a:pt x="629" y="717"/>
                    </a:cubicBezTo>
                    <a:cubicBezTo>
                      <a:pt x="463" y="903"/>
                      <a:pt x="478" y="1188"/>
                      <a:pt x="662" y="1355"/>
                    </a:cubicBezTo>
                    <a:cubicBezTo>
                      <a:pt x="991" y="1650"/>
                      <a:pt x="1333" y="1907"/>
                      <a:pt x="1663" y="2123"/>
                    </a:cubicBezTo>
                    <a:cubicBezTo>
                      <a:pt x="1351" y="2024"/>
                      <a:pt x="1033" y="1903"/>
                      <a:pt x="725" y="1759"/>
                    </a:cubicBezTo>
                    <a:cubicBezTo>
                      <a:pt x="663" y="1730"/>
                      <a:pt x="598" y="1716"/>
                      <a:pt x="534" y="1716"/>
                    </a:cubicBezTo>
                    <a:cubicBezTo>
                      <a:pt x="365" y="1716"/>
                      <a:pt x="203" y="1812"/>
                      <a:pt x="125" y="1976"/>
                    </a:cubicBezTo>
                    <a:cubicBezTo>
                      <a:pt x="19" y="2201"/>
                      <a:pt x="116" y="2469"/>
                      <a:pt x="341" y="2576"/>
                    </a:cubicBezTo>
                    <a:cubicBezTo>
                      <a:pt x="766" y="2775"/>
                      <a:pt x="1205" y="2933"/>
                      <a:pt x="1620" y="3057"/>
                    </a:cubicBezTo>
                    <a:lnTo>
                      <a:pt x="1623" y="3081"/>
                    </a:lnTo>
                    <a:cubicBezTo>
                      <a:pt x="1302" y="3019"/>
                      <a:pt x="970" y="2939"/>
                      <a:pt x="647" y="2833"/>
                    </a:cubicBezTo>
                    <a:cubicBezTo>
                      <a:pt x="601" y="2818"/>
                      <a:pt x="554" y="2811"/>
                      <a:pt x="507" y="2811"/>
                    </a:cubicBezTo>
                    <a:cubicBezTo>
                      <a:pt x="317" y="2811"/>
                      <a:pt x="140" y="2932"/>
                      <a:pt x="78" y="3122"/>
                    </a:cubicBezTo>
                    <a:cubicBezTo>
                      <a:pt x="0" y="3359"/>
                      <a:pt x="129" y="3613"/>
                      <a:pt x="366" y="3691"/>
                    </a:cubicBezTo>
                    <a:cubicBezTo>
                      <a:pt x="1021" y="3906"/>
                      <a:pt x="1699" y="4025"/>
                      <a:pt x="2278" y="4093"/>
                    </a:cubicBezTo>
                    <a:cubicBezTo>
                      <a:pt x="2553" y="4288"/>
                      <a:pt x="2889" y="4399"/>
                      <a:pt x="3242" y="4399"/>
                    </a:cubicBezTo>
                    <a:cubicBezTo>
                      <a:pt x="3363" y="4399"/>
                      <a:pt x="3487" y="4386"/>
                      <a:pt x="3610" y="4358"/>
                    </a:cubicBezTo>
                    <a:cubicBezTo>
                      <a:pt x="4514" y="4161"/>
                      <a:pt x="5085" y="3287"/>
                      <a:pt x="4891" y="2411"/>
                    </a:cubicBezTo>
                    <a:cubicBezTo>
                      <a:pt x="4788" y="1946"/>
                      <a:pt x="4492" y="1572"/>
                      <a:pt x="4100" y="1355"/>
                    </a:cubicBezTo>
                    <a:cubicBezTo>
                      <a:pt x="4109" y="1129"/>
                      <a:pt x="4092" y="857"/>
                      <a:pt x="4023" y="543"/>
                    </a:cubicBezTo>
                    <a:cubicBezTo>
                      <a:pt x="3976" y="333"/>
                      <a:pt x="3788" y="190"/>
                      <a:pt x="3581" y="190"/>
                    </a:cubicBezTo>
                    <a:cubicBezTo>
                      <a:pt x="3549" y="190"/>
                      <a:pt x="3517" y="193"/>
                      <a:pt x="3484" y="200"/>
                    </a:cubicBezTo>
                    <a:cubicBezTo>
                      <a:pt x="3241" y="254"/>
                      <a:pt x="3088" y="495"/>
                      <a:pt x="3142" y="739"/>
                    </a:cubicBezTo>
                    <a:cubicBezTo>
                      <a:pt x="3168" y="860"/>
                      <a:pt x="3184" y="970"/>
                      <a:pt x="3193" y="1071"/>
                    </a:cubicBezTo>
                    <a:cubicBezTo>
                      <a:pt x="2917" y="803"/>
                      <a:pt x="2638" y="503"/>
                      <a:pt x="2390" y="178"/>
                    </a:cubicBezTo>
                    <a:cubicBezTo>
                      <a:pt x="2301" y="62"/>
                      <a:pt x="2167" y="1"/>
                      <a:pt x="2030"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3"/>
              <p:cNvSpPr/>
              <p:nvPr/>
            </p:nvSpPr>
            <p:spPr>
              <a:xfrm>
                <a:off x="2212318" y="457106"/>
                <a:ext cx="12656" cy="44364"/>
              </a:xfrm>
              <a:custGeom>
                <a:avLst/>
                <a:gdLst/>
                <a:ahLst/>
                <a:cxnLst/>
                <a:rect l="l" t="t" r="r" b="b"/>
                <a:pathLst>
                  <a:path w="568" h="1991" extrusionOk="0">
                    <a:moveTo>
                      <a:pt x="326" y="0"/>
                    </a:moveTo>
                    <a:cubicBezTo>
                      <a:pt x="295" y="0"/>
                      <a:pt x="265" y="17"/>
                      <a:pt x="250" y="47"/>
                    </a:cubicBezTo>
                    <a:cubicBezTo>
                      <a:pt x="56" y="425"/>
                      <a:pt x="0" y="859"/>
                      <a:pt x="91" y="1271"/>
                    </a:cubicBezTo>
                    <a:cubicBezTo>
                      <a:pt x="146" y="1520"/>
                      <a:pt x="250" y="1751"/>
                      <a:pt x="401" y="1955"/>
                    </a:cubicBezTo>
                    <a:cubicBezTo>
                      <a:pt x="418" y="1979"/>
                      <a:pt x="444" y="1990"/>
                      <a:pt x="470" y="1990"/>
                    </a:cubicBezTo>
                    <a:cubicBezTo>
                      <a:pt x="487" y="1990"/>
                      <a:pt x="507" y="1985"/>
                      <a:pt x="522" y="1973"/>
                    </a:cubicBezTo>
                    <a:cubicBezTo>
                      <a:pt x="560" y="1944"/>
                      <a:pt x="567" y="1891"/>
                      <a:pt x="540" y="1853"/>
                    </a:cubicBezTo>
                    <a:cubicBezTo>
                      <a:pt x="403" y="1667"/>
                      <a:pt x="309" y="1459"/>
                      <a:pt x="259" y="1233"/>
                    </a:cubicBezTo>
                    <a:cubicBezTo>
                      <a:pt x="177" y="855"/>
                      <a:pt x="226" y="473"/>
                      <a:pt x="403" y="126"/>
                    </a:cubicBezTo>
                    <a:cubicBezTo>
                      <a:pt x="424" y="83"/>
                      <a:pt x="409" y="31"/>
                      <a:pt x="366" y="10"/>
                    </a:cubicBezTo>
                    <a:cubicBezTo>
                      <a:pt x="353" y="3"/>
                      <a:pt x="339" y="0"/>
                      <a:pt x="32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3"/>
              <p:cNvSpPr/>
              <p:nvPr/>
            </p:nvSpPr>
            <p:spPr>
              <a:xfrm>
                <a:off x="2710539" y="334885"/>
                <a:ext cx="111167" cy="104126"/>
              </a:xfrm>
              <a:custGeom>
                <a:avLst/>
                <a:gdLst/>
                <a:ahLst/>
                <a:cxnLst/>
                <a:rect l="l" t="t" r="r" b="b"/>
                <a:pathLst>
                  <a:path w="4989" h="4673" extrusionOk="0">
                    <a:moveTo>
                      <a:pt x="2126" y="0"/>
                    </a:moveTo>
                    <a:cubicBezTo>
                      <a:pt x="1937" y="0"/>
                      <a:pt x="1761" y="120"/>
                      <a:pt x="1698" y="309"/>
                    </a:cubicBezTo>
                    <a:cubicBezTo>
                      <a:pt x="1569" y="696"/>
                      <a:pt x="1403" y="1071"/>
                      <a:pt x="1228" y="1414"/>
                    </a:cubicBezTo>
                    <a:cubicBezTo>
                      <a:pt x="1203" y="1316"/>
                      <a:pt x="1183" y="1206"/>
                      <a:pt x="1169" y="1084"/>
                    </a:cubicBezTo>
                    <a:cubicBezTo>
                      <a:pt x="1142" y="851"/>
                      <a:pt x="947" y="682"/>
                      <a:pt x="719" y="682"/>
                    </a:cubicBezTo>
                    <a:cubicBezTo>
                      <a:pt x="702" y="682"/>
                      <a:pt x="686" y="682"/>
                      <a:pt x="669" y="684"/>
                    </a:cubicBezTo>
                    <a:cubicBezTo>
                      <a:pt x="421" y="712"/>
                      <a:pt x="243" y="935"/>
                      <a:pt x="272" y="1183"/>
                    </a:cubicBezTo>
                    <a:cubicBezTo>
                      <a:pt x="307" y="1502"/>
                      <a:pt x="379" y="1765"/>
                      <a:pt x="460" y="1977"/>
                    </a:cubicBezTo>
                    <a:cubicBezTo>
                      <a:pt x="161" y="2309"/>
                      <a:pt x="1" y="2760"/>
                      <a:pt x="54" y="3232"/>
                    </a:cubicBezTo>
                    <a:cubicBezTo>
                      <a:pt x="147" y="4061"/>
                      <a:pt x="864" y="4673"/>
                      <a:pt x="1699" y="4673"/>
                    </a:cubicBezTo>
                    <a:cubicBezTo>
                      <a:pt x="1763" y="4673"/>
                      <a:pt x="1828" y="4669"/>
                      <a:pt x="1893" y="4662"/>
                    </a:cubicBezTo>
                    <a:cubicBezTo>
                      <a:pt x="2386" y="4605"/>
                      <a:pt x="2804" y="4347"/>
                      <a:pt x="3071" y="3979"/>
                    </a:cubicBezTo>
                    <a:cubicBezTo>
                      <a:pt x="3595" y="3728"/>
                      <a:pt x="4198" y="3395"/>
                      <a:pt x="4749" y="2980"/>
                    </a:cubicBezTo>
                    <a:cubicBezTo>
                      <a:pt x="4949" y="2829"/>
                      <a:pt x="4988" y="2546"/>
                      <a:pt x="4838" y="2347"/>
                    </a:cubicBezTo>
                    <a:cubicBezTo>
                      <a:pt x="4749" y="2229"/>
                      <a:pt x="4614" y="2167"/>
                      <a:pt x="4477" y="2167"/>
                    </a:cubicBezTo>
                    <a:cubicBezTo>
                      <a:pt x="4383" y="2167"/>
                      <a:pt x="4287" y="2197"/>
                      <a:pt x="4206" y="2258"/>
                    </a:cubicBezTo>
                    <a:cubicBezTo>
                      <a:pt x="3934" y="2462"/>
                      <a:pt x="3646" y="2646"/>
                      <a:pt x="3362" y="2808"/>
                    </a:cubicBezTo>
                    <a:lnTo>
                      <a:pt x="3358" y="2783"/>
                    </a:lnTo>
                    <a:cubicBezTo>
                      <a:pt x="3710" y="2533"/>
                      <a:pt x="4075" y="2242"/>
                      <a:pt x="4412" y="1916"/>
                    </a:cubicBezTo>
                    <a:cubicBezTo>
                      <a:pt x="4591" y="1742"/>
                      <a:pt x="4596" y="1457"/>
                      <a:pt x="4422" y="1278"/>
                    </a:cubicBezTo>
                    <a:cubicBezTo>
                      <a:pt x="4334" y="1187"/>
                      <a:pt x="4216" y="1141"/>
                      <a:pt x="4098" y="1141"/>
                    </a:cubicBezTo>
                    <a:cubicBezTo>
                      <a:pt x="3985" y="1141"/>
                      <a:pt x="3872" y="1183"/>
                      <a:pt x="3785" y="1267"/>
                    </a:cubicBezTo>
                    <a:cubicBezTo>
                      <a:pt x="3540" y="1503"/>
                      <a:pt x="3278" y="1720"/>
                      <a:pt x="3016" y="1916"/>
                    </a:cubicBezTo>
                    <a:cubicBezTo>
                      <a:pt x="3256" y="1604"/>
                      <a:pt x="3498" y="1251"/>
                      <a:pt x="3712" y="866"/>
                    </a:cubicBezTo>
                    <a:cubicBezTo>
                      <a:pt x="3834" y="648"/>
                      <a:pt x="3755" y="372"/>
                      <a:pt x="3538" y="252"/>
                    </a:cubicBezTo>
                    <a:cubicBezTo>
                      <a:pt x="3469" y="213"/>
                      <a:pt x="3393" y="195"/>
                      <a:pt x="3319" y="195"/>
                    </a:cubicBezTo>
                    <a:cubicBezTo>
                      <a:pt x="3160" y="195"/>
                      <a:pt x="3006" y="278"/>
                      <a:pt x="2924" y="426"/>
                    </a:cubicBezTo>
                    <a:cubicBezTo>
                      <a:pt x="2705" y="820"/>
                      <a:pt x="2451" y="1178"/>
                      <a:pt x="2205" y="1487"/>
                    </a:cubicBezTo>
                    <a:cubicBezTo>
                      <a:pt x="2201" y="1486"/>
                      <a:pt x="2199" y="1486"/>
                      <a:pt x="2196" y="1485"/>
                    </a:cubicBezTo>
                    <a:cubicBezTo>
                      <a:pt x="2327" y="1202"/>
                      <a:pt x="2450" y="904"/>
                      <a:pt x="2554" y="596"/>
                    </a:cubicBezTo>
                    <a:cubicBezTo>
                      <a:pt x="2633" y="360"/>
                      <a:pt x="2506" y="103"/>
                      <a:pt x="2270" y="24"/>
                    </a:cubicBezTo>
                    <a:cubicBezTo>
                      <a:pt x="2222" y="8"/>
                      <a:pt x="2173" y="0"/>
                      <a:pt x="2126"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3"/>
              <p:cNvSpPr/>
              <p:nvPr/>
            </p:nvSpPr>
            <p:spPr>
              <a:xfrm>
                <a:off x="2739084" y="373256"/>
                <a:ext cx="16244" cy="43206"/>
              </a:xfrm>
              <a:custGeom>
                <a:avLst/>
                <a:gdLst/>
                <a:ahLst/>
                <a:cxnLst/>
                <a:rect l="l" t="t" r="r" b="b"/>
                <a:pathLst>
                  <a:path w="729" h="1939" extrusionOk="0">
                    <a:moveTo>
                      <a:pt x="96" y="0"/>
                    </a:moveTo>
                    <a:cubicBezTo>
                      <a:pt x="73" y="0"/>
                      <a:pt x="50" y="9"/>
                      <a:pt x="33" y="26"/>
                    </a:cubicBezTo>
                    <a:cubicBezTo>
                      <a:pt x="1" y="61"/>
                      <a:pt x="1" y="115"/>
                      <a:pt x="36" y="149"/>
                    </a:cubicBezTo>
                    <a:cubicBezTo>
                      <a:pt x="316" y="420"/>
                      <a:pt x="488" y="766"/>
                      <a:pt x="531" y="1150"/>
                    </a:cubicBezTo>
                    <a:cubicBezTo>
                      <a:pt x="556" y="1380"/>
                      <a:pt x="535" y="1607"/>
                      <a:pt x="465" y="1826"/>
                    </a:cubicBezTo>
                    <a:cubicBezTo>
                      <a:pt x="451" y="1872"/>
                      <a:pt x="476" y="1920"/>
                      <a:pt x="522" y="1935"/>
                    </a:cubicBezTo>
                    <a:cubicBezTo>
                      <a:pt x="530" y="1937"/>
                      <a:pt x="539" y="1938"/>
                      <a:pt x="547" y="1938"/>
                    </a:cubicBezTo>
                    <a:cubicBezTo>
                      <a:pt x="583" y="1938"/>
                      <a:pt x="618" y="1916"/>
                      <a:pt x="629" y="1877"/>
                    </a:cubicBezTo>
                    <a:cubicBezTo>
                      <a:pt x="705" y="1636"/>
                      <a:pt x="728" y="1383"/>
                      <a:pt x="700" y="1130"/>
                    </a:cubicBezTo>
                    <a:cubicBezTo>
                      <a:pt x="653" y="710"/>
                      <a:pt x="460" y="318"/>
                      <a:pt x="155" y="24"/>
                    </a:cubicBezTo>
                    <a:cubicBezTo>
                      <a:pt x="139" y="8"/>
                      <a:pt x="117" y="0"/>
                      <a:pt x="96"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3"/>
              <p:cNvSpPr/>
              <p:nvPr/>
            </p:nvSpPr>
            <p:spPr>
              <a:xfrm>
                <a:off x="2369122" y="572353"/>
                <a:ext cx="239247" cy="323007"/>
              </a:xfrm>
              <a:custGeom>
                <a:avLst/>
                <a:gdLst/>
                <a:ahLst/>
                <a:cxnLst/>
                <a:rect l="l" t="t" r="r" b="b"/>
                <a:pathLst>
                  <a:path w="10737" h="14496" extrusionOk="0">
                    <a:moveTo>
                      <a:pt x="64" y="0"/>
                    </a:moveTo>
                    <a:lnTo>
                      <a:pt x="0" y="14252"/>
                    </a:lnTo>
                    <a:lnTo>
                      <a:pt x="4250" y="14494"/>
                    </a:lnTo>
                    <a:lnTo>
                      <a:pt x="4932" y="8256"/>
                    </a:lnTo>
                    <a:cubicBezTo>
                      <a:pt x="5104" y="8274"/>
                      <a:pt x="5280" y="8282"/>
                      <a:pt x="5457" y="8282"/>
                    </a:cubicBezTo>
                    <a:cubicBezTo>
                      <a:pt x="5575" y="8282"/>
                      <a:pt x="5690" y="8278"/>
                      <a:pt x="5805" y="8271"/>
                    </a:cubicBezTo>
                    <a:lnTo>
                      <a:pt x="6486" y="14495"/>
                    </a:lnTo>
                    <a:lnTo>
                      <a:pt x="10737" y="14252"/>
                    </a:lnTo>
                    <a:lnTo>
                      <a:pt x="10672" y="0"/>
                    </a:lnTo>
                    <a:lnTo>
                      <a:pt x="5369" y="300"/>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3"/>
              <p:cNvSpPr/>
              <p:nvPr/>
            </p:nvSpPr>
            <p:spPr>
              <a:xfrm>
                <a:off x="2542950" y="429765"/>
                <a:ext cx="668" cy="178"/>
              </a:xfrm>
              <a:custGeom>
                <a:avLst/>
                <a:gdLst/>
                <a:ahLst/>
                <a:cxnLst/>
                <a:rect l="l" t="t" r="r" b="b"/>
                <a:pathLst>
                  <a:path w="30" h="8" extrusionOk="0">
                    <a:moveTo>
                      <a:pt x="29" y="0"/>
                    </a:moveTo>
                    <a:cubicBezTo>
                      <a:pt x="0" y="0"/>
                      <a:pt x="11" y="4"/>
                      <a:pt x="27" y="8"/>
                    </a:cubicBezTo>
                    <a:lnTo>
                      <a:pt x="29"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53"/>
              <p:cNvSpPr/>
              <p:nvPr/>
            </p:nvSpPr>
            <p:spPr>
              <a:xfrm>
                <a:off x="2218200" y="382503"/>
                <a:ext cx="547481" cy="331697"/>
              </a:xfrm>
              <a:custGeom>
                <a:avLst/>
                <a:gdLst/>
                <a:ahLst/>
                <a:cxnLst/>
                <a:rect l="l" t="t" r="r" b="b"/>
                <a:pathLst>
                  <a:path w="24570" h="14886" extrusionOk="0">
                    <a:moveTo>
                      <a:pt x="22146" y="0"/>
                    </a:moveTo>
                    <a:cubicBezTo>
                      <a:pt x="21845" y="202"/>
                      <a:pt x="21561" y="425"/>
                      <a:pt x="21256" y="609"/>
                    </a:cubicBezTo>
                    <a:cubicBezTo>
                      <a:pt x="20947" y="786"/>
                      <a:pt x="20650" y="983"/>
                      <a:pt x="20327" y="1126"/>
                    </a:cubicBezTo>
                    <a:cubicBezTo>
                      <a:pt x="19705" y="1454"/>
                      <a:pt x="19043" y="1682"/>
                      <a:pt x="18385" y="1873"/>
                    </a:cubicBezTo>
                    <a:cubicBezTo>
                      <a:pt x="17726" y="2062"/>
                      <a:pt x="17046" y="2163"/>
                      <a:pt x="16379" y="2210"/>
                    </a:cubicBezTo>
                    <a:cubicBezTo>
                      <a:pt x="16185" y="2223"/>
                      <a:pt x="15992" y="2229"/>
                      <a:pt x="15802" y="2229"/>
                    </a:cubicBezTo>
                    <a:cubicBezTo>
                      <a:pt x="15664" y="2229"/>
                      <a:pt x="15528" y="2226"/>
                      <a:pt x="15393" y="2221"/>
                    </a:cubicBezTo>
                    <a:cubicBezTo>
                      <a:pt x="15235" y="2209"/>
                      <a:pt x="15074" y="2203"/>
                      <a:pt x="14929" y="2182"/>
                    </a:cubicBezTo>
                    <a:cubicBezTo>
                      <a:pt x="14851" y="2173"/>
                      <a:pt x="14781" y="2164"/>
                      <a:pt x="14717" y="2152"/>
                    </a:cubicBezTo>
                    <a:cubicBezTo>
                      <a:pt x="14684" y="2147"/>
                      <a:pt x="14648" y="2141"/>
                      <a:pt x="14628" y="2135"/>
                    </a:cubicBezTo>
                    <a:cubicBezTo>
                      <a:pt x="14621" y="2134"/>
                      <a:pt x="14612" y="2131"/>
                      <a:pt x="14603" y="2130"/>
                    </a:cubicBezTo>
                    <a:lnTo>
                      <a:pt x="14580" y="2305"/>
                    </a:lnTo>
                    <a:cubicBezTo>
                      <a:pt x="14491" y="2296"/>
                      <a:pt x="14400" y="2292"/>
                      <a:pt x="14307" y="2292"/>
                    </a:cubicBezTo>
                    <a:lnTo>
                      <a:pt x="10353" y="2292"/>
                    </a:lnTo>
                    <a:cubicBezTo>
                      <a:pt x="9383" y="2292"/>
                      <a:pt x="8498" y="2735"/>
                      <a:pt x="7911" y="3446"/>
                    </a:cubicBezTo>
                    <a:cubicBezTo>
                      <a:pt x="7806" y="3480"/>
                      <a:pt x="7702" y="3513"/>
                      <a:pt x="7595" y="3541"/>
                    </a:cubicBezTo>
                    <a:cubicBezTo>
                      <a:pt x="6949" y="3712"/>
                      <a:pt x="6275" y="3838"/>
                      <a:pt x="5589" y="3872"/>
                    </a:cubicBezTo>
                    <a:cubicBezTo>
                      <a:pt x="5352" y="3884"/>
                      <a:pt x="5113" y="3891"/>
                      <a:pt x="4873" y="3891"/>
                    </a:cubicBezTo>
                    <a:cubicBezTo>
                      <a:pt x="4421" y="3891"/>
                      <a:pt x="3964" y="3865"/>
                      <a:pt x="3510" y="3793"/>
                    </a:cubicBezTo>
                    <a:cubicBezTo>
                      <a:pt x="3158" y="3763"/>
                      <a:pt x="2814" y="3673"/>
                      <a:pt x="2465" y="3604"/>
                    </a:cubicBezTo>
                    <a:cubicBezTo>
                      <a:pt x="2117" y="3528"/>
                      <a:pt x="1776" y="3409"/>
                      <a:pt x="1425" y="3316"/>
                    </a:cubicBezTo>
                    <a:lnTo>
                      <a:pt x="0" y="6633"/>
                    </a:lnTo>
                    <a:cubicBezTo>
                      <a:pt x="426" y="6826"/>
                      <a:pt x="847" y="7041"/>
                      <a:pt x="1287" y="7212"/>
                    </a:cubicBezTo>
                    <a:cubicBezTo>
                      <a:pt x="1732" y="7375"/>
                      <a:pt x="2172" y="7556"/>
                      <a:pt x="2637" y="7677"/>
                    </a:cubicBezTo>
                    <a:cubicBezTo>
                      <a:pt x="3552" y="7961"/>
                      <a:pt x="4509" y="8122"/>
                      <a:pt x="5476" y="8219"/>
                    </a:cubicBezTo>
                    <a:cubicBezTo>
                      <a:pt x="5776" y="8249"/>
                      <a:pt x="6076" y="8265"/>
                      <a:pt x="6379" y="8273"/>
                    </a:cubicBezTo>
                    <a:lnTo>
                      <a:pt x="5106" y="13316"/>
                    </a:lnTo>
                    <a:cubicBezTo>
                      <a:pt x="5106" y="13316"/>
                      <a:pt x="6154" y="14885"/>
                      <a:pt x="12331" y="14885"/>
                    </a:cubicBezTo>
                    <a:cubicBezTo>
                      <a:pt x="17510" y="14885"/>
                      <a:pt x="19555" y="13316"/>
                      <a:pt x="19555" y="13316"/>
                    </a:cubicBezTo>
                    <a:lnTo>
                      <a:pt x="17880" y="6676"/>
                    </a:lnTo>
                    <a:cubicBezTo>
                      <a:pt x="18576" y="6484"/>
                      <a:pt x="19252" y="6247"/>
                      <a:pt x="19902" y="5950"/>
                    </a:cubicBezTo>
                    <a:cubicBezTo>
                      <a:pt x="20787" y="5544"/>
                      <a:pt x="21641" y="5083"/>
                      <a:pt x="22413" y="4518"/>
                    </a:cubicBezTo>
                    <a:cubicBezTo>
                      <a:pt x="22813" y="4256"/>
                      <a:pt x="23173" y="3941"/>
                      <a:pt x="23539" y="3643"/>
                    </a:cubicBezTo>
                    <a:cubicBezTo>
                      <a:pt x="23901" y="3338"/>
                      <a:pt x="24230" y="3000"/>
                      <a:pt x="24570" y="2680"/>
                    </a:cubicBezTo>
                    <a:lnTo>
                      <a:pt x="22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3"/>
              <p:cNvSpPr/>
              <p:nvPr/>
            </p:nvSpPr>
            <p:spPr>
              <a:xfrm>
                <a:off x="2470085" y="483689"/>
                <a:ext cx="90200" cy="84540"/>
              </a:xfrm>
              <a:custGeom>
                <a:avLst/>
                <a:gdLst/>
                <a:ahLst/>
                <a:cxnLst/>
                <a:rect l="l" t="t" r="r" b="b"/>
                <a:pathLst>
                  <a:path w="4048" h="3794" extrusionOk="0">
                    <a:moveTo>
                      <a:pt x="2022" y="0"/>
                    </a:moveTo>
                    <a:cubicBezTo>
                      <a:pt x="1091" y="0"/>
                      <a:pt x="279" y="686"/>
                      <a:pt x="146" y="1634"/>
                    </a:cubicBezTo>
                    <a:cubicBezTo>
                      <a:pt x="1" y="2671"/>
                      <a:pt x="724" y="3630"/>
                      <a:pt x="1760" y="3775"/>
                    </a:cubicBezTo>
                    <a:cubicBezTo>
                      <a:pt x="1850" y="3788"/>
                      <a:pt x="1938" y="3794"/>
                      <a:pt x="2026" y="3794"/>
                    </a:cubicBezTo>
                    <a:cubicBezTo>
                      <a:pt x="2957" y="3794"/>
                      <a:pt x="3770" y="3108"/>
                      <a:pt x="3902" y="2161"/>
                    </a:cubicBezTo>
                    <a:cubicBezTo>
                      <a:pt x="4048" y="1123"/>
                      <a:pt x="3325" y="164"/>
                      <a:pt x="2287" y="19"/>
                    </a:cubicBezTo>
                    <a:cubicBezTo>
                      <a:pt x="2198" y="6"/>
                      <a:pt x="2109" y="0"/>
                      <a:pt x="20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3"/>
              <p:cNvSpPr/>
              <p:nvPr/>
            </p:nvSpPr>
            <p:spPr>
              <a:xfrm>
                <a:off x="2556788" y="561122"/>
                <a:ext cx="92784" cy="84540"/>
              </a:xfrm>
              <a:custGeom>
                <a:avLst/>
                <a:gdLst/>
                <a:ahLst/>
                <a:cxnLst/>
                <a:rect l="l" t="t" r="r" b="b"/>
                <a:pathLst>
                  <a:path w="4164" h="3794" extrusionOk="0">
                    <a:moveTo>
                      <a:pt x="2082" y="1"/>
                    </a:moveTo>
                    <a:cubicBezTo>
                      <a:pt x="1597" y="1"/>
                      <a:pt x="1111" y="186"/>
                      <a:pt x="741" y="557"/>
                    </a:cubicBezTo>
                    <a:cubicBezTo>
                      <a:pt x="1" y="1297"/>
                      <a:pt x="1" y="2498"/>
                      <a:pt x="741" y="3239"/>
                    </a:cubicBezTo>
                    <a:cubicBezTo>
                      <a:pt x="1111" y="3609"/>
                      <a:pt x="1597" y="3794"/>
                      <a:pt x="2082" y="3794"/>
                    </a:cubicBezTo>
                    <a:cubicBezTo>
                      <a:pt x="2568" y="3794"/>
                      <a:pt x="3053" y="3609"/>
                      <a:pt x="3423" y="3239"/>
                    </a:cubicBezTo>
                    <a:cubicBezTo>
                      <a:pt x="4164" y="2498"/>
                      <a:pt x="4164" y="1297"/>
                      <a:pt x="3423" y="557"/>
                    </a:cubicBezTo>
                    <a:cubicBezTo>
                      <a:pt x="3053" y="186"/>
                      <a:pt x="256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3"/>
              <p:cNvSpPr/>
              <p:nvPr/>
            </p:nvSpPr>
            <p:spPr>
              <a:xfrm>
                <a:off x="2421241" y="583249"/>
                <a:ext cx="92784" cy="84540"/>
              </a:xfrm>
              <a:custGeom>
                <a:avLst/>
                <a:gdLst/>
                <a:ahLst/>
                <a:cxnLst/>
                <a:rect l="l" t="t" r="r" b="b"/>
                <a:pathLst>
                  <a:path w="4164" h="3794" extrusionOk="0">
                    <a:moveTo>
                      <a:pt x="2083" y="1"/>
                    </a:moveTo>
                    <a:cubicBezTo>
                      <a:pt x="1597" y="1"/>
                      <a:pt x="1112" y="186"/>
                      <a:pt x="742" y="556"/>
                    </a:cubicBezTo>
                    <a:cubicBezTo>
                      <a:pt x="1" y="1297"/>
                      <a:pt x="1" y="2498"/>
                      <a:pt x="742" y="3238"/>
                    </a:cubicBezTo>
                    <a:cubicBezTo>
                      <a:pt x="1112" y="3608"/>
                      <a:pt x="1597" y="3794"/>
                      <a:pt x="2083" y="3794"/>
                    </a:cubicBezTo>
                    <a:cubicBezTo>
                      <a:pt x="2568" y="3794"/>
                      <a:pt x="3053" y="3608"/>
                      <a:pt x="3424" y="3238"/>
                    </a:cubicBezTo>
                    <a:cubicBezTo>
                      <a:pt x="4164" y="2498"/>
                      <a:pt x="4164" y="1297"/>
                      <a:pt x="3424" y="556"/>
                    </a:cubicBezTo>
                    <a:cubicBezTo>
                      <a:pt x="3053" y="186"/>
                      <a:pt x="2568" y="1"/>
                      <a:pt x="20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3"/>
              <p:cNvSpPr/>
              <p:nvPr/>
            </p:nvSpPr>
            <p:spPr>
              <a:xfrm>
                <a:off x="2707041" y="226880"/>
                <a:ext cx="118387" cy="285528"/>
              </a:xfrm>
              <a:custGeom>
                <a:avLst/>
                <a:gdLst/>
                <a:ahLst/>
                <a:cxnLst/>
                <a:rect l="l" t="t" r="r" b="b"/>
                <a:pathLst>
                  <a:path w="5313" h="12814" extrusionOk="0">
                    <a:moveTo>
                      <a:pt x="2168" y="0"/>
                    </a:moveTo>
                    <a:lnTo>
                      <a:pt x="1" y="717"/>
                    </a:lnTo>
                    <a:lnTo>
                      <a:pt x="3145" y="12813"/>
                    </a:lnTo>
                    <a:lnTo>
                      <a:pt x="5313" y="12095"/>
                    </a:lnTo>
                    <a:lnTo>
                      <a:pt x="21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3"/>
              <p:cNvSpPr/>
              <p:nvPr/>
            </p:nvSpPr>
            <p:spPr>
              <a:xfrm>
                <a:off x="2772553" y="478832"/>
                <a:ext cx="52876" cy="33580"/>
              </a:xfrm>
              <a:custGeom>
                <a:avLst/>
                <a:gdLst/>
                <a:ahLst/>
                <a:cxnLst/>
                <a:rect l="l" t="t" r="r" b="b"/>
                <a:pathLst>
                  <a:path w="2373" h="1507" extrusionOk="0">
                    <a:moveTo>
                      <a:pt x="2168" y="1"/>
                    </a:moveTo>
                    <a:lnTo>
                      <a:pt x="0" y="717"/>
                    </a:lnTo>
                    <a:lnTo>
                      <a:pt x="205" y="1506"/>
                    </a:lnTo>
                    <a:lnTo>
                      <a:pt x="2373" y="788"/>
                    </a:lnTo>
                    <a:lnTo>
                      <a:pt x="21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3"/>
              <p:cNvSpPr/>
              <p:nvPr/>
            </p:nvSpPr>
            <p:spPr>
              <a:xfrm>
                <a:off x="2776051" y="492268"/>
                <a:ext cx="49378" cy="20143"/>
              </a:xfrm>
              <a:custGeom>
                <a:avLst/>
                <a:gdLst/>
                <a:ahLst/>
                <a:cxnLst/>
                <a:rect l="l" t="t" r="r" b="b"/>
                <a:pathLst>
                  <a:path w="2216" h="904" extrusionOk="0">
                    <a:moveTo>
                      <a:pt x="2168" y="0"/>
                    </a:moveTo>
                    <a:lnTo>
                      <a:pt x="0" y="718"/>
                    </a:lnTo>
                    <a:lnTo>
                      <a:pt x="48" y="903"/>
                    </a:lnTo>
                    <a:lnTo>
                      <a:pt x="2216" y="185"/>
                    </a:lnTo>
                    <a:lnTo>
                      <a:pt x="2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3"/>
              <p:cNvSpPr/>
              <p:nvPr/>
            </p:nvSpPr>
            <p:spPr>
              <a:xfrm>
                <a:off x="2772553" y="478832"/>
                <a:ext cx="49378" cy="20143"/>
              </a:xfrm>
              <a:custGeom>
                <a:avLst/>
                <a:gdLst/>
                <a:ahLst/>
                <a:cxnLst/>
                <a:rect l="l" t="t" r="r" b="b"/>
                <a:pathLst>
                  <a:path w="2216" h="904" extrusionOk="0">
                    <a:moveTo>
                      <a:pt x="2168" y="1"/>
                    </a:moveTo>
                    <a:lnTo>
                      <a:pt x="0" y="717"/>
                    </a:lnTo>
                    <a:lnTo>
                      <a:pt x="48" y="903"/>
                    </a:lnTo>
                    <a:lnTo>
                      <a:pt x="2216" y="187"/>
                    </a:lnTo>
                    <a:lnTo>
                      <a:pt x="21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3"/>
              <p:cNvSpPr/>
              <p:nvPr/>
            </p:nvSpPr>
            <p:spPr>
              <a:xfrm>
                <a:off x="2706907" y="169769"/>
                <a:ext cx="49712" cy="79660"/>
              </a:xfrm>
              <a:custGeom>
                <a:avLst/>
                <a:gdLst/>
                <a:ahLst/>
                <a:cxnLst/>
                <a:rect l="l" t="t" r="r" b="b"/>
                <a:pathLst>
                  <a:path w="2231" h="3575" extrusionOk="0">
                    <a:moveTo>
                      <a:pt x="307" y="0"/>
                    </a:moveTo>
                    <a:lnTo>
                      <a:pt x="0" y="3339"/>
                    </a:lnTo>
                    <a:lnTo>
                      <a:pt x="7" y="3338"/>
                    </a:lnTo>
                    <a:cubicBezTo>
                      <a:pt x="70" y="3484"/>
                      <a:pt x="209" y="3574"/>
                      <a:pt x="362" y="3574"/>
                    </a:cubicBezTo>
                    <a:cubicBezTo>
                      <a:pt x="404" y="3574"/>
                      <a:pt x="447" y="3567"/>
                      <a:pt x="490" y="3553"/>
                    </a:cubicBezTo>
                    <a:cubicBezTo>
                      <a:pt x="638" y="3505"/>
                      <a:pt x="745" y="3382"/>
                      <a:pt x="783" y="3240"/>
                    </a:cubicBezTo>
                    <a:cubicBezTo>
                      <a:pt x="855" y="3319"/>
                      <a:pt x="957" y="3363"/>
                      <a:pt x="1066" y="3363"/>
                    </a:cubicBezTo>
                    <a:cubicBezTo>
                      <a:pt x="1109" y="3363"/>
                      <a:pt x="1152" y="3357"/>
                      <a:pt x="1195" y="3343"/>
                    </a:cubicBezTo>
                    <a:cubicBezTo>
                      <a:pt x="1347" y="3293"/>
                      <a:pt x="1455" y="3165"/>
                      <a:pt x="1491" y="3017"/>
                    </a:cubicBezTo>
                    <a:cubicBezTo>
                      <a:pt x="1561" y="3090"/>
                      <a:pt x="1659" y="3132"/>
                      <a:pt x="1764" y="3132"/>
                    </a:cubicBezTo>
                    <a:cubicBezTo>
                      <a:pt x="1807" y="3132"/>
                      <a:pt x="1851" y="3125"/>
                      <a:pt x="1895" y="3110"/>
                    </a:cubicBezTo>
                    <a:cubicBezTo>
                      <a:pt x="2102" y="3043"/>
                      <a:pt x="2231" y="2825"/>
                      <a:pt x="2198" y="2613"/>
                    </a:cubicBezTo>
                    <a:lnTo>
                      <a:pt x="2201" y="2612"/>
                    </a:lnTo>
                    <a:lnTo>
                      <a:pt x="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3"/>
              <p:cNvSpPr/>
              <p:nvPr/>
            </p:nvSpPr>
            <p:spPr>
              <a:xfrm>
                <a:off x="2711275" y="169769"/>
                <a:ext cx="17715" cy="26806"/>
              </a:xfrm>
              <a:custGeom>
                <a:avLst/>
                <a:gdLst/>
                <a:ahLst/>
                <a:cxnLst/>
                <a:rect l="l" t="t" r="r" b="b"/>
                <a:pathLst>
                  <a:path w="795" h="1203" extrusionOk="0">
                    <a:moveTo>
                      <a:pt x="108" y="0"/>
                    </a:moveTo>
                    <a:lnTo>
                      <a:pt x="1" y="1175"/>
                    </a:lnTo>
                    <a:cubicBezTo>
                      <a:pt x="71" y="1193"/>
                      <a:pt x="141" y="1202"/>
                      <a:pt x="212" y="1202"/>
                    </a:cubicBezTo>
                    <a:cubicBezTo>
                      <a:pt x="293" y="1202"/>
                      <a:pt x="374" y="1190"/>
                      <a:pt x="453" y="1163"/>
                    </a:cubicBezTo>
                    <a:cubicBezTo>
                      <a:pt x="582" y="1121"/>
                      <a:pt x="695" y="1044"/>
                      <a:pt x="794" y="945"/>
                    </a:cubicBezTo>
                    <a:lnTo>
                      <a:pt x="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3"/>
              <p:cNvSpPr/>
              <p:nvPr/>
            </p:nvSpPr>
            <p:spPr>
              <a:xfrm>
                <a:off x="2777121" y="496368"/>
                <a:ext cx="53567" cy="40398"/>
              </a:xfrm>
              <a:custGeom>
                <a:avLst/>
                <a:gdLst/>
                <a:ahLst/>
                <a:cxnLst/>
                <a:rect l="l" t="t" r="r" b="b"/>
                <a:pathLst>
                  <a:path w="2404" h="1813" extrusionOk="0">
                    <a:moveTo>
                      <a:pt x="2168" y="1"/>
                    </a:moveTo>
                    <a:lnTo>
                      <a:pt x="0" y="719"/>
                    </a:lnTo>
                    <a:lnTo>
                      <a:pt x="84" y="1042"/>
                    </a:lnTo>
                    <a:cubicBezTo>
                      <a:pt x="206" y="1513"/>
                      <a:pt x="613" y="1813"/>
                      <a:pt x="1067" y="1813"/>
                    </a:cubicBezTo>
                    <a:cubicBezTo>
                      <a:pt x="1178" y="1813"/>
                      <a:pt x="1291" y="1795"/>
                      <a:pt x="1404" y="1757"/>
                    </a:cubicBezTo>
                    <a:lnTo>
                      <a:pt x="1482" y="1731"/>
                    </a:lnTo>
                    <a:cubicBezTo>
                      <a:pt x="2059" y="1541"/>
                      <a:pt x="2404" y="911"/>
                      <a:pt x="2251" y="324"/>
                    </a:cubicBezTo>
                    <a:lnTo>
                      <a:pt x="21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3"/>
              <p:cNvSpPr/>
              <p:nvPr/>
            </p:nvSpPr>
            <p:spPr>
              <a:xfrm>
                <a:off x="2228339" y="456393"/>
                <a:ext cx="78457" cy="64664"/>
              </a:xfrm>
              <a:custGeom>
                <a:avLst/>
                <a:gdLst/>
                <a:ahLst/>
                <a:cxnLst/>
                <a:rect l="l" t="t" r="r" b="b"/>
                <a:pathLst>
                  <a:path w="3521" h="2902" extrusionOk="0">
                    <a:moveTo>
                      <a:pt x="967" y="1"/>
                    </a:moveTo>
                    <a:lnTo>
                      <a:pt x="0" y="2256"/>
                    </a:lnTo>
                    <a:cubicBezTo>
                      <a:pt x="358" y="2662"/>
                      <a:pt x="879" y="2901"/>
                      <a:pt x="1426" y="2901"/>
                    </a:cubicBezTo>
                    <a:cubicBezTo>
                      <a:pt x="1617" y="2901"/>
                      <a:pt x="1811" y="2872"/>
                      <a:pt x="2002" y="2811"/>
                    </a:cubicBezTo>
                    <a:cubicBezTo>
                      <a:pt x="2974" y="2500"/>
                      <a:pt x="3521" y="1480"/>
                      <a:pt x="3255" y="507"/>
                    </a:cubicBezTo>
                    <a:cubicBezTo>
                      <a:pt x="3187" y="500"/>
                      <a:pt x="3120" y="490"/>
                      <a:pt x="3052" y="479"/>
                    </a:cubicBezTo>
                    <a:cubicBezTo>
                      <a:pt x="2699" y="448"/>
                      <a:pt x="2357" y="358"/>
                      <a:pt x="2007" y="289"/>
                    </a:cubicBezTo>
                    <a:cubicBezTo>
                      <a:pt x="1658" y="213"/>
                      <a:pt x="1319" y="95"/>
                      <a:pt x="9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3"/>
              <p:cNvSpPr/>
              <p:nvPr/>
            </p:nvSpPr>
            <p:spPr>
              <a:xfrm>
                <a:off x="2339307" y="444939"/>
                <a:ext cx="90155" cy="73555"/>
              </a:xfrm>
              <a:custGeom>
                <a:avLst/>
                <a:gdLst/>
                <a:ahLst/>
                <a:cxnLst/>
                <a:rect l="l" t="t" r="r" b="b"/>
                <a:pathLst>
                  <a:path w="4046" h="3301" extrusionOk="0">
                    <a:moveTo>
                      <a:pt x="3197" y="0"/>
                    </a:moveTo>
                    <a:cubicBezTo>
                      <a:pt x="2927" y="176"/>
                      <a:pt x="2682" y="394"/>
                      <a:pt x="2475" y="645"/>
                    </a:cubicBezTo>
                    <a:cubicBezTo>
                      <a:pt x="2370" y="678"/>
                      <a:pt x="2266" y="711"/>
                      <a:pt x="2159" y="739"/>
                    </a:cubicBezTo>
                    <a:cubicBezTo>
                      <a:pt x="1513" y="910"/>
                      <a:pt x="838" y="1036"/>
                      <a:pt x="153" y="1070"/>
                    </a:cubicBezTo>
                    <a:lnTo>
                      <a:pt x="52" y="1074"/>
                    </a:lnTo>
                    <a:cubicBezTo>
                      <a:pt x="0" y="1367"/>
                      <a:pt x="18" y="1677"/>
                      <a:pt x="114" y="1979"/>
                    </a:cubicBezTo>
                    <a:cubicBezTo>
                      <a:pt x="371" y="2786"/>
                      <a:pt x="1117" y="3301"/>
                      <a:pt x="1920" y="3301"/>
                    </a:cubicBezTo>
                    <a:cubicBezTo>
                      <a:pt x="2111" y="3301"/>
                      <a:pt x="2306" y="3271"/>
                      <a:pt x="2498" y="3210"/>
                    </a:cubicBezTo>
                    <a:cubicBezTo>
                      <a:pt x="3496" y="2891"/>
                      <a:pt x="4046" y="1823"/>
                      <a:pt x="3728" y="827"/>
                    </a:cubicBezTo>
                    <a:cubicBezTo>
                      <a:pt x="3622" y="498"/>
                      <a:pt x="3436" y="218"/>
                      <a:pt x="31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3"/>
              <p:cNvSpPr/>
              <p:nvPr/>
            </p:nvSpPr>
            <p:spPr>
              <a:xfrm>
                <a:off x="2315242" y="530015"/>
                <a:ext cx="83403" cy="84562"/>
              </a:xfrm>
              <a:custGeom>
                <a:avLst/>
                <a:gdLst/>
                <a:ahLst/>
                <a:cxnLst/>
                <a:rect l="l" t="t" r="r" b="b"/>
                <a:pathLst>
                  <a:path w="3743" h="3795" extrusionOk="0">
                    <a:moveTo>
                      <a:pt x="1846" y="1"/>
                    </a:moveTo>
                    <a:cubicBezTo>
                      <a:pt x="950" y="1"/>
                      <a:pt x="200" y="621"/>
                      <a:pt x="1" y="1457"/>
                    </a:cubicBezTo>
                    <a:cubicBezTo>
                      <a:pt x="371" y="1517"/>
                      <a:pt x="745" y="1565"/>
                      <a:pt x="1121" y="1602"/>
                    </a:cubicBezTo>
                    <a:cubicBezTo>
                      <a:pt x="1421" y="1632"/>
                      <a:pt x="1722" y="1648"/>
                      <a:pt x="2024" y="1656"/>
                    </a:cubicBezTo>
                    <a:lnTo>
                      <a:pt x="1493" y="3762"/>
                    </a:lnTo>
                    <a:cubicBezTo>
                      <a:pt x="1605" y="3782"/>
                      <a:pt x="1724" y="3794"/>
                      <a:pt x="1846" y="3794"/>
                    </a:cubicBezTo>
                    <a:cubicBezTo>
                      <a:pt x="2893" y="3794"/>
                      <a:pt x="3742" y="2946"/>
                      <a:pt x="3742" y="1897"/>
                    </a:cubicBezTo>
                    <a:cubicBezTo>
                      <a:pt x="3742" y="850"/>
                      <a:pt x="2893" y="1"/>
                      <a:pt x="18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3"/>
              <p:cNvSpPr/>
              <p:nvPr/>
            </p:nvSpPr>
            <p:spPr>
              <a:xfrm>
                <a:off x="2349112" y="660659"/>
                <a:ext cx="82980" cy="50782"/>
              </a:xfrm>
              <a:custGeom>
                <a:avLst/>
                <a:gdLst/>
                <a:ahLst/>
                <a:cxnLst/>
                <a:rect l="l" t="t" r="r" b="b"/>
                <a:pathLst>
                  <a:path w="3724" h="2279" extrusionOk="0">
                    <a:moveTo>
                      <a:pt x="1827" y="1"/>
                    </a:moveTo>
                    <a:cubicBezTo>
                      <a:pt x="956" y="1"/>
                      <a:pt x="221" y="588"/>
                      <a:pt x="0" y="1389"/>
                    </a:cubicBezTo>
                    <a:cubicBezTo>
                      <a:pt x="636" y="1709"/>
                      <a:pt x="1761" y="2086"/>
                      <a:pt x="3685" y="2278"/>
                    </a:cubicBezTo>
                    <a:cubicBezTo>
                      <a:pt x="3711" y="2156"/>
                      <a:pt x="3723" y="2029"/>
                      <a:pt x="3723" y="1897"/>
                    </a:cubicBezTo>
                    <a:cubicBezTo>
                      <a:pt x="3723" y="850"/>
                      <a:pt x="2875" y="1"/>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3"/>
              <p:cNvSpPr/>
              <p:nvPr/>
            </p:nvSpPr>
            <p:spPr>
              <a:xfrm>
                <a:off x="2518662" y="671912"/>
                <a:ext cx="82579" cy="41691"/>
              </a:xfrm>
              <a:custGeom>
                <a:avLst/>
                <a:gdLst/>
                <a:ahLst/>
                <a:cxnLst/>
                <a:rect l="l" t="t" r="r" b="b"/>
                <a:pathLst>
                  <a:path w="3706" h="1871" extrusionOk="0">
                    <a:moveTo>
                      <a:pt x="1896" y="1"/>
                    </a:moveTo>
                    <a:cubicBezTo>
                      <a:pt x="859" y="1"/>
                      <a:pt x="15" y="835"/>
                      <a:pt x="0" y="1871"/>
                    </a:cubicBezTo>
                    <a:cubicBezTo>
                      <a:pt x="1557" y="1796"/>
                      <a:pt x="2779" y="1576"/>
                      <a:pt x="3705" y="1324"/>
                    </a:cubicBezTo>
                    <a:cubicBezTo>
                      <a:pt x="3463" y="556"/>
                      <a:pt x="2744" y="1"/>
                      <a:pt x="18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3"/>
              <p:cNvSpPr/>
              <p:nvPr/>
            </p:nvSpPr>
            <p:spPr>
              <a:xfrm>
                <a:off x="2674285" y="439101"/>
                <a:ext cx="76451" cy="66179"/>
              </a:xfrm>
              <a:custGeom>
                <a:avLst/>
                <a:gdLst/>
                <a:ahLst/>
                <a:cxnLst/>
                <a:rect l="l" t="t" r="r" b="b"/>
                <a:pathLst>
                  <a:path w="3431" h="2970" extrusionOk="0">
                    <a:moveTo>
                      <a:pt x="1898" y="1"/>
                    </a:moveTo>
                    <a:cubicBezTo>
                      <a:pt x="849" y="1"/>
                      <a:pt x="0" y="850"/>
                      <a:pt x="0" y="1897"/>
                    </a:cubicBezTo>
                    <a:cubicBezTo>
                      <a:pt x="0" y="2294"/>
                      <a:pt x="123" y="2664"/>
                      <a:pt x="331" y="2969"/>
                    </a:cubicBezTo>
                    <a:cubicBezTo>
                      <a:pt x="894" y="2674"/>
                      <a:pt x="1434" y="2348"/>
                      <a:pt x="1942" y="1978"/>
                    </a:cubicBezTo>
                    <a:cubicBezTo>
                      <a:pt x="2342" y="1716"/>
                      <a:pt x="2701" y="1401"/>
                      <a:pt x="3068" y="1103"/>
                    </a:cubicBezTo>
                    <a:cubicBezTo>
                      <a:pt x="3192" y="999"/>
                      <a:pt x="3313" y="890"/>
                      <a:pt x="3430" y="780"/>
                    </a:cubicBezTo>
                    <a:cubicBezTo>
                      <a:pt x="3085" y="307"/>
                      <a:pt x="2528" y="1"/>
                      <a:pt x="18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3"/>
              <p:cNvSpPr/>
              <p:nvPr/>
            </p:nvSpPr>
            <p:spPr>
              <a:xfrm>
                <a:off x="2566570" y="418512"/>
                <a:ext cx="84540" cy="62881"/>
              </a:xfrm>
              <a:custGeom>
                <a:avLst/>
                <a:gdLst/>
                <a:ahLst/>
                <a:cxnLst/>
                <a:rect l="l" t="t" r="r" b="b"/>
                <a:pathLst>
                  <a:path w="3794" h="2822" extrusionOk="0">
                    <a:moveTo>
                      <a:pt x="3553" y="0"/>
                    </a:moveTo>
                    <a:cubicBezTo>
                      <a:pt x="3286" y="94"/>
                      <a:pt x="3018" y="178"/>
                      <a:pt x="2750" y="256"/>
                    </a:cubicBezTo>
                    <a:cubicBezTo>
                      <a:pt x="2090" y="446"/>
                      <a:pt x="1411" y="546"/>
                      <a:pt x="745" y="593"/>
                    </a:cubicBezTo>
                    <a:cubicBezTo>
                      <a:pt x="560" y="606"/>
                      <a:pt x="377" y="611"/>
                      <a:pt x="195" y="611"/>
                    </a:cubicBezTo>
                    <a:cubicBezTo>
                      <a:pt x="139" y="611"/>
                      <a:pt x="83" y="611"/>
                      <a:pt x="27" y="610"/>
                    </a:cubicBezTo>
                    <a:cubicBezTo>
                      <a:pt x="10" y="712"/>
                      <a:pt x="1" y="817"/>
                      <a:pt x="1" y="925"/>
                    </a:cubicBezTo>
                    <a:cubicBezTo>
                      <a:pt x="1" y="1972"/>
                      <a:pt x="849" y="2821"/>
                      <a:pt x="1897" y="2821"/>
                    </a:cubicBezTo>
                    <a:cubicBezTo>
                      <a:pt x="2944" y="2821"/>
                      <a:pt x="3793" y="1972"/>
                      <a:pt x="3793" y="925"/>
                    </a:cubicBezTo>
                    <a:cubicBezTo>
                      <a:pt x="3793" y="589"/>
                      <a:pt x="3707" y="273"/>
                      <a:pt x="3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3"/>
              <p:cNvSpPr/>
              <p:nvPr/>
            </p:nvSpPr>
            <p:spPr>
              <a:xfrm>
                <a:off x="2560888" y="401020"/>
                <a:ext cx="101229" cy="216007"/>
              </a:xfrm>
              <a:custGeom>
                <a:avLst/>
                <a:gdLst/>
                <a:ahLst/>
                <a:cxnLst/>
                <a:rect l="l" t="t" r="r" b="b"/>
                <a:pathLst>
                  <a:path w="4543" h="9694" extrusionOk="0">
                    <a:moveTo>
                      <a:pt x="668" y="0"/>
                    </a:moveTo>
                    <a:cubicBezTo>
                      <a:pt x="599" y="0"/>
                      <a:pt x="528" y="13"/>
                      <a:pt x="459" y="39"/>
                    </a:cubicBezTo>
                    <a:cubicBezTo>
                      <a:pt x="154" y="153"/>
                      <a:pt x="0" y="493"/>
                      <a:pt x="116" y="799"/>
                    </a:cubicBezTo>
                    <a:lnTo>
                      <a:pt x="3322" y="9311"/>
                    </a:lnTo>
                    <a:cubicBezTo>
                      <a:pt x="3411" y="9548"/>
                      <a:pt x="3636" y="9693"/>
                      <a:pt x="3875" y="9693"/>
                    </a:cubicBezTo>
                    <a:cubicBezTo>
                      <a:pt x="3944" y="9693"/>
                      <a:pt x="4014" y="9681"/>
                      <a:pt x="4084" y="9655"/>
                    </a:cubicBezTo>
                    <a:cubicBezTo>
                      <a:pt x="4389" y="9541"/>
                      <a:pt x="4543" y="9200"/>
                      <a:pt x="4427" y="8895"/>
                    </a:cubicBezTo>
                    <a:lnTo>
                      <a:pt x="1221" y="382"/>
                    </a:lnTo>
                    <a:cubicBezTo>
                      <a:pt x="1131" y="146"/>
                      <a:pt x="907" y="0"/>
                      <a:pt x="6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3"/>
              <p:cNvSpPr/>
              <p:nvPr/>
            </p:nvSpPr>
            <p:spPr>
              <a:xfrm>
                <a:off x="2312122" y="400975"/>
                <a:ext cx="95882" cy="235749"/>
              </a:xfrm>
              <a:custGeom>
                <a:avLst/>
                <a:gdLst/>
                <a:ahLst/>
                <a:cxnLst/>
                <a:rect l="l" t="t" r="r" b="b"/>
                <a:pathLst>
                  <a:path w="4303" h="10580" extrusionOk="0">
                    <a:moveTo>
                      <a:pt x="3640" y="1"/>
                    </a:moveTo>
                    <a:cubicBezTo>
                      <a:pt x="3389" y="1"/>
                      <a:pt x="3157" y="161"/>
                      <a:pt x="3077" y="413"/>
                    </a:cubicBezTo>
                    <a:lnTo>
                      <a:pt x="100" y="9810"/>
                    </a:lnTo>
                    <a:cubicBezTo>
                      <a:pt x="1" y="10120"/>
                      <a:pt x="173" y="10453"/>
                      <a:pt x="484" y="10552"/>
                    </a:cubicBezTo>
                    <a:cubicBezTo>
                      <a:pt x="544" y="10570"/>
                      <a:pt x="604" y="10580"/>
                      <a:pt x="663" y="10580"/>
                    </a:cubicBezTo>
                    <a:cubicBezTo>
                      <a:pt x="914" y="10580"/>
                      <a:pt x="1148" y="10419"/>
                      <a:pt x="1225" y="10167"/>
                    </a:cubicBezTo>
                    <a:lnTo>
                      <a:pt x="4204" y="771"/>
                    </a:lnTo>
                    <a:cubicBezTo>
                      <a:pt x="4303" y="459"/>
                      <a:pt x="4130" y="127"/>
                      <a:pt x="3819" y="29"/>
                    </a:cubicBezTo>
                    <a:cubicBezTo>
                      <a:pt x="3759" y="10"/>
                      <a:pt x="3699" y="1"/>
                      <a:pt x="3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3"/>
              <p:cNvSpPr/>
              <p:nvPr/>
            </p:nvSpPr>
            <p:spPr>
              <a:xfrm>
                <a:off x="2264081" y="110185"/>
                <a:ext cx="398990" cy="272649"/>
              </a:xfrm>
              <a:custGeom>
                <a:avLst/>
                <a:gdLst/>
                <a:ahLst/>
                <a:cxnLst/>
                <a:rect l="l" t="t" r="r" b="b"/>
                <a:pathLst>
                  <a:path w="17906" h="12236" extrusionOk="0">
                    <a:moveTo>
                      <a:pt x="9436" y="1"/>
                    </a:moveTo>
                    <a:cubicBezTo>
                      <a:pt x="9133" y="1"/>
                      <a:pt x="8825" y="22"/>
                      <a:pt x="8513" y="67"/>
                    </a:cubicBezTo>
                    <a:cubicBezTo>
                      <a:pt x="6255" y="393"/>
                      <a:pt x="4498" y="1841"/>
                      <a:pt x="3993" y="3587"/>
                    </a:cubicBezTo>
                    <a:cubicBezTo>
                      <a:pt x="1634" y="3946"/>
                      <a:pt x="1" y="6142"/>
                      <a:pt x="343" y="8508"/>
                    </a:cubicBezTo>
                    <a:cubicBezTo>
                      <a:pt x="656" y="10675"/>
                      <a:pt x="2516" y="12236"/>
                      <a:pt x="4643" y="12236"/>
                    </a:cubicBezTo>
                    <a:cubicBezTo>
                      <a:pt x="4850" y="12236"/>
                      <a:pt x="5059" y="12221"/>
                      <a:pt x="5269" y="12190"/>
                    </a:cubicBezTo>
                    <a:cubicBezTo>
                      <a:pt x="7141" y="11921"/>
                      <a:pt x="8561" y="10497"/>
                      <a:pt x="8912" y="8744"/>
                    </a:cubicBezTo>
                    <a:cubicBezTo>
                      <a:pt x="9082" y="8741"/>
                      <a:pt x="9256" y="8731"/>
                      <a:pt x="9432" y="8715"/>
                    </a:cubicBezTo>
                    <a:cubicBezTo>
                      <a:pt x="10179" y="10095"/>
                      <a:pt x="11638" y="10994"/>
                      <a:pt x="13251" y="10994"/>
                    </a:cubicBezTo>
                    <a:cubicBezTo>
                      <a:pt x="13458" y="10994"/>
                      <a:pt x="13666" y="10979"/>
                      <a:pt x="13877" y="10949"/>
                    </a:cubicBezTo>
                    <a:cubicBezTo>
                      <a:pt x="16256" y="10605"/>
                      <a:pt x="17905" y="8399"/>
                      <a:pt x="17560" y="6022"/>
                    </a:cubicBezTo>
                    <a:cubicBezTo>
                      <a:pt x="17282" y="4095"/>
                      <a:pt x="15780" y="2647"/>
                      <a:pt x="13955" y="2350"/>
                    </a:cubicBezTo>
                    <a:cubicBezTo>
                      <a:pt x="13154" y="924"/>
                      <a:pt x="11415" y="1"/>
                      <a:pt x="9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3"/>
              <p:cNvSpPr/>
              <p:nvPr/>
            </p:nvSpPr>
            <p:spPr>
              <a:xfrm>
                <a:off x="2599816" y="293394"/>
                <a:ext cx="91314" cy="85476"/>
              </a:xfrm>
              <a:custGeom>
                <a:avLst/>
                <a:gdLst/>
                <a:ahLst/>
                <a:cxnLst/>
                <a:rect l="l" t="t" r="r" b="b"/>
                <a:pathLst>
                  <a:path w="4098" h="3836" extrusionOk="0">
                    <a:moveTo>
                      <a:pt x="2053" y="1"/>
                    </a:moveTo>
                    <a:cubicBezTo>
                      <a:pt x="1961" y="1"/>
                      <a:pt x="1868" y="7"/>
                      <a:pt x="1775" y="21"/>
                    </a:cubicBezTo>
                    <a:cubicBezTo>
                      <a:pt x="726" y="173"/>
                      <a:pt x="0" y="1144"/>
                      <a:pt x="152" y="2193"/>
                    </a:cubicBezTo>
                    <a:cubicBezTo>
                      <a:pt x="290" y="3148"/>
                      <a:pt x="1110" y="3836"/>
                      <a:pt x="2047" y="3836"/>
                    </a:cubicBezTo>
                    <a:cubicBezTo>
                      <a:pt x="2138" y="3836"/>
                      <a:pt x="2230" y="3829"/>
                      <a:pt x="2323" y="3816"/>
                    </a:cubicBezTo>
                    <a:cubicBezTo>
                      <a:pt x="3371" y="3663"/>
                      <a:pt x="4097" y="2691"/>
                      <a:pt x="3946" y="1644"/>
                    </a:cubicBezTo>
                    <a:cubicBezTo>
                      <a:pt x="3808" y="690"/>
                      <a:pt x="2989"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3"/>
              <p:cNvSpPr/>
              <p:nvPr/>
            </p:nvSpPr>
            <p:spPr>
              <a:xfrm>
                <a:off x="2261563" y="341926"/>
                <a:ext cx="91291" cy="85476"/>
              </a:xfrm>
              <a:custGeom>
                <a:avLst/>
                <a:gdLst/>
                <a:ahLst/>
                <a:cxnLst/>
                <a:rect l="l" t="t" r="r" b="b"/>
                <a:pathLst>
                  <a:path w="4097" h="3836" extrusionOk="0">
                    <a:moveTo>
                      <a:pt x="2053" y="1"/>
                    </a:moveTo>
                    <a:cubicBezTo>
                      <a:pt x="1961" y="1"/>
                      <a:pt x="1868" y="8"/>
                      <a:pt x="1774" y="21"/>
                    </a:cubicBezTo>
                    <a:cubicBezTo>
                      <a:pt x="727" y="173"/>
                      <a:pt x="1" y="1144"/>
                      <a:pt x="151" y="2193"/>
                    </a:cubicBezTo>
                    <a:cubicBezTo>
                      <a:pt x="290" y="3148"/>
                      <a:pt x="1110" y="3836"/>
                      <a:pt x="2048" y="3836"/>
                    </a:cubicBezTo>
                    <a:cubicBezTo>
                      <a:pt x="2139" y="3836"/>
                      <a:pt x="2231" y="3829"/>
                      <a:pt x="2323" y="3816"/>
                    </a:cubicBezTo>
                    <a:cubicBezTo>
                      <a:pt x="3371" y="3663"/>
                      <a:pt x="4097" y="2692"/>
                      <a:pt x="3946" y="1644"/>
                    </a:cubicBezTo>
                    <a:cubicBezTo>
                      <a:pt x="3808" y="690"/>
                      <a:pt x="2990" y="1"/>
                      <a:pt x="2053"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3"/>
              <p:cNvSpPr/>
              <p:nvPr/>
            </p:nvSpPr>
            <p:spPr>
              <a:xfrm>
                <a:off x="2288681" y="154483"/>
                <a:ext cx="365166" cy="323029"/>
              </a:xfrm>
              <a:custGeom>
                <a:avLst/>
                <a:gdLst/>
                <a:ahLst/>
                <a:cxnLst/>
                <a:rect l="l" t="t" r="r" b="b"/>
                <a:pathLst>
                  <a:path w="16388" h="14497" extrusionOk="0">
                    <a:moveTo>
                      <a:pt x="8205" y="0"/>
                    </a:moveTo>
                    <a:cubicBezTo>
                      <a:pt x="7841" y="0"/>
                      <a:pt x="7471" y="26"/>
                      <a:pt x="7100" y="80"/>
                    </a:cubicBezTo>
                    <a:cubicBezTo>
                      <a:pt x="2909" y="686"/>
                      <a:pt x="1" y="4574"/>
                      <a:pt x="605" y="8765"/>
                    </a:cubicBezTo>
                    <a:cubicBezTo>
                      <a:pt x="1141" y="12472"/>
                      <a:pt x="4147" y="14497"/>
                      <a:pt x="7735" y="14497"/>
                    </a:cubicBezTo>
                    <a:cubicBezTo>
                      <a:pt x="8203" y="14497"/>
                      <a:pt x="8682" y="14462"/>
                      <a:pt x="9166" y="14392"/>
                    </a:cubicBezTo>
                    <a:cubicBezTo>
                      <a:pt x="13357" y="13788"/>
                      <a:pt x="16387" y="10765"/>
                      <a:pt x="15783" y="6573"/>
                    </a:cubicBezTo>
                    <a:cubicBezTo>
                      <a:pt x="15232" y="2753"/>
                      <a:pt x="11954" y="0"/>
                      <a:pt x="8205"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3"/>
              <p:cNvSpPr/>
              <p:nvPr/>
            </p:nvSpPr>
            <p:spPr>
              <a:xfrm>
                <a:off x="2458275" y="325013"/>
                <a:ext cx="29190" cy="24266"/>
              </a:xfrm>
              <a:custGeom>
                <a:avLst/>
                <a:gdLst/>
                <a:ahLst/>
                <a:cxnLst/>
                <a:rect l="l" t="t" r="r" b="b"/>
                <a:pathLst>
                  <a:path w="1310" h="1089" extrusionOk="0">
                    <a:moveTo>
                      <a:pt x="666" y="0"/>
                    </a:moveTo>
                    <a:cubicBezTo>
                      <a:pt x="651" y="0"/>
                      <a:pt x="636" y="1"/>
                      <a:pt x="620" y="2"/>
                    </a:cubicBezTo>
                    <a:cubicBezTo>
                      <a:pt x="269" y="24"/>
                      <a:pt x="0" y="286"/>
                      <a:pt x="19" y="585"/>
                    </a:cubicBezTo>
                    <a:cubicBezTo>
                      <a:pt x="38" y="871"/>
                      <a:pt x="310" y="1088"/>
                      <a:pt x="639" y="1088"/>
                    </a:cubicBezTo>
                    <a:cubicBezTo>
                      <a:pt x="656" y="1088"/>
                      <a:pt x="673" y="1088"/>
                      <a:pt x="690" y="1087"/>
                    </a:cubicBezTo>
                    <a:cubicBezTo>
                      <a:pt x="1040" y="1064"/>
                      <a:pt x="1309" y="803"/>
                      <a:pt x="1290" y="504"/>
                    </a:cubicBezTo>
                    <a:cubicBezTo>
                      <a:pt x="1273" y="218"/>
                      <a:pt x="997" y="0"/>
                      <a:pt x="666" y="0"/>
                    </a:cubicBezTo>
                    <a:close/>
                  </a:path>
                </a:pathLst>
              </a:custGeom>
              <a:solidFill>
                <a:srgbClr val="FF7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3"/>
              <p:cNvSpPr/>
              <p:nvPr/>
            </p:nvSpPr>
            <p:spPr>
              <a:xfrm>
                <a:off x="2470308" y="323320"/>
                <a:ext cx="18962" cy="27675"/>
              </a:xfrm>
              <a:custGeom>
                <a:avLst/>
                <a:gdLst/>
                <a:ahLst/>
                <a:cxnLst/>
                <a:rect l="l" t="t" r="r" b="b"/>
                <a:pathLst>
                  <a:path w="851" h="1242" extrusionOk="0">
                    <a:moveTo>
                      <a:pt x="132" y="0"/>
                    </a:moveTo>
                    <a:cubicBezTo>
                      <a:pt x="113" y="0"/>
                      <a:pt x="95" y="1"/>
                      <a:pt x="76" y="2"/>
                    </a:cubicBezTo>
                    <a:cubicBezTo>
                      <a:pt x="32" y="4"/>
                      <a:pt x="0" y="41"/>
                      <a:pt x="2" y="84"/>
                    </a:cubicBezTo>
                    <a:cubicBezTo>
                      <a:pt x="6" y="127"/>
                      <a:pt x="43" y="158"/>
                      <a:pt x="86" y="158"/>
                    </a:cubicBezTo>
                    <a:cubicBezTo>
                      <a:pt x="100" y="157"/>
                      <a:pt x="115" y="156"/>
                      <a:pt x="129" y="156"/>
                    </a:cubicBezTo>
                    <a:cubicBezTo>
                      <a:pt x="265" y="156"/>
                      <a:pt x="392" y="197"/>
                      <a:pt x="494" y="272"/>
                    </a:cubicBezTo>
                    <a:cubicBezTo>
                      <a:pt x="600" y="352"/>
                      <a:pt x="664" y="464"/>
                      <a:pt x="673" y="586"/>
                    </a:cubicBezTo>
                    <a:cubicBezTo>
                      <a:pt x="690" y="841"/>
                      <a:pt x="452" y="1065"/>
                      <a:pt x="146" y="1086"/>
                    </a:cubicBezTo>
                    <a:cubicBezTo>
                      <a:pt x="102" y="1088"/>
                      <a:pt x="70" y="1125"/>
                      <a:pt x="72" y="1168"/>
                    </a:cubicBezTo>
                    <a:cubicBezTo>
                      <a:pt x="75" y="1210"/>
                      <a:pt x="108" y="1242"/>
                      <a:pt x="150" y="1242"/>
                    </a:cubicBezTo>
                    <a:cubicBezTo>
                      <a:pt x="151" y="1242"/>
                      <a:pt x="152" y="1241"/>
                      <a:pt x="153" y="1241"/>
                    </a:cubicBezTo>
                    <a:cubicBezTo>
                      <a:pt x="153" y="1241"/>
                      <a:pt x="154" y="1241"/>
                      <a:pt x="154" y="1242"/>
                    </a:cubicBezTo>
                    <a:cubicBezTo>
                      <a:pt x="548" y="1216"/>
                      <a:pt x="850" y="917"/>
                      <a:pt x="829" y="575"/>
                    </a:cubicBezTo>
                    <a:cubicBezTo>
                      <a:pt x="818" y="408"/>
                      <a:pt x="733" y="255"/>
                      <a:pt x="588" y="147"/>
                    </a:cubicBezTo>
                    <a:cubicBezTo>
                      <a:pt x="460" y="52"/>
                      <a:pt x="300" y="0"/>
                      <a:pt x="132" y="0"/>
                    </a:cubicBezTo>
                    <a:close/>
                  </a:path>
                </a:pathLst>
              </a:custGeom>
              <a:solidFill>
                <a:srgbClr val="E95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3"/>
              <p:cNvSpPr/>
              <p:nvPr/>
            </p:nvSpPr>
            <p:spPr>
              <a:xfrm>
                <a:off x="2381756" y="284481"/>
                <a:ext cx="40799" cy="35028"/>
              </a:xfrm>
              <a:custGeom>
                <a:avLst/>
                <a:gdLst/>
                <a:ahLst/>
                <a:cxnLst/>
                <a:rect l="l" t="t" r="r" b="b"/>
                <a:pathLst>
                  <a:path w="1831" h="1572" extrusionOk="0">
                    <a:moveTo>
                      <a:pt x="1402" y="0"/>
                    </a:moveTo>
                    <a:cubicBezTo>
                      <a:pt x="1316" y="0"/>
                      <a:pt x="1230" y="29"/>
                      <a:pt x="1159" y="89"/>
                    </a:cubicBezTo>
                    <a:lnTo>
                      <a:pt x="185" y="896"/>
                    </a:lnTo>
                    <a:cubicBezTo>
                      <a:pt x="24" y="1031"/>
                      <a:pt x="0" y="1271"/>
                      <a:pt x="136" y="1432"/>
                    </a:cubicBezTo>
                    <a:cubicBezTo>
                      <a:pt x="211" y="1524"/>
                      <a:pt x="320" y="1571"/>
                      <a:pt x="430" y="1571"/>
                    </a:cubicBezTo>
                    <a:cubicBezTo>
                      <a:pt x="515" y="1571"/>
                      <a:pt x="601" y="1542"/>
                      <a:pt x="672" y="1483"/>
                    </a:cubicBezTo>
                    <a:lnTo>
                      <a:pt x="1647" y="674"/>
                    </a:lnTo>
                    <a:cubicBezTo>
                      <a:pt x="1809" y="541"/>
                      <a:pt x="1830" y="300"/>
                      <a:pt x="1696" y="138"/>
                    </a:cubicBezTo>
                    <a:cubicBezTo>
                      <a:pt x="1620" y="48"/>
                      <a:pt x="1512" y="0"/>
                      <a:pt x="1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3"/>
              <p:cNvSpPr/>
              <p:nvPr/>
            </p:nvSpPr>
            <p:spPr>
              <a:xfrm>
                <a:off x="2508300" y="269306"/>
                <a:ext cx="45256" cy="28143"/>
              </a:xfrm>
              <a:custGeom>
                <a:avLst/>
                <a:gdLst/>
                <a:ahLst/>
                <a:cxnLst/>
                <a:rect l="l" t="t" r="r" b="b"/>
                <a:pathLst>
                  <a:path w="2031" h="1263" extrusionOk="0">
                    <a:moveTo>
                      <a:pt x="435" y="0"/>
                    </a:moveTo>
                    <a:cubicBezTo>
                      <a:pt x="287" y="0"/>
                      <a:pt x="146" y="87"/>
                      <a:pt x="84" y="232"/>
                    </a:cubicBezTo>
                    <a:cubicBezTo>
                      <a:pt x="1" y="425"/>
                      <a:pt x="90" y="649"/>
                      <a:pt x="284" y="732"/>
                    </a:cubicBezTo>
                    <a:lnTo>
                      <a:pt x="1447" y="1231"/>
                    </a:lnTo>
                    <a:cubicBezTo>
                      <a:pt x="1496" y="1252"/>
                      <a:pt x="1547" y="1262"/>
                      <a:pt x="1597" y="1262"/>
                    </a:cubicBezTo>
                    <a:cubicBezTo>
                      <a:pt x="1745" y="1262"/>
                      <a:pt x="1885" y="1176"/>
                      <a:pt x="1948" y="1031"/>
                    </a:cubicBezTo>
                    <a:cubicBezTo>
                      <a:pt x="2030" y="837"/>
                      <a:pt x="1942" y="615"/>
                      <a:pt x="1747" y="531"/>
                    </a:cubicBezTo>
                    <a:lnTo>
                      <a:pt x="584" y="31"/>
                    </a:lnTo>
                    <a:cubicBezTo>
                      <a:pt x="535" y="10"/>
                      <a:pt x="484"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3"/>
              <p:cNvSpPr/>
              <p:nvPr/>
            </p:nvSpPr>
            <p:spPr>
              <a:xfrm>
                <a:off x="2402680" y="327509"/>
                <a:ext cx="27630" cy="25781"/>
              </a:xfrm>
              <a:custGeom>
                <a:avLst/>
                <a:gdLst/>
                <a:ahLst/>
                <a:cxnLst/>
                <a:rect l="l" t="t" r="r" b="b"/>
                <a:pathLst>
                  <a:path w="1240" h="1157" extrusionOk="0">
                    <a:moveTo>
                      <a:pt x="621" y="1"/>
                    </a:moveTo>
                    <a:cubicBezTo>
                      <a:pt x="592" y="1"/>
                      <a:pt x="563" y="3"/>
                      <a:pt x="534" y="7"/>
                    </a:cubicBezTo>
                    <a:cubicBezTo>
                      <a:pt x="217" y="55"/>
                      <a:pt x="1" y="349"/>
                      <a:pt x="49" y="665"/>
                    </a:cubicBezTo>
                    <a:cubicBezTo>
                      <a:pt x="92" y="951"/>
                      <a:pt x="340" y="1156"/>
                      <a:pt x="620" y="1156"/>
                    </a:cubicBezTo>
                    <a:cubicBezTo>
                      <a:pt x="649" y="1156"/>
                      <a:pt x="678" y="1154"/>
                      <a:pt x="708" y="1150"/>
                    </a:cubicBezTo>
                    <a:cubicBezTo>
                      <a:pt x="1023" y="1102"/>
                      <a:pt x="1239" y="807"/>
                      <a:pt x="1191" y="492"/>
                    </a:cubicBezTo>
                    <a:cubicBezTo>
                      <a:pt x="1148" y="206"/>
                      <a:pt x="901" y="1"/>
                      <a:pt x="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3"/>
              <p:cNvSpPr/>
              <p:nvPr/>
            </p:nvSpPr>
            <p:spPr>
              <a:xfrm>
                <a:off x="2514250" y="311398"/>
                <a:ext cx="27630" cy="25781"/>
              </a:xfrm>
              <a:custGeom>
                <a:avLst/>
                <a:gdLst/>
                <a:ahLst/>
                <a:cxnLst/>
                <a:rect l="l" t="t" r="r" b="b"/>
                <a:pathLst>
                  <a:path w="1240" h="1157" extrusionOk="0">
                    <a:moveTo>
                      <a:pt x="622" y="0"/>
                    </a:moveTo>
                    <a:cubicBezTo>
                      <a:pt x="593" y="0"/>
                      <a:pt x="563" y="3"/>
                      <a:pt x="533" y="7"/>
                    </a:cubicBezTo>
                    <a:cubicBezTo>
                      <a:pt x="218" y="55"/>
                      <a:pt x="1" y="350"/>
                      <a:pt x="49" y="665"/>
                    </a:cubicBezTo>
                    <a:cubicBezTo>
                      <a:pt x="92" y="951"/>
                      <a:pt x="339" y="1157"/>
                      <a:pt x="619" y="1157"/>
                    </a:cubicBezTo>
                    <a:cubicBezTo>
                      <a:pt x="648" y="1157"/>
                      <a:pt x="677" y="1154"/>
                      <a:pt x="706" y="1150"/>
                    </a:cubicBezTo>
                    <a:cubicBezTo>
                      <a:pt x="1021" y="1102"/>
                      <a:pt x="1239" y="806"/>
                      <a:pt x="1191" y="491"/>
                    </a:cubicBezTo>
                    <a:cubicBezTo>
                      <a:pt x="1148" y="206"/>
                      <a:pt x="902" y="0"/>
                      <a:pt x="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3"/>
              <p:cNvSpPr/>
              <p:nvPr/>
            </p:nvSpPr>
            <p:spPr>
              <a:xfrm>
                <a:off x="2453217" y="347942"/>
                <a:ext cx="44832" cy="27519"/>
              </a:xfrm>
              <a:custGeom>
                <a:avLst/>
                <a:gdLst/>
                <a:ahLst/>
                <a:cxnLst/>
                <a:rect l="l" t="t" r="r" b="b"/>
                <a:pathLst>
                  <a:path w="2012" h="1235" extrusionOk="0">
                    <a:moveTo>
                      <a:pt x="1867" y="1"/>
                    </a:moveTo>
                    <a:cubicBezTo>
                      <a:pt x="1862" y="1"/>
                      <a:pt x="1856" y="1"/>
                      <a:pt x="1851" y="2"/>
                    </a:cubicBezTo>
                    <a:cubicBezTo>
                      <a:pt x="1793" y="10"/>
                      <a:pt x="1753" y="64"/>
                      <a:pt x="1762" y="122"/>
                    </a:cubicBezTo>
                    <a:cubicBezTo>
                      <a:pt x="1795" y="329"/>
                      <a:pt x="1744" y="534"/>
                      <a:pt x="1619" y="703"/>
                    </a:cubicBezTo>
                    <a:cubicBezTo>
                      <a:pt x="1497" y="871"/>
                      <a:pt x="1315" y="981"/>
                      <a:pt x="1109" y="1012"/>
                    </a:cubicBezTo>
                    <a:cubicBezTo>
                      <a:pt x="1069" y="1018"/>
                      <a:pt x="1030" y="1021"/>
                      <a:pt x="990" y="1021"/>
                    </a:cubicBezTo>
                    <a:cubicBezTo>
                      <a:pt x="611" y="1021"/>
                      <a:pt x="278" y="744"/>
                      <a:pt x="218" y="358"/>
                    </a:cubicBezTo>
                    <a:cubicBezTo>
                      <a:pt x="211" y="306"/>
                      <a:pt x="164" y="269"/>
                      <a:pt x="112" y="269"/>
                    </a:cubicBezTo>
                    <a:cubicBezTo>
                      <a:pt x="107" y="269"/>
                      <a:pt x="103" y="270"/>
                      <a:pt x="98" y="270"/>
                    </a:cubicBezTo>
                    <a:cubicBezTo>
                      <a:pt x="41" y="278"/>
                      <a:pt x="1" y="333"/>
                      <a:pt x="10" y="391"/>
                    </a:cubicBezTo>
                    <a:cubicBezTo>
                      <a:pt x="85" y="881"/>
                      <a:pt x="509" y="1234"/>
                      <a:pt x="992" y="1234"/>
                    </a:cubicBezTo>
                    <a:cubicBezTo>
                      <a:pt x="1041" y="1234"/>
                      <a:pt x="1090" y="1231"/>
                      <a:pt x="1139" y="1222"/>
                    </a:cubicBezTo>
                    <a:cubicBezTo>
                      <a:pt x="1401" y="1182"/>
                      <a:pt x="1632" y="1041"/>
                      <a:pt x="1789" y="828"/>
                    </a:cubicBezTo>
                    <a:cubicBezTo>
                      <a:pt x="1947" y="614"/>
                      <a:pt x="2011" y="351"/>
                      <a:pt x="1971" y="90"/>
                    </a:cubicBezTo>
                    <a:cubicBezTo>
                      <a:pt x="1964" y="37"/>
                      <a:pt x="1918" y="1"/>
                      <a:pt x="1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3"/>
              <p:cNvSpPr/>
              <p:nvPr/>
            </p:nvSpPr>
            <p:spPr>
              <a:xfrm>
                <a:off x="2283801" y="141692"/>
                <a:ext cx="355562" cy="200698"/>
              </a:xfrm>
              <a:custGeom>
                <a:avLst/>
                <a:gdLst/>
                <a:ahLst/>
                <a:cxnLst/>
                <a:rect l="l" t="t" r="r" b="b"/>
                <a:pathLst>
                  <a:path w="15957" h="9007" extrusionOk="0">
                    <a:moveTo>
                      <a:pt x="5707" y="0"/>
                    </a:moveTo>
                    <a:lnTo>
                      <a:pt x="3242" y="2579"/>
                    </a:lnTo>
                    <a:lnTo>
                      <a:pt x="0" y="5415"/>
                    </a:lnTo>
                    <a:lnTo>
                      <a:pt x="776" y="9006"/>
                    </a:lnTo>
                    <a:cubicBezTo>
                      <a:pt x="776" y="9006"/>
                      <a:pt x="3834" y="7758"/>
                      <a:pt x="4079" y="3580"/>
                    </a:cubicBezTo>
                    <a:cubicBezTo>
                      <a:pt x="4079" y="3580"/>
                      <a:pt x="6668" y="4743"/>
                      <a:pt x="9233" y="4743"/>
                    </a:cubicBezTo>
                    <a:cubicBezTo>
                      <a:pt x="10188" y="4743"/>
                      <a:pt x="11140" y="4582"/>
                      <a:pt x="11954" y="4139"/>
                    </a:cubicBezTo>
                    <a:cubicBezTo>
                      <a:pt x="11954" y="4139"/>
                      <a:pt x="12317" y="5334"/>
                      <a:pt x="13379" y="5431"/>
                    </a:cubicBezTo>
                    <a:cubicBezTo>
                      <a:pt x="13379" y="5431"/>
                      <a:pt x="14095" y="6867"/>
                      <a:pt x="15535" y="6867"/>
                    </a:cubicBezTo>
                    <a:cubicBezTo>
                      <a:pt x="15669" y="6867"/>
                      <a:pt x="15810" y="6854"/>
                      <a:pt x="15957" y="6827"/>
                    </a:cubicBezTo>
                    <a:lnTo>
                      <a:pt x="15480" y="3531"/>
                    </a:lnTo>
                    <a:lnTo>
                      <a:pt x="11905" y="403"/>
                    </a:lnTo>
                    <a:lnTo>
                      <a:pt x="57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3"/>
              <p:cNvSpPr/>
              <p:nvPr/>
            </p:nvSpPr>
            <p:spPr>
              <a:xfrm>
                <a:off x="2629408" y="317170"/>
                <a:ext cx="45300" cy="39462"/>
              </a:xfrm>
              <a:custGeom>
                <a:avLst/>
                <a:gdLst/>
                <a:ahLst/>
                <a:cxnLst/>
                <a:rect l="l" t="t" r="r" b="b"/>
                <a:pathLst>
                  <a:path w="2033" h="1771" extrusionOk="0">
                    <a:moveTo>
                      <a:pt x="1053" y="1"/>
                    </a:moveTo>
                    <a:cubicBezTo>
                      <a:pt x="1006" y="1"/>
                      <a:pt x="959" y="4"/>
                      <a:pt x="911" y="11"/>
                    </a:cubicBezTo>
                    <a:cubicBezTo>
                      <a:pt x="374" y="88"/>
                      <a:pt x="1" y="588"/>
                      <a:pt x="78" y="1124"/>
                    </a:cubicBezTo>
                    <a:cubicBezTo>
                      <a:pt x="113" y="1369"/>
                      <a:pt x="240" y="1591"/>
                      <a:pt x="432" y="1747"/>
                    </a:cubicBezTo>
                    <a:cubicBezTo>
                      <a:pt x="451" y="1764"/>
                      <a:pt x="474" y="1771"/>
                      <a:pt x="497" y="1771"/>
                    </a:cubicBezTo>
                    <a:cubicBezTo>
                      <a:pt x="502" y="1771"/>
                      <a:pt x="508" y="1770"/>
                      <a:pt x="513" y="1770"/>
                    </a:cubicBezTo>
                    <a:cubicBezTo>
                      <a:pt x="539" y="1765"/>
                      <a:pt x="562" y="1753"/>
                      <a:pt x="580" y="1731"/>
                    </a:cubicBezTo>
                    <a:cubicBezTo>
                      <a:pt x="616" y="1686"/>
                      <a:pt x="609" y="1620"/>
                      <a:pt x="564" y="1583"/>
                    </a:cubicBezTo>
                    <a:cubicBezTo>
                      <a:pt x="413" y="1462"/>
                      <a:pt x="314" y="1287"/>
                      <a:pt x="287" y="1095"/>
                    </a:cubicBezTo>
                    <a:cubicBezTo>
                      <a:pt x="267" y="968"/>
                      <a:pt x="282" y="845"/>
                      <a:pt x="321" y="733"/>
                    </a:cubicBezTo>
                    <a:cubicBezTo>
                      <a:pt x="364" y="718"/>
                      <a:pt x="407" y="707"/>
                      <a:pt x="453" y="701"/>
                    </a:cubicBezTo>
                    <a:cubicBezTo>
                      <a:pt x="487" y="696"/>
                      <a:pt x="520" y="694"/>
                      <a:pt x="554" y="694"/>
                    </a:cubicBezTo>
                    <a:cubicBezTo>
                      <a:pt x="813" y="694"/>
                      <a:pt x="1055" y="838"/>
                      <a:pt x="1176" y="1072"/>
                    </a:cubicBezTo>
                    <a:cubicBezTo>
                      <a:pt x="1195" y="1108"/>
                      <a:pt x="1233" y="1129"/>
                      <a:pt x="1271" y="1129"/>
                    </a:cubicBezTo>
                    <a:cubicBezTo>
                      <a:pt x="1276" y="1129"/>
                      <a:pt x="1281" y="1129"/>
                      <a:pt x="1286" y="1128"/>
                    </a:cubicBezTo>
                    <a:cubicBezTo>
                      <a:pt x="1297" y="1127"/>
                      <a:pt x="1309" y="1123"/>
                      <a:pt x="1319" y="1117"/>
                    </a:cubicBezTo>
                    <a:cubicBezTo>
                      <a:pt x="1372" y="1091"/>
                      <a:pt x="1392" y="1026"/>
                      <a:pt x="1365" y="974"/>
                    </a:cubicBezTo>
                    <a:cubicBezTo>
                      <a:pt x="1207" y="669"/>
                      <a:pt x="892" y="483"/>
                      <a:pt x="555" y="483"/>
                    </a:cubicBezTo>
                    <a:cubicBezTo>
                      <a:pt x="524" y="483"/>
                      <a:pt x="494" y="484"/>
                      <a:pt x="463" y="487"/>
                    </a:cubicBezTo>
                    <a:cubicBezTo>
                      <a:pt x="580" y="347"/>
                      <a:pt x="746" y="248"/>
                      <a:pt x="940" y="220"/>
                    </a:cubicBezTo>
                    <a:cubicBezTo>
                      <a:pt x="977" y="215"/>
                      <a:pt x="1013" y="213"/>
                      <a:pt x="1049" y="213"/>
                    </a:cubicBezTo>
                    <a:cubicBezTo>
                      <a:pt x="1427" y="213"/>
                      <a:pt x="1758" y="491"/>
                      <a:pt x="1815" y="875"/>
                    </a:cubicBezTo>
                    <a:cubicBezTo>
                      <a:pt x="1823" y="926"/>
                      <a:pt x="1868" y="965"/>
                      <a:pt x="1919" y="965"/>
                    </a:cubicBezTo>
                    <a:cubicBezTo>
                      <a:pt x="1924" y="965"/>
                      <a:pt x="1929" y="964"/>
                      <a:pt x="1934" y="963"/>
                    </a:cubicBezTo>
                    <a:cubicBezTo>
                      <a:pt x="1992" y="955"/>
                      <a:pt x="2033" y="902"/>
                      <a:pt x="2024" y="844"/>
                    </a:cubicBezTo>
                    <a:cubicBezTo>
                      <a:pt x="1954" y="354"/>
                      <a:pt x="1533" y="1"/>
                      <a:pt x="1053"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3"/>
              <p:cNvSpPr/>
              <p:nvPr/>
            </p:nvSpPr>
            <p:spPr>
              <a:xfrm>
                <a:off x="2271300" y="368019"/>
                <a:ext cx="45924" cy="35340"/>
              </a:xfrm>
              <a:custGeom>
                <a:avLst/>
                <a:gdLst/>
                <a:ahLst/>
                <a:cxnLst/>
                <a:rect l="l" t="t" r="r" b="b"/>
                <a:pathLst>
                  <a:path w="2061" h="1586" extrusionOk="0">
                    <a:moveTo>
                      <a:pt x="1051" y="1"/>
                    </a:moveTo>
                    <a:cubicBezTo>
                      <a:pt x="1004" y="1"/>
                      <a:pt x="957" y="4"/>
                      <a:pt x="910" y="11"/>
                    </a:cubicBezTo>
                    <a:cubicBezTo>
                      <a:pt x="374" y="89"/>
                      <a:pt x="0" y="587"/>
                      <a:pt x="77" y="1125"/>
                    </a:cubicBezTo>
                    <a:cubicBezTo>
                      <a:pt x="85" y="1178"/>
                      <a:pt x="131" y="1215"/>
                      <a:pt x="184" y="1215"/>
                    </a:cubicBezTo>
                    <a:cubicBezTo>
                      <a:pt x="188" y="1215"/>
                      <a:pt x="193" y="1215"/>
                      <a:pt x="198" y="1214"/>
                    </a:cubicBezTo>
                    <a:cubicBezTo>
                      <a:pt x="256" y="1206"/>
                      <a:pt x="295" y="1152"/>
                      <a:pt x="288" y="1094"/>
                    </a:cubicBezTo>
                    <a:cubicBezTo>
                      <a:pt x="226" y="672"/>
                      <a:pt x="519" y="281"/>
                      <a:pt x="941" y="219"/>
                    </a:cubicBezTo>
                    <a:cubicBezTo>
                      <a:pt x="978" y="214"/>
                      <a:pt x="1014" y="211"/>
                      <a:pt x="1050" y="211"/>
                    </a:cubicBezTo>
                    <a:cubicBezTo>
                      <a:pt x="1205" y="211"/>
                      <a:pt x="1351" y="258"/>
                      <a:pt x="1475" y="340"/>
                    </a:cubicBezTo>
                    <a:cubicBezTo>
                      <a:pt x="1109" y="409"/>
                      <a:pt x="818" y="693"/>
                      <a:pt x="748" y="1062"/>
                    </a:cubicBezTo>
                    <a:cubicBezTo>
                      <a:pt x="737" y="1119"/>
                      <a:pt x="775" y="1175"/>
                      <a:pt x="832" y="1185"/>
                    </a:cubicBezTo>
                    <a:cubicBezTo>
                      <a:pt x="840" y="1187"/>
                      <a:pt x="847" y="1188"/>
                      <a:pt x="854" y="1188"/>
                    </a:cubicBezTo>
                    <a:cubicBezTo>
                      <a:pt x="858" y="1188"/>
                      <a:pt x="863" y="1188"/>
                      <a:pt x="866" y="1188"/>
                    </a:cubicBezTo>
                    <a:cubicBezTo>
                      <a:pt x="909" y="1180"/>
                      <a:pt x="947" y="1148"/>
                      <a:pt x="954" y="1103"/>
                    </a:cubicBezTo>
                    <a:cubicBezTo>
                      <a:pt x="1011" y="811"/>
                      <a:pt x="1248" y="585"/>
                      <a:pt x="1543" y="543"/>
                    </a:cubicBezTo>
                    <a:cubicBezTo>
                      <a:pt x="1577" y="538"/>
                      <a:pt x="1611" y="535"/>
                      <a:pt x="1645" y="535"/>
                    </a:cubicBezTo>
                    <a:cubicBezTo>
                      <a:pt x="1657" y="535"/>
                      <a:pt x="1668" y="536"/>
                      <a:pt x="1679" y="536"/>
                    </a:cubicBezTo>
                    <a:cubicBezTo>
                      <a:pt x="1748" y="633"/>
                      <a:pt x="1796" y="747"/>
                      <a:pt x="1816" y="873"/>
                    </a:cubicBezTo>
                    <a:cubicBezTo>
                      <a:pt x="1843" y="1065"/>
                      <a:pt x="1798" y="1259"/>
                      <a:pt x="1688" y="1419"/>
                    </a:cubicBezTo>
                    <a:cubicBezTo>
                      <a:pt x="1653" y="1467"/>
                      <a:pt x="1666" y="1532"/>
                      <a:pt x="1714" y="1567"/>
                    </a:cubicBezTo>
                    <a:cubicBezTo>
                      <a:pt x="1732" y="1579"/>
                      <a:pt x="1752" y="1585"/>
                      <a:pt x="1772" y="1585"/>
                    </a:cubicBezTo>
                    <a:cubicBezTo>
                      <a:pt x="1778" y="1585"/>
                      <a:pt x="1783" y="1585"/>
                      <a:pt x="1789" y="1584"/>
                    </a:cubicBezTo>
                    <a:cubicBezTo>
                      <a:pt x="1817" y="1579"/>
                      <a:pt x="1843" y="1563"/>
                      <a:pt x="1861" y="1540"/>
                    </a:cubicBezTo>
                    <a:cubicBezTo>
                      <a:pt x="2000" y="1335"/>
                      <a:pt x="2060" y="1087"/>
                      <a:pt x="2024" y="842"/>
                    </a:cubicBezTo>
                    <a:cubicBezTo>
                      <a:pt x="1953" y="354"/>
                      <a:pt x="1531" y="1"/>
                      <a:pt x="1051" y="1"/>
                    </a:cubicBezTo>
                    <a:close/>
                  </a:path>
                </a:pathLst>
              </a:custGeom>
              <a:solidFill>
                <a:srgbClr val="F9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3"/>
              <p:cNvSpPr/>
              <p:nvPr/>
            </p:nvSpPr>
            <p:spPr>
              <a:xfrm>
                <a:off x="2502953" y="318551"/>
                <a:ext cx="136614" cy="138107"/>
              </a:xfrm>
              <a:custGeom>
                <a:avLst/>
                <a:gdLst/>
                <a:ahLst/>
                <a:cxnLst/>
                <a:rect l="l" t="t" r="r" b="b"/>
                <a:pathLst>
                  <a:path w="6131" h="6198" extrusionOk="0">
                    <a:moveTo>
                      <a:pt x="3429" y="0"/>
                    </a:moveTo>
                    <a:cubicBezTo>
                      <a:pt x="3270" y="0"/>
                      <a:pt x="3108" y="12"/>
                      <a:pt x="2946" y="37"/>
                    </a:cubicBezTo>
                    <a:cubicBezTo>
                      <a:pt x="1200" y="302"/>
                      <a:pt x="0" y="1933"/>
                      <a:pt x="266" y="3680"/>
                    </a:cubicBezTo>
                    <a:cubicBezTo>
                      <a:pt x="448" y="4871"/>
                      <a:pt x="1265" y="5807"/>
                      <a:pt x="2318" y="6198"/>
                    </a:cubicBezTo>
                    <a:cubicBezTo>
                      <a:pt x="4309" y="5239"/>
                      <a:pt x="5732" y="3592"/>
                      <a:pt x="6130" y="1489"/>
                    </a:cubicBezTo>
                    <a:cubicBezTo>
                      <a:pt x="5555" y="579"/>
                      <a:pt x="4540" y="0"/>
                      <a:pt x="3429"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3"/>
              <p:cNvSpPr/>
              <p:nvPr/>
            </p:nvSpPr>
            <p:spPr>
              <a:xfrm>
                <a:off x="2317158" y="345870"/>
                <a:ext cx="143009" cy="128927"/>
              </a:xfrm>
              <a:custGeom>
                <a:avLst/>
                <a:gdLst/>
                <a:ahLst/>
                <a:cxnLst/>
                <a:rect l="l" t="t" r="r" b="b"/>
                <a:pathLst>
                  <a:path w="6418" h="5786" extrusionOk="0">
                    <a:moveTo>
                      <a:pt x="3083" y="1"/>
                    </a:moveTo>
                    <a:cubicBezTo>
                      <a:pt x="2935" y="1"/>
                      <a:pt x="2785" y="11"/>
                      <a:pt x="2634" y="32"/>
                    </a:cubicBezTo>
                    <a:cubicBezTo>
                      <a:pt x="1338" y="215"/>
                      <a:pt x="332" y="1152"/>
                      <a:pt x="0" y="2336"/>
                    </a:cubicBezTo>
                    <a:cubicBezTo>
                      <a:pt x="972" y="4239"/>
                      <a:pt x="2792" y="5419"/>
                      <a:pt x="4963" y="5785"/>
                    </a:cubicBezTo>
                    <a:cubicBezTo>
                      <a:pt x="5887" y="5110"/>
                      <a:pt x="6417" y="3963"/>
                      <a:pt x="6247" y="2753"/>
                    </a:cubicBezTo>
                    <a:cubicBezTo>
                      <a:pt x="6021" y="1155"/>
                      <a:pt x="4651" y="1"/>
                      <a:pt x="3083"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5" name="Google Shape;3055;p53"/>
              <p:cNvGrpSpPr/>
              <p:nvPr/>
            </p:nvGrpSpPr>
            <p:grpSpPr>
              <a:xfrm>
                <a:off x="2332266" y="277373"/>
                <a:ext cx="283726" cy="135367"/>
                <a:chOff x="2332266" y="277373"/>
                <a:chExt cx="283726" cy="135367"/>
              </a:xfrm>
            </p:grpSpPr>
            <p:sp>
              <p:nvSpPr>
                <p:cNvPr id="3056" name="Google Shape;3056;p53"/>
                <p:cNvSpPr/>
                <p:nvPr/>
              </p:nvSpPr>
              <p:spPr>
                <a:xfrm>
                  <a:off x="2332266" y="301126"/>
                  <a:ext cx="119256" cy="111613"/>
                </a:xfrm>
                <a:custGeom>
                  <a:avLst/>
                  <a:gdLst/>
                  <a:ahLst/>
                  <a:cxnLst/>
                  <a:rect l="l" t="t" r="r" b="b"/>
                  <a:pathLst>
                    <a:path w="5352" h="5009" extrusionOk="0">
                      <a:moveTo>
                        <a:pt x="2677" y="177"/>
                      </a:moveTo>
                      <a:cubicBezTo>
                        <a:pt x="3815" y="177"/>
                        <a:pt x="4813" y="1014"/>
                        <a:pt x="4979" y="2173"/>
                      </a:cubicBezTo>
                      <a:cubicBezTo>
                        <a:pt x="5162" y="3442"/>
                        <a:pt x="4279" y="4625"/>
                        <a:pt x="3008" y="4809"/>
                      </a:cubicBezTo>
                      <a:cubicBezTo>
                        <a:pt x="2896" y="4825"/>
                        <a:pt x="2785" y="4833"/>
                        <a:pt x="2675" y="4833"/>
                      </a:cubicBezTo>
                      <a:cubicBezTo>
                        <a:pt x="1538" y="4833"/>
                        <a:pt x="538" y="3995"/>
                        <a:pt x="372" y="2837"/>
                      </a:cubicBezTo>
                      <a:cubicBezTo>
                        <a:pt x="188" y="1568"/>
                        <a:pt x="1072" y="384"/>
                        <a:pt x="2343" y="201"/>
                      </a:cubicBezTo>
                      <a:cubicBezTo>
                        <a:pt x="2455" y="185"/>
                        <a:pt x="2567" y="177"/>
                        <a:pt x="2677" y="177"/>
                      </a:cubicBezTo>
                      <a:close/>
                      <a:moveTo>
                        <a:pt x="2679" y="0"/>
                      </a:moveTo>
                      <a:cubicBezTo>
                        <a:pt x="2560" y="0"/>
                        <a:pt x="2440" y="9"/>
                        <a:pt x="2319" y="26"/>
                      </a:cubicBezTo>
                      <a:cubicBezTo>
                        <a:pt x="953" y="224"/>
                        <a:pt x="0" y="1496"/>
                        <a:pt x="198" y="2862"/>
                      </a:cubicBezTo>
                      <a:cubicBezTo>
                        <a:pt x="378" y="4108"/>
                        <a:pt x="1450" y="5009"/>
                        <a:pt x="2675" y="5009"/>
                      </a:cubicBezTo>
                      <a:cubicBezTo>
                        <a:pt x="2793" y="5009"/>
                        <a:pt x="2914" y="5000"/>
                        <a:pt x="3035" y="4983"/>
                      </a:cubicBezTo>
                      <a:cubicBezTo>
                        <a:pt x="4401" y="4785"/>
                        <a:pt x="5352" y="3514"/>
                        <a:pt x="5155" y="2147"/>
                      </a:cubicBezTo>
                      <a:cubicBezTo>
                        <a:pt x="4975" y="901"/>
                        <a:pt x="3903" y="0"/>
                        <a:pt x="2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3"/>
                <p:cNvSpPr/>
                <p:nvPr/>
              </p:nvSpPr>
              <p:spPr>
                <a:xfrm>
                  <a:off x="2496713" y="277373"/>
                  <a:ext cx="119278" cy="111658"/>
                </a:xfrm>
                <a:custGeom>
                  <a:avLst/>
                  <a:gdLst/>
                  <a:ahLst/>
                  <a:cxnLst/>
                  <a:rect l="l" t="t" r="r" b="b"/>
                  <a:pathLst>
                    <a:path w="5353" h="5011" extrusionOk="0">
                      <a:moveTo>
                        <a:pt x="2678" y="178"/>
                      </a:moveTo>
                      <a:cubicBezTo>
                        <a:pt x="3815" y="178"/>
                        <a:pt x="4813" y="1015"/>
                        <a:pt x="4980" y="2173"/>
                      </a:cubicBezTo>
                      <a:cubicBezTo>
                        <a:pt x="5162" y="3442"/>
                        <a:pt x="4279" y="4627"/>
                        <a:pt x="3008" y="4809"/>
                      </a:cubicBezTo>
                      <a:cubicBezTo>
                        <a:pt x="2897" y="4825"/>
                        <a:pt x="2785" y="4833"/>
                        <a:pt x="2675" y="4833"/>
                      </a:cubicBezTo>
                      <a:cubicBezTo>
                        <a:pt x="1538" y="4833"/>
                        <a:pt x="540" y="3997"/>
                        <a:pt x="372" y="2838"/>
                      </a:cubicBezTo>
                      <a:cubicBezTo>
                        <a:pt x="190" y="1569"/>
                        <a:pt x="1074" y="384"/>
                        <a:pt x="2344" y="202"/>
                      </a:cubicBezTo>
                      <a:cubicBezTo>
                        <a:pt x="2457" y="186"/>
                        <a:pt x="2568" y="178"/>
                        <a:pt x="2678" y="178"/>
                      </a:cubicBezTo>
                      <a:close/>
                      <a:moveTo>
                        <a:pt x="2678" y="1"/>
                      </a:moveTo>
                      <a:cubicBezTo>
                        <a:pt x="2560" y="1"/>
                        <a:pt x="2439" y="9"/>
                        <a:pt x="2319" y="27"/>
                      </a:cubicBezTo>
                      <a:cubicBezTo>
                        <a:pt x="952" y="224"/>
                        <a:pt x="1" y="1496"/>
                        <a:pt x="198" y="2864"/>
                      </a:cubicBezTo>
                      <a:cubicBezTo>
                        <a:pt x="378" y="4110"/>
                        <a:pt x="1451" y="5010"/>
                        <a:pt x="2674" y="5010"/>
                      </a:cubicBezTo>
                      <a:cubicBezTo>
                        <a:pt x="2793" y="5010"/>
                        <a:pt x="2913" y="5002"/>
                        <a:pt x="3034" y="4984"/>
                      </a:cubicBezTo>
                      <a:cubicBezTo>
                        <a:pt x="4401" y="4787"/>
                        <a:pt x="5352" y="3514"/>
                        <a:pt x="5155" y="2148"/>
                      </a:cubicBezTo>
                      <a:cubicBezTo>
                        <a:pt x="4975" y="902"/>
                        <a:pt x="3902" y="1"/>
                        <a:pt x="2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3"/>
                <p:cNvSpPr/>
                <p:nvPr/>
              </p:nvSpPr>
              <p:spPr>
                <a:xfrm>
                  <a:off x="2436706" y="311198"/>
                  <a:ext cx="68184" cy="17469"/>
                </a:xfrm>
                <a:custGeom>
                  <a:avLst/>
                  <a:gdLst/>
                  <a:ahLst/>
                  <a:cxnLst/>
                  <a:rect l="l" t="t" r="r" b="b"/>
                  <a:pathLst>
                    <a:path w="3060" h="784" extrusionOk="0">
                      <a:moveTo>
                        <a:pt x="1901" y="0"/>
                      </a:moveTo>
                      <a:cubicBezTo>
                        <a:pt x="783" y="0"/>
                        <a:pt x="51" y="618"/>
                        <a:pt x="42" y="626"/>
                      </a:cubicBezTo>
                      <a:cubicBezTo>
                        <a:pt x="5" y="658"/>
                        <a:pt x="1" y="716"/>
                        <a:pt x="33" y="753"/>
                      </a:cubicBezTo>
                      <a:cubicBezTo>
                        <a:pt x="50" y="773"/>
                        <a:pt x="75" y="784"/>
                        <a:pt x="100" y="784"/>
                      </a:cubicBezTo>
                      <a:cubicBezTo>
                        <a:pt x="121" y="784"/>
                        <a:pt x="143" y="776"/>
                        <a:pt x="160" y="762"/>
                      </a:cubicBezTo>
                      <a:cubicBezTo>
                        <a:pt x="168" y="753"/>
                        <a:pt x="852" y="180"/>
                        <a:pt x="1897" y="180"/>
                      </a:cubicBezTo>
                      <a:cubicBezTo>
                        <a:pt x="2211" y="180"/>
                        <a:pt x="2558" y="231"/>
                        <a:pt x="2928" y="366"/>
                      </a:cubicBezTo>
                      <a:cubicBezTo>
                        <a:pt x="2937" y="369"/>
                        <a:pt x="2947" y="371"/>
                        <a:pt x="2957" y="371"/>
                      </a:cubicBezTo>
                      <a:cubicBezTo>
                        <a:pt x="2962" y="371"/>
                        <a:pt x="2966" y="370"/>
                        <a:pt x="2971" y="370"/>
                      </a:cubicBezTo>
                      <a:cubicBezTo>
                        <a:pt x="3003" y="364"/>
                        <a:pt x="3031" y="343"/>
                        <a:pt x="3043" y="311"/>
                      </a:cubicBezTo>
                      <a:cubicBezTo>
                        <a:pt x="3060" y="264"/>
                        <a:pt x="3036" y="214"/>
                        <a:pt x="2989" y="196"/>
                      </a:cubicBezTo>
                      <a:cubicBezTo>
                        <a:pt x="2598" y="55"/>
                        <a:pt x="2233" y="0"/>
                        <a:pt x="19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59" name="Google Shape;3059;p53"/>
            <p:cNvGrpSpPr/>
            <p:nvPr/>
          </p:nvGrpSpPr>
          <p:grpSpPr>
            <a:xfrm>
              <a:off x="7494658" y="667767"/>
              <a:ext cx="554708" cy="888861"/>
              <a:chOff x="5029670" y="1742067"/>
              <a:chExt cx="554708" cy="888861"/>
            </a:xfrm>
          </p:grpSpPr>
          <p:sp>
            <p:nvSpPr>
              <p:cNvPr id="3060" name="Google Shape;3060;p53"/>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3"/>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3"/>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3"/>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3"/>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3"/>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3"/>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3"/>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8" name="Google Shape;3068;p53"/>
            <p:cNvGrpSpPr/>
            <p:nvPr/>
          </p:nvGrpSpPr>
          <p:grpSpPr>
            <a:xfrm>
              <a:off x="5412461" y="1412919"/>
              <a:ext cx="793012" cy="798961"/>
              <a:chOff x="2235848" y="1207369"/>
              <a:chExt cx="793012" cy="798961"/>
            </a:xfrm>
          </p:grpSpPr>
          <p:sp>
            <p:nvSpPr>
              <p:cNvPr id="3069" name="Google Shape;3069;p53"/>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3"/>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1" name="Google Shape;3071;p53"/>
              <p:cNvGrpSpPr/>
              <p:nvPr/>
            </p:nvGrpSpPr>
            <p:grpSpPr>
              <a:xfrm>
                <a:off x="2291377" y="1249060"/>
                <a:ext cx="678668" cy="431239"/>
                <a:chOff x="2291377" y="1249060"/>
                <a:chExt cx="678668" cy="431239"/>
              </a:xfrm>
            </p:grpSpPr>
            <p:sp>
              <p:nvSpPr>
                <p:cNvPr id="3072" name="Google Shape;3072;p53"/>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3"/>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3"/>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3"/>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3"/>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3"/>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3"/>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3"/>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3"/>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3"/>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3"/>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3"/>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3"/>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3"/>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3"/>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3"/>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3"/>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3"/>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3"/>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3"/>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3"/>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3"/>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3"/>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5" name="Google Shape;3095;p53"/>
            <p:cNvGrpSpPr/>
            <p:nvPr/>
          </p:nvGrpSpPr>
          <p:grpSpPr>
            <a:xfrm>
              <a:off x="6754951" y="1438828"/>
              <a:ext cx="279935" cy="250232"/>
              <a:chOff x="4426251" y="1823065"/>
              <a:chExt cx="279935" cy="250232"/>
            </a:xfrm>
          </p:grpSpPr>
          <p:sp>
            <p:nvSpPr>
              <p:cNvPr id="3096" name="Google Shape;3096;p53"/>
              <p:cNvSpPr/>
              <p:nvPr/>
            </p:nvSpPr>
            <p:spPr>
              <a:xfrm>
                <a:off x="4426251" y="1823065"/>
                <a:ext cx="279935" cy="250232"/>
              </a:xfrm>
              <a:custGeom>
                <a:avLst/>
                <a:gdLst/>
                <a:ahLst/>
                <a:cxnLst/>
                <a:rect l="l" t="t" r="r" b="b"/>
                <a:pathLst>
                  <a:path w="12563" h="11230" extrusionOk="0">
                    <a:moveTo>
                      <a:pt x="10942" y="0"/>
                    </a:moveTo>
                    <a:cubicBezTo>
                      <a:pt x="9998" y="0"/>
                      <a:pt x="9520" y="1068"/>
                      <a:pt x="9520" y="1068"/>
                    </a:cubicBezTo>
                    <a:cubicBezTo>
                      <a:pt x="9520" y="1068"/>
                      <a:pt x="8792" y="396"/>
                      <a:pt x="8013" y="396"/>
                    </a:cubicBezTo>
                    <a:cubicBezTo>
                      <a:pt x="8007" y="396"/>
                      <a:pt x="8000" y="396"/>
                      <a:pt x="7993" y="396"/>
                    </a:cubicBezTo>
                    <a:cubicBezTo>
                      <a:pt x="7207" y="408"/>
                      <a:pt x="6853" y="1579"/>
                      <a:pt x="6853" y="1579"/>
                    </a:cubicBezTo>
                    <a:cubicBezTo>
                      <a:pt x="6853" y="1579"/>
                      <a:pt x="6502" y="1119"/>
                      <a:pt x="5809" y="1119"/>
                    </a:cubicBezTo>
                    <a:cubicBezTo>
                      <a:pt x="5667" y="1119"/>
                      <a:pt x="5510" y="1139"/>
                      <a:pt x="5340" y="1185"/>
                    </a:cubicBezTo>
                    <a:cubicBezTo>
                      <a:pt x="4571" y="1394"/>
                      <a:pt x="4360" y="2523"/>
                      <a:pt x="4360" y="2523"/>
                    </a:cubicBezTo>
                    <a:cubicBezTo>
                      <a:pt x="4360" y="2523"/>
                      <a:pt x="4125" y="2429"/>
                      <a:pt x="3766" y="2429"/>
                    </a:cubicBezTo>
                    <a:cubicBezTo>
                      <a:pt x="3498" y="2429"/>
                      <a:pt x="3160" y="2482"/>
                      <a:pt x="2798" y="2665"/>
                    </a:cubicBezTo>
                    <a:cubicBezTo>
                      <a:pt x="1954" y="3094"/>
                      <a:pt x="1797" y="4429"/>
                      <a:pt x="1797" y="4429"/>
                    </a:cubicBezTo>
                    <a:cubicBezTo>
                      <a:pt x="1797" y="4429"/>
                      <a:pt x="1562" y="4356"/>
                      <a:pt x="1275" y="4356"/>
                    </a:cubicBezTo>
                    <a:cubicBezTo>
                      <a:pt x="953" y="4356"/>
                      <a:pt x="564" y="4448"/>
                      <a:pt x="369" y="4838"/>
                    </a:cubicBezTo>
                    <a:cubicBezTo>
                      <a:pt x="1" y="5575"/>
                      <a:pt x="8075" y="11230"/>
                      <a:pt x="8075" y="11230"/>
                    </a:cubicBezTo>
                    <a:lnTo>
                      <a:pt x="8447" y="9985"/>
                    </a:lnTo>
                    <a:lnTo>
                      <a:pt x="9266" y="10999"/>
                    </a:lnTo>
                    <a:lnTo>
                      <a:pt x="9727" y="9541"/>
                    </a:lnTo>
                    <a:lnTo>
                      <a:pt x="10444" y="10492"/>
                    </a:lnTo>
                    <a:lnTo>
                      <a:pt x="10520" y="9334"/>
                    </a:lnTo>
                    <a:lnTo>
                      <a:pt x="11634" y="10027"/>
                    </a:lnTo>
                    <a:lnTo>
                      <a:pt x="12562" y="960"/>
                    </a:lnTo>
                    <a:cubicBezTo>
                      <a:pt x="12562" y="960"/>
                      <a:pt x="11956" y="35"/>
                      <a:pt x="10984" y="1"/>
                    </a:cubicBezTo>
                    <a:cubicBezTo>
                      <a:pt x="10970" y="1"/>
                      <a:pt x="10956" y="0"/>
                      <a:pt x="109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3"/>
              <p:cNvSpPr/>
              <p:nvPr/>
            </p:nvSpPr>
            <p:spPr>
              <a:xfrm>
                <a:off x="4432669" y="1823110"/>
                <a:ext cx="273518" cy="132024"/>
              </a:xfrm>
              <a:custGeom>
                <a:avLst/>
                <a:gdLst/>
                <a:ahLst/>
                <a:cxnLst/>
                <a:rect l="l" t="t" r="r" b="b"/>
                <a:pathLst>
                  <a:path w="12275" h="5925" extrusionOk="0">
                    <a:moveTo>
                      <a:pt x="10654" y="0"/>
                    </a:moveTo>
                    <a:cubicBezTo>
                      <a:pt x="9710" y="0"/>
                      <a:pt x="9232" y="1067"/>
                      <a:pt x="9232" y="1067"/>
                    </a:cubicBezTo>
                    <a:cubicBezTo>
                      <a:pt x="9232" y="1067"/>
                      <a:pt x="8504" y="395"/>
                      <a:pt x="7725" y="395"/>
                    </a:cubicBezTo>
                    <a:cubicBezTo>
                      <a:pt x="7719" y="395"/>
                      <a:pt x="7712" y="395"/>
                      <a:pt x="7705" y="395"/>
                    </a:cubicBezTo>
                    <a:cubicBezTo>
                      <a:pt x="6919" y="408"/>
                      <a:pt x="6567" y="1578"/>
                      <a:pt x="6567" y="1578"/>
                    </a:cubicBezTo>
                    <a:cubicBezTo>
                      <a:pt x="6567" y="1578"/>
                      <a:pt x="6215" y="1119"/>
                      <a:pt x="5522" y="1119"/>
                    </a:cubicBezTo>
                    <a:cubicBezTo>
                      <a:pt x="5380" y="1119"/>
                      <a:pt x="5223" y="1138"/>
                      <a:pt x="5053" y="1184"/>
                    </a:cubicBezTo>
                    <a:cubicBezTo>
                      <a:pt x="4284" y="1392"/>
                      <a:pt x="4072" y="2521"/>
                      <a:pt x="4072" y="2521"/>
                    </a:cubicBezTo>
                    <a:cubicBezTo>
                      <a:pt x="4072" y="2521"/>
                      <a:pt x="3837" y="2427"/>
                      <a:pt x="3478" y="2427"/>
                    </a:cubicBezTo>
                    <a:cubicBezTo>
                      <a:pt x="3210" y="2427"/>
                      <a:pt x="2872" y="2480"/>
                      <a:pt x="2510" y="2663"/>
                    </a:cubicBezTo>
                    <a:cubicBezTo>
                      <a:pt x="1666" y="3092"/>
                      <a:pt x="1509" y="4427"/>
                      <a:pt x="1509" y="4427"/>
                    </a:cubicBezTo>
                    <a:cubicBezTo>
                      <a:pt x="1509" y="4427"/>
                      <a:pt x="1274" y="4354"/>
                      <a:pt x="987" y="4354"/>
                    </a:cubicBezTo>
                    <a:cubicBezTo>
                      <a:pt x="665" y="4354"/>
                      <a:pt x="276" y="4446"/>
                      <a:pt x="81" y="4836"/>
                    </a:cubicBezTo>
                    <a:cubicBezTo>
                      <a:pt x="0" y="4998"/>
                      <a:pt x="328" y="5399"/>
                      <a:pt x="889" y="5924"/>
                    </a:cubicBezTo>
                    <a:cubicBezTo>
                      <a:pt x="1135" y="5784"/>
                      <a:pt x="1461" y="5740"/>
                      <a:pt x="1775" y="5740"/>
                    </a:cubicBezTo>
                    <a:cubicBezTo>
                      <a:pt x="2314" y="5740"/>
                      <a:pt x="2816" y="5870"/>
                      <a:pt x="2816" y="5870"/>
                    </a:cubicBezTo>
                    <a:cubicBezTo>
                      <a:pt x="2816" y="5870"/>
                      <a:pt x="2147" y="4380"/>
                      <a:pt x="3195" y="3921"/>
                    </a:cubicBezTo>
                    <a:cubicBezTo>
                      <a:pt x="3370" y="3844"/>
                      <a:pt x="3530" y="3813"/>
                      <a:pt x="3677" y="3813"/>
                    </a:cubicBezTo>
                    <a:cubicBezTo>
                      <a:pt x="4412" y="3813"/>
                      <a:pt x="4797" y="4610"/>
                      <a:pt x="4797" y="4610"/>
                    </a:cubicBezTo>
                    <a:cubicBezTo>
                      <a:pt x="4797" y="4610"/>
                      <a:pt x="4576" y="2715"/>
                      <a:pt x="5544" y="2592"/>
                    </a:cubicBezTo>
                    <a:cubicBezTo>
                      <a:pt x="5601" y="2584"/>
                      <a:pt x="5656" y="2581"/>
                      <a:pt x="5708" y="2581"/>
                    </a:cubicBezTo>
                    <a:cubicBezTo>
                      <a:pt x="6545" y="2581"/>
                      <a:pt x="6787" y="3471"/>
                      <a:pt x="6787" y="3471"/>
                    </a:cubicBezTo>
                    <a:cubicBezTo>
                      <a:pt x="6787" y="3471"/>
                      <a:pt x="7107" y="1940"/>
                      <a:pt x="8243" y="1776"/>
                    </a:cubicBezTo>
                    <a:cubicBezTo>
                      <a:pt x="8324" y="1764"/>
                      <a:pt x="8400" y="1759"/>
                      <a:pt x="8472" y="1759"/>
                    </a:cubicBezTo>
                    <a:cubicBezTo>
                      <a:pt x="9414" y="1759"/>
                      <a:pt x="9635" y="2690"/>
                      <a:pt x="9635" y="2690"/>
                    </a:cubicBezTo>
                    <a:cubicBezTo>
                      <a:pt x="9635" y="2690"/>
                      <a:pt x="9767" y="1624"/>
                      <a:pt x="10811" y="1517"/>
                    </a:cubicBezTo>
                    <a:cubicBezTo>
                      <a:pt x="10859" y="1512"/>
                      <a:pt x="10906" y="1510"/>
                      <a:pt x="10953" y="1510"/>
                    </a:cubicBezTo>
                    <a:cubicBezTo>
                      <a:pt x="11439" y="1510"/>
                      <a:pt x="11862" y="1767"/>
                      <a:pt x="12164" y="2025"/>
                    </a:cubicBezTo>
                    <a:lnTo>
                      <a:pt x="12274" y="959"/>
                    </a:lnTo>
                    <a:cubicBezTo>
                      <a:pt x="12274" y="959"/>
                      <a:pt x="11668" y="34"/>
                      <a:pt x="10696" y="1"/>
                    </a:cubicBezTo>
                    <a:cubicBezTo>
                      <a:pt x="10682" y="1"/>
                      <a:pt x="10668" y="0"/>
                      <a:pt x="10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53"/>
            <p:cNvGrpSpPr/>
            <p:nvPr/>
          </p:nvGrpSpPr>
          <p:grpSpPr>
            <a:xfrm>
              <a:off x="6763387" y="539495"/>
              <a:ext cx="366369" cy="324010"/>
              <a:chOff x="4967212" y="3076095"/>
              <a:chExt cx="366369" cy="324010"/>
            </a:xfrm>
          </p:grpSpPr>
          <p:sp>
            <p:nvSpPr>
              <p:cNvPr id="3099" name="Google Shape;3099;p53"/>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3"/>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3"/>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3"/>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3"/>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3"/>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3"/>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3"/>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Google Shape;2129;p41"/>
          <p:cNvSpPr txBox="1">
            <a:spLocks noGrp="1"/>
          </p:cNvSpPr>
          <p:nvPr>
            <p:ph type="title"/>
          </p:nvPr>
        </p:nvSpPr>
        <p:spPr>
          <a:xfrm>
            <a:off x="-47161" y="679294"/>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smtClean="0">
                <a:latin typeface="+mn-lt"/>
              </a:rPr>
              <a:t>LUYỆN TẬP</a:t>
            </a:r>
            <a:endParaRPr sz="5500" b="1">
              <a:latin typeface="+mn-lt"/>
            </a:endParaRPr>
          </a:p>
        </p:txBody>
      </p:sp>
      <p:grpSp>
        <p:nvGrpSpPr>
          <p:cNvPr id="127" name="Google Shape;3950;p73"/>
          <p:cNvGrpSpPr/>
          <p:nvPr/>
        </p:nvGrpSpPr>
        <p:grpSpPr>
          <a:xfrm>
            <a:off x="497207" y="4206314"/>
            <a:ext cx="939619" cy="551296"/>
            <a:chOff x="2372189" y="1808450"/>
            <a:chExt cx="4030971" cy="2365062"/>
          </a:xfrm>
        </p:grpSpPr>
        <p:sp>
          <p:nvSpPr>
            <p:cNvPr id="128"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901952" y="2311145"/>
            <a:ext cx="5111496" cy="3799085"/>
          </a:xfrm>
          <a:prstGeom prst="rect">
            <a:avLst/>
          </a:prstGeom>
        </p:spPr>
      </p:pic>
      <p:sp>
        <p:nvSpPr>
          <p:cNvPr id="5" name="Cloud 4"/>
          <p:cNvSpPr/>
          <p:nvPr/>
        </p:nvSpPr>
        <p:spPr>
          <a:xfrm>
            <a:off x="4651016" y="1028700"/>
            <a:ext cx="4007954" cy="21717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Đến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giờ</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rồi. Các em hãy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nhé</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20689" y="329412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18428" y="2930652"/>
            <a:ext cx="265176" cy="26974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
        <p:nvSpPr>
          <p:cNvPr id="9" name="Oval 8"/>
          <p:cNvSpPr/>
          <p:nvPr/>
        </p:nvSpPr>
        <p:spPr>
          <a:xfrm>
            <a:off x="4104811" y="3601974"/>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18232543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7294265" y="4001169"/>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12148" y="4041656"/>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64764" y="407222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79064" y="367217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7408565" y="3707468"/>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r>
                  <a:rPr kumimoji="0" lang="vi-VN" sz="2100" b="1" i="0" u="none" strike="noStrike" kern="120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Câu 1. Với </a:t>
                </a:r>
                <a14:m>
                  <m:oMath xmlns:m="http://schemas.openxmlformats.org/officeDocument/2006/math">
                    <m:r>
                      <a:rPr kumimoji="0" lang="vi-VN" sz="21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sym typeface="Arial"/>
                      </a:rPr>
                      <m:t>𝑿</m:t>
                    </m:r>
                    <m:r>
                      <a:rPr kumimoji="0" lang="vi-VN" sz="21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sym typeface="Arial"/>
                      </a:rPr>
                      <m:t>,</m:t>
                    </m:r>
                    <m:r>
                      <a:rPr kumimoji="0" lang="vi-VN" sz="2100" b="1" i="1" u="none" strike="noStrike" kern="1200" cap="none" spc="0" normalizeH="0" baseline="0" noProof="0" smtClean="0">
                        <a:ln>
                          <a:noFill/>
                        </a:ln>
                        <a:solidFill>
                          <a:srgbClr val="002060"/>
                        </a:solidFill>
                        <a:effectLst/>
                        <a:uLnTx/>
                        <a:uFillTx/>
                        <a:latin typeface="Cambria Math" panose="02040503050406030204" pitchFamily="18" charset="0"/>
                        <a:ea typeface="+mn-ea"/>
                        <a:cs typeface="Times New Roman" panose="02020603050405020304" pitchFamily="18" charset="0"/>
                        <a:sym typeface="Arial"/>
                      </a:rPr>
                      <m:t>𝒀</m:t>
                    </m:r>
                  </m:oMath>
                </a14:m>
                <a:r>
                  <a:rPr kumimoji="0" lang="vi-VN" sz="2100" b="1" i="0" u="none" strike="noStrike" kern="1200" cap="none" spc="0" normalizeH="0" baseline="0" noProof="0">
                    <a:ln>
                      <a:noFill/>
                    </a:ln>
                    <a:solidFill>
                      <a:srgbClr val="002060"/>
                    </a:solidFill>
                    <a:effectLst/>
                    <a:uLnTx/>
                    <a:uFillTx/>
                    <a:latin typeface="Arial" panose="020B0604020202020204" pitchFamily="34" charset="0"/>
                    <a:ea typeface="+mn-ea"/>
                    <a:cs typeface="Times New Roman" panose="02020603050405020304" pitchFamily="18" charset="0"/>
                    <a:sym typeface="Arial"/>
                  </a:rPr>
                  <a:t> là các đa thức. Chọn đáp án đúng </a:t>
                </a:r>
                <a:endParaRPr kumimoji="0" lang="vi-VN" sz="2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Times New Roman" panose="02020603050405020304" pitchFamily="18"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7670462" y="405831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5422689" y="405921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den>
                    </m:f>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smtClean="0">
                    <a:solidFill>
                      <a:srgbClr val="002060"/>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792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𝑌</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𝑋</m:t>
                        </m:r>
                      </m:den>
                    </m:f>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smtClean="0">
                    <a:solidFill>
                      <a:srgbClr val="002060"/>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𝑋</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𝑌</m:t>
                        </m:r>
                      </m:den>
                    </m:f>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6"/>
                <a:stretch>
                  <a:fillRect b="-7921"/>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3126498" y="4384557"/>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2783598" y="3755906"/>
            <a:ext cx="1257300" cy="1257300"/>
          </a:xfrm>
          <a:prstGeom prst="rect">
            <a:avLst/>
          </a:prstGeom>
        </p:spPr>
      </p:pic>
      <p:sp>
        <p:nvSpPr>
          <p:cNvPr id="20" name="TextBox 19"/>
          <p:cNvSpPr txBox="1"/>
          <p:nvPr/>
        </p:nvSpPr>
        <p:spPr>
          <a:xfrm>
            <a:off x="3009980" y="4111161"/>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7608590" y="405187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28533" y="4054778"/>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727492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7408628" y="4062274"/>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spcBef>
                    <a:spcPts val="600"/>
                  </a:spcBef>
                  <a:spcAft>
                    <a:spcPts val="600"/>
                  </a:spcAft>
                </a:pPr>
                <a:r>
                  <a:rPr lang="fr-FR" sz="2100" b="1" smtClean="0">
                    <a:solidFill>
                      <a:srgbClr val="002060"/>
                    </a:solidFill>
                    <a:latin typeface="Arial" panose="020B0604020202020204" pitchFamily="34" charset="0"/>
                    <a:ea typeface="Times New Roman" panose="02020603050405020304" pitchFamily="18" charset="0"/>
                    <a:cs typeface="Arial" panose="020B0604020202020204" pitchFamily="34" charset="0"/>
                  </a:rPr>
                  <a:t>Câu 2</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Chọn đáp án </a:t>
                </a:r>
                <a:r>
                  <a:rPr lang="fr-FR" sz="2100" smtClean="0">
                    <a:solidFill>
                      <a:srgbClr val="002060"/>
                    </a:solidFill>
                    <a:effectLst/>
                    <a:latin typeface="Arial" panose="020B0604020202020204" pitchFamily="34" charset="0"/>
                    <a:ea typeface="Times New Roman" panose="02020603050405020304" pitchFamily="18" charset="0"/>
                    <a:cs typeface="Arial" panose="020B0604020202020204" pitchFamily="34" charset="0"/>
                  </a:rPr>
                  <a:t>sai?  </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Với đa thức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263769" y="1297742"/>
                <a:ext cx="5179778"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𝑀</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𝑀</m:t>
                        </m:r>
                      </m:den>
                    </m:f>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𝑀</m:t>
                    </m:r>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khác đa thức </a:t>
                </a:r>
                <a14:m>
                  <m:oMath xmlns:m="http://schemas.openxmlformats.org/officeDocument/2006/math">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0</m:t>
                    </m:r>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263769" y="1297742"/>
                <a:ext cx="5179778" cy="615483"/>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263769" y="2156690"/>
                <a:ext cx="5179778"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000" smtClean="0">
                    <a:solidFill>
                      <a:srgbClr val="002060"/>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den>
                    </m:f>
                  </m:oMath>
                </a14:m>
                <a:r>
                  <a:rPr lang="fr-FR"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oMath>
                </a14:m>
                <a:r>
                  <a:rPr lang="fr-FR"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là một nhân tử chung, </a:t>
                </a:r>
                <a14:m>
                  <m:oMath xmlns:m="http://schemas.openxmlformats.org/officeDocument/2006/math">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𝑁</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fr-FR" sz="2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63769" y="2156690"/>
                <a:ext cx="5179778" cy="615482"/>
              </a:xfrm>
              <a:prstGeom prst="rect">
                <a:avLst/>
              </a:prstGeom>
              <a:blipFill>
                <a:blip r:embed="rId14"/>
                <a:stretch>
                  <a:fillRect l="-1176" b="-891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5845431" y="1290229"/>
                <a:ext cx="2991947"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solidFill>
                              <a:srgbClr val="002060"/>
                            </a:solidFill>
                            <a:effectLst/>
                            <a:latin typeface="Cambria Math" panose="020405030504060302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𝐵</m:t>
                        </m:r>
                      </m:den>
                    </m:f>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5845431" y="1290229"/>
                <a:ext cx="2991947" cy="615483"/>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5845431" y="2156690"/>
                <a:ext cx="2991947"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2000" smtClean="0">
                    <a:solidFill>
                      <a:srgbClr val="002060"/>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den>
                    </m:f>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𝑀</m:t>
                        </m:r>
                      </m:num>
                      <m:den>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5845431" y="2156690"/>
                <a:ext cx="2991947" cy="615482"/>
              </a:xfrm>
              <a:prstGeom prst="rect">
                <a:avLst/>
              </a:prstGeom>
              <a:blipFill>
                <a:blip r:embed="rId16"/>
                <a:stretch>
                  <a:fillRect b="-7921"/>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7922978" y="4405175"/>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7580078" y="3776524"/>
            <a:ext cx="1257300" cy="1257300"/>
          </a:xfrm>
          <a:prstGeom prst="rect">
            <a:avLst/>
          </a:prstGeom>
        </p:spPr>
      </p:pic>
      <p:sp>
        <p:nvSpPr>
          <p:cNvPr id="20" name="TextBox 19"/>
          <p:cNvSpPr txBox="1"/>
          <p:nvPr/>
        </p:nvSpPr>
        <p:spPr>
          <a:xfrm>
            <a:off x="7806460" y="413177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654405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7294265" y="4001169"/>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2612148" y="4041656"/>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4964764" y="407222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397233" y="4052424"/>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079064" y="367217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7408565" y="3707468"/>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pPr>
                <a:r>
                  <a:rPr lang="fr-FR" sz="2100" b="1" smtClean="0">
                    <a:solidFill>
                      <a:srgbClr val="002060"/>
                    </a:solidFill>
                    <a:latin typeface="Arial" panose="020B0604020202020204" pitchFamily="34" charset="0"/>
                    <a:ea typeface="Times New Roman" panose="02020603050405020304" pitchFamily="18" charset="0"/>
                    <a:cs typeface="Arial" panose="020B0604020202020204" pitchFamily="34" charset="0"/>
                  </a:rPr>
                  <a:t>Câu 3.</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Dùng quy tắc đổi dấu, hãy điển đa thức thích hợp vào chỗ chấm</a:t>
                </a:r>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R="30480" algn="ctr">
                  <a:lnSpc>
                    <a:spcPct val="150000"/>
                  </a:lnSpc>
                </a:pPr>
                <a14:m>
                  <m:oMath xmlns:m="http://schemas.openxmlformats.org/officeDocument/2006/math">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𝑦</m:t>
                        </m:r>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den>
                    </m:f>
                  </m:oMath>
                </a14:m>
                <a:r>
                  <a:rPr lang="en-US" sz="2100" smtClean="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7670462" y="4058319"/>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1" name="TextBox 20"/>
          <p:cNvSpPr txBox="1"/>
          <p:nvPr/>
        </p:nvSpPr>
        <p:spPr>
          <a:xfrm>
            <a:off x="5422689" y="4059213"/>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4" name="Rectangle 23"/>
              <p:cNvSpPr/>
              <p:nvPr/>
            </p:nvSpPr>
            <p:spPr>
              <a:xfrm>
                <a:off x="914400" y="126536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kumimoji="0" lang="fr-FR" sz="2000" b="0" i="0" u="none" strike="noStrike" kern="0" cap="none" spc="0" normalizeH="0" baseline="0" noProof="0" smtClean="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A. </a:t>
                </a:r>
                <a14:m>
                  <m:oMath xmlns:m="http://schemas.openxmlformats.org/officeDocument/2006/math">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𝑦</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𝑥</m:t>
                    </m:r>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914400" y="1265362"/>
                <a:ext cx="2971800" cy="615483"/>
              </a:xfrm>
              <a:prstGeom prst="rect">
                <a:avLst/>
              </a:prstGeom>
              <a:blipFill>
                <a:blip r:embed="rId13"/>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914400" y="212431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kumimoji="0" lang="fr-FR" sz="2000" b="0" i="0" u="none" strike="noStrike" kern="0" cap="none" spc="0" normalizeH="0" baseline="0" noProof="0" smtClean="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a:t>
                </a:r>
                <a:r>
                  <a:rPr kumimoji="0" lang="fr-FR" sz="2000" b="0" i="0" u="none" strike="noStrike" kern="0" cap="none" spc="0" normalizeH="0" noProof="0" smtClean="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14:m>
                  <m:oMath xmlns:m="http://schemas.openxmlformats.org/officeDocument/2006/math">
                    <m:r>
                      <a:rPr lang="fr-FR"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−2</m:t>
                    </m:r>
                    <m:r>
                      <a:rPr lang="fr-FR"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𝑦</m:t>
                    </m:r>
                  </m:oMath>
                </a14:m>
                <a:endParaRPr lang="en-US" sz="18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914400" y="2124310"/>
                <a:ext cx="2971800" cy="615482"/>
              </a:xfrm>
              <a:prstGeom prst="rect">
                <a:avLst/>
              </a:prstGeom>
              <a:blipFill>
                <a:blip r:embed="rId14"/>
                <a:stretch>
                  <a:fillRect b="-396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800600" y="126536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pPr>
                <a:r>
                  <a:rPr kumimoji="0" lang="fr-FR" sz="2000" b="0" i="0" u="none" strike="noStrike" kern="0" cap="none" spc="0" normalizeH="0" baseline="0" noProof="0" smtClean="0">
                    <a:ln>
                      <a:noFill/>
                    </a:ln>
                    <a:solidFill>
                      <a:srgbClr val="002060"/>
                    </a:solidFill>
                    <a:effectLst/>
                    <a:uLnTx/>
                    <a:uFillTx/>
                    <a:latin typeface="Arial" panose="020B0604020202020204" pitchFamily="34" charset="0"/>
                    <a:ea typeface="Arial" panose="020B0604020202020204" pitchFamily="34" charset="0"/>
                    <a:cs typeface="Arial" panose="020B0604020202020204" pitchFamily="34" charset="0"/>
                    <a:sym typeface="Arial"/>
                  </a:rPr>
                  <a:t>C. </a:t>
                </a:r>
                <a14:m>
                  <m:oMath xmlns:m="http://schemas.openxmlformats.org/officeDocument/2006/math">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𝑦</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𝑥</m:t>
                    </m:r>
                  </m:oMath>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800600" y="1265363"/>
                <a:ext cx="2971800" cy="615483"/>
              </a:xfrm>
              <a:prstGeom prst="rect">
                <a:avLst/>
              </a:prstGeom>
              <a:blipFill>
                <a:blip r:embed="rId15"/>
                <a:stretch>
                  <a:fillRect b="-99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800600" y="2129320"/>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600"/>
                  </a:spcBef>
                  <a:spcAft>
                    <a:spcPts val="600"/>
                  </a:spcAft>
                </a:pPr>
                <a:r>
                  <a:rPr kumimoji="0" lang="fr-FR" sz="2000" b="0" i="0" u="none" strike="noStrike" kern="0" cap="none" spc="0" normalizeH="0" baseline="0" noProof="0" smtClean="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D. </a:t>
                </a:r>
                <a14:m>
                  <m:oMath xmlns:m="http://schemas.openxmlformats.org/officeDocument/2006/math">
                    <m:r>
                      <a:rPr lang="en-US" sz="2000" b="0" i="0" smtClean="0">
                        <a:solidFill>
                          <a:srgbClr val="002060"/>
                        </a:solidFill>
                        <a:latin typeface="Cambria Math" panose="02040503050406030204" pitchFamily="18" charset="0"/>
                        <a:ea typeface="Arial" panose="020B0604020202020204" pitchFamily="34" charset="0"/>
                        <a:cs typeface="Times New Roman" panose="02020603050405020304" pitchFamily="18" charset="0"/>
                      </a:rPr>
                      <m:t> </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𝑦</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m:t>
                    </m:r>
                    <m:r>
                      <a:rPr lang="fr-FR" sz="2000" i="1">
                        <a:solidFill>
                          <a:srgbClr val="002060"/>
                        </a:solidFill>
                        <a:latin typeface="Cambria Math" panose="02040503050406030204" pitchFamily="18" charset="0"/>
                        <a:ea typeface="Arial" panose="020B0604020202020204" pitchFamily="34" charset="0"/>
                        <a:cs typeface="Times New Roman" panose="02020603050405020304" pitchFamily="18" charset="0"/>
                      </a:rPr>
                      <m:t>𝑥</m:t>
                    </m:r>
                  </m:oMath>
                </a14:m>
                <a:endParaRPr kumimoji="0" lang="en-US" sz="18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0" name="Rectangle 29"/>
              <p:cNvSpPr>
                <a:spLocks noRot="1" noChangeAspect="1" noMove="1" noResize="1" noEditPoints="1" noAdjustHandles="1" noChangeArrowheads="1" noChangeShapeType="1" noTextEdit="1"/>
              </p:cNvSpPr>
              <p:nvPr/>
            </p:nvSpPr>
            <p:spPr>
              <a:xfrm>
                <a:off x="4800600" y="2129320"/>
                <a:ext cx="2971800" cy="615482"/>
              </a:xfrm>
              <a:prstGeom prst="rect">
                <a:avLst/>
              </a:prstGeom>
              <a:blipFill>
                <a:blip r:embed="rId16"/>
                <a:stretch>
                  <a:fillRect b="-3960"/>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492190" y="2566936"/>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454383" y="3685053"/>
            <a:ext cx="1402393" cy="1348455"/>
          </a:xfrm>
          <a:prstGeom prst="rect">
            <a:avLst/>
          </a:prstGeom>
        </p:spPr>
      </p:pic>
      <p:sp>
        <p:nvSpPr>
          <p:cNvPr id="32" name="TextBox 31"/>
          <p:cNvSpPr txBox="1"/>
          <p:nvPr/>
        </p:nvSpPr>
        <p:spPr>
          <a:xfrm>
            <a:off x="827001" y="4088198"/>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3126498" y="4384557"/>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2783598" y="3755906"/>
            <a:ext cx="1257300" cy="1257300"/>
          </a:xfrm>
          <a:prstGeom prst="rect">
            <a:avLst/>
          </a:prstGeom>
        </p:spPr>
      </p:pic>
      <p:sp>
        <p:nvSpPr>
          <p:cNvPr id="20" name="TextBox 19"/>
          <p:cNvSpPr txBox="1"/>
          <p:nvPr/>
        </p:nvSpPr>
        <p:spPr>
          <a:xfrm>
            <a:off x="3009980" y="4111161"/>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B</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626942" y="410755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7608590" y="4051876"/>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228533" y="4054778"/>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76397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1.11111E-6 -0.00154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33 -0.02222 C 0.1125 -0.07191 0.22847 -0.12099 0.26736 -0.1784 C 0.3059 -0.23611 0.30486 -0.3287 0.22847 -0.36914 C 0.15208 -0.40957 -0.09948 -0.43457 -0.19254 -0.42315 C -0.28559 -0.41142 -0.30903 -0.35525 -0.33143 -0.29938 " pathEditMode="relative" rAng="0" ptsTypes="AAAAA">
                                      <p:cBhvr>
                                        <p:cTn id="126" dur="2000" fill="hold"/>
                                        <p:tgtEl>
                                          <p:spTgt spid="31"/>
                                        </p:tgtEl>
                                        <p:attrNameLst>
                                          <p:attrName>ppt_x</p:attrName>
                                          <p:attrName>ppt_y</p:attrName>
                                        </p:attrNameLst>
                                      </p:cBhvr>
                                      <p:rCtr x="-1632" y="-20185"/>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495219" y="4014340"/>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4970293" y="408771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7440930" y="4128584"/>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250964" y="4078176"/>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7555230" y="3728534"/>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609519" y="3720639"/>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79"/>
                <a:ext cx="9144000" cy="65481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spcBef>
                    <a:spcPts val="600"/>
                  </a:spcBef>
                  <a:spcAft>
                    <a:spcPts val="600"/>
                  </a:spcAft>
                </a:pPr>
                <a:r>
                  <a:rPr lang="fr-FR" sz="2100" b="1" smtClean="0">
                    <a:solidFill>
                      <a:srgbClr val="002060"/>
                    </a:solidFill>
                    <a:latin typeface="Arial" panose="020B0604020202020204" pitchFamily="34" charset="0"/>
                    <a:ea typeface="Times New Roman" panose="02020603050405020304" pitchFamily="18" charset="0"/>
                    <a:cs typeface="Arial" panose="020B0604020202020204" pitchFamily="34" charset="0"/>
                  </a:rPr>
                  <a:t>Câu 4.</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Các phân thức </a:t>
                </a:r>
                <a14:m>
                  <m:oMath xmlns:m="http://schemas.openxmlformats.org/officeDocument/2006/math">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d>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den>
                    </m:f>
                  </m:oMath>
                </a14:m>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có mẫu thức chung là ?</a:t>
                </a:r>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79"/>
                <a:ext cx="9144000" cy="654816"/>
              </a:xfrm>
              <a:prstGeom prst="rect">
                <a:avLst/>
              </a:prstGeom>
              <a:blipFill>
                <a:blip r:embed="rId12"/>
                <a:stretch>
                  <a:fillRect l="-800" b="-4630"/>
                </a:stretch>
              </a:blipFill>
              <a:ln>
                <a:noFill/>
              </a:ln>
            </p:spPr>
            <p:txBody>
              <a:bodyPr/>
              <a:lstStyle/>
              <a:p>
                <a:r>
                  <a:rPr lang="en-US">
                    <a:noFill/>
                  </a:rPr>
                  <a:t> </a:t>
                </a:r>
              </a:p>
            </p:txBody>
          </p:sp>
        </mc:Fallback>
      </mc:AlternateContent>
      <p:sp>
        <p:nvSpPr>
          <p:cNvPr id="19" name="TextBox 18"/>
          <p:cNvSpPr txBox="1"/>
          <p:nvPr/>
        </p:nvSpPr>
        <p:spPr>
          <a:xfrm>
            <a:off x="2871416" y="4071490"/>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7819345" y="410762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D</a:t>
            </a:r>
          </a:p>
        </p:txBody>
      </p:sp>
      <mc:AlternateContent xmlns:mc="http://schemas.openxmlformats.org/markup-compatibility/2006" xmlns:a14="http://schemas.microsoft.com/office/drawing/2010/main">
        <mc:Choice Requires="a14">
          <p:sp>
            <p:nvSpPr>
              <p:cNvPr id="24" name="Rectangle 23"/>
              <p:cNvSpPr/>
              <p:nvPr/>
            </p:nvSpPr>
            <p:spPr>
              <a:xfrm>
                <a:off x="533234" y="725743"/>
                <a:ext cx="3923969" cy="50815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just">
                  <a:lnSpc>
                    <a:spcPct val="150000"/>
                  </a:lnSpc>
                  <a:spcBef>
                    <a:spcPts val="100"/>
                  </a:spcBef>
                  <a:spcAft>
                    <a:spcPts val="100"/>
                  </a:spcAft>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533234" y="725743"/>
                <a:ext cx="3923969" cy="508152"/>
              </a:xfrm>
              <a:prstGeom prst="rect">
                <a:avLst/>
              </a:prstGeom>
              <a:blipFill>
                <a:blip r:embed="rId13"/>
                <a:stretch>
                  <a:fillRect l="-1553" b="-156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538299" y="1445778"/>
                <a:ext cx="3923969" cy="44187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e>
                    </m:d>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endParaRPr kumimoji="0" lang="en-US"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8" name="Rectangle 27"/>
              <p:cNvSpPr>
                <a:spLocks noRot="1" noChangeAspect="1" noMove="1" noResize="1" noEditPoints="1" noAdjustHandles="1" noChangeArrowheads="1" noChangeShapeType="1" noTextEdit="1"/>
              </p:cNvSpPr>
              <p:nvPr/>
            </p:nvSpPr>
            <p:spPr>
              <a:xfrm>
                <a:off x="538299" y="1445778"/>
                <a:ext cx="3923969" cy="441874"/>
              </a:xfrm>
              <a:prstGeom prst="rect">
                <a:avLst/>
              </a:prstGeom>
              <a:blipFill>
                <a:blip r:embed="rId14"/>
                <a:stretch>
                  <a:fillRect l="-1553" b="-2328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457203" y="723273"/>
                <a:ext cx="3923969" cy="51062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nSpc>
                    <a:spcPct val="150000"/>
                  </a:lnSpc>
                  <a:spcBef>
                    <a:spcPts val="100"/>
                  </a:spcBef>
                  <a:spcAft>
                    <a:spcPts val="100"/>
                  </a:spcAft>
                </a:pPr>
                <a:r>
                  <a:rPr lang="fr-FR" sz="2000" smtClean="0">
                    <a:solidFill>
                      <a:srgbClr val="002060"/>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000" i="1">
                            <a:solidFill>
                              <a:srgbClr val="002060"/>
                            </a:solidFill>
                            <a:effectLst/>
                            <a:latin typeface="Cambria Math" panose="020405030504060302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𝑥</m:t>
                            </m:r>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Arial" panose="020B0604020202020204" pitchFamily="34" charset="0"/>
                            <a:cs typeface="Times New Roman" panose="02020603050405020304" pitchFamily="18" charset="0"/>
                          </a:rPr>
                          <m:t>2</m:t>
                        </m:r>
                      </m:sup>
                    </m:sSup>
                  </m:oMath>
                </a14:m>
                <a:r>
                  <a:rPr lang="fr-FR" sz="2000">
                    <a:solidFill>
                      <a:srgbClr val="002060"/>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9" name="Rectangle 28"/>
              <p:cNvSpPr>
                <a:spLocks noRot="1" noChangeAspect="1" noMove="1" noResize="1" noEditPoints="1" noAdjustHandles="1" noChangeArrowheads="1" noChangeShapeType="1" noTextEdit="1"/>
              </p:cNvSpPr>
              <p:nvPr/>
            </p:nvSpPr>
            <p:spPr>
              <a:xfrm>
                <a:off x="4457203" y="723273"/>
                <a:ext cx="3923969" cy="510621"/>
              </a:xfrm>
              <a:prstGeom prst="rect">
                <a:avLst/>
              </a:prstGeom>
              <a:blipFill>
                <a:blip r:embed="rId15"/>
                <a:stretch>
                  <a:fillRect l="-1553" b="-156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457204" y="1445778"/>
                <a:ext cx="3932056" cy="4443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2000" smtClean="0">
                    <a:solidFill>
                      <a:srgbClr val="002060"/>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p>
                      <m:sSup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d>
                      </m:e>
                      <m:sup>
                        <m:r>
                          <a:rPr lang="fr-FR" sz="2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20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457204" y="1445778"/>
                <a:ext cx="3932056" cy="444344"/>
              </a:xfrm>
              <a:prstGeom prst="rect">
                <a:avLst/>
              </a:prstGeom>
              <a:blipFill>
                <a:blip r:embed="rId16"/>
                <a:stretch>
                  <a:fillRect l="-1550" b="-24658"/>
                </a:stretch>
              </a:blipFill>
              <a:ln>
                <a:noFill/>
              </a:ln>
            </p:spPr>
            <p:txBody>
              <a:bodyPr/>
              <a:lstStyle/>
              <a:p>
                <a:r>
                  <a:rPr lang="en-US">
                    <a:noFill/>
                  </a:rPr>
                  <a:t> </a:t>
                </a:r>
              </a:p>
            </p:txBody>
          </p:sp>
        </mc:Fallback>
      </mc:AlternateContent>
      <p:pic>
        <p:nvPicPr>
          <p:cNvPr id="16" name="Picture 15" descr="4f942a9486ec68153575dc78a42d480b.png"/>
          <p:cNvPicPr>
            <a:picLocks noChangeAspect="1"/>
          </p:cNvPicPr>
          <p:nvPr/>
        </p:nvPicPr>
        <p:blipFill>
          <a:blip r:embed="rId17" cstate="print"/>
          <a:stretch>
            <a:fillRect/>
          </a:stretch>
        </p:blipFill>
        <p:spPr>
          <a:xfrm>
            <a:off x="-1383502" y="2381231"/>
            <a:ext cx="1813807" cy="1645862"/>
          </a:xfrm>
          <a:prstGeom prst="rect">
            <a:avLst/>
          </a:prstGeom>
        </p:spPr>
      </p:pic>
      <p:pic>
        <p:nvPicPr>
          <p:cNvPr id="10" name="Picture 9" descr="e86f050d219b5585368f7ef298c00175.png"/>
          <p:cNvPicPr>
            <a:picLocks noChangeAspect="1"/>
          </p:cNvPicPr>
          <p:nvPr/>
        </p:nvPicPr>
        <p:blipFill>
          <a:blip r:embed="rId18" cstate="print"/>
          <a:stretch>
            <a:fillRect/>
          </a:stretch>
        </p:blipFill>
        <p:spPr>
          <a:xfrm>
            <a:off x="308114" y="3702854"/>
            <a:ext cx="1402393" cy="1348455"/>
          </a:xfrm>
          <a:prstGeom prst="rect">
            <a:avLst/>
          </a:prstGeom>
        </p:spPr>
      </p:pic>
      <p:sp>
        <p:nvSpPr>
          <p:cNvPr id="32" name="TextBox 31"/>
          <p:cNvSpPr txBox="1"/>
          <p:nvPr/>
        </p:nvSpPr>
        <p:spPr>
          <a:xfrm>
            <a:off x="671588" y="4105999"/>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A</a:t>
            </a:r>
          </a:p>
        </p:txBody>
      </p:sp>
      <p:pic>
        <p:nvPicPr>
          <p:cNvPr id="31" name="Picture 30" descr="ca.png"/>
          <p:cNvPicPr>
            <a:picLocks noChangeAspect="1"/>
          </p:cNvPicPr>
          <p:nvPr/>
        </p:nvPicPr>
        <p:blipFill>
          <a:blip r:embed="rId19" cstate="print"/>
          <a:stretch>
            <a:fillRect/>
          </a:stretch>
        </p:blipFill>
        <p:spPr>
          <a:xfrm>
            <a:off x="5484643" y="4430612"/>
            <a:ext cx="400050" cy="355253"/>
          </a:xfrm>
          <a:prstGeom prst="rect">
            <a:avLst/>
          </a:prstGeom>
        </p:spPr>
      </p:pic>
      <p:pic>
        <p:nvPicPr>
          <p:cNvPr id="12" name="Picture 11" descr="e86f050d219b5585368f7ef298c00175.png"/>
          <p:cNvPicPr>
            <a:picLocks noChangeAspect="1"/>
          </p:cNvPicPr>
          <p:nvPr/>
        </p:nvPicPr>
        <p:blipFill>
          <a:blip r:embed="rId20" cstate="print"/>
          <a:stretch>
            <a:fillRect/>
          </a:stretch>
        </p:blipFill>
        <p:spPr>
          <a:xfrm>
            <a:off x="5141743" y="3801961"/>
            <a:ext cx="1257300" cy="1257300"/>
          </a:xfrm>
          <a:prstGeom prst="rect">
            <a:avLst/>
          </a:prstGeom>
        </p:spPr>
      </p:pic>
      <p:sp>
        <p:nvSpPr>
          <p:cNvPr id="20" name="TextBox 19"/>
          <p:cNvSpPr txBox="1"/>
          <p:nvPr/>
        </p:nvSpPr>
        <p:spPr>
          <a:xfrm>
            <a:off x="5368125" y="415721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rPr>
              <a:t> C</a:t>
            </a:r>
          </a:p>
        </p:txBody>
      </p:sp>
      <p:sp>
        <p:nvSpPr>
          <p:cNvPr id="25" name="Rectangle 24"/>
          <p:cNvSpPr/>
          <p:nvPr/>
        </p:nvSpPr>
        <p:spPr>
          <a:xfrm>
            <a:off x="485097"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752394" y="4112740"/>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7720086" y="4119089"/>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067241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3.33333E-6 -0.00154 L 0.53993 0.03735 " pathEditMode="relative" rAng="0" ptsTypes="AA">
                                      <p:cBhvr>
                                        <p:cTn id="29" dur="1750" fill="hold"/>
                                        <p:tgtEl>
                                          <p:spTgt spid="16"/>
                                        </p:tgtEl>
                                        <p:attrNameLst>
                                          <p:attrName>ppt_x</p:attrName>
                                          <p:attrName>ppt_y</p:attrName>
                                        </p:attrNameLst>
                                      </p:cBhvr>
                                      <p:rCtr x="26997" y="1944"/>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1.38889E-6 2.34568E-6 C 0.04688 -0.03488 0.09375 -0.06914 0.10938 -0.10988 C 0.125 -0.15031 0.12465 -0.21543 0.09375 -0.24414 C 0.06285 -0.27253 -0.03889 -0.29013 -0.07656 -0.2821 C -0.11423 -0.27377 -0.12361 -0.23426 -0.13281 -0.19476 " pathEditMode="relative" rAng="0" ptsTypes="AAAAA">
                                      <p:cBhvr>
                                        <p:cTn id="126" dur="2000" fill="hold"/>
                                        <p:tgtEl>
                                          <p:spTgt spid="31"/>
                                        </p:tgtEl>
                                        <p:attrNameLst>
                                          <p:attrName>ppt_x</p:attrName>
                                          <p:attrName>ppt_y</p:attrName>
                                        </p:attrNameLst>
                                      </p:cBhvr>
                                      <p:rCtr x="-677" y="-14228"/>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Lst>
          </a:blip>
          <a:stretch>
            <a:fillRect/>
          </a:stretch>
        </p:blipFill>
        <p:spPr>
          <a:xfrm>
            <a:off x="0" y="-768296"/>
            <a:ext cx="9144000" cy="5943600"/>
          </a:xfrm>
          <a:prstGeom prst="rect">
            <a:avLst/>
          </a:prstGeom>
        </p:spPr>
      </p:pic>
      <p:pic>
        <p:nvPicPr>
          <p:cNvPr id="7" name="Picture 6" descr="e324d9d037662d64fc16b51b9bfbdbac.png"/>
          <p:cNvPicPr>
            <a:picLocks noChangeAspect="1"/>
          </p:cNvPicPr>
          <p:nvPr/>
        </p:nvPicPr>
        <p:blipFill>
          <a:blip r:embed="rId7" cstate="print"/>
          <a:stretch>
            <a:fillRect/>
          </a:stretch>
        </p:blipFill>
        <p:spPr>
          <a:xfrm>
            <a:off x="2697296" y="3990442"/>
            <a:ext cx="1428750" cy="1543050"/>
          </a:xfrm>
          <a:prstGeom prst="rect">
            <a:avLst/>
          </a:prstGeom>
        </p:spPr>
      </p:pic>
      <p:pic>
        <p:nvPicPr>
          <p:cNvPr id="8" name="Picture 7" descr="e324d9d037662d64fc16b51b9bfbdbac.png"/>
          <p:cNvPicPr>
            <a:picLocks noChangeAspect="1"/>
          </p:cNvPicPr>
          <p:nvPr/>
        </p:nvPicPr>
        <p:blipFill>
          <a:blip r:embed="rId8" cstate="print"/>
          <a:stretch>
            <a:fillRect/>
          </a:stretch>
        </p:blipFill>
        <p:spPr>
          <a:xfrm>
            <a:off x="333365" y="4043751"/>
            <a:ext cx="1428750" cy="1442621"/>
          </a:xfrm>
          <a:prstGeom prst="rect">
            <a:avLst/>
          </a:prstGeom>
        </p:spPr>
      </p:pic>
      <p:pic>
        <p:nvPicPr>
          <p:cNvPr id="9" name="Picture 8" descr="e324d9d037662d64fc16b51b9bfbdbac.png"/>
          <p:cNvPicPr>
            <a:picLocks noChangeAspect="1"/>
          </p:cNvPicPr>
          <p:nvPr/>
        </p:nvPicPr>
        <p:blipFill>
          <a:blip r:embed="rId9" cstate="print"/>
          <a:stretch>
            <a:fillRect/>
          </a:stretch>
        </p:blipFill>
        <p:spPr>
          <a:xfrm>
            <a:off x="5179778" y="4100739"/>
            <a:ext cx="1358413" cy="1371601"/>
          </a:xfrm>
          <a:prstGeom prst="rect">
            <a:avLst/>
          </a:prstGeom>
        </p:spPr>
      </p:pic>
      <p:pic>
        <p:nvPicPr>
          <p:cNvPr id="5" name="Picture 4" descr="e324d9d037662d64fc16b51b9bfbdbac.png"/>
          <p:cNvPicPr>
            <a:picLocks noChangeAspect="1"/>
          </p:cNvPicPr>
          <p:nvPr/>
        </p:nvPicPr>
        <p:blipFill>
          <a:blip r:embed="rId8" cstate="print"/>
          <a:stretch>
            <a:fillRect/>
          </a:stretch>
        </p:blipFill>
        <p:spPr>
          <a:xfrm>
            <a:off x="7507341" y="4040273"/>
            <a:ext cx="1428750" cy="1442621"/>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5294078" y="3700689"/>
            <a:ext cx="1314450" cy="131445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2811596" y="3696741"/>
            <a:ext cx="1314450" cy="12573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0" y="-23880"/>
                <a:ext cx="9144000" cy="13112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R="30480" algn="just">
                  <a:lnSpc>
                    <a:spcPct val="150000"/>
                  </a:lnSpc>
                  <a:spcBef>
                    <a:spcPts val="600"/>
                  </a:spcBef>
                  <a:spcAft>
                    <a:spcPts val="600"/>
                  </a:spcAft>
                </a:pPr>
                <a:r>
                  <a:rPr lang="fr-FR" sz="2100" b="1" smtClean="0">
                    <a:solidFill>
                      <a:srgbClr val="002060"/>
                    </a:solidFill>
                    <a:latin typeface="Arial" panose="020B0604020202020204" pitchFamily="34" charset="0"/>
                    <a:ea typeface="Times New Roman" panose="02020603050405020304" pitchFamily="18" charset="0"/>
                    <a:cs typeface="Arial" panose="020B0604020202020204" pitchFamily="34" charset="0"/>
                  </a:rPr>
                  <a:t>Câu 5. </a:t>
                </a:r>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𝑇</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+6</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𝑎𝑏</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𝑏</m:t>
                        </m:r>
                      </m:den>
                    </m:f>
                  </m:oMath>
                </a14:m>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21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Khi đó </a:t>
                </a:r>
                <a14:m>
                  <m:oMath xmlns:m="http://schemas.openxmlformats.org/officeDocument/2006/math">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𝑇</m:t>
                    </m:r>
                    <m:r>
                      <a:rPr lang="fr-FR" sz="21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10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0" y="-23880"/>
                <a:ext cx="9144000" cy="1311235"/>
              </a:xfrm>
              <a:prstGeom prst="rect">
                <a:avLst/>
              </a:prstGeom>
              <a:blipFill>
                <a:blip r:embed="rId12"/>
                <a:stretch>
                  <a:fillRect l="-800"/>
                </a:stretch>
              </a:blipFill>
              <a:ln>
                <a:noFill/>
              </a:ln>
            </p:spPr>
            <p:txBody>
              <a:bodyPr/>
              <a:lstStyle/>
              <a:p>
                <a:r>
                  <a:rPr lang="en-US">
                    <a:noFill/>
                  </a:rPr>
                  <a:t> </a:t>
                </a:r>
              </a:p>
            </p:txBody>
          </p:sp>
        </mc:Fallback>
      </mc:AlternateContent>
      <p:sp>
        <p:nvSpPr>
          <p:cNvPr id="19" name="TextBox 18"/>
          <p:cNvSpPr txBox="1"/>
          <p:nvPr/>
        </p:nvSpPr>
        <p:spPr>
          <a:xfrm>
            <a:off x="3073493" y="4047592"/>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rPr>
              <a:t> B</a:t>
            </a:r>
          </a:p>
        </p:txBody>
      </p:sp>
      <p:sp>
        <p:nvSpPr>
          <p:cNvPr id="21" name="TextBox 20"/>
          <p:cNvSpPr txBox="1"/>
          <p:nvPr/>
        </p:nvSpPr>
        <p:spPr>
          <a:xfrm>
            <a:off x="5637703" y="4087728"/>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C</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sp>
        <p:nvSpPr>
          <p:cNvPr id="24" name="Rectangle 23"/>
          <p:cNvSpPr/>
          <p:nvPr/>
        </p:nvSpPr>
        <p:spPr>
          <a:xfrm>
            <a:off x="1078992" y="1356802"/>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A. </a:t>
            </a:r>
            <a:r>
              <a:rPr lang="en-US" sz="2000" smtClean="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T = 9</a:t>
            </a: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	</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8" name="Rectangle 27"/>
          <p:cNvSpPr/>
          <p:nvPr/>
        </p:nvSpPr>
        <p:spPr>
          <a:xfrm>
            <a:off x="1078992" y="211516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B. </a:t>
            </a:r>
            <a:r>
              <a:rPr lang="en-US" sz="2000" smtClean="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T = 3</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29" name="Rectangle 28"/>
          <p:cNvSpPr/>
          <p:nvPr/>
        </p:nvSpPr>
        <p:spPr>
          <a:xfrm>
            <a:off x="4965192" y="1356803"/>
            <a:ext cx="2971800" cy="61548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C. </a:t>
            </a:r>
            <a:r>
              <a:rPr lang="en-US" sz="2000" smtClean="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T = 27</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30" name="Rectangle 29"/>
          <p:cNvSpPr/>
          <p:nvPr/>
        </p:nvSpPr>
        <p:spPr>
          <a:xfrm>
            <a:off x="4965192" y="2120176"/>
            <a:ext cx="2971800" cy="6154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lnSpc>
                <a:spcPct val="150000"/>
              </a:lnSpc>
              <a:spcBef>
                <a:spcPts val="100"/>
              </a:spcBef>
              <a:spcAft>
                <a:spcPts val="100"/>
              </a:spcAft>
            </a:pPr>
            <a:r>
              <a:rPr lang="en-US" sz="200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D. </a:t>
            </a:r>
            <a:r>
              <a:rPr lang="en-US" sz="2000" smtClean="0">
                <a:solidFill>
                  <a:srgbClr val="1F497D">
                    <a:lumMod val="75000"/>
                  </a:srgbClr>
                </a:solidFill>
                <a:latin typeface="Arial" panose="020B0604020202020204" pitchFamily="34" charset="0"/>
                <a:ea typeface="Times New Roman" panose="02020603050405020304" pitchFamily="18" charset="0"/>
                <a:cs typeface="Arial" panose="020B0604020202020204" pitchFamily="34" charset="0"/>
              </a:rPr>
              <a:t>T = 18</a:t>
            </a:r>
            <a:endParaRPr kumimoji="0" lang="en-US" sz="20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16" name="Picture 15" descr="4f942a9486ec68153575dc78a42d480b.png"/>
          <p:cNvPicPr>
            <a:picLocks noChangeAspect="1"/>
          </p:cNvPicPr>
          <p:nvPr/>
        </p:nvPicPr>
        <p:blipFill>
          <a:blip r:embed="rId13" cstate="print"/>
          <a:stretch>
            <a:fillRect/>
          </a:stretch>
        </p:blipFill>
        <p:spPr>
          <a:xfrm>
            <a:off x="-1529502" y="2432051"/>
            <a:ext cx="1813807" cy="1645862"/>
          </a:xfrm>
          <a:prstGeom prst="rect">
            <a:avLst/>
          </a:prstGeom>
        </p:spPr>
      </p:pic>
      <p:pic>
        <p:nvPicPr>
          <p:cNvPr id="10" name="Picture 9" descr="e86f050d219b5585368f7ef298c00175.png"/>
          <p:cNvPicPr>
            <a:picLocks noChangeAspect="1"/>
          </p:cNvPicPr>
          <p:nvPr/>
        </p:nvPicPr>
        <p:blipFill>
          <a:blip r:embed="rId14" cstate="print"/>
          <a:stretch>
            <a:fillRect/>
          </a:stretch>
        </p:blipFill>
        <p:spPr>
          <a:xfrm>
            <a:off x="7564491" y="3672902"/>
            <a:ext cx="1402393" cy="1348455"/>
          </a:xfrm>
          <a:prstGeom prst="rect">
            <a:avLst/>
          </a:prstGeom>
        </p:spPr>
      </p:pic>
      <p:sp>
        <p:nvSpPr>
          <p:cNvPr id="32" name="TextBox 31"/>
          <p:cNvSpPr txBox="1"/>
          <p:nvPr/>
        </p:nvSpPr>
        <p:spPr>
          <a:xfrm>
            <a:off x="7937109" y="4076047"/>
            <a:ext cx="68580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smtClean="0">
                <a:ln>
                  <a:noFill/>
                </a:ln>
                <a:solidFill>
                  <a:srgbClr val="FFFF00"/>
                </a:solidFill>
                <a:effectLst/>
                <a:uLnTx/>
                <a:uFillTx/>
                <a:latin typeface="Calibri"/>
                <a:ea typeface="+mn-ea"/>
                <a:cs typeface="Arial"/>
                <a:sym typeface="Arial"/>
              </a:rPr>
              <a:t>D</a:t>
            </a:r>
            <a:endParaRPr kumimoji="0" lang="en-US" sz="3000" b="0" i="0" u="none" strike="noStrike" kern="1200" cap="none" spc="0" normalizeH="0" baseline="0" noProof="0" dirty="0">
              <a:ln>
                <a:noFill/>
              </a:ln>
              <a:solidFill>
                <a:srgbClr val="FFFF00"/>
              </a:solidFill>
              <a:effectLst/>
              <a:uLnTx/>
              <a:uFillTx/>
              <a:latin typeface="Calibri"/>
              <a:ea typeface="+mn-ea"/>
              <a:cs typeface="Arial"/>
              <a:sym typeface="Arial"/>
            </a:endParaRPr>
          </a:p>
        </p:txBody>
      </p:sp>
      <p:pic>
        <p:nvPicPr>
          <p:cNvPr id="31" name="Picture 30" descr="ca.png"/>
          <p:cNvPicPr>
            <a:picLocks noChangeAspect="1"/>
          </p:cNvPicPr>
          <p:nvPr/>
        </p:nvPicPr>
        <p:blipFill>
          <a:blip r:embed="rId15" cstate="print"/>
          <a:stretch>
            <a:fillRect/>
          </a:stretch>
        </p:blipFill>
        <p:spPr>
          <a:xfrm>
            <a:off x="847715" y="4386652"/>
            <a:ext cx="400050" cy="355253"/>
          </a:xfrm>
          <a:prstGeom prst="rect">
            <a:avLst/>
          </a:prstGeom>
        </p:spPr>
      </p:pic>
      <p:pic>
        <p:nvPicPr>
          <p:cNvPr id="12" name="Picture 11" descr="e86f050d219b5585368f7ef298c00175.png"/>
          <p:cNvPicPr>
            <a:picLocks noChangeAspect="1"/>
          </p:cNvPicPr>
          <p:nvPr/>
        </p:nvPicPr>
        <p:blipFill>
          <a:blip r:embed="rId16" cstate="print"/>
          <a:stretch>
            <a:fillRect/>
          </a:stretch>
        </p:blipFill>
        <p:spPr>
          <a:xfrm>
            <a:off x="504815" y="3758001"/>
            <a:ext cx="1257300" cy="1257300"/>
          </a:xfrm>
          <a:prstGeom prst="rect">
            <a:avLst/>
          </a:prstGeom>
        </p:spPr>
      </p:pic>
      <p:sp>
        <p:nvSpPr>
          <p:cNvPr id="20" name="TextBox 19"/>
          <p:cNvSpPr txBox="1"/>
          <p:nvPr/>
        </p:nvSpPr>
        <p:spPr>
          <a:xfrm>
            <a:off x="731197" y="4113256"/>
            <a:ext cx="51435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a:ln>
                  <a:noFill/>
                </a:ln>
                <a:solidFill>
                  <a:srgbClr val="FFFF00"/>
                </a:solidFill>
                <a:effectLst/>
                <a:uLnTx/>
                <a:uFillTx/>
                <a:latin typeface="Calibri"/>
                <a:ea typeface="+mn-ea"/>
                <a:cs typeface="Arial" panose="020B0604020202020204" pitchFamily="34" charset="0"/>
                <a:sym typeface="Arial"/>
              </a:rPr>
              <a:t> </a:t>
            </a:r>
            <a:r>
              <a:rPr kumimoji="0" lang="en-US" sz="3000" b="0" i="0" u="none" strike="noStrike" kern="1200" cap="none" spc="0" normalizeH="0" baseline="0" noProof="0" smtClean="0">
                <a:ln>
                  <a:noFill/>
                </a:ln>
                <a:solidFill>
                  <a:srgbClr val="FFFF00"/>
                </a:solidFill>
                <a:effectLst/>
                <a:uLnTx/>
                <a:uFillTx/>
                <a:latin typeface="Calibri"/>
                <a:ea typeface="+mn-ea"/>
                <a:cs typeface="Arial" panose="020B0604020202020204" pitchFamily="34" charset="0"/>
                <a:sym typeface="Arial"/>
              </a:rPr>
              <a:t>A</a:t>
            </a:r>
            <a:endParaRPr kumimoji="0" lang="en-US" sz="3000" b="0" i="0" u="none" strike="noStrike" kern="1200" cap="none" spc="0" normalizeH="0" baseline="0" noProof="0" dirty="0">
              <a:ln>
                <a:noFill/>
              </a:ln>
              <a:solidFill>
                <a:srgbClr val="FFFF00"/>
              </a:solidFill>
              <a:effectLst/>
              <a:uLnTx/>
              <a:uFillTx/>
              <a:latin typeface="Calibri"/>
              <a:ea typeface="+mn-ea"/>
              <a:cs typeface="Arial" panose="020B0604020202020204" pitchFamily="34" charset="0"/>
              <a:sym typeface="Arial"/>
            </a:endParaRPr>
          </a:p>
        </p:txBody>
      </p:sp>
      <p:sp>
        <p:nvSpPr>
          <p:cNvPr id="25" name="Rectangle 24"/>
          <p:cNvSpPr/>
          <p:nvPr/>
        </p:nvSpPr>
        <p:spPr>
          <a:xfrm>
            <a:off x="7772400" y="4089954"/>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p:cNvSpPr/>
          <p:nvPr/>
        </p:nvSpPr>
        <p:spPr>
          <a:xfrm>
            <a:off x="2954471" y="4088842"/>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p:cNvSpPr/>
          <p:nvPr/>
        </p:nvSpPr>
        <p:spPr>
          <a:xfrm>
            <a:off x="5443547" y="4083293"/>
            <a:ext cx="800100" cy="51435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Sai</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mất</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 </a:t>
            </a:r>
            <a:r>
              <a:rPr kumimoji="0" lang="en-US" sz="1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sym typeface="Arial"/>
              </a:rPr>
              <a:t>rồi</a:t>
            </a:r>
            <a:endPar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1881708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44444E-6 -0.00155 L 0.58889 -0.01204 " pathEditMode="relative" rAng="0" ptsTypes="AA">
                                      <p:cBhvr>
                                        <p:cTn id="29" dur="1750" fill="hold"/>
                                        <p:tgtEl>
                                          <p:spTgt spid="16"/>
                                        </p:tgtEl>
                                        <p:attrNameLst>
                                          <p:attrName>ppt_x</p:attrName>
                                          <p:attrName>ppt_y</p:attrName>
                                        </p:attrNameLst>
                                      </p:cBhvr>
                                      <p:rCtr x="29444" y="-525"/>
                                    </p:animMotion>
                                  </p:childTnLst>
                                </p:cTn>
                              </p:par>
                              <p:par>
                                <p:cTn id="30" presetID="42" presetClass="entr" presetSubtype="0" fill="hold" grpId="1"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anim calcmode="lin" valueType="num">
                                      <p:cBhvr>
                                        <p:cTn id="33" dur="500" fill="hold"/>
                                        <p:tgtEl>
                                          <p:spTgt spid="19"/>
                                        </p:tgtEl>
                                        <p:attrNameLst>
                                          <p:attrName>ppt_x</p:attrName>
                                        </p:attrNameLst>
                                      </p:cBhvr>
                                      <p:tavLst>
                                        <p:tav tm="0">
                                          <p:val>
                                            <p:strVal val="#ppt_x"/>
                                          </p:val>
                                        </p:tav>
                                        <p:tav tm="100000">
                                          <p:val>
                                            <p:strVal val="#ppt_x"/>
                                          </p:val>
                                        </p:tav>
                                      </p:tavLst>
                                    </p:anim>
                                    <p:anim calcmode="lin" valueType="num">
                                      <p:cBhvr>
                                        <p:cTn id="34" dur="5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1"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strVal val="#ppt_x"/>
                                          </p:val>
                                        </p:tav>
                                        <p:tav tm="100000">
                                          <p:val>
                                            <p:strVal val="#ppt_x"/>
                                          </p:val>
                                        </p:tav>
                                      </p:tavLst>
                                    </p:anim>
                                    <p:anim calcmode="lin" valueType="num">
                                      <p:cBhvr>
                                        <p:cTn id="44" dur="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anim calcmode="lin" valueType="num">
                                      <p:cBhvr>
                                        <p:cTn id="53" dur="500" fill="hold"/>
                                        <p:tgtEl>
                                          <p:spTgt spid="31"/>
                                        </p:tgtEl>
                                        <p:attrNameLst>
                                          <p:attrName>ppt_x</p:attrName>
                                        </p:attrNameLst>
                                      </p:cBhvr>
                                      <p:tavLst>
                                        <p:tav tm="0">
                                          <p:val>
                                            <p:strVal val="#ppt_x"/>
                                          </p:val>
                                        </p:tav>
                                        <p:tav tm="100000">
                                          <p:val>
                                            <p:strVal val="#ppt_x"/>
                                          </p:val>
                                        </p:tav>
                                      </p:tavLst>
                                    </p:anim>
                                    <p:anim calcmode="lin" valueType="num">
                                      <p:cBhvr>
                                        <p:cTn id="54" dur="5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anim calcmode="lin" valueType="num">
                                      <p:cBhvr>
                                        <p:cTn id="58" dur="500" fill="hold"/>
                                        <p:tgtEl>
                                          <p:spTgt spid="21"/>
                                        </p:tgtEl>
                                        <p:attrNameLst>
                                          <p:attrName>ppt_x</p:attrName>
                                        </p:attrNameLst>
                                      </p:cBhvr>
                                      <p:tavLst>
                                        <p:tav tm="0">
                                          <p:val>
                                            <p:strVal val="#ppt_x"/>
                                          </p:val>
                                        </p:tav>
                                        <p:tav tm="100000">
                                          <p:val>
                                            <p:strVal val="#ppt_x"/>
                                          </p:val>
                                        </p:tav>
                                      </p:tavLst>
                                    </p:anim>
                                    <p:anim calcmode="lin" valueType="num">
                                      <p:cBhvr>
                                        <p:cTn id="59" dur="500" fill="hold"/>
                                        <p:tgtEl>
                                          <p:spTgt spid="2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anim calcmode="lin" valueType="num">
                                      <p:cBhvr>
                                        <p:cTn id="63" dur="500" fill="hold"/>
                                        <p:tgtEl>
                                          <p:spTgt spid="13"/>
                                        </p:tgtEl>
                                        <p:attrNameLst>
                                          <p:attrName>ppt_x</p:attrName>
                                        </p:attrNameLst>
                                      </p:cBhvr>
                                      <p:tavLst>
                                        <p:tav tm="0">
                                          <p:val>
                                            <p:strVal val="#ppt_x"/>
                                          </p:val>
                                        </p:tav>
                                        <p:tav tm="100000">
                                          <p:val>
                                            <p:strVal val="#ppt_x"/>
                                          </p:val>
                                        </p:tav>
                                      </p:tavLst>
                                    </p:anim>
                                    <p:anim calcmode="lin" valueType="num">
                                      <p:cBhvr>
                                        <p:cTn id="64" dur="5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anim calcmode="lin" valueType="num">
                                      <p:cBhvr>
                                        <p:cTn id="68" dur="500" fill="hold"/>
                                        <p:tgtEl>
                                          <p:spTgt spid="32"/>
                                        </p:tgtEl>
                                        <p:attrNameLst>
                                          <p:attrName>ppt_x</p:attrName>
                                        </p:attrNameLst>
                                      </p:cBhvr>
                                      <p:tavLst>
                                        <p:tav tm="0">
                                          <p:val>
                                            <p:strVal val="#ppt_x"/>
                                          </p:val>
                                        </p:tav>
                                        <p:tav tm="100000">
                                          <p:val>
                                            <p:strVal val="#ppt_x"/>
                                          </p:val>
                                        </p:tav>
                                      </p:tavLst>
                                    </p:anim>
                                    <p:anim calcmode="lin" valueType="num">
                                      <p:cBhvr>
                                        <p:cTn id="69" dur="5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anim calcmode="lin" valueType="num">
                                      <p:cBhvr>
                                        <p:cTn id="73" dur="500" fill="hold"/>
                                        <p:tgtEl>
                                          <p:spTgt spid="10"/>
                                        </p:tgtEl>
                                        <p:attrNameLst>
                                          <p:attrName>ppt_x</p:attrName>
                                        </p:attrNameLst>
                                      </p:cBhvr>
                                      <p:tavLst>
                                        <p:tav tm="0">
                                          <p:val>
                                            <p:strVal val="#ppt_x"/>
                                          </p:val>
                                        </p:tav>
                                        <p:tav tm="100000">
                                          <p:val>
                                            <p:strVal val="#ppt_x"/>
                                          </p:val>
                                        </p:tav>
                                      </p:tavLst>
                                    </p:anim>
                                    <p:anim calcmode="lin" valueType="num">
                                      <p:cBhvr>
                                        <p:cTn id="74" dur="500" fill="hold"/>
                                        <p:tgtEl>
                                          <p:spTgt spid="10"/>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anim calcmode="lin" valueType="num">
                                      <p:cBhvr>
                                        <p:cTn id="78" dur="500" fill="hold"/>
                                        <p:tgtEl>
                                          <p:spTgt spid="7"/>
                                        </p:tgtEl>
                                        <p:attrNameLst>
                                          <p:attrName>ppt_x</p:attrName>
                                        </p:attrNameLst>
                                      </p:cBhvr>
                                      <p:tavLst>
                                        <p:tav tm="0">
                                          <p:val>
                                            <p:strVal val="#ppt_x"/>
                                          </p:val>
                                        </p:tav>
                                        <p:tav tm="100000">
                                          <p:val>
                                            <p:strVal val="#ppt_x"/>
                                          </p:val>
                                        </p:tav>
                                      </p:tavLst>
                                    </p:anim>
                                    <p:anim calcmode="lin" valueType="num">
                                      <p:cBhvr>
                                        <p:cTn id="79" dur="50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anim calcmode="lin" valueType="num">
                                      <p:cBhvr>
                                        <p:cTn id="83" dur="500" fill="hold"/>
                                        <p:tgtEl>
                                          <p:spTgt spid="8"/>
                                        </p:tgtEl>
                                        <p:attrNameLst>
                                          <p:attrName>ppt_x</p:attrName>
                                        </p:attrNameLst>
                                      </p:cBhvr>
                                      <p:tavLst>
                                        <p:tav tm="0">
                                          <p:val>
                                            <p:strVal val="#ppt_x"/>
                                          </p:val>
                                        </p:tav>
                                        <p:tav tm="100000">
                                          <p:val>
                                            <p:strVal val="#ppt_x"/>
                                          </p:val>
                                        </p:tav>
                                      </p:tavLst>
                                    </p:anim>
                                    <p:anim calcmode="lin" valueType="num">
                                      <p:cBhvr>
                                        <p:cTn id="84" dur="50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anim calcmode="lin" valueType="num">
                                      <p:cBhvr>
                                        <p:cTn id="88" dur="500" fill="hold"/>
                                        <p:tgtEl>
                                          <p:spTgt spid="9"/>
                                        </p:tgtEl>
                                        <p:attrNameLst>
                                          <p:attrName>ppt_x</p:attrName>
                                        </p:attrNameLst>
                                      </p:cBhvr>
                                      <p:tavLst>
                                        <p:tav tm="0">
                                          <p:val>
                                            <p:strVal val="#ppt_x"/>
                                          </p:val>
                                        </p:tav>
                                        <p:tav tm="100000">
                                          <p:val>
                                            <p:strVal val="#ppt_x"/>
                                          </p:val>
                                        </p:tav>
                                      </p:tavLst>
                                    </p:anim>
                                    <p:anim calcmode="lin" valueType="num">
                                      <p:cBhvr>
                                        <p:cTn id="89" dur="500" fill="hold"/>
                                        <p:tgtEl>
                                          <p:spTgt spid="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fade">
                                      <p:cBhvr>
                                        <p:cTn id="92" dur="500"/>
                                        <p:tgtEl>
                                          <p:spTgt spid="5"/>
                                        </p:tgtEl>
                                      </p:cBhvr>
                                    </p:animEffect>
                                    <p:anim calcmode="lin" valueType="num">
                                      <p:cBhvr>
                                        <p:cTn id="93" dur="500" fill="hold"/>
                                        <p:tgtEl>
                                          <p:spTgt spid="5"/>
                                        </p:tgtEl>
                                        <p:attrNameLst>
                                          <p:attrName>ppt_x</p:attrName>
                                        </p:attrNameLst>
                                      </p:cBhvr>
                                      <p:tavLst>
                                        <p:tav tm="0">
                                          <p:val>
                                            <p:strVal val="#ppt_x"/>
                                          </p:val>
                                        </p:tav>
                                        <p:tav tm="100000">
                                          <p:val>
                                            <p:strVal val="#ppt_x"/>
                                          </p:val>
                                        </p:tav>
                                      </p:tavLst>
                                    </p:anim>
                                    <p:anim calcmode="lin" valueType="num">
                                      <p:cBhvr>
                                        <p:cTn id="9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4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0"/>
                                        <p:tgtEl>
                                          <p:spTgt spid="19"/>
                                        </p:tgtEl>
                                        <p:attrNameLst>
                                          <p:attrName>ppt_y</p:attrName>
                                        </p:attrNameLst>
                                      </p:cBhvr>
                                      <p:tavLst>
                                        <p:tav tm="0">
                                          <p:val>
                                            <p:strVal val="ppt_y"/>
                                          </p:val>
                                        </p:tav>
                                        <p:tav tm="100000">
                                          <p:val>
                                            <p:strVal val="ppt_y-.1"/>
                                          </p:val>
                                        </p:tav>
                                      </p:tavLst>
                                    </p:anim>
                                    <p:set>
                                      <p:cBhvr>
                                        <p:cTn id="102" dur="1" fill="hold">
                                          <p:stCondLst>
                                            <p:cond delay="999"/>
                                          </p:stCondLst>
                                        </p:cTn>
                                        <p:tgtEl>
                                          <p:spTgt spid="19"/>
                                        </p:tgtEl>
                                        <p:attrNameLst>
                                          <p:attrName>style.visibility</p:attrName>
                                        </p:attrNameLst>
                                      </p:cBhvr>
                                      <p:to>
                                        <p:strVal val="hidden"/>
                                      </p:to>
                                    </p:set>
                                  </p:childTnLst>
                                </p:cTn>
                              </p:par>
                              <p:par>
                                <p:cTn id="103" presetID="47" presetClass="exit" presetSubtype="0" fill="hold" nodeType="withEffect">
                                  <p:stCondLst>
                                    <p:cond delay="0"/>
                                  </p:stCondLst>
                                  <p:childTnLst>
                                    <p:animEffect transition="out" filter="fade">
                                      <p:cBhvr>
                                        <p:cTn id="104" dur="1000"/>
                                        <p:tgtEl>
                                          <p:spTgt spid="11"/>
                                        </p:tgtEl>
                                      </p:cBhvr>
                                    </p:animEffect>
                                    <p:anim calcmode="lin" valueType="num">
                                      <p:cBhvr>
                                        <p:cTn id="105" dur="1000"/>
                                        <p:tgtEl>
                                          <p:spTgt spid="11"/>
                                        </p:tgtEl>
                                        <p:attrNameLst>
                                          <p:attrName>ppt_x</p:attrName>
                                        </p:attrNameLst>
                                      </p:cBhvr>
                                      <p:tavLst>
                                        <p:tav tm="0">
                                          <p:val>
                                            <p:strVal val="ppt_x"/>
                                          </p:val>
                                        </p:tav>
                                        <p:tav tm="100000">
                                          <p:val>
                                            <p:strVal val="ppt_x"/>
                                          </p:val>
                                        </p:tav>
                                      </p:tavLst>
                                    </p:anim>
                                    <p:anim calcmode="lin" valueType="num">
                                      <p:cBhvr>
                                        <p:cTn id="106" dur="1000"/>
                                        <p:tgtEl>
                                          <p:spTgt spid="11"/>
                                        </p:tgtEl>
                                        <p:attrNameLst>
                                          <p:attrName>ppt_y</p:attrName>
                                        </p:attrNameLst>
                                      </p:cBhvr>
                                      <p:tavLst>
                                        <p:tav tm="0">
                                          <p:val>
                                            <p:strVal val="ppt_y"/>
                                          </p:val>
                                        </p:tav>
                                        <p:tav tm="100000">
                                          <p:val>
                                            <p:strVal val="ppt_y-.1"/>
                                          </p:val>
                                        </p:tav>
                                      </p:tavLst>
                                    </p:anim>
                                    <p:set>
                                      <p:cBhvr>
                                        <p:cTn id="107" dur="1" fill="hold">
                                          <p:stCondLst>
                                            <p:cond delay="999"/>
                                          </p:stCondLst>
                                        </p:cTn>
                                        <p:tgtEl>
                                          <p:spTgt spid="11"/>
                                        </p:tgtEl>
                                        <p:attrNameLst>
                                          <p:attrName>style.visibility</p:attrName>
                                        </p:attrNameLst>
                                      </p:cBhvr>
                                      <p:to>
                                        <p:strVal val="hidden"/>
                                      </p:to>
                                    </p:set>
                                  </p:childTnLst>
                                </p:cTn>
                              </p:par>
                            </p:childTnLst>
                          </p:cTn>
                        </p:par>
                        <p:par>
                          <p:cTn id="108" fill="hold">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111" restart="whenNotActive" fill="hold" evtFilter="cancelBubble" nodeType="interactiveSeq">
                <p:stCondLst>
                  <p:cond evt="onClick" delay="0">
                    <p:tgtEl>
                      <p:spTgt spid="20"/>
                    </p:tgtEl>
                  </p:cond>
                </p:stCondLst>
                <p:endSync evt="end" delay="0">
                  <p:rtn val="all"/>
                </p:endSync>
                <p:childTnLst>
                  <p:par>
                    <p:cTn id="112" fill="hold">
                      <p:stCondLst>
                        <p:cond delay="0"/>
                      </p:stCondLst>
                      <p:childTnLst>
                        <p:par>
                          <p:cTn id="113" fill="hold">
                            <p:stCondLst>
                              <p:cond delay="0"/>
                            </p:stCondLst>
                            <p:childTnLst>
                              <p:par>
                                <p:cTn id="114" presetID="47" presetClass="exit" presetSubtype="0" fill="hold" grpId="0" nodeType="clickEffect">
                                  <p:stCondLst>
                                    <p:cond delay="0"/>
                                  </p:stCondLst>
                                  <p:childTnLst>
                                    <p:animEffect transition="out" filter="fade">
                                      <p:cBhvr>
                                        <p:cTn id="115" dur="1000"/>
                                        <p:tgtEl>
                                          <p:spTgt spid="20"/>
                                        </p:tgtEl>
                                      </p:cBhvr>
                                    </p:animEffect>
                                    <p:anim calcmode="lin" valueType="num">
                                      <p:cBhvr>
                                        <p:cTn id="116" dur="1000"/>
                                        <p:tgtEl>
                                          <p:spTgt spid="20"/>
                                        </p:tgtEl>
                                        <p:attrNameLst>
                                          <p:attrName>ppt_x</p:attrName>
                                        </p:attrNameLst>
                                      </p:cBhvr>
                                      <p:tavLst>
                                        <p:tav tm="0">
                                          <p:val>
                                            <p:strVal val="ppt_x"/>
                                          </p:val>
                                        </p:tav>
                                        <p:tav tm="100000">
                                          <p:val>
                                            <p:strVal val="ppt_x"/>
                                          </p:val>
                                        </p:tav>
                                      </p:tavLst>
                                    </p:anim>
                                    <p:anim calcmode="lin" valueType="num">
                                      <p:cBhvr>
                                        <p:cTn id="117" dur="1000"/>
                                        <p:tgtEl>
                                          <p:spTgt spid="20"/>
                                        </p:tgtEl>
                                        <p:attrNameLst>
                                          <p:attrName>ppt_y</p:attrName>
                                        </p:attrNameLst>
                                      </p:cBhvr>
                                      <p:tavLst>
                                        <p:tav tm="0">
                                          <p:val>
                                            <p:strVal val="ppt_y"/>
                                          </p:val>
                                        </p:tav>
                                        <p:tav tm="100000">
                                          <p:val>
                                            <p:strVal val="ppt_y-.1"/>
                                          </p:val>
                                        </p:tav>
                                      </p:tavLst>
                                    </p:anim>
                                    <p:set>
                                      <p:cBhvr>
                                        <p:cTn id="118"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4" name="dung .wav"/>
                                        </p:tgtEl>
                                      </p:cMediaNode>
                                    </p:audio>
                                  </p:subTnLst>
                                </p:cTn>
                              </p:par>
                              <p:par>
                                <p:cTn id="119" presetID="47" presetClass="exit" presetSubtype="0" fill="hold" nodeType="withEffect">
                                  <p:stCondLst>
                                    <p:cond delay="0"/>
                                  </p:stCondLst>
                                  <p:childTnLst>
                                    <p:animEffect transition="out" filter="fade">
                                      <p:cBhvr>
                                        <p:cTn id="120" dur="1000"/>
                                        <p:tgtEl>
                                          <p:spTgt spid="12"/>
                                        </p:tgtEl>
                                      </p:cBhvr>
                                    </p:animEffect>
                                    <p:anim calcmode="lin" valueType="num">
                                      <p:cBhvr>
                                        <p:cTn id="121" dur="1000"/>
                                        <p:tgtEl>
                                          <p:spTgt spid="12"/>
                                        </p:tgtEl>
                                        <p:attrNameLst>
                                          <p:attrName>ppt_x</p:attrName>
                                        </p:attrNameLst>
                                      </p:cBhvr>
                                      <p:tavLst>
                                        <p:tav tm="0">
                                          <p:val>
                                            <p:strVal val="ppt_x"/>
                                          </p:val>
                                        </p:tav>
                                        <p:tav tm="100000">
                                          <p:val>
                                            <p:strVal val="ppt_x"/>
                                          </p:val>
                                        </p:tav>
                                      </p:tavLst>
                                    </p:anim>
                                    <p:anim calcmode="lin" valueType="num">
                                      <p:cBhvr>
                                        <p:cTn id="122" dur="1000"/>
                                        <p:tgtEl>
                                          <p:spTgt spid="12"/>
                                        </p:tgtEl>
                                        <p:attrNameLst>
                                          <p:attrName>ppt_y</p:attrName>
                                        </p:attrNameLst>
                                      </p:cBhvr>
                                      <p:tavLst>
                                        <p:tav tm="0">
                                          <p:val>
                                            <p:strVal val="ppt_y"/>
                                          </p:val>
                                        </p:tav>
                                        <p:tav tm="100000">
                                          <p:val>
                                            <p:strVal val="ppt_y-.1"/>
                                          </p:val>
                                        </p:tav>
                                      </p:tavLst>
                                    </p:anim>
                                    <p:set>
                                      <p:cBhvr>
                                        <p:cTn id="123" dur="1" fill="hold">
                                          <p:stCondLst>
                                            <p:cond delay="999"/>
                                          </p:stCondLst>
                                        </p:cTn>
                                        <p:tgtEl>
                                          <p:spTgt spid="12"/>
                                        </p:tgtEl>
                                        <p:attrNameLst>
                                          <p:attrName>style.visibility</p:attrName>
                                        </p:attrNameLst>
                                      </p:cBhvr>
                                      <p:to>
                                        <p:strVal val="hidden"/>
                                      </p:to>
                                    </p:set>
                                  </p:childTnLst>
                                </p:cTn>
                              </p:par>
                            </p:childTnLst>
                          </p:cTn>
                        </p:par>
                        <p:par>
                          <p:cTn id="124" fill="hold">
                            <p:stCondLst>
                              <p:cond delay="1000"/>
                            </p:stCondLst>
                            <p:childTnLst>
                              <p:par>
                                <p:cTn id="125" presetID="0" presetClass="path" presetSubtype="0" accel="50000" decel="50000" fill="hold" nodeType="afterEffect">
                                  <p:stCondLst>
                                    <p:cond delay="0"/>
                                  </p:stCondLst>
                                  <p:childTnLst>
                                    <p:animMotion origin="layout" path="M -0.00104 -0.00186 C -0.13836 -0.04815 -0.27465 -0.09352 -0.321 -0.14661 C -0.36718 -0.1997 -0.36545 -0.2855 -0.27465 -0.32284 C -0.18489 -0.36019 0.11268 -0.38334 0.22257 -0.37284 C 0.33316 -0.36204 0.36111 -0.30988 0.38785 -0.25834 " pathEditMode="relative" rAng="0" ptsTypes="AAAAA">
                                      <p:cBhvr>
                                        <p:cTn id="126" dur="2000" fill="hold"/>
                                        <p:tgtEl>
                                          <p:spTgt spid="31"/>
                                        </p:tgtEl>
                                        <p:attrNameLst>
                                          <p:attrName>ppt_x</p:attrName>
                                          <p:attrName>ppt_y</p:attrName>
                                        </p:attrNameLst>
                                      </p:cBhvr>
                                      <p:rCtr x="1962" y="-18704"/>
                                    </p:animMotion>
                                  </p:childTnLst>
                                </p:cTn>
                              </p:par>
                            </p:childTnLst>
                          </p:cTn>
                        </p:par>
                        <p:par>
                          <p:cTn id="127" fill="hold">
                            <p:stCondLst>
                              <p:cond delay="3000"/>
                            </p:stCondLst>
                            <p:childTnLst>
                              <p:par>
                                <p:cTn id="128" presetID="47" presetClass="exit" presetSubtype="0" fill="hold" nodeType="afterEffect">
                                  <p:stCondLst>
                                    <p:cond delay="0"/>
                                  </p:stCondLst>
                                  <p:childTnLst>
                                    <p:animEffect transition="out" filter="fade">
                                      <p:cBhvr>
                                        <p:cTn id="129" dur="2000"/>
                                        <p:tgtEl>
                                          <p:spTgt spid="31"/>
                                        </p:tgtEl>
                                      </p:cBhvr>
                                    </p:animEffect>
                                    <p:anim calcmode="lin" valueType="num">
                                      <p:cBhvr>
                                        <p:cTn id="130" dur="2000"/>
                                        <p:tgtEl>
                                          <p:spTgt spid="31"/>
                                        </p:tgtEl>
                                        <p:attrNameLst>
                                          <p:attrName>ppt_x</p:attrName>
                                        </p:attrNameLst>
                                      </p:cBhvr>
                                      <p:tavLst>
                                        <p:tav tm="0">
                                          <p:val>
                                            <p:strVal val="ppt_x"/>
                                          </p:val>
                                        </p:tav>
                                        <p:tav tm="100000">
                                          <p:val>
                                            <p:strVal val="ppt_x"/>
                                          </p:val>
                                        </p:tav>
                                      </p:tavLst>
                                    </p:anim>
                                    <p:anim calcmode="lin" valueType="num">
                                      <p:cBhvr>
                                        <p:cTn id="131" dur="2000"/>
                                        <p:tgtEl>
                                          <p:spTgt spid="31"/>
                                        </p:tgtEl>
                                        <p:attrNameLst>
                                          <p:attrName>ppt_y</p:attrName>
                                        </p:attrNameLst>
                                      </p:cBhvr>
                                      <p:tavLst>
                                        <p:tav tm="0">
                                          <p:val>
                                            <p:strVal val="ppt_y"/>
                                          </p:val>
                                        </p:tav>
                                        <p:tav tm="100000">
                                          <p:val>
                                            <p:strVal val="ppt_y-.1"/>
                                          </p:val>
                                        </p:tav>
                                      </p:tavLst>
                                    </p:anim>
                                    <p:set>
                                      <p:cBhvr>
                                        <p:cTn id="132"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21"/>
                    </p:tgtEl>
                  </p:cond>
                </p:stCondLst>
                <p:endSync evt="end" delay="0">
                  <p:rtn val="all"/>
                </p:endSync>
                <p:childTnLst>
                  <p:par>
                    <p:cTn id="134" fill="hold">
                      <p:stCondLst>
                        <p:cond delay="0"/>
                      </p:stCondLst>
                      <p:childTnLst>
                        <p:par>
                          <p:cTn id="135" fill="hold">
                            <p:stCondLst>
                              <p:cond delay="0"/>
                            </p:stCondLst>
                            <p:childTnLst>
                              <p:par>
                                <p:cTn id="136" presetID="47" presetClass="exit" presetSubtype="0" fill="hold" grpId="0" nodeType="clickEffect">
                                  <p:stCondLst>
                                    <p:cond delay="0"/>
                                  </p:stCondLst>
                                  <p:childTnLst>
                                    <p:animEffect transition="out" filter="fade">
                                      <p:cBhvr>
                                        <p:cTn id="137" dur="1000"/>
                                        <p:tgtEl>
                                          <p:spTgt spid="21"/>
                                        </p:tgtEl>
                                      </p:cBhvr>
                                    </p:animEffect>
                                    <p:anim calcmode="lin" valueType="num">
                                      <p:cBhvr>
                                        <p:cTn id="138" dur="1000"/>
                                        <p:tgtEl>
                                          <p:spTgt spid="21"/>
                                        </p:tgtEl>
                                        <p:attrNameLst>
                                          <p:attrName>ppt_x</p:attrName>
                                        </p:attrNameLst>
                                      </p:cBhvr>
                                      <p:tavLst>
                                        <p:tav tm="0">
                                          <p:val>
                                            <p:strVal val="ppt_x"/>
                                          </p:val>
                                        </p:tav>
                                        <p:tav tm="100000">
                                          <p:val>
                                            <p:strVal val="ppt_x"/>
                                          </p:val>
                                        </p:tav>
                                      </p:tavLst>
                                    </p:anim>
                                    <p:anim calcmode="lin" valueType="num">
                                      <p:cBhvr>
                                        <p:cTn id="139" dur="1000"/>
                                        <p:tgtEl>
                                          <p:spTgt spid="21"/>
                                        </p:tgtEl>
                                        <p:attrNameLst>
                                          <p:attrName>ppt_y</p:attrName>
                                        </p:attrNameLst>
                                      </p:cBhvr>
                                      <p:tavLst>
                                        <p:tav tm="0">
                                          <p:val>
                                            <p:strVal val="ppt_y"/>
                                          </p:val>
                                        </p:tav>
                                        <p:tav tm="100000">
                                          <p:val>
                                            <p:strVal val="ppt_y-.1"/>
                                          </p:val>
                                        </p:tav>
                                      </p:tavLst>
                                    </p:anim>
                                    <p:set>
                                      <p:cBhvr>
                                        <p:cTn id="140" dur="1" fill="hold">
                                          <p:stCondLst>
                                            <p:cond delay="999"/>
                                          </p:stCondLst>
                                        </p:cTn>
                                        <p:tgtEl>
                                          <p:spTgt spid="21"/>
                                        </p:tgtEl>
                                        <p:attrNameLst>
                                          <p:attrName>style.visibility</p:attrName>
                                        </p:attrNameLst>
                                      </p:cBhvr>
                                      <p:to>
                                        <p:strVal val="hidden"/>
                                      </p:to>
                                    </p:set>
                                  </p:childTnLst>
                                </p:cTn>
                              </p:par>
                              <p:par>
                                <p:cTn id="141" presetID="47" presetClass="exit" presetSubtype="0" fill="hold"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par>
                          <p:cTn id="146" fill="hold">
                            <p:stCondLst>
                              <p:cond delay="1000"/>
                            </p:stCondLst>
                            <p:childTnLst>
                              <p:par>
                                <p:cTn id="147" presetID="1" presetClass="entr" presetSubtype="0" fill="hold" grpId="0" nodeType="afterEffect">
                                  <p:stCondLst>
                                    <p:cond delay="0"/>
                                  </p:stCondLst>
                                  <p:childTnLst>
                                    <p:set>
                                      <p:cBhvr>
                                        <p:cTn id="14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149" restart="whenNotActive" fill="hold" evtFilter="cancelBubble" nodeType="interactiveSeq">
                <p:stCondLst>
                  <p:cond evt="onClick" delay="0">
                    <p:tgtEl>
                      <p:spTgt spid="32"/>
                    </p:tgtEl>
                  </p:cond>
                </p:stCondLst>
                <p:endSync evt="end" delay="0">
                  <p:rtn val="all"/>
                </p:endSync>
                <p:childTnLst>
                  <p:par>
                    <p:cTn id="150" fill="hold">
                      <p:stCondLst>
                        <p:cond delay="0"/>
                      </p:stCondLst>
                      <p:childTnLst>
                        <p:par>
                          <p:cTn id="151" fill="hold">
                            <p:stCondLst>
                              <p:cond delay="0"/>
                            </p:stCondLst>
                            <p:childTnLst>
                              <p:par>
                                <p:cTn id="152" presetID="47" presetClass="exit" presetSubtype="0" fill="hold" grpId="0"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7" presetClass="exit" presetSubtype="0" fill="hold" nodeType="withEffect">
                                  <p:stCondLst>
                                    <p:cond delay="0"/>
                                  </p:stCondLst>
                                  <p:childTnLst>
                                    <p:animEffect transition="out" filter="fade">
                                      <p:cBhvr>
                                        <p:cTn id="158" dur="1000"/>
                                        <p:tgtEl>
                                          <p:spTgt spid="10"/>
                                        </p:tgtEl>
                                      </p:cBhvr>
                                    </p:animEffect>
                                    <p:anim calcmode="lin" valueType="num">
                                      <p:cBhvr>
                                        <p:cTn id="159" dur="1000"/>
                                        <p:tgtEl>
                                          <p:spTgt spid="10"/>
                                        </p:tgtEl>
                                        <p:attrNameLst>
                                          <p:attrName>ppt_x</p:attrName>
                                        </p:attrNameLst>
                                      </p:cBhvr>
                                      <p:tavLst>
                                        <p:tav tm="0">
                                          <p:val>
                                            <p:strVal val="ppt_x"/>
                                          </p:val>
                                        </p:tav>
                                        <p:tav tm="100000">
                                          <p:val>
                                            <p:strVal val="ppt_x"/>
                                          </p:val>
                                        </p:tav>
                                      </p:tavLst>
                                    </p:anim>
                                    <p:anim calcmode="lin" valueType="num">
                                      <p:cBhvr>
                                        <p:cTn id="160" dur="1000"/>
                                        <p:tgtEl>
                                          <p:spTgt spid="10"/>
                                        </p:tgtEl>
                                        <p:attrNameLst>
                                          <p:attrName>ppt_y</p:attrName>
                                        </p:attrNameLst>
                                      </p:cBhvr>
                                      <p:tavLst>
                                        <p:tav tm="0">
                                          <p:val>
                                            <p:strVal val="ppt_y"/>
                                          </p:val>
                                        </p:tav>
                                        <p:tav tm="100000">
                                          <p:val>
                                            <p:strVal val="ppt_y-.1"/>
                                          </p:val>
                                        </p:tav>
                                      </p:tavLst>
                                    </p:anim>
                                    <p:set>
                                      <p:cBhvr>
                                        <p:cTn id="161" dur="1" fill="hold">
                                          <p:stCondLst>
                                            <p:cond delay="999"/>
                                          </p:stCondLst>
                                        </p:cTn>
                                        <p:tgtEl>
                                          <p:spTgt spid="10"/>
                                        </p:tgtEl>
                                        <p:attrNameLst>
                                          <p:attrName>style.visibility</p:attrName>
                                        </p:attrNameLst>
                                      </p:cBhvr>
                                      <p:to>
                                        <p:strVal val="hidden"/>
                                      </p:to>
                                    </p:set>
                                  </p:childTnLst>
                                </p:cTn>
                              </p:par>
                            </p:childTnLst>
                          </p:cTn>
                        </p:par>
                        <p:par>
                          <p:cTn id="162" fill="hold">
                            <p:stCondLst>
                              <p:cond delay="1000"/>
                            </p:stCondLst>
                            <p:childTnLst>
                              <p:par>
                                <p:cTn id="163" presetID="1" presetClass="entr" presetSubtype="0" fill="hold" grpId="0" nodeType="afterEffect">
                                  <p:stCondLst>
                                    <p:cond delay="0"/>
                                  </p:stCondLst>
                                  <p:childTnLst>
                                    <p:set>
                                      <p:cBhvr>
                                        <p:cTn id="16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19" grpId="0"/>
      <p:bldP spid="19" grpId="1"/>
      <p:bldP spid="21" grpId="0"/>
      <p:bldP spid="21" grpId="1"/>
      <p:bldP spid="24" grpId="0" animBg="1"/>
      <p:bldP spid="28" grpId="0" animBg="1"/>
      <p:bldP spid="29" grpId="0" animBg="1"/>
      <p:bldP spid="30" grpId="0" animBg="1"/>
      <p:bldP spid="32" grpId="0"/>
      <p:bldP spid="32" grpId="1"/>
      <p:bldP spid="20" grpId="0"/>
      <p:bldP spid="20" grpId="1"/>
      <p:bldP spid="25" grpId="0" animBg="1"/>
      <p:bldP spid="26"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5" cstate="print"/>
          <a:stretch>
            <a:fillRect/>
          </a:stretch>
        </p:blipFill>
        <p:spPr>
          <a:xfrm>
            <a:off x="1829340" y="2258568"/>
            <a:ext cx="4954967" cy="3758184"/>
          </a:xfrm>
          <a:prstGeom prst="rect">
            <a:avLst/>
          </a:prstGeom>
        </p:spPr>
      </p:pic>
      <p:sp>
        <p:nvSpPr>
          <p:cNvPr id="5" name="Cloud 4"/>
          <p:cNvSpPr/>
          <p:nvPr/>
        </p:nvSpPr>
        <p:spPr>
          <a:xfrm>
            <a:off x="4839462" y="681427"/>
            <a:ext cx="3657600" cy="218064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ơn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các</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em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giúp</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ông lão </a:t>
            </a:r>
            <a:r>
              <a:rPr kumimoji="0" lang="en-US" sz="22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cá!</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Oval 5"/>
          <p:cNvSpPr/>
          <p:nvPr/>
        </p:nvSpPr>
        <p:spPr>
          <a:xfrm>
            <a:off x="4343400" y="3008376"/>
            <a:ext cx="171450" cy="17145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Oval 6"/>
          <p:cNvSpPr/>
          <p:nvPr/>
        </p:nvSpPr>
        <p:spPr>
          <a:xfrm>
            <a:off x="4553712" y="2519172"/>
            <a:ext cx="28575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8" name="Oval 7"/>
          <p:cNvSpPr/>
          <p:nvPr/>
        </p:nvSpPr>
        <p:spPr>
          <a:xfrm>
            <a:off x="4135374" y="3431286"/>
            <a:ext cx="171450" cy="180594"/>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9"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4368" y="825500"/>
            <a:ext cx="406400" cy="406400"/>
          </a:xfrm>
          <a:prstGeom prst="rect">
            <a:avLst/>
          </a:prstGeom>
        </p:spPr>
      </p:pic>
    </p:spTree>
    <p:extLst>
      <p:ext uri="{BB962C8B-B14F-4D97-AF65-F5344CB8AC3E}">
        <p14:creationId xmlns:p14="http://schemas.microsoft.com/office/powerpoint/2010/main" val="16698280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5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19"/>
        <p:cNvGrpSpPr/>
        <p:nvPr/>
      </p:nvGrpSpPr>
      <p:grpSpPr>
        <a:xfrm>
          <a:off x="0" y="0"/>
          <a:ext cx="0" cy="0"/>
          <a:chOff x="0" y="0"/>
          <a:chExt cx="0" cy="0"/>
        </a:xfrm>
      </p:grpSpPr>
      <p:sp>
        <p:nvSpPr>
          <p:cNvPr id="3331" name="Google Shape;3331;p61"/>
          <p:cNvSpPr txBox="1"/>
          <p:nvPr/>
        </p:nvSpPr>
        <p:spPr>
          <a:xfrm flipH="1">
            <a:off x="658346" y="398972"/>
            <a:ext cx="2635112"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6.7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tr.11)</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01702" y="420366"/>
            <a:ext cx="7781647" cy="923330"/>
          </a:xfrm>
          <a:prstGeom prst="rect">
            <a:avLst/>
          </a:prstGeom>
        </p:spPr>
        <p:txBody>
          <a:bodyPr wrap="square">
            <a:spAutoFit/>
          </a:bodyPr>
          <a:lstStyle/>
          <a:p>
            <a:pPr>
              <a:lnSpc>
                <a:spcPct val="150000"/>
              </a:lnSpc>
            </a:pPr>
            <a:r>
              <a:rPr lang="en-US" sz="1800" smtClean="0">
                <a:latin typeface="+mn-lt"/>
              </a:rPr>
              <a:t>                                          </a:t>
            </a:r>
            <a:r>
              <a:rPr lang="vi-VN" sz="1800" smtClean="0">
                <a:latin typeface="+mn-lt"/>
              </a:rPr>
              <a:t>Dùng </a:t>
            </a:r>
            <a:r>
              <a:rPr lang="vi-VN" sz="1800">
                <a:latin typeface="+mn-lt"/>
              </a:rPr>
              <a:t>tính chất cơ bản của phân thức, giải thích vì sao các kết luận sau đúng.</a:t>
            </a:r>
            <a:endParaRPr lang="en-US" sz="1800">
              <a:latin typeface="+mn-lt"/>
            </a:endParaRPr>
          </a:p>
        </p:txBody>
      </p:sp>
      <p:sp>
        <p:nvSpPr>
          <p:cNvPr id="5" name="Rectangle 4"/>
          <p:cNvSpPr/>
          <p:nvPr/>
        </p:nvSpPr>
        <p:spPr>
          <a:xfrm>
            <a:off x="1329986" y="2590400"/>
            <a:ext cx="2602743" cy="507831"/>
          </a:xfrm>
          <a:prstGeom prst="rect">
            <a:avLst/>
          </a:prstGeom>
        </p:spPr>
        <p:txBody>
          <a:bodyPr wrap="square">
            <a:spAutoFit/>
          </a:bodyPr>
          <a:lstStyle/>
          <a:p>
            <a:pPr algn="just">
              <a:lnSpc>
                <a:spcPct val="150000"/>
              </a:lnSpc>
            </a:pPr>
            <a:r>
              <a:rPr lang="fr-FR" sz="1800">
                <a:latin typeface="+mn-lt"/>
                <a:ea typeface="Calibri" panose="020F0502020204030204" pitchFamily="34" charset="0"/>
                <a:cs typeface="Times New Roman" panose="02020603050405020304" pitchFamily="18" charset="0"/>
              </a:rPr>
              <a:t>Các kết luận đúng </a:t>
            </a:r>
            <a:r>
              <a:rPr lang="fr-FR" sz="1800" smtClean="0">
                <a:latin typeface="+mn-lt"/>
                <a:ea typeface="Calibri" panose="020F0502020204030204" pitchFamily="34" charset="0"/>
                <a:cs typeface="Times New Roman" panose="02020603050405020304" pitchFamily="18" charset="0"/>
              </a:rPr>
              <a:t>vì:</a:t>
            </a:r>
            <a:endParaRPr lang="en-US" sz="1800">
              <a:effectLst/>
              <a:latin typeface="+mn-lt"/>
              <a:ea typeface="Arial" panose="020B060402020202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1225380" y="1435173"/>
                <a:ext cx="6534289" cy="65274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r>
                        <a:rPr lang="en-US" sz="1800" i="1">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1225380" y="1435173"/>
                <a:ext cx="6534289" cy="652743"/>
              </a:xfrm>
              <a:prstGeom prst="rect">
                <a:avLst/>
              </a:prstGeom>
              <a:blipFill>
                <a:blip r:embed="rId3"/>
                <a:stretch>
                  <a:fillRect/>
                </a:stretch>
              </a:blipFill>
            </p:spPr>
            <p:txBody>
              <a:bodyPr/>
              <a:lstStyle/>
              <a:p>
                <a:r>
                  <a:rPr lang="en-US">
                    <a:noFill/>
                  </a:rPr>
                  <a:t> </a:t>
                </a:r>
              </a:p>
            </p:txBody>
          </p:sp>
        </mc:Fallback>
      </mc:AlternateContent>
      <p:sp>
        <p:nvSpPr>
          <p:cNvPr id="45" name="Rectangle 44"/>
          <p:cNvSpPr/>
          <p:nvPr/>
        </p:nvSpPr>
        <p:spPr>
          <a:xfrm>
            <a:off x="4143710" y="218672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1" name="Group 10"/>
          <p:cNvGrpSpPr/>
          <p:nvPr/>
        </p:nvGrpSpPr>
        <p:grpSpPr>
          <a:xfrm>
            <a:off x="1329986" y="3001800"/>
            <a:ext cx="6858000" cy="984885"/>
            <a:chOff x="1329986" y="3009892"/>
            <a:chExt cx="6858000" cy="984885"/>
          </a:xfrm>
        </p:grpSpPr>
        <mc:AlternateContent xmlns:mc="http://schemas.openxmlformats.org/markup-compatibility/2006" xmlns:a14="http://schemas.microsoft.com/office/drawing/2010/main">
          <mc:Choice Requires="a14">
            <p:sp>
              <p:nvSpPr>
                <p:cNvPr id="9" name="Rectangle 8"/>
                <p:cNvSpPr/>
                <p:nvPr/>
              </p:nvSpPr>
              <p:spPr>
                <a:xfrm>
                  <a:off x="1329986" y="3009892"/>
                  <a:ext cx="3643049" cy="984885"/>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𝑎</m:t>
                        </m:r>
                        <m:r>
                          <a:rPr lang="en-US"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329986" y="3009892"/>
                  <a:ext cx="3643049" cy="9848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916962" y="3296517"/>
                  <a:ext cx="3271024" cy="507831"/>
                </a:xfrm>
                <a:prstGeom prst="rect">
                  <a:avLst/>
                </a:prstGeom>
              </p:spPr>
              <p:txBody>
                <a:bodyPr wrap="none">
                  <a:spAutoFit/>
                </a:bodyPr>
                <a:lstStyle/>
                <a:p>
                  <a:pPr lvl="0" algn="just">
                    <a:lnSpc>
                      <a:spcPct val="150000"/>
                    </a:lnSpc>
                  </a:pPr>
                  <a:r>
                    <a:rPr lang="fr-FR" sz="1800">
                      <a:ea typeface="Calibri" panose="020F0502020204030204" pitchFamily="34" charset="0"/>
                      <a:cs typeface="Times New Roman" panose="02020603050405020304" pitchFamily="18" charset="0"/>
                    </a:rPr>
                    <a:t>(chia cả tử và mẫu cho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oMath>
                  </a14:m>
                  <a:r>
                    <a:rPr lang="fr-FR" sz="1800">
                      <a:ea typeface="Calibri" panose="020F0502020204030204" pitchFamily="34"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916962" y="3296517"/>
                  <a:ext cx="3271024" cy="507831"/>
                </a:xfrm>
                <a:prstGeom prst="rect">
                  <a:avLst/>
                </a:prstGeom>
                <a:blipFill>
                  <a:blip r:embed="rId5"/>
                  <a:stretch>
                    <a:fillRect l="-1679" b="-8333"/>
                  </a:stretch>
                </a:blipFill>
              </p:spPr>
              <p:txBody>
                <a:bodyPr/>
                <a:lstStyle/>
                <a:p>
                  <a:r>
                    <a:rPr lang="en-US">
                      <a:noFill/>
                    </a:rPr>
                    <a:t> </a:t>
                  </a:r>
                </a:p>
              </p:txBody>
            </p:sp>
          </mc:Fallback>
        </mc:AlternateContent>
      </p:grpSp>
      <p:grpSp>
        <p:nvGrpSpPr>
          <p:cNvPr id="13" name="Group 12"/>
          <p:cNvGrpSpPr/>
          <p:nvPr/>
        </p:nvGrpSpPr>
        <p:grpSpPr>
          <a:xfrm>
            <a:off x="1329986" y="4093584"/>
            <a:ext cx="6923890" cy="669094"/>
            <a:chOff x="1329986" y="4093584"/>
            <a:chExt cx="6923890" cy="669094"/>
          </a:xfrm>
        </p:grpSpPr>
        <mc:AlternateContent xmlns:mc="http://schemas.openxmlformats.org/markup-compatibility/2006" xmlns:a14="http://schemas.microsoft.com/office/drawing/2010/main">
          <mc:Choice Requires="a14">
            <p:sp>
              <p:nvSpPr>
                <p:cNvPr id="8" name="Rectangle 7"/>
                <p:cNvSpPr/>
                <p:nvPr/>
              </p:nvSpPr>
              <p:spPr>
                <a:xfrm>
                  <a:off x="5085843" y="4174215"/>
                  <a:ext cx="3168033" cy="507831"/>
                </a:xfrm>
                <a:prstGeom prst="rect">
                  <a:avLst/>
                </a:prstGeom>
              </p:spPr>
              <p:txBody>
                <a:bodyPr wrap="square">
                  <a:spAutoFit/>
                </a:bodyPr>
                <a:lstStyle/>
                <a:p>
                  <a:pPr lvl="0" algn="just">
                    <a:lnSpc>
                      <a:spcPct val="150000"/>
                    </a:lnSpc>
                  </a:pPr>
                  <a:r>
                    <a:rPr lang="fr-FR" sz="1800" smtClean="0">
                      <a:ea typeface="Calibri" panose="020F0502020204030204" pitchFamily="34" charset="0"/>
                      <a:cs typeface="Times New Roman" panose="02020603050405020304" pitchFamily="18" charset="0"/>
                    </a:rPr>
                    <a:t> </a:t>
                  </a:r>
                  <a:r>
                    <a:rPr lang="fr-FR" sz="1800">
                      <a:ea typeface="Calibri" panose="020F0502020204030204" pitchFamily="34" charset="0"/>
                      <a:cs typeface="Times New Roman" panose="02020603050405020304" pitchFamily="18" charset="0"/>
                    </a:rPr>
                    <a:t>(nhân cả tử và mẫu với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−1</m:t>
                      </m:r>
                    </m:oMath>
                  </a14:m>
                  <a:r>
                    <a:rPr lang="fr-FR" sz="1800">
                      <a:ea typeface="Calibri" panose="020F0502020204030204" pitchFamily="34" charset="0"/>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085843" y="4174215"/>
                  <a:ext cx="3168033" cy="507831"/>
                </a:xfrm>
                <a:prstGeom prst="rect">
                  <a:avLst/>
                </a:prstGeom>
                <a:blipFill>
                  <a:blip r:embed="rId6"/>
                  <a:stretch>
                    <a:fillRect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329986" y="4093584"/>
                  <a:ext cx="3866379"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1−</m:t>
                                </m:r>
                                <m:r>
                                  <a:rPr lang="fr-FR" sz="1800" i="1">
                                    <a:latin typeface="Cambria Math" panose="02040503050406030204" pitchFamily="18" charset="0"/>
                                    <a:ea typeface="Calibri" panose="020F0502020204030204" pitchFamily="34" charset="0"/>
                                    <a:cs typeface="Times New Roman" panose="02020603050405020304" pitchFamily="18" charset="0"/>
                                  </a:rPr>
                                  <m:t>𝑥</m:t>
                                </m:r>
                              </m:e>
                            </m:d>
                          </m:num>
                          <m:den>
                            <m:r>
                              <a:rPr lang="fr-FR" sz="1800" i="1">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329986" y="4093584"/>
                  <a:ext cx="3866379" cy="669094"/>
                </a:xfrm>
                <a:prstGeom prst="rect">
                  <a:avLst/>
                </a:prstGeom>
                <a:blipFill>
                  <a:blip r:embed="rId7"/>
                  <a:stretch>
                    <a:fillRect/>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31"/>
                                        </p:tgtEl>
                                        <p:attrNameLst>
                                          <p:attrName>style.visibility</p:attrName>
                                        </p:attrNameLst>
                                      </p:cBhvr>
                                      <p:to>
                                        <p:strVal val="visible"/>
                                      </p:to>
                                    </p:set>
                                    <p:animEffect transition="in" filter="fade">
                                      <p:cBhvr>
                                        <p:cTn id="7" dur="500"/>
                                        <p:tgtEl>
                                          <p:spTgt spid="3331"/>
                                        </p:tgtEl>
                                      </p:cBhvr>
                                    </p:animEffect>
                                    <p:anim calcmode="lin" valueType="num">
                                      <p:cBhvr>
                                        <p:cTn id="8" dur="500" fill="hold"/>
                                        <p:tgtEl>
                                          <p:spTgt spid="3331"/>
                                        </p:tgtEl>
                                        <p:attrNameLst>
                                          <p:attrName>ppt_x</p:attrName>
                                        </p:attrNameLst>
                                      </p:cBhvr>
                                      <p:tavLst>
                                        <p:tav tm="0">
                                          <p:val>
                                            <p:strVal val="#ppt_x"/>
                                          </p:val>
                                        </p:tav>
                                        <p:tav tm="100000">
                                          <p:val>
                                            <p:strVal val="#ppt_x"/>
                                          </p:val>
                                        </p:tav>
                                      </p:tavLst>
                                    </p:anim>
                                    <p:anim calcmode="lin" valueType="num">
                                      <p:cBhvr>
                                        <p:cTn id="9" dur="500" fill="hold"/>
                                        <p:tgtEl>
                                          <p:spTgt spid="33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down)">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1" grpId="0" animBg="1"/>
      <p:bldP spid="3" grpId="0"/>
      <p:bldP spid="6"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4" name="Google Shape;2004;p39"/>
          <p:cNvSpPr txBox="1">
            <a:spLocks noGrp="1"/>
          </p:cNvSpPr>
          <p:nvPr>
            <p:ph type="title" idx="4"/>
          </p:nvPr>
        </p:nvSpPr>
        <p:spPr>
          <a:xfrm>
            <a:off x="1782337" y="1795808"/>
            <a:ext cx="777984" cy="5245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sp>
        <p:nvSpPr>
          <p:cNvPr id="2007" name="Google Shape;2007;p39"/>
          <p:cNvSpPr txBox="1">
            <a:spLocks noGrp="1"/>
          </p:cNvSpPr>
          <p:nvPr>
            <p:ph type="subTitle" idx="7"/>
          </p:nvPr>
        </p:nvSpPr>
        <p:spPr>
          <a:xfrm>
            <a:off x="2615978" y="1861598"/>
            <a:ext cx="4894463" cy="484800"/>
          </a:xfrm>
          <a:prstGeom prst="rect">
            <a:avLst/>
          </a:prstGeom>
        </p:spPr>
        <p:txBody>
          <a:bodyPr spcFirstLastPara="1" wrap="square" lIns="91425" tIns="91425" rIns="91425" bIns="91425" anchor="b" anchorCtr="0">
            <a:noAutofit/>
          </a:bodyPr>
          <a:lstStyle/>
          <a:p>
            <a:pPr marL="0" lvl="0" indent="0"/>
            <a:r>
              <a:rPr lang="vi-VN" sz="2400" b="1">
                <a:latin typeface="+mn-lt"/>
              </a:rPr>
              <a:t>Tính chất cơ bản của phân thức</a:t>
            </a:r>
            <a:endParaRPr sz="2400" b="1">
              <a:latin typeface="+mn-lt"/>
            </a:endParaRPr>
          </a:p>
        </p:txBody>
      </p:sp>
      <p:sp>
        <p:nvSpPr>
          <p:cNvPr id="17" name="Google Shape;1991;p38"/>
          <p:cNvSpPr txBox="1">
            <a:spLocks noGrp="1"/>
          </p:cNvSpPr>
          <p:nvPr>
            <p:ph type="title"/>
          </p:nvPr>
        </p:nvSpPr>
        <p:spPr>
          <a:xfrm>
            <a:off x="735903" y="597163"/>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26" name="Google Shape;2004;p39"/>
          <p:cNvSpPr txBox="1">
            <a:spLocks noGrp="1"/>
          </p:cNvSpPr>
          <p:nvPr>
            <p:ph type="title" idx="4"/>
          </p:nvPr>
        </p:nvSpPr>
        <p:spPr>
          <a:xfrm>
            <a:off x="1782337" y="2974101"/>
            <a:ext cx="777984" cy="5245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smtClean="0">
                <a:latin typeface="+mj-lt"/>
              </a:rPr>
              <a:t>02</a:t>
            </a:r>
            <a:endParaRPr b="1">
              <a:latin typeface="+mj-lt"/>
            </a:endParaRPr>
          </a:p>
        </p:txBody>
      </p:sp>
      <p:sp>
        <p:nvSpPr>
          <p:cNvPr id="27" name="Google Shape;2007;p39"/>
          <p:cNvSpPr txBox="1">
            <a:spLocks noGrp="1"/>
          </p:cNvSpPr>
          <p:nvPr>
            <p:ph type="subTitle" idx="7"/>
          </p:nvPr>
        </p:nvSpPr>
        <p:spPr>
          <a:xfrm>
            <a:off x="1515162" y="3053559"/>
            <a:ext cx="3908502" cy="484800"/>
          </a:xfrm>
          <a:prstGeom prst="rect">
            <a:avLst/>
          </a:prstGeom>
        </p:spPr>
        <p:txBody>
          <a:bodyPr spcFirstLastPara="1" wrap="square" lIns="91425" tIns="91425" rIns="91425" bIns="91425" anchor="b" anchorCtr="0">
            <a:noAutofit/>
          </a:bodyPr>
          <a:lstStyle/>
          <a:p>
            <a:pPr marL="0" lvl="0" indent="0"/>
            <a:r>
              <a:rPr lang="en-US" sz="2400" b="1">
                <a:latin typeface="+mj-lt"/>
              </a:rPr>
              <a:t>Vận dụng</a:t>
            </a:r>
          </a:p>
        </p:txBody>
      </p:sp>
      <p:pic>
        <p:nvPicPr>
          <p:cNvPr id="14" name="Picture 13"/>
          <p:cNvPicPr>
            <a:picLocks noChangeAspect="1"/>
          </p:cNvPicPr>
          <p:nvPr/>
        </p:nvPicPr>
        <p:blipFill>
          <a:blip r:embed="rId3"/>
          <a:stretch>
            <a:fillRect/>
          </a:stretch>
        </p:blipFill>
        <p:spPr>
          <a:xfrm flipH="1">
            <a:off x="6579367" y="3053559"/>
            <a:ext cx="1862147" cy="18007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04"/>
                                        </p:tgtEl>
                                        <p:attrNameLst>
                                          <p:attrName>style.visibility</p:attrName>
                                        </p:attrNameLst>
                                      </p:cBhvr>
                                      <p:to>
                                        <p:strVal val="visible"/>
                                      </p:to>
                                    </p:set>
                                    <p:animEffect transition="in" filter="randombar(horizontal)">
                                      <p:cBhvr>
                                        <p:cTn id="12" dur="500"/>
                                        <p:tgtEl>
                                          <p:spTgt spid="200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07">
                                            <p:txEl>
                                              <p:pRg st="0" end="0"/>
                                            </p:txEl>
                                          </p:spTgt>
                                        </p:tgtEl>
                                        <p:attrNameLst>
                                          <p:attrName>style.visibility</p:attrName>
                                        </p:attrNameLst>
                                      </p:cBhvr>
                                      <p:to>
                                        <p:strVal val="visible"/>
                                      </p:to>
                                    </p:set>
                                    <p:animEffect transition="in" filter="randombar(horizontal)">
                                      <p:cBhvr>
                                        <p:cTn id="15" dur="500"/>
                                        <p:tgtEl>
                                          <p:spTgt spid="200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wipe(down)">
                                      <p:cBhvr>
                                        <p:cTn id="23"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4" grpId="0" animBg="1"/>
      <p:bldP spid="2007" grpId="0" build="p"/>
      <p:bldP spid="17" grpId="0"/>
      <p:bldP spid="26" grpId="0" animBg="1"/>
      <p:bldP spid="2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10" name="Google Shape;3331;p61"/>
          <p:cNvSpPr txBox="1"/>
          <p:nvPr/>
        </p:nvSpPr>
        <p:spPr>
          <a:xfrm flipH="1">
            <a:off x="1366919" y="566526"/>
            <a:ext cx="2635112"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6.8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4110119" y="531056"/>
            <a:ext cx="4148323" cy="553998"/>
          </a:xfrm>
          <a:prstGeom prst="rect">
            <a:avLst/>
          </a:prstGeom>
        </p:spPr>
        <p:txBody>
          <a:bodyPr wrap="square">
            <a:spAutoFit/>
          </a:bodyPr>
          <a:lstStyle/>
          <a:p>
            <a:pPr>
              <a:lnSpc>
                <a:spcPct val="150000"/>
              </a:lnSpc>
            </a:pPr>
            <a:r>
              <a:rPr lang="vi-VN" sz="2000">
                <a:latin typeface="+mn-lt"/>
              </a:rPr>
              <a:t>Tìm đa thức thích hợp cho dấu “?”.</a:t>
            </a:r>
            <a:endParaRPr lang="en-US" sz="2000">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2308410" y="2542733"/>
                <a:ext cx="5395208" cy="1344727"/>
              </a:xfrm>
              <a:prstGeom prst="rect">
                <a:avLst/>
              </a:prstGeom>
            </p:spPr>
            <p:txBody>
              <a:bodyPr wrap="square">
                <a:spAutoFit/>
              </a:bodyPr>
              <a:lstStyle/>
              <a:p>
                <a:pPr algn="just">
                  <a:lnSpc>
                    <a:spcPct val="150000"/>
                  </a:lnSpc>
                </a:pPr>
                <a:r>
                  <a:rPr lang="fr-FR" sz="2000" smtClean="0">
                    <a:latin typeface="+mn-lt"/>
                    <a:ea typeface="Calibri" panose="020F0502020204030204" pitchFamily="34" charset="0"/>
                    <a:cs typeface="Times New Roman" panose="02020603050405020304" pitchFamily="18" charset="0"/>
                  </a:rPr>
                  <a:t>Ta có: </a:t>
                </a:r>
              </a:p>
              <a:p>
                <a:pPr algn="just">
                  <a:lnSpc>
                    <a:spcPct val="150000"/>
                  </a:lnSpc>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2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m:t>
                          </m:r>
                          <m:r>
                            <a:rPr lang="fr-FR" sz="2000" i="1">
                              <a:effectLst/>
                              <a:latin typeface="Cambria Math" panose="02040503050406030204" pitchFamily="18" charset="0"/>
                              <a:ea typeface="Calibri" panose="020F0502020204030204" pitchFamily="34" charset="0"/>
                              <a:cs typeface="Times New Roman" panose="02020603050405020304" pitchFamily="18" charset="0"/>
                            </a:rPr>
                            <m:t>𝑦</m:t>
                          </m:r>
                        </m:num>
                        <m:den>
                          <m:r>
                            <a:rPr lang="fr-FR" sz="2000" i="1">
                              <a:effectLst/>
                              <a:latin typeface="Cambria Math" panose="02040503050406030204" pitchFamily="18" charset="0"/>
                              <a:ea typeface="Calibri" panose="020F0502020204030204" pitchFamily="34" charset="0"/>
                              <a:cs typeface="Times New Roman" panose="02020603050405020304" pitchFamily="18" charset="0"/>
                            </a:rPr>
                            <m:t>𝑥</m:t>
                          </m:r>
                          <m:r>
                            <a:rPr lang="fr-FR" sz="20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2000" smtClean="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08410" y="2542733"/>
                <a:ext cx="5395208" cy="1344727"/>
              </a:xfrm>
              <a:prstGeom prst="rect">
                <a:avLst/>
              </a:prstGeom>
              <a:blipFill>
                <a:blip r:embed="rId3"/>
                <a:stretch>
                  <a:fillRect l="-12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110119" y="1182203"/>
                <a:ext cx="1782090" cy="670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𝑦</m:t>
                          </m:r>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4−</m:t>
                          </m:r>
                          <m:r>
                            <a:rPr lang="fr-FR" sz="2000" i="1">
                              <a:latin typeface="Cambria Math" panose="02040503050406030204" pitchFamily="18" charset="0"/>
                              <a:ea typeface="Calibri" panose="020F0502020204030204" pitchFamily="34" charset="0"/>
                              <a:cs typeface="Times New Roman" panose="02020603050405020304" pitchFamily="18" charset="0"/>
                            </a:rPr>
                            <m:t>𝑥</m:t>
                          </m:r>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4110119" y="1182203"/>
                <a:ext cx="1782090" cy="670568"/>
              </a:xfrm>
              <a:prstGeom prst="rect">
                <a:avLst/>
              </a:prstGeom>
              <a:blipFill>
                <a:blip r:embed="rId4"/>
                <a:stretch>
                  <a:fillRect/>
                </a:stretch>
              </a:blipFill>
            </p:spPr>
            <p:txBody>
              <a:bodyPr/>
              <a:lstStyle/>
              <a:p>
                <a:r>
                  <a:rPr lang="en-US">
                    <a:noFill/>
                  </a:rPr>
                  <a:t> </a:t>
                </a:r>
              </a:p>
            </p:txBody>
          </p:sp>
        </mc:Fallback>
      </mc:AlternateContent>
      <p:sp>
        <p:nvSpPr>
          <p:cNvPr id="15" name="Rectangle 14"/>
          <p:cNvSpPr/>
          <p:nvPr/>
        </p:nvSpPr>
        <p:spPr>
          <a:xfrm>
            <a:off x="2308410" y="1941849"/>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6" name="Rectangle 5"/>
              <p:cNvSpPr/>
              <p:nvPr/>
            </p:nvSpPr>
            <p:spPr>
              <a:xfrm>
                <a:off x="2383094" y="3973802"/>
                <a:ext cx="3237874" cy="553998"/>
              </a:xfrm>
              <a:prstGeom prst="rect">
                <a:avLst/>
              </a:prstGeom>
            </p:spPr>
            <p:txBody>
              <a:bodyPr wrap="none">
                <a:spAutoFit/>
              </a:bodyPr>
              <a:lstStyle/>
              <a:p>
                <a:pPr lvl="0" algn="just">
                  <a:lnSpc>
                    <a:spcPct val="150000"/>
                  </a:lnSpc>
                </a:pPr>
                <a:r>
                  <a:rPr lang="fr-FR" sz="2000">
                    <a:ea typeface="Calibri" panose="020F0502020204030204" pitchFamily="34" charset="0"/>
                    <a:cs typeface="Times New Roman" panose="02020603050405020304" pitchFamily="18" charset="0"/>
                  </a:rPr>
                  <a:t>Vậy dấu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ea typeface="Calibri" panose="020F0502020204030204" pitchFamily="34" charset="0"/>
                    <a:cs typeface="Times New Roman" panose="02020603050405020304" pitchFamily="18" charset="0"/>
                  </a:rPr>
                  <a:t> là đa thức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𝑦</m:t>
                    </m:r>
                    <m:r>
                      <a:rPr lang="en-US" sz="20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20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383094" y="3973802"/>
                <a:ext cx="3237874" cy="553998"/>
              </a:xfrm>
              <a:prstGeom prst="rect">
                <a:avLst/>
              </a:prstGeom>
              <a:blipFill>
                <a:blip r:embed="rId5"/>
                <a:stretch>
                  <a:fillRect l="-2072" b="-879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4" grpId="0"/>
      <p:bldP spid="5" grpId="0"/>
      <p:bldP spid="1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93"/>
        <p:cNvGrpSpPr/>
        <p:nvPr/>
      </p:nvGrpSpPr>
      <p:grpSpPr>
        <a:xfrm>
          <a:off x="0" y="0"/>
          <a:ext cx="0" cy="0"/>
          <a:chOff x="0" y="0"/>
          <a:chExt cx="0" cy="0"/>
        </a:xfrm>
      </p:grpSpPr>
      <p:sp>
        <p:nvSpPr>
          <p:cNvPr id="5" name="Google Shape;3331;p61"/>
          <p:cNvSpPr txBox="1"/>
          <p:nvPr/>
        </p:nvSpPr>
        <p:spPr>
          <a:xfrm flipH="1">
            <a:off x="1561127" y="574617"/>
            <a:ext cx="2635112"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6.9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293938" y="647664"/>
            <a:ext cx="3018775" cy="369332"/>
          </a:xfrm>
          <a:prstGeom prst="rect">
            <a:avLst/>
          </a:prstGeom>
        </p:spPr>
        <p:txBody>
          <a:bodyPr wrap="none">
            <a:spAutoFit/>
          </a:bodyPr>
          <a:lstStyle/>
          <a:p>
            <a:r>
              <a:rPr lang="en-US" sz="1800">
                <a:latin typeface="+mn-lt"/>
              </a:rPr>
              <a:t>Rút gọn các phân thức sau:</a:t>
            </a:r>
          </a:p>
        </p:txBody>
      </p:sp>
      <mc:AlternateContent xmlns:mc="http://schemas.openxmlformats.org/markup-compatibility/2006" xmlns:a14="http://schemas.microsoft.com/office/drawing/2010/main">
        <mc:Choice Requires="a14">
          <p:sp>
            <p:nvSpPr>
              <p:cNvPr id="7" name="Rectangle 6"/>
              <p:cNvSpPr/>
              <p:nvPr/>
            </p:nvSpPr>
            <p:spPr>
              <a:xfrm>
                <a:off x="1517138" y="1498326"/>
                <a:ext cx="1600695" cy="622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𝑎</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+10</m:t>
                          </m:r>
                        </m:num>
                        <m:den>
                          <m:r>
                            <a:rPr lang="fr-FR" sz="1800" i="1">
                              <a:latin typeface="Cambria Math" panose="02040503050406030204" pitchFamily="18" charset="0"/>
                              <a:ea typeface="Calibri" panose="020F0502020204030204" pitchFamily="34" charset="0"/>
                              <a:cs typeface="Times New Roman" panose="02020603050405020304" pitchFamily="18" charset="0"/>
                            </a:rPr>
                            <m:t>25</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+50</m:t>
                          </m:r>
                        </m:den>
                      </m:f>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517138" y="1498326"/>
                <a:ext cx="1600695" cy="62292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517138" y="2651891"/>
                <a:ext cx="1785040"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45</m:t>
                          </m:r>
                          <m:r>
                            <a:rPr lang="fr-FR" sz="1800" i="1">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3−</m:t>
                              </m:r>
                              <m:r>
                                <a:rPr lang="fr-FR" sz="1800" i="1">
                                  <a:latin typeface="Cambria Math" panose="02040503050406030204" pitchFamily="18" charset="0"/>
                                  <a:ea typeface="Calibri" panose="020F0502020204030204" pitchFamily="34" charset="0"/>
                                  <a:cs typeface="Times New Roman" panose="02020603050405020304" pitchFamily="18" charset="0"/>
                                </a:rPr>
                                <m:t>𝑥</m:t>
                              </m:r>
                            </m:e>
                          </m:d>
                        </m:num>
                        <m:den>
                          <m:r>
                            <a:rPr lang="fr-FR" sz="1800" i="1">
                              <a:latin typeface="Cambria Math" panose="02040503050406030204" pitchFamily="18" charset="0"/>
                              <a:ea typeface="Calibri" panose="020F0502020204030204" pitchFamily="34" charset="0"/>
                              <a:cs typeface="Times New Roman" panose="02020603050405020304" pitchFamily="18" charset="0"/>
                            </a:rPr>
                            <m:t>15</m:t>
                          </m:r>
                          <m:r>
                            <a:rPr lang="fr-FR" sz="1800" i="1">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−3</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1517138" y="2651891"/>
                <a:ext cx="1785040" cy="66909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558128" y="3821640"/>
                <a:ext cx="2112758" cy="687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𝑐</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1558128" y="3821640"/>
                <a:ext cx="2112758" cy="68736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949787" y="1498326"/>
                <a:ext cx="2850011"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d>
                        </m:num>
                        <m:den>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25</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d>
                        </m:den>
                      </m:f>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num>
                        <m:den>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d>
                        </m:den>
                      </m:f>
                    </m:oMath>
                  </m:oMathPara>
                </a14:m>
                <a:endParaRPr lang="en-US">
                  <a:solidFill>
                    <a:srgbClr val="C00000"/>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949787" y="1498326"/>
                <a:ext cx="2850011" cy="66909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117833" y="2654084"/>
                <a:ext cx="2906693"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−45</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d>
                        </m:num>
                        <m:den>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15</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d>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d>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a:solidFill>
                    <a:srgbClr val="C0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3117833" y="2654084"/>
                <a:ext cx="2906693" cy="66909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491477" y="3821640"/>
                <a:ext cx="4537909" cy="687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1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r>
                            <a:rPr lang="fr-FR" sz="1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solidFill>
                    <a:srgbClr val="C0000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3491477" y="3821640"/>
                <a:ext cx="4537909" cy="687368"/>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7" grpId="0"/>
      <p:bldP spid="8" grpId="0"/>
      <p:bldP spid="9" grpId="0"/>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9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682506" y="2662761"/>
                <a:ext cx="5940190" cy="2001895"/>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−8</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4−2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82506" y="2662761"/>
                <a:ext cx="5940190" cy="2001895"/>
              </a:xfrm>
              <a:prstGeom prst="rect">
                <a:avLst/>
              </a:prstGeom>
              <a:blipFill>
                <a:blip r:embed="rId3"/>
                <a:stretch>
                  <a:fillRect/>
                </a:stretch>
              </a:blipFill>
            </p:spPr>
            <p:txBody>
              <a:bodyPr/>
              <a:lstStyle/>
              <a:p>
                <a:r>
                  <a:rPr lang="en-US">
                    <a:noFill/>
                  </a:rPr>
                  <a:t> </a:t>
                </a:r>
              </a:p>
            </p:txBody>
          </p:sp>
        </mc:Fallback>
      </mc:AlternateContent>
      <p:sp>
        <p:nvSpPr>
          <p:cNvPr id="22" name="Google Shape;3331;p61"/>
          <p:cNvSpPr txBox="1"/>
          <p:nvPr/>
        </p:nvSpPr>
        <p:spPr>
          <a:xfrm flipH="1">
            <a:off x="1034548" y="497333"/>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6.12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3" name="Rectangle 22"/>
          <p:cNvSpPr/>
          <p:nvPr/>
        </p:nvSpPr>
        <p:spPr>
          <a:xfrm>
            <a:off x="3969864" y="554196"/>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Quy đồng mẫu thức các phân thức sau:</a:t>
            </a:r>
          </a:p>
        </p:txBody>
      </p:sp>
      <p:grpSp>
        <p:nvGrpSpPr>
          <p:cNvPr id="24" name="Group 23"/>
          <p:cNvGrpSpPr/>
          <p:nvPr/>
        </p:nvGrpSpPr>
        <p:grpSpPr>
          <a:xfrm>
            <a:off x="1682506" y="1229971"/>
            <a:ext cx="5686710" cy="705515"/>
            <a:chOff x="654819" y="1309402"/>
            <a:chExt cx="5686710" cy="617348"/>
          </a:xfrm>
        </p:grpSpPr>
        <mc:AlternateContent xmlns:mc="http://schemas.openxmlformats.org/markup-compatibility/2006" xmlns:a14="http://schemas.microsoft.com/office/drawing/2010/main">
          <mc:Choice Requires="a14">
            <p:sp>
              <p:nvSpPr>
                <p:cNvPr id="25" name="Rectangle 24"/>
                <p:cNvSpPr/>
                <p:nvPr/>
              </p:nvSpPr>
              <p:spPr>
                <a:xfrm>
                  <a:off x="654819" y="1314018"/>
                  <a:ext cx="2287357" cy="6127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5" name="Rectangle 24"/>
                <p:cNvSpPr>
                  <a:spLocks noRot="1" noChangeAspect="1" noMove="1" noResize="1" noEditPoints="1" noAdjustHandles="1" noChangeArrowheads="1" noChangeShapeType="1" noTextEdit="1"/>
                </p:cNvSpPr>
                <p:nvPr/>
              </p:nvSpPr>
              <p:spPr>
                <a:xfrm>
                  <a:off x="654819" y="1314018"/>
                  <a:ext cx="2287357" cy="6127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3590135" y="1309402"/>
                  <a:ext cx="2751394" cy="6173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6" name="Rectangle 25"/>
                <p:cNvSpPr>
                  <a:spLocks noRot="1" noChangeAspect="1" noMove="1" noResize="1" noEditPoints="1" noAdjustHandles="1" noChangeArrowheads="1" noChangeShapeType="1" noTextEdit="1"/>
                </p:cNvSpPr>
                <p:nvPr/>
              </p:nvSpPr>
              <p:spPr>
                <a:xfrm>
                  <a:off x="3590135" y="1309402"/>
                  <a:ext cx="2751394" cy="617348"/>
                </a:xfrm>
                <a:prstGeom prst="rect">
                  <a:avLst/>
                </a:prstGeom>
                <a:blipFill>
                  <a:blip r:embed="rId5"/>
                  <a:stretch>
                    <a:fillRect/>
                  </a:stretch>
                </a:blipFill>
              </p:spPr>
              <p:txBody>
                <a:bodyPr/>
                <a:lstStyle/>
                <a:p>
                  <a:r>
                    <a:rPr lang="en-US">
                      <a:noFill/>
                    </a:rPr>
                    <a:t> </a:t>
                  </a:r>
                </a:p>
              </p:txBody>
            </p:sp>
          </mc:Fallback>
        </mc:AlternateContent>
      </p:grpSp>
      <p:sp>
        <p:nvSpPr>
          <p:cNvPr id="27" name="Rectangle 26"/>
          <p:cNvSpPr/>
          <p:nvPr/>
        </p:nvSpPr>
        <p:spPr>
          <a:xfrm>
            <a:off x="4303787" y="216458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barn(inVertical)">
                                      <p:cBhvr>
                                        <p:cTn id="34"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99"/>
        <p:cNvGrpSpPr/>
        <p:nvPr/>
      </p:nvGrpSpPr>
      <p:grpSpPr>
        <a:xfrm>
          <a:off x="0" y="0"/>
          <a:ext cx="0" cy="0"/>
          <a:chOff x="0" y="0"/>
          <a:chExt cx="0" cy="0"/>
        </a:xfrm>
      </p:grpSpPr>
      <p:sp>
        <p:nvSpPr>
          <p:cNvPr id="14" name="Google Shape;3331;p61"/>
          <p:cNvSpPr txBox="1"/>
          <p:nvPr/>
        </p:nvSpPr>
        <p:spPr>
          <a:xfrm flipH="1">
            <a:off x="1034548" y="497333"/>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6.12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969864" y="554196"/>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Quy đồng mẫu thức các phân thức sau:</a:t>
            </a:r>
          </a:p>
        </p:txBody>
      </p:sp>
      <mc:AlternateContent xmlns:mc="http://schemas.openxmlformats.org/markup-compatibility/2006" xmlns:a14="http://schemas.microsoft.com/office/drawing/2010/main">
        <mc:Choice Requires="a14">
          <p:sp>
            <p:nvSpPr>
              <p:cNvPr id="5" name="Rectangle 4"/>
              <p:cNvSpPr/>
              <p:nvPr/>
            </p:nvSpPr>
            <p:spPr>
              <a:xfrm>
                <a:off x="1682506" y="2678945"/>
                <a:ext cx="5940190" cy="2001895"/>
              </a:xfrm>
              <a:prstGeom prst="rect">
                <a:avLst/>
              </a:prstGeom>
            </p:spPr>
            <p:txBody>
              <a:bodyPr wrap="square">
                <a:spAutoFit/>
              </a:bodyPr>
              <a:lstStyle/>
              <a:p>
                <a:pPr lvl="0">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ea typeface="Arial" panose="020B0604020202020204" pitchFamily="34" charset="0"/>
                  <a:cs typeface="Times New Roman" panose="02020603050405020304" pitchFamily="18" charset="0"/>
                </a:endParaRPr>
              </a:p>
              <a:p>
                <a:pPr lvl="0">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82506" y="2678945"/>
                <a:ext cx="5940190" cy="2001895"/>
              </a:xfrm>
              <a:prstGeom prst="rect">
                <a:avLst/>
              </a:prstGeom>
              <a:blipFill>
                <a:blip r:embed="rId3"/>
                <a:stretch>
                  <a:fillRect/>
                </a:stretch>
              </a:blipFill>
            </p:spPr>
            <p:txBody>
              <a:bodyPr/>
              <a:lstStyle/>
              <a:p>
                <a:r>
                  <a:rPr lang="en-US">
                    <a:noFill/>
                  </a:rPr>
                  <a:t> </a:t>
                </a:r>
              </a:p>
            </p:txBody>
          </p:sp>
        </mc:Fallback>
      </mc:AlternateContent>
      <p:grpSp>
        <p:nvGrpSpPr>
          <p:cNvPr id="8" name="Group 7"/>
          <p:cNvGrpSpPr/>
          <p:nvPr/>
        </p:nvGrpSpPr>
        <p:grpSpPr>
          <a:xfrm>
            <a:off x="1682506" y="1229971"/>
            <a:ext cx="5686710" cy="705515"/>
            <a:chOff x="654819" y="1309402"/>
            <a:chExt cx="5686710" cy="617348"/>
          </a:xfrm>
        </p:grpSpPr>
        <mc:AlternateContent xmlns:mc="http://schemas.openxmlformats.org/markup-compatibility/2006" xmlns:a14="http://schemas.microsoft.com/office/drawing/2010/main">
          <mc:Choice Requires="a14">
            <p:sp>
              <p:nvSpPr>
                <p:cNvPr id="6" name="Rectangle 5"/>
                <p:cNvSpPr/>
                <p:nvPr/>
              </p:nvSpPr>
              <p:spPr>
                <a:xfrm>
                  <a:off x="654819" y="1314018"/>
                  <a:ext cx="2287357" cy="6127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−8</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654819" y="1314018"/>
                  <a:ext cx="2287357" cy="6127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590135" y="1309402"/>
                  <a:ext cx="2751394" cy="6173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m:rPr>
                            <m:sty m:val="p"/>
                          </m:rP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3590135" y="1309402"/>
                  <a:ext cx="2751394" cy="617348"/>
                </a:xfrm>
                <a:prstGeom prst="rect">
                  <a:avLst/>
                </a:prstGeom>
                <a:blipFill>
                  <a:blip r:embed="rId5"/>
                  <a:stretch>
                    <a:fillRect/>
                  </a:stretch>
                </a:blipFill>
              </p:spPr>
              <p:txBody>
                <a:bodyPr/>
                <a:lstStyle/>
                <a:p>
                  <a:r>
                    <a:rPr lang="en-US">
                      <a:noFill/>
                    </a:rPr>
                    <a:t> </a:t>
                  </a:r>
                </a:p>
              </p:txBody>
            </p:sp>
          </mc:Fallback>
        </mc:AlternateContent>
      </p:grpSp>
      <p:sp>
        <p:nvSpPr>
          <p:cNvPr id="21" name="Rectangle 20"/>
          <p:cNvSpPr/>
          <p:nvPr/>
        </p:nvSpPr>
        <p:spPr>
          <a:xfrm>
            <a:off x="4303787" y="2164589"/>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269366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5" name="Google Shape;3331;p61"/>
          <p:cNvSpPr txBox="1"/>
          <p:nvPr/>
        </p:nvSpPr>
        <p:spPr>
          <a:xfrm flipH="1">
            <a:off x="897580" y="364225"/>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6.13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849080" y="421088"/>
            <a:ext cx="4249881" cy="369332"/>
          </a:xfrm>
          <a:prstGeom prst="rect">
            <a:avLst/>
          </a:prstGeom>
        </p:spPr>
        <p:txBody>
          <a:bodyPr wrap="none">
            <a:spAutoFit/>
          </a:bodyPr>
          <a:lstStyle/>
          <a:p>
            <a:r>
              <a:rPr lang="en-US" sz="1800">
                <a:latin typeface="+mj-lt"/>
              </a:rPr>
              <a:t>Quy đồng mẫu thức các phân thức sau:</a:t>
            </a:r>
          </a:p>
        </p:txBody>
      </p:sp>
      <mc:AlternateContent xmlns:mc="http://schemas.openxmlformats.org/markup-compatibility/2006" xmlns:a14="http://schemas.microsoft.com/office/drawing/2010/main">
        <mc:Choice Requires="a14">
          <p:sp>
            <p:nvSpPr>
              <p:cNvPr id="4" name="Rectangle 3"/>
              <p:cNvSpPr/>
              <p:nvPr/>
            </p:nvSpPr>
            <p:spPr>
              <a:xfrm>
                <a:off x="93059" y="936434"/>
                <a:ext cx="4572000" cy="965201"/>
              </a:xfrm>
              <a:prstGeom prst="rect">
                <a:avLst/>
              </a:prstGeom>
            </p:spPr>
            <p:txBody>
              <a:bodyPr>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j-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3059" y="936434"/>
                <a:ext cx="4572000" cy="96520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4001511" y="827687"/>
                <a:ext cx="4572000" cy="1073948"/>
              </a:xfrm>
              <a:prstGeom prst="rect">
                <a:avLst/>
              </a:prstGeom>
            </p:spPr>
            <p:txBody>
              <a:bodyPr>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𝑥𝑦</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𝑥𝑦</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4001511" y="827687"/>
                <a:ext cx="4572000" cy="1073948"/>
              </a:xfrm>
              <a:prstGeom prst="rect">
                <a:avLst/>
              </a:prstGeom>
              <a:blipFill>
                <a:blip r:embed="rId4"/>
                <a:stretch>
                  <a:fillRect/>
                </a:stretch>
              </a:blipFill>
            </p:spPr>
            <p:txBody>
              <a:bodyPr/>
              <a:lstStyle/>
              <a:p>
                <a:r>
                  <a:rPr lang="en-US">
                    <a:noFill/>
                  </a:rPr>
                  <a:t> </a:t>
                </a:r>
              </a:p>
            </p:txBody>
          </p:sp>
        </mc:Fallback>
      </mc:AlternateContent>
      <p:sp>
        <p:nvSpPr>
          <p:cNvPr id="39" name="Rectangle 38"/>
          <p:cNvSpPr/>
          <p:nvPr/>
        </p:nvSpPr>
        <p:spPr>
          <a:xfrm>
            <a:off x="1965190" y="201506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837526" y="2468827"/>
                <a:ext cx="3163985" cy="517193"/>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fr-FR" sz="1800" smtClean="0">
                    <a:latin typeface="+mn-lt"/>
                    <a:ea typeface="Calibri" panose="020F0502020204030204" pitchFamily="34" charset="0"/>
                    <a:cs typeface="Times New Roman" panose="02020603050405020304" pitchFamily="18" charset="0"/>
                  </a:rPr>
                  <a:t>MTC: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37526" y="2468827"/>
                <a:ext cx="3163985" cy="517193"/>
              </a:xfrm>
              <a:prstGeom prst="rect">
                <a:avLst/>
              </a:prstGeom>
              <a:blipFill>
                <a:blip r:embed="rId5"/>
                <a:stretch>
                  <a:fillRect b="-82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7526" y="2935401"/>
                <a:ext cx="4572000" cy="2003947"/>
              </a:xfrm>
              <a:prstGeom prst="rect">
                <a:avLst/>
              </a:prstGeom>
            </p:spPr>
            <p:txBody>
              <a:bodyPr>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8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num>
                        <m:den>
                          <m:r>
                            <a:rPr lang="fr-FR" sz="1800" i="1">
                              <a:latin typeface="Cambria Math" panose="02040503050406030204" pitchFamily="18" charset="0"/>
                              <a:ea typeface="Calibri" panose="020F0502020204030204" pitchFamily="34" charset="0"/>
                              <a:cs typeface="Times New Roman" panose="02020603050405020304" pitchFamily="18" charset="0"/>
                            </a:rPr>
                            <m:t>2−</m:t>
                          </m:r>
                          <m:r>
                            <a:rPr lang="fr-FR" sz="1800" i="1">
                              <a:latin typeface="Cambria Math" panose="02040503050406030204" pitchFamily="18" charset="0"/>
                              <a:ea typeface="Calibri" panose="020F0502020204030204" pitchFamily="34" charset="0"/>
                              <a:cs typeface="Times New Roman" panose="02020603050405020304" pitchFamily="18" charset="0"/>
                            </a:rPr>
                            <m:t>𝑥</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5</m:t>
                          </m:r>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7526" y="2935401"/>
                <a:ext cx="4572000" cy="200394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97435" y="3176297"/>
                <a:ext cx="3390544"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r>
                                <a:rPr lang="fr-FR" sz="1800" i="1">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latin typeface="Cambria Math" panose="02040503050406030204" pitchFamily="18" charset="0"/>
                              <a:ea typeface="Calibri" panose="020F0502020204030204" pitchFamily="34" charset="0"/>
                              <a:cs typeface="Times New Roman" panose="02020603050405020304" pitchFamily="18" charset="0"/>
                            </a:rPr>
                            <m:t>−4</m:t>
                          </m:r>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+4</m:t>
                          </m:r>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sSup>
                            <m:sSupPr>
                              <m:ctrlPr>
                                <a:rPr lang="en-US" sz="1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−2</m:t>
                                  </m:r>
                                </m:e>
                              </m:d>
                            </m:e>
                            <m:sup>
                              <m:r>
                                <a:rPr lang="fr-FR" sz="1800" i="1">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4697435" y="3176297"/>
                <a:ext cx="3390544" cy="669094"/>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randombar(horizontal)">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barn(inVertical)">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animEffect transition="in" filter="wipe(down)">
                                      <p:cBhvr>
                                        <p:cTn id="44" dur="500"/>
                                        <p:tgtEl>
                                          <p:spTgt spid="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4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p:bldP spid="4" grpId="0"/>
      <p:bldP spid="38" grpId="0"/>
      <p:bldP spid="3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21"/>
        <p:cNvGrpSpPr/>
        <p:nvPr/>
      </p:nvGrpSpPr>
      <p:grpSpPr>
        <a:xfrm>
          <a:off x="0" y="0"/>
          <a:ext cx="0" cy="0"/>
          <a:chOff x="0" y="0"/>
          <a:chExt cx="0" cy="0"/>
        </a:xfrm>
      </p:grpSpPr>
      <p:sp>
        <p:nvSpPr>
          <p:cNvPr id="35" name="Google Shape;3331;p61"/>
          <p:cNvSpPr txBox="1"/>
          <p:nvPr/>
        </p:nvSpPr>
        <p:spPr>
          <a:xfrm flipH="1">
            <a:off x="897580" y="364225"/>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6.13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3849080" y="421088"/>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Quy đồng mẫu thức các phân thức sau:</a:t>
            </a:r>
          </a:p>
        </p:txBody>
      </p:sp>
      <mc:AlternateContent xmlns:mc="http://schemas.openxmlformats.org/markup-compatibility/2006" xmlns:a14="http://schemas.microsoft.com/office/drawing/2010/main">
        <mc:Choice Requires="a14">
          <p:sp>
            <p:nvSpPr>
              <p:cNvPr id="4" name="Rectangle 3"/>
              <p:cNvSpPr/>
              <p:nvPr/>
            </p:nvSpPr>
            <p:spPr>
              <a:xfrm>
                <a:off x="93059" y="936434"/>
                <a:ext cx="4572000" cy="965201"/>
              </a:xfrm>
              <a:prstGeom prst="rect">
                <a:avLst/>
              </a:prstGeom>
            </p:spPr>
            <p:txBody>
              <a:bodyPr>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𝑎</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93059" y="936434"/>
                <a:ext cx="4572000" cy="96520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4001511" y="827687"/>
                <a:ext cx="4572000" cy="1073948"/>
              </a:xfrm>
              <a:prstGeom prst="rect">
                <a:avLst/>
              </a:prstGeom>
            </p:spPr>
            <p:txBody>
              <a:bodyPr>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num>
                        <m:den>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𝑥𝑦</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𝑦</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oMath>
                  </m:oMathPara>
                </a14:m>
                <a:endParaRPr kumimoji="0" lang="en-US" sz="1800" b="0" i="0" u="none" strike="noStrike" kern="0" cap="none" spc="0" normalizeH="0" baseline="0" noProof="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sym typeface="Arial"/>
                </a:endParaRPr>
              </a:p>
            </p:txBody>
          </p:sp>
        </mc:Choice>
        <mc:Fallback xmlns="">
          <p:sp>
            <p:nvSpPr>
              <p:cNvPr id="38" name="Rectangle 37"/>
              <p:cNvSpPr>
                <a:spLocks noRot="1" noChangeAspect="1" noMove="1" noResize="1" noEditPoints="1" noAdjustHandles="1" noChangeArrowheads="1" noChangeShapeType="1" noTextEdit="1"/>
              </p:cNvSpPr>
              <p:nvPr/>
            </p:nvSpPr>
            <p:spPr>
              <a:xfrm>
                <a:off x="4001511" y="827687"/>
                <a:ext cx="4572000" cy="1073948"/>
              </a:xfrm>
              <a:prstGeom prst="rect">
                <a:avLst/>
              </a:prstGeom>
              <a:blipFill>
                <a:blip r:embed="rId4"/>
                <a:stretch>
                  <a:fillRect/>
                </a:stretch>
              </a:blipFill>
            </p:spPr>
            <p:txBody>
              <a:bodyPr/>
              <a:lstStyle/>
              <a:p>
                <a:r>
                  <a:rPr lang="en-US">
                    <a:noFill/>
                  </a:rPr>
                  <a:t> </a:t>
                </a:r>
              </a:p>
            </p:txBody>
          </p:sp>
        </mc:Fallback>
      </mc:AlternateContent>
      <p:sp>
        <p:nvSpPr>
          <p:cNvPr id="39" name="Rectangle 38"/>
          <p:cNvSpPr/>
          <p:nvPr/>
        </p:nvSpPr>
        <p:spPr>
          <a:xfrm>
            <a:off x="1965190" y="201506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837526" y="2468827"/>
                <a:ext cx="3163985" cy="456472"/>
              </a:xfrm>
              <a:prstGeom prst="rect">
                <a:avLst/>
              </a:prstGeom>
            </p:spPr>
            <p:txBody>
              <a:bodyPr wrap="square">
                <a:spAutoFit/>
              </a:bodyPr>
              <a:lstStyle/>
              <a:p>
                <a:pPr lvl="0" algn="just">
                  <a:lnSpc>
                    <a:spcPct val="150000"/>
                  </a:lnSpc>
                  <a:spcBef>
                    <a:spcPts val="600"/>
                  </a:spcBef>
                  <a:spcAft>
                    <a:spcPts val="600"/>
                  </a:spcAft>
                </a:pP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𝑏</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a14:m>
                <a:r>
                  <a:rPr kumimoji="0" lang="fr-FR" sz="18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MTC:</a:t>
                </a:r>
                <a:r>
                  <a:rPr kumimoji="0" lang="fr-FR" sz="1800" b="0" i="0" u="none" strike="noStrike" kern="0" cap="none" spc="0" normalizeH="0" baseline="0" noProof="0" smtClean="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837526" y="2468827"/>
                <a:ext cx="3163985" cy="456472"/>
              </a:xfrm>
              <a:prstGeom prst="rect">
                <a:avLst/>
              </a:prstGeom>
              <a:blipFill>
                <a:blip r:embed="rId5"/>
                <a:stretch>
                  <a:fillRect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97580" y="2862573"/>
                <a:ext cx="4572000" cy="1073948"/>
              </a:xfrm>
              <a:prstGeom prst="rect">
                <a:avLst/>
              </a:prstGeom>
            </p:spPr>
            <p:txBody>
              <a:bodyPr>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kumimoji="0" lang="en-US" sz="1800" b="0" i="0"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6" name="Rectangle 5"/>
              <p:cNvSpPr>
                <a:spLocks noRot="1" noChangeAspect="1" noMove="1" noResize="1" noEditPoints="1" noAdjustHandles="1" noChangeArrowheads="1" noChangeShapeType="1" noTextEdit="1"/>
              </p:cNvSpPr>
              <p:nvPr/>
            </p:nvSpPr>
            <p:spPr>
              <a:xfrm>
                <a:off x="897580" y="2862573"/>
                <a:ext cx="4572000" cy="107394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792876" y="2886849"/>
                <a:ext cx="3109377" cy="1046569"/>
              </a:xfrm>
              <a:prstGeom prst="rect">
                <a:avLst/>
              </a:prstGeom>
            </p:spPr>
            <p:txBody>
              <a:bodyPr wrap="non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6</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𝑦</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792876" y="2886849"/>
                <a:ext cx="3109377" cy="104656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569339" y="4071312"/>
                <a:ext cx="4330866" cy="6954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m:t>
                          </m:r>
                          <m:r>
                            <a:rPr lang="en-US" sz="1800" i="1">
                              <a:latin typeface="Cambria Math" panose="02040503050406030204" pitchFamily="18" charset="0"/>
                            </a:rPr>
                            <m:t>𝑥𝑦</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a:latin typeface="Cambria Math" panose="02040503050406030204" pitchFamily="18" charset="0"/>
                                </a:rPr>
                                <m:t>2</m:t>
                              </m:r>
                            </m:sup>
                          </m:sSup>
                        </m:num>
                        <m:den>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−2</m:t>
                          </m:r>
                          <m:r>
                            <a:rPr lang="en-US" sz="1800" i="1">
                              <a:latin typeface="Cambria Math" panose="02040503050406030204" pitchFamily="18" charset="0"/>
                            </a:rPr>
                            <m:t>𝑥𝑦</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a:latin typeface="Cambria Math" panose="02040503050406030204" pitchFamily="18" charset="0"/>
                                </a:rPr>
                                <m:t>2</m:t>
                              </m:r>
                            </m:sup>
                          </m:sSup>
                        </m:den>
                      </m:f>
                      <m:r>
                        <a:rPr lang="en-US" sz="1800">
                          <a:latin typeface="Cambria Math" panose="02040503050406030204" pitchFamily="18" charset="0"/>
                        </a:rPr>
                        <m:t>=</m:t>
                      </m:r>
                      <m:f>
                        <m:fPr>
                          <m:ctrlPr>
                            <a:rPr lang="en-US" sz="1800" i="1">
                              <a:latin typeface="Cambria Math" panose="02040503050406030204" pitchFamily="18" charset="0"/>
                            </a:rPr>
                          </m:ctrlPr>
                        </m:fPr>
                        <m:num>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m:t>
                              </m:r>
                              <m:r>
                                <a:rPr lang="en-US" sz="1800" i="1">
                                  <a:latin typeface="Cambria Math" panose="02040503050406030204" pitchFamily="18" charset="0"/>
                                </a:rPr>
                                <m:t>𝑥𝑦</m:t>
                              </m:r>
                              <m:r>
                                <a:rPr lang="en-US" sz="1800">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𝑦</m:t>
                                  </m:r>
                                </m:e>
                                <m:sup>
                                  <m:r>
                                    <a:rPr lang="en-US" sz="1800">
                                      <a:latin typeface="Cambria Math" panose="02040503050406030204" pitchFamily="18" charset="0"/>
                                    </a:rPr>
                                    <m:t>2</m:t>
                                  </m:r>
                                </m:sup>
                              </m:sSup>
                            </m:e>
                          </m:d>
                          <m:r>
                            <a:rPr lang="en-US" sz="180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a:latin typeface="Cambria Math" panose="02040503050406030204" pitchFamily="18" charset="0"/>
                                </a:rPr>
                                <m:t>+</m:t>
                              </m:r>
                              <m:r>
                                <a:rPr lang="en-US" sz="1800" i="1">
                                  <a:latin typeface="Cambria Math" panose="02040503050406030204" pitchFamily="18" charset="0"/>
                                </a:rPr>
                                <m:t>𝑦</m:t>
                              </m:r>
                            </m:e>
                          </m:d>
                        </m:num>
                        <m:den>
                          <m:r>
                            <a:rPr lang="en-US" sz="1800">
                              <a:latin typeface="Cambria Math" panose="02040503050406030204" pitchFamily="18" charset="0"/>
                            </a:rPr>
                            <m:t>3</m:t>
                          </m:r>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a:latin typeface="Cambria Math" panose="02040503050406030204" pitchFamily="18" charset="0"/>
                                </a:rPr>
                                <m:t>+</m:t>
                              </m:r>
                              <m:r>
                                <a:rPr lang="en-US" sz="1800" i="1">
                                  <a:latin typeface="Cambria Math" panose="02040503050406030204" pitchFamily="18" charset="0"/>
                                </a:rPr>
                                <m:t>𝑦</m:t>
                              </m:r>
                            </m:e>
                          </m:d>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a:latin typeface="Cambria Math" panose="02040503050406030204" pitchFamily="18" charset="0"/>
                                    </a:rPr>
                                    <m:t>−</m:t>
                                  </m:r>
                                  <m:r>
                                    <a:rPr lang="en-US" sz="1800" i="1">
                                      <a:latin typeface="Cambria Math" panose="02040503050406030204" pitchFamily="18" charset="0"/>
                                    </a:rPr>
                                    <m:t>𝑦</m:t>
                                  </m:r>
                                </m:e>
                              </m:d>
                            </m:e>
                            <m:sup>
                              <m:r>
                                <a:rPr lang="en-US" sz="1800">
                                  <a:latin typeface="Cambria Math" panose="02040503050406030204" pitchFamily="18" charset="0"/>
                                </a:rPr>
                                <m:t>2</m:t>
                              </m:r>
                            </m:sup>
                          </m:sSup>
                        </m:den>
                      </m:f>
                    </m:oMath>
                  </m:oMathPara>
                </a14:m>
                <a:endParaRPr lang="en-US" sz="1800"/>
              </a:p>
            </p:txBody>
          </p:sp>
        </mc:Choice>
        <mc:Fallback xmlns="">
          <p:sp>
            <p:nvSpPr>
              <p:cNvPr id="2" name="Rectangle 1"/>
              <p:cNvSpPr>
                <a:spLocks noRot="1" noChangeAspect="1" noMove="1" noResize="1" noEditPoints="1" noAdjustHandles="1" noChangeArrowheads="1" noChangeShapeType="1" noTextEdit="1"/>
              </p:cNvSpPr>
              <p:nvPr/>
            </p:nvSpPr>
            <p:spPr>
              <a:xfrm>
                <a:off x="2569339" y="4071312"/>
                <a:ext cx="4330866" cy="69544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236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86"/>
        <p:cNvGrpSpPr/>
        <p:nvPr/>
      </p:nvGrpSpPr>
      <p:grpSpPr>
        <a:xfrm>
          <a:off x="0" y="0"/>
          <a:ext cx="0" cy="0"/>
          <a:chOff x="0" y="0"/>
          <a:chExt cx="0" cy="0"/>
        </a:xfrm>
      </p:grpSpPr>
      <p:grpSp>
        <p:nvGrpSpPr>
          <p:cNvPr id="3889" name="Google Shape;3889;p73"/>
          <p:cNvGrpSpPr/>
          <p:nvPr/>
        </p:nvGrpSpPr>
        <p:grpSpPr>
          <a:xfrm>
            <a:off x="7817692" y="1685008"/>
            <a:ext cx="595188" cy="476469"/>
            <a:chOff x="1381700" y="994425"/>
            <a:chExt cx="2433310" cy="1947952"/>
          </a:xfrm>
        </p:grpSpPr>
        <p:sp>
          <p:nvSpPr>
            <p:cNvPr id="3890" name="Google Shape;3890;p73"/>
            <p:cNvSpPr/>
            <p:nvPr/>
          </p:nvSpPr>
          <p:spPr>
            <a:xfrm>
              <a:off x="1794234" y="1329957"/>
              <a:ext cx="2020776" cy="1456176"/>
            </a:xfrm>
            <a:custGeom>
              <a:avLst/>
              <a:gdLst/>
              <a:ahLst/>
              <a:cxnLst/>
              <a:rect l="l" t="t" r="r" b="b"/>
              <a:pathLst>
                <a:path w="20784" h="14977" extrusionOk="0">
                  <a:moveTo>
                    <a:pt x="8981" y="0"/>
                  </a:moveTo>
                  <a:lnTo>
                    <a:pt x="7" y="5552"/>
                  </a:lnTo>
                  <a:lnTo>
                    <a:pt x="0" y="5654"/>
                  </a:lnTo>
                  <a:lnTo>
                    <a:pt x="11422" y="14977"/>
                  </a:lnTo>
                  <a:lnTo>
                    <a:pt x="20783" y="7953"/>
                  </a:lnTo>
                  <a:lnTo>
                    <a:pt x="898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1" name="Google Shape;3891;p73"/>
            <p:cNvSpPr/>
            <p:nvPr/>
          </p:nvSpPr>
          <p:spPr>
            <a:xfrm>
              <a:off x="1381700" y="994425"/>
              <a:ext cx="1285736" cy="885354"/>
            </a:xfrm>
            <a:custGeom>
              <a:avLst/>
              <a:gdLst/>
              <a:ahLst/>
              <a:cxnLst/>
              <a:rect l="l" t="t" r="r" b="b"/>
              <a:pathLst>
                <a:path w="13224" h="9106" extrusionOk="0">
                  <a:moveTo>
                    <a:pt x="8102" y="1"/>
                  </a:moveTo>
                  <a:lnTo>
                    <a:pt x="1" y="5643"/>
                  </a:lnTo>
                  <a:lnTo>
                    <a:pt x="4243" y="9105"/>
                  </a:lnTo>
                  <a:lnTo>
                    <a:pt x="4250" y="9003"/>
                  </a:lnTo>
                  <a:lnTo>
                    <a:pt x="13224" y="3451"/>
                  </a:lnTo>
                  <a:lnTo>
                    <a:pt x="810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2" name="Google Shape;3892;p73"/>
            <p:cNvSpPr/>
            <p:nvPr/>
          </p:nvSpPr>
          <p:spPr>
            <a:xfrm>
              <a:off x="1381700" y="1542982"/>
              <a:ext cx="412634" cy="779667"/>
            </a:xfrm>
            <a:custGeom>
              <a:avLst/>
              <a:gdLst/>
              <a:ahLst/>
              <a:cxnLst/>
              <a:rect l="l" t="t" r="r" b="b"/>
              <a:pathLst>
                <a:path w="4244" h="8019" extrusionOk="0">
                  <a:moveTo>
                    <a:pt x="1" y="1"/>
                  </a:moveTo>
                  <a:lnTo>
                    <a:pt x="1" y="5762"/>
                  </a:lnTo>
                  <a:lnTo>
                    <a:pt x="3907" y="8019"/>
                  </a:lnTo>
                  <a:lnTo>
                    <a:pt x="4243" y="3463"/>
                  </a:lnTo>
                  <a:lnTo>
                    <a:pt x="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3" name="Google Shape;3893;p73"/>
            <p:cNvSpPr/>
            <p:nvPr/>
          </p:nvSpPr>
          <p:spPr>
            <a:xfrm>
              <a:off x="1761566" y="1879680"/>
              <a:ext cx="1143201" cy="1062697"/>
            </a:xfrm>
            <a:custGeom>
              <a:avLst/>
              <a:gdLst/>
              <a:ahLst/>
              <a:cxnLst/>
              <a:rect l="l" t="t" r="r" b="b"/>
              <a:pathLst>
                <a:path w="11758" h="10930" extrusionOk="0">
                  <a:moveTo>
                    <a:pt x="336" y="0"/>
                  </a:moveTo>
                  <a:lnTo>
                    <a:pt x="0" y="4556"/>
                  </a:lnTo>
                  <a:lnTo>
                    <a:pt x="11037" y="10929"/>
                  </a:lnTo>
                  <a:lnTo>
                    <a:pt x="11758" y="9323"/>
                  </a:lnTo>
                  <a:lnTo>
                    <a:pt x="3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4" name="Google Shape;3894;p73"/>
            <p:cNvSpPr/>
            <p:nvPr/>
          </p:nvSpPr>
          <p:spPr>
            <a:xfrm>
              <a:off x="2834563" y="2103108"/>
              <a:ext cx="980442" cy="839268"/>
            </a:xfrm>
            <a:custGeom>
              <a:avLst/>
              <a:gdLst/>
              <a:ahLst/>
              <a:cxnLst/>
              <a:rect l="l" t="t" r="r" b="b"/>
              <a:pathLst>
                <a:path w="10084" h="8632" extrusionOk="0">
                  <a:moveTo>
                    <a:pt x="10083" y="1"/>
                  </a:moveTo>
                  <a:lnTo>
                    <a:pt x="722" y="7025"/>
                  </a:lnTo>
                  <a:lnTo>
                    <a:pt x="1" y="8631"/>
                  </a:lnTo>
                  <a:lnTo>
                    <a:pt x="10083" y="2824"/>
                  </a:lnTo>
                  <a:lnTo>
                    <a:pt x="100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5" name="Google Shape;3895;p73"/>
          <p:cNvGrpSpPr/>
          <p:nvPr/>
        </p:nvGrpSpPr>
        <p:grpSpPr>
          <a:xfrm>
            <a:off x="5903484" y="1930947"/>
            <a:ext cx="1188175" cy="629725"/>
            <a:chOff x="2238925" y="1940975"/>
            <a:chExt cx="4361877" cy="2311765"/>
          </a:xfrm>
        </p:grpSpPr>
        <p:sp>
          <p:nvSpPr>
            <p:cNvPr id="3896" name="Google Shape;3896;p73"/>
            <p:cNvSpPr/>
            <p:nvPr/>
          </p:nvSpPr>
          <p:spPr>
            <a:xfrm>
              <a:off x="2238925" y="1940975"/>
              <a:ext cx="3417071" cy="2311765"/>
            </a:xfrm>
            <a:custGeom>
              <a:avLst/>
              <a:gdLst/>
              <a:ahLst/>
              <a:cxnLst/>
              <a:rect l="l" t="t" r="r" b="b"/>
              <a:pathLst>
                <a:path w="68171" h="46120" extrusionOk="0">
                  <a:moveTo>
                    <a:pt x="45383" y="10921"/>
                  </a:moveTo>
                  <a:lnTo>
                    <a:pt x="44758" y="11562"/>
                  </a:lnTo>
                  <a:lnTo>
                    <a:pt x="66900" y="32354"/>
                  </a:lnTo>
                  <a:lnTo>
                    <a:pt x="20524" y="36488"/>
                  </a:lnTo>
                  <a:lnTo>
                    <a:pt x="20439" y="36575"/>
                  </a:lnTo>
                  <a:lnTo>
                    <a:pt x="20439" y="36575"/>
                  </a:lnTo>
                  <a:lnTo>
                    <a:pt x="68170" y="32321"/>
                  </a:lnTo>
                  <a:lnTo>
                    <a:pt x="45383" y="10921"/>
                  </a:lnTo>
                  <a:close/>
                  <a:moveTo>
                    <a:pt x="46081" y="0"/>
                  </a:moveTo>
                  <a:lnTo>
                    <a:pt x="44810" y="33"/>
                  </a:lnTo>
                  <a:lnTo>
                    <a:pt x="0" y="46120"/>
                  </a:lnTo>
                  <a:lnTo>
                    <a:pt x="1358" y="45999"/>
                  </a:lnTo>
                  <a:lnTo>
                    <a:pt x="46081"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7" name="Google Shape;3897;p73"/>
            <p:cNvSpPr/>
            <p:nvPr/>
          </p:nvSpPr>
          <p:spPr>
            <a:xfrm>
              <a:off x="2302633" y="1940975"/>
              <a:ext cx="4298169" cy="2310111"/>
            </a:xfrm>
            <a:custGeom>
              <a:avLst/>
              <a:gdLst/>
              <a:ahLst/>
              <a:cxnLst/>
              <a:rect l="l" t="t" r="r" b="b"/>
              <a:pathLst>
                <a:path w="85749" h="46087" extrusionOk="0">
                  <a:moveTo>
                    <a:pt x="44112" y="10921"/>
                  </a:moveTo>
                  <a:lnTo>
                    <a:pt x="66899" y="32321"/>
                  </a:lnTo>
                  <a:lnTo>
                    <a:pt x="19168" y="36575"/>
                  </a:lnTo>
                  <a:lnTo>
                    <a:pt x="19168" y="36575"/>
                  </a:lnTo>
                  <a:lnTo>
                    <a:pt x="19253" y="36488"/>
                  </a:lnTo>
                  <a:lnTo>
                    <a:pt x="43487" y="11562"/>
                  </a:lnTo>
                  <a:lnTo>
                    <a:pt x="44112" y="10921"/>
                  </a:lnTo>
                  <a:close/>
                  <a:moveTo>
                    <a:pt x="44810" y="0"/>
                  </a:moveTo>
                  <a:lnTo>
                    <a:pt x="87" y="45999"/>
                  </a:lnTo>
                  <a:lnTo>
                    <a:pt x="1" y="46087"/>
                  </a:lnTo>
                  <a:lnTo>
                    <a:pt x="85748" y="38443"/>
                  </a:lnTo>
                  <a:lnTo>
                    <a:pt x="4481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898" name="Google Shape;3898;p73"/>
          <p:cNvSpPr/>
          <p:nvPr/>
        </p:nvSpPr>
        <p:spPr>
          <a:xfrm>
            <a:off x="8339412" y="3703137"/>
            <a:ext cx="255420" cy="298770"/>
          </a:xfrm>
          <a:custGeom>
            <a:avLst/>
            <a:gdLst/>
            <a:ahLst/>
            <a:cxnLst/>
            <a:rect l="l" t="t" r="r" b="b"/>
            <a:pathLst>
              <a:path w="16274" h="19036" extrusionOk="0">
                <a:moveTo>
                  <a:pt x="4149" y="1"/>
                </a:moveTo>
                <a:lnTo>
                  <a:pt x="0" y="4059"/>
                </a:lnTo>
                <a:lnTo>
                  <a:pt x="5879" y="9597"/>
                </a:lnTo>
                <a:lnTo>
                  <a:pt x="322" y="16314"/>
                </a:lnTo>
                <a:lnTo>
                  <a:pt x="3194" y="19035"/>
                </a:lnTo>
                <a:lnTo>
                  <a:pt x="8930" y="12472"/>
                </a:lnTo>
                <a:lnTo>
                  <a:pt x="13979" y="17229"/>
                </a:lnTo>
                <a:lnTo>
                  <a:pt x="16274" y="13263"/>
                </a:lnTo>
                <a:lnTo>
                  <a:pt x="12166" y="8770"/>
                </a:lnTo>
                <a:lnTo>
                  <a:pt x="16037" y="4338"/>
                </a:lnTo>
                <a:lnTo>
                  <a:pt x="12998" y="993"/>
                </a:lnTo>
                <a:lnTo>
                  <a:pt x="9225" y="5553"/>
                </a:lnTo>
                <a:lnTo>
                  <a:pt x="414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9" name="Google Shape;3899;p73"/>
          <p:cNvSpPr/>
          <p:nvPr/>
        </p:nvSpPr>
        <p:spPr>
          <a:xfrm>
            <a:off x="6778787" y="3210903"/>
            <a:ext cx="282793" cy="267992"/>
          </a:xfrm>
          <a:custGeom>
            <a:avLst/>
            <a:gdLst/>
            <a:ahLst/>
            <a:cxnLst/>
            <a:rect l="l" t="t" r="r" b="b"/>
            <a:pathLst>
              <a:path w="18018" h="17075" extrusionOk="0">
                <a:moveTo>
                  <a:pt x="6432" y="0"/>
                </a:moveTo>
                <a:lnTo>
                  <a:pt x="6329" y="6000"/>
                </a:lnTo>
                <a:lnTo>
                  <a:pt x="1" y="6260"/>
                </a:lnTo>
                <a:lnTo>
                  <a:pt x="126" y="10127"/>
                </a:lnTo>
                <a:lnTo>
                  <a:pt x="6257" y="10312"/>
                </a:lnTo>
                <a:lnTo>
                  <a:pt x="6149" y="16653"/>
                </a:lnTo>
                <a:lnTo>
                  <a:pt x="11106" y="17074"/>
                </a:lnTo>
                <a:lnTo>
                  <a:pt x="11667" y="10475"/>
                </a:lnTo>
                <a:lnTo>
                  <a:pt x="18017" y="10667"/>
                </a:lnTo>
                <a:lnTo>
                  <a:pt x="17986" y="5521"/>
                </a:lnTo>
                <a:lnTo>
                  <a:pt x="12067" y="5764"/>
                </a:lnTo>
                <a:lnTo>
                  <a:pt x="12067" y="5764"/>
                </a:lnTo>
                <a:lnTo>
                  <a:pt x="12514" y="518"/>
                </a:lnTo>
                <a:lnTo>
                  <a:pt x="643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0" name="Google Shape;3900;p73"/>
          <p:cNvSpPr/>
          <p:nvPr/>
        </p:nvSpPr>
        <p:spPr>
          <a:xfrm>
            <a:off x="6909465" y="1558626"/>
            <a:ext cx="343548" cy="120428"/>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01" name="Google Shape;3901;p73"/>
          <p:cNvGrpSpPr/>
          <p:nvPr/>
        </p:nvGrpSpPr>
        <p:grpSpPr>
          <a:xfrm>
            <a:off x="8366027" y="2315751"/>
            <a:ext cx="343548" cy="282008"/>
            <a:chOff x="3109175" y="3057125"/>
            <a:chExt cx="547225" cy="449200"/>
          </a:xfrm>
        </p:grpSpPr>
        <p:sp>
          <p:nvSpPr>
            <p:cNvPr id="3902" name="Google Shape;3902;p73"/>
            <p:cNvSpPr/>
            <p:nvPr/>
          </p:nvSpPr>
          <p:spPr>
            <a:xfrm>
              <a:off x="3109175" y="3195225"/>
              <a:ext cx="547225" cy="191825"/>
            </a:xfrm>
            <a:custGeom>
              <a:avLst/>
              <a:gdLst/>
              <a:ahLst/>
              <a:cxnLst/>
              <a:rect l="l" t="t" r="r" b="b"/>
              <a:pathLst>
                <a:path w="21889" h="7673" extrusionOk="0">
                  <a:moveTo>
                    <a:pt x="521" y="0"/>
                  </a:moveTo>
                  <a:lnTo>
                    <a:pt x="1" y="4326"/>
                  </a:lnTo>
                  <a:lnTo>
                    <a:pt x="19520" y="7673"/>
                  </a:lnTo>
                  <a:lnTo>
                    <a:pt x="21889" y="2874"/>
                  </a:lnTo>
                  <a:lnTo>
                    <a:pt x="52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3" name="Google Shape;3903;p73"/>
            <p:cNvSpPr/>
            <p:nvPr/>
          </p:nvSpPr>
          <p:spPr>
            <a:xfrm>
              <a:off x="3241525" y="3387700"/>
              <a:ext cx="134650" cy="118625"/>
            </a:xfrm>
            <a:custGeom>
              <a:avLst/>
              <a:gdLst/>
              <a:ahLst/>
              <a:cxnLst/>
              <a:rect l="l" t="t" r="r" b="b"/>
              <a:pathLst>
                <a:path w="5386" h="4745" extrusionOk="0">
                  <a:moveTo>
                    <a:pt x="2776" y="0"/>
                  </a:moveTo>
                  <a:cubicBezTo>
                    <a:pt x="1428" y="0"/>
                    <a:pt x="0" y="990"/>
                    <a:pt x="109" y="2521"/>
                  </a:cubicBezTo>
                  <a:cubicBezTo>
                    <a:pt x="150" y="3092"/>
                    <a:pt x="541" y="3570"/>
                    <a:pt x="913" y="4005"/>
                  </a:cubicBezTo>
                  <a:cubicBezTo>
                    <a:pt x="1356" y="4524"/>
                    <a:pt x="1915" y="4745"/>
                    <a:pt x="2476" y="4745"/>
                  </a:cubicBezTo>
                  <a:cubicBezTo>
                    <a:pt x="3922" y="4745"/>
                    <a:pt x="5386" y="3275"/>
                    <a:pt x="4947" y="1636"/>
                  </a:cubicBezTo>
                  <a:cubicBezTo>
                    <a:pt x="4641" y="493"/>
                    <a:pt x="3729" y="0"/>
                    <a:pt x="277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4" name="Google Shape;3904;p73"/>
            <p:cNvSpPr/>
            <p:nvPr/>
          </p:nvSpPr>
          <p:spPr>
            <a:xfrm>
              <a:off x="3338600" y="3057125"/>
              <a:ext cx="155050" cy="126450"/>
            </a:xfrm>
            <a:custGeom>
              <a:avLst/>
              <a:gdLst/>
              <a:ahLst/>
              <a:cxnLst/>
              <a:rect l="l" t="t" r="r" b="b"/>
              <a:pathLst>
                <a:path w="6202" h="5058" extrusionOk="0">
                  <a:moveTo>
                    <a:pt x="3161" y="0"/>
                  </a:moveTo>
                  <a:cubicBezTo>
                    <a:pt x="2990" y="0"/>
                    <a:pt x="2811" y="20"/>
                    <a:pt x="2625" y="63"/>
                  </a:cubicBezTo>
                  <a:cubicBezTo>
                    <a:pt x="774" y="488"/>
                    <a:pt x="0" y="3190"/>
                    <a:pt x="1432" y="4471"/>
                  </a:cubicBezTo>
                  <a:cubicBezTo>
                    <a:pt x="1868" y="4861"/>
                    <a:pt x="2452" y="5057"/>
                    <a:pt x="3035" y="5057"/>
                  </a:cubicBezTo>
                  <a:cubicBezTo>
                    <a:pt x="3617" y="5057"/>
                    <a:pt x="4198" y="4862"/>
                    <a:pt x="4630" y="4469"/>
                  </a:cubicBezTo>
                  <a:cubicBezTo>
                    <a:pt x="6202" y="3040"/>
                    <a:pt x="5267" y="0"/>
                    <a:pt x="316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05" name="Google Shape;3905;p73"/>
          <p:cNvGrpSpPr/>
          <p:nvPr/>
        </p:nvGrpSpPr>
        <p:grpSpPr>
          <a:xfrm>
            <a:off x="6651418" y="4098468"/>
            <a:ext cx="469837" cy="748983"/>
            <a:chOff x="2355175" y="1656400"/>
            <a:chExt cx="1849023" cy="2947590"/>
          </a:xfrm>
        </p:grpSpPr>
        <p:sp>
          <p:nvSpPr>
            <p:cNvPr id="3906" name="Google Shape;3906;p73"/>
            <p:cNvSpPr/>
            <p:nvPr/>
          </p:nvSpPr>
          <p:spPr>
            <a:xfrm>
              <a:off x="2355175" y="2448368"/>
              <a:ext cx="1429145" cy="2155622"/>
            </a:xfrm>
            <a:custGeom>
              <a:avLst/>
              <a:gdLst/>
              <a:ahLst/>
              <a:cxnLst/>
              <a:rect l="l" t="t" r="r" b="b"/>
              <a:pathLst>
                <a:path w="25031" h="37755" extrusionOk="0">
                  <a:moveTo>
                    <a:pt x="10979" y="0"/>
                  </a:moveTo>
                  <a:cubicBezTo>
                    <a:pt x="7470" y="0"/>
                    <a:pt x="3662" y="566"/>
                    <a:pt x="1" y="2208"/>
                  </a:cubicBezTo>
                  <a:lnTo>
                    <a:pt x="1823" y="34798"/>
                  </a:lnTo>
                  <a:cubicBezTo>
                    <a:pt x="1893" y="36055"/>
                    <a:pt x="2821" y="37050"/>
                    <a:pt x="3971" y="37100"/>
                  </a:cubicBezTo>
                  <a:lnTo>
                    <a:pt x="8017" y="37281"/>
                  </a:lnTo>
                  <a:lnTo>
                    <a:pt x="18677" y="37753"/>
                  </a:lnTo>
                  <a:cubicBezTo>
                    <a:pt x="18707" y="37754"/>
                    <a:pt x="18737" y="37755"/>
                    <a:pt x="18767" y="37755"/>
                  </a:cubicBezTo>
                  <a:cubicBezTo>
                    <a:pt x="19886" y="37755"/>
                    <a:pt x="20839" y="36850"/>
                    <a:pt x="20989" y="35627"/>
                  </a:cubicBezTo>
                  <a:lnTo>
                    <a:pt x="25030" y="2764"/>
                  </a:lnTo>
                  <a:cubicBezTo>
                    <a:pt x="25030" y="2764"/>
                    <a:pt x="18737" y="0"/>
                    <a:pt x="109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7" name="Google Shape;3907;p73"/>
            <p:cNvSpPr/>
            <p:nvPr/>
          </p:nvSpPr>
          <p:spPr>
            <a:xfrm>
              <a:off x="2560261" y="2567983"/>
              <a:ext cx="1028852" cy="225868"/>
            </a:xfrm>
            <a:custGeom>
              <a:avLst/>
              <a:gdLst/>
              <a:ahLst/>
              <a:cxnLst/>
              <a:rect l="l" t="t" r="r" b="b"/>
              <a:pathLst>
                <a:path w="18020" h="3956" extrusionOk="0">
                  <a:moveTo>
                    <a:pt x="8239" y="1"/>
                  </a:moveTo>
                  <a:cubicBezTo>
                    <a:pt x="5407" y="1"/>
                    <a:pt x="2584" y="546"/>
                    <a:pt x="0" y="1650"/>
                  </a:cubicBezTo>
                  <a:cubicBezTo>
                    <a:pt x="3839" y="3378"/>
                    <a:pt x="7254" y="3956"/>
                    <a:pt x="10104" y="3956"/>
                  </a:cubicBezTo>
                  <a:cubicBezTo>
                    <a:pt x="13780" y="3956"/>
                    <a:pt x="16519" y="2994"/>
                    <a:pt x="18019" y="2299"/>
                  </a:cubicBezTo>
                  <a:cubicBezTo>
                    <a:pt x="15004" y="775"/>
                    <a:pt x="11615" y="1"/>
                    <a:pt x="82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8" name="Google Shape;3908;p73"/>
            <p:cNvSpPr/>
            <p:nvPr/>
          </p:nvSpPr>
          <p:spPr>
            <a:xfrm>
              <a:off x="2456633" y="2502266"/>
              <a:ext cx="1206874" cy="196978"/>
            </a:xfrm>
            <a:custGeom>
              <a:avLst/>
              <a:gdLst/>
              <a:ahLst/>
              <a:cxnLst/>
              <a:rect l="l" t="t" r="r" b="b"/>
              <a:pathLst>
                <a:path w="21138" h="3450" extrusionOk="0">
                  <a:moveTo>
                    <a:pt x="9875" y="0"/>
                  </a:moveTo>
                  <a:cubicBezTo>
                    <a:pt x="4132" y="0"/>
                    <a:pt x="0" y="1913"/>
                    <a:pt x="0" y="1913"/>
                  </a:cubicBezTo>
                  <a:cubicBezTo>
                    <a:pt x="615" y="2238"/>
                    <a:pt x="1220" y="2532"/>
                    <a:pt x="1815" y="2801"/>
                  </a:cubicBezTo>
                  <a:cubicBezTo>
                    <a:pt x="4399" y="1697"/>
                    <a:pt x="7222" y="1152"/>
                    <a:pt x="10054" y="1152"/>
                  </a:cubicBezTo>
                  <a:cubicBezTo>
                    <a:pt x="13430" y="1152"/>
                    <a:pt x="16819" y="1926"/>
                    <a:pt x="19834" y="3450"/>
                  </a:cubicBezTo>
                  <a:cubicBezTo>
                    <a:pt x="20684" y="3055"/>
                    <a:pt x="21138" y="2746"/>
                    <a:pt x="21138" y="2746"/>
                  </a:cubicBezTo>
                  <a:cubicBezTo>
                    <a:pt x="17168" y="658"/>
                    <a:pt x="13244" y="0"/>
                    <a:pt x="987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9" name="Google Shape;3909;p73"/>
            <p:cNvSpPr/>
            <p:nvPr/>
          </p:nvSpPr>
          <p:spPr>
            <a:xfrm>
              <a:off x="3340637" y="2976956"/>
              <a:ext cx="863562" cy="1107986"/>
            </a:xfrm>
            <a:custGeom>
              <a:avLst/>
              <a:gdLst/>
              <a:ahLst/>
              <a:cxnLst/>
              <a:rect l="l" t="t" r="r" b="b"/>
              <a:pathLst>
                <a:path w="15125" h="19406" extrusionOk="0">
                  <a:moveTo>
                    <a:pt x="10781" y="0"/>
                  </a:moveTo>
                  <a:cubicBezTo>
                    <a:pt x="8535" y="0"/>
                    <a:pt x="6163" y="541"/>
                    <a:pt x="6163" y="541"/>
                  </a:cubicBezTo>
                  <a:lnTo>
                    <a:pt x="5739" y="3596"/>
                  </a:lnTo>
                  <a:cubicBezTo>
                    <a:pt x="5932" y="3586"/>
                    <a:pt x="6128" y="3581"/>
                    <a:pt x="6325" y="3581"/>
                  </a:cubicBezTo>
                  <a:cubicBezTo>
                    <a:pt x="8804" y="3581"/>
                    <a:pt x="11469" y="4406"/>
                    <a:pt x="10901" y="7729"/>
                  </a:cubicBezTo>
                  <a:cubicBezTo>
                    <a:pt x="10502" y="10068"/>
                    <a:pt x="9114" y="12914"/>
                    <a:pt x="7795" y="14791"/>
                  </a:cubicBezTo>
                  <a:cubicBezTo>
                    <a:pt x="6297" y="16922"/>
                    <a:pt x="3303" y="17306"/>
                    <a:pt x="1114" y="18303"/>
                  </a:cubicBezTo>
                  <a:cubicBezTo>
                    <a:pt x="833" y="18431"/>
                    <a:pt x="0" y="18665"/>
                    <a:pt x="230" y="19066"/>
                  </a:cubicBezTo>
                  <a:cubicBezTo>
                    <a:pt x="384" y="19336"/>
                    <a:pt x="1070" y="19406"/>
                    <a:pt x="1783" y="19406"/>
                  </a:cubicBezTo>
                  <a:cubicBezTo>
                    <a:pt x="2531" y="19406"/>
                    <a:pt x="3310" y="19330"/>
                    <a:pt x="3541" y="19330"/>
                  </a:cubicBezTo>
                  <a:cubicBezTo>
                    <a:pt x="12757" y="19330"/>
                    <a:pt x="15125" y="4984"/>
                    <a:pt x="14702" y="1836"/>
                  </a:cubicBezTo>
                  <a:cubicBezTo>
                    <a:pt x="14508" y="391"/>
                    <a:pt x="12690" y="0"/>
                    <a:pt x="107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0" name="Google Shape;3910;p73"/>
            <p:cNvSpPr/>
            <p:nvPr/>
          </p:nvSpPr>
          <p:spPr>
            <a:xfrm>
              <a:off x="3830513" y="3041645"/>
              <a:ext cx="333035" cy="310083"/>
            </a:xfrm>
            <a:custGeom>
              <a:avLst/>
              <a:gdLst/>
              <a:ahLst/>
              <a:cxnLst/>
              <a:rect l="l" t="t" r="r" b="b"/>
              <a:pathLst>
                <a:path w="5833" h="5431" extrusionOk="0">
                  <a:moveTo>
                    <a:pt x="2750" y="1"/>
                  </a:moveTo>
                  <a:cubicBezTo>
                    <a:pt x="2669" y="1"/>
                    <a:pt x="2589" y="2"/>
                    <a:pt x="2511" y="3"/>
                  </a:cubicBezTo>
                  <a:cubicBezTo>
                    <a:pt x="2020" y="12"/>
                    <a:pt x="1492" y="47"/>
                    <a:pt x="1023" y="225"/>
                  </a:cubicBezTo>
                  <a:cubicBezTo>
                    <a:pt x="950" y="252"/>
                    <a:pt x="0" y="864"/>
                    <a:pt x="107" y="919"/>
                  </a:cubicBezTo>
                  <a:cubicBezTo>
                    <a:pt x="1192" y="1493"/>
                    <a:pt x="2632" y="1084"/>
                    <a:pt x="3559" y="1927"/>
                  </a:cubicBezTo>
                  <a:cubicBezTo>
                    <a:pt x="3656" y="2015"/>
                    <a:pt x="3746" y="2119"/>
                    <a:pt x="3792" y="2247"/>
                  </a:cubicBezTo>
                  <a:cubicBezTo>
                    <a:pt x="3851" y="2412"/>
                    <a:pt x="3831" y="2598"/>
                    <a:pt x="3791" y="2768"/>
                  </a:cubicBezTo>
                  <a:cubicBezTo>
                    <a:pt x="3683" y="3233"/>
                    <a:pt x="3430" y="3646"/>
                    <a:pt x="3322" y="4112"/>
                  </a:cubicBezTo>
                  <a:cubicBezTo>
                    <a:pt x="3215" y="4577"/>
                    <a:pt x="3313" y="5167"/>
                    <a:pt x="3710" y="5367"/>
                  </a:cubicBezTo>
                  <a:cubicBezTo>
                    <a:pt x="3797" y="5411"/>
                    <a:pt x="3888" y="5430"/>
                    <a:pt x="3980" y="5430"/>
                  </a:cubicBezTo>
                  <a:cubicBezTo>
                    <a:pt x="4246" y="5430"/>
                    <a:pt x="4519" y="5265"/>
                    <a:pt x="4693" y="5031"/>
                  </a:cubicBezTo>
                  <a:cubicBezTo>
                    <a:pt x="5492" y="3957"/>
                    <a:pt x="5832" y="1144"/>
                    <a:pt x="4520" y="358"/>
                  </a:cubicBezTo>
                  <a:cubicBezTo>
                    <a:pt x="4008" y="51"/>
                    <a:pt x="3343" y="1"/>
                    <a:pt x="2750"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1" name="Google Shape;3911;p73"/>
            <p:cNvSpPr/>
            <p:nvPr/>
          </p:nvSpPr>
          <p:spPr>
            <a:xfrm>
              <a:off x="2859610" y="1656400"/>
              <a:ext cx="281878" cy="795105"/>
            </a:xfrm>
            <a:custGeom>
              <a:avLst/>
              <a:gdLst/>
              <a:ahLst/>
              <a:cxnLst/>
              <a:rect l="l" t="t" r="r" b="b"/>
              <a:pathLst>
                <a:path w="4937" h="13926" extrusionOk="0">
                  <a:moveTo>
                    <a:pt x="2261" y="1"/>
                  </a:moveTo>
                  <a:lnTo>
                    <a:pt x="2261" y="1"/>
                  </a:lnTo>
                  <a:cubicBezTo>
                    <a:pt x="3063" y="2304"/>
                    <a:pt x="2603" y="4913"/>
                    <a:pt x="1792" y="7213"/>
                  </a:cubicBezTo>
                  <a:cubicBezTo>
                    <a:pt x="1049" y="9316"/>
                    <a:pt x="1" y="11446"/>
                    <a:pt x="252" y="13686"/>
                  </a:cubicBezTo>
                  <a:cubicBezTo>
                    <a:pt x="260" y="13763"/>
                    <a:pt x="271" y="13845"/>
                    <a:pt x="285" y="13925"/>
                  </a:cubicBezTo>
                  <a:cubicBezTo>
                    <a:pt x="774" y="13896"/>
                    <a:pt x="1261" y="13881"/>
                    <a:pt x="1741" y="13874"/>
                  </a:cubicBezTo>
                  <a:cubicBezTo>
                    <a:pt x="1748" y="13772"/>
                    <a:pt x="1758" y="13670"/>
                    <a:pt x="1770" y="13571"/>
                  </a:cubicBezTo>
                  <a:cubicBezTo>
                    <a:pt x="1942" y="12112"/>
                    <a:pt x="2537" y="10751"/>
                    <a:pt x="3245" y="9502"/>
                  </a:cubicBezTo>
                  <a:cubicBezTo>
                    <a:pt x="3848" y="8440"/>
                    <a:pt x="4557" y="7395"/>
                    <a:pt x="4753" y="6162"/>
                  </a:cubicBezTo>
                  <a:cubicBezTo>
                    <a:pt x="4936" y="5018"/>
                    <a:pt x="4647" y="3830"/>
                    <a:pt x="4148" y="2802"/>
                  </a:cubicBezTo>
                  <a:cubicBezTo>
                    <a:pt x="3649" y="1775"/>
                    <a:pt x="2952" y="884"/>
                    <a:pt x="226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2" name="Google Shape;3912;p73"/>
            <p:cNvSpPr/>
            <p:nvPr/>
          </p:nvSpPr>
          <p:spPr>
            <a:xfrm>
              <a:off x="2875825" y="2448483"/>
              <a:ext cx="83245" cy="59493"/>
            </a:xfrm>
            <a:custGeom>
              <a:avLst/>
              <a:gdLst/>
              <a:ahLst/>
              <a:cxnLst/>
              <a:rect l="l" t="t" r="r" b="b"/>
              <a:pathLst>
                <a:path w="1458" h="1042" extrusionOk="0">
                  <a:moveTo>
                    <a:pt x="1457" y="1"/>
                  </a:moveTo>
                  <a:cubicBezTo>
                    <a:pt x="977" y="8"/>
                    <a:pt x="490" y="23"/>
                    <a:pt x="1" y="52"/>
                  </a:cubicBezTo>
                  <a:cubicBezTo>
                    <a:pt x="51" y="360"/>
                    <a:pt x="136" y="700"/>
                    <a:pt x="252" y="1042"/>
                  </a:cubicBezTo>
                  <a:cubicBezTo>
                    <a:pt x="642" y="1008"/>
                    <a:pt x="1045" y="982"/>
                    <a:pt x="1457" y="964"/>
                  </a:cubicBezTo>
                  <a:cubicBezTo>
                    <a:pt x="1433" y="644"/>
                    <a:pt x="1433" y="321"/>
                    <a:pt x="1457"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3" name="Google Shape;3913;p73"/>
            <p:cNvSpPr/>
            <p:nvPr/>
          </p:nvSpPr>
          <p:spPr>
            <a:xfrm>
              <a:off x="2918818" y="2569410"/>
              <a:ext cx="81246" cy="83873"/>
            </a:xfrm>
            <a:custGeom>
              <a:avLst/>
              <a:gdLst/>
              <a:ahLst/>
              <a:cxnLst/>
              <a:rect l="l" t="t" r="r" b="b"/>
              <a:pathLst>
                <a:path w="1423" h="1469" extrusionOk="0">
                  <a:moveTo>
                    <a:pt x="920" y="0"/>
                  </a:moveTo>
                  <a:cubicBezTo>
                    <a:pt x="613" y="16"/>
                    <a:pt x="306" y="36"/>
                    <a:pt x="1" y="64"/>
                  </a:cubicBezTo>
                  <a:cubicBezTo>
                    <a:pt x="373" y="723"/>
                    <a:pt x="857" y="1271"/>
                    <a:pt x="1422" y="1469"/>
                  </a:cubicBezTo>
                  <a:cubicBezTo>
                    <a:pt x="1415" y="997"/>
                    <a:pt x="1103" y="491"/>
                    <a:pt x="92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4" name="Google Shape;3914;p73"/>
            <p:cNvSpPr/>
            <p:nvPr/>
          </p:nvSpPr>
          <p:spPr>
            <a:xfrm>
              <a:off x="2890156" y="2503522"/>
              <a:ext cx="81246" cy="69599"/>
            </a:xfrm>
            <a:custGeom>
              <a:avLst/>
              <a:gdLst/>
              <a:ahLst/>
              <a:cxnLst/>
              <a:rect l="l" t="t" r="r" b="b"/>
              <a:pathLst>
                <a:path w="1423" h="1219" extrusionOk="0">
                  <a:moveTo>
                    <a:pt x="1206" y="0"/>
                  </a:moveTo>
                  <a:cubicBezTo>
                    <a:pt x="794" y="18"/>
                    <a:pt x="391" y="44"/>
                    <a:pt x="1" y="78"/>
                  </a:cubicBezTo>
                  <a:cubicBezTo>
                    <a:pt x="131" y="465"/>
                    <a:pt x="300" y="858"/>
                    <a:pt x="503" y="1218"/>
                  </a:cubicBezTo>
                  <a:cubicBezTo>
                    <a:pt x="808" y="1190"/>
                    <a:pt x="1115" y="1170"/>
                    <a:pt x="1422" y="1154"/>
                  </a:cubicBezTo>
                  <a:cubicBezTo>
                    <a:pt x="1381" y="1043"/>
                    <a:pt x="1345" y="932"/>
                    <a:pt x="1322" y="821"/>
                  </a:cubicBezTo>
                  <a:cubicBezTo>
                    <a:pt x="1264" y="552"/>
                    <a:pt x="1226" y="278"/>
                    <a:pt x="1206"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5" name="Google Shape;3915;p73"/>
            <p:cNvSpPr/>
            <p:nvPr/>
          </p:nvSpPr>
          <p:spPr>
            <a:xfrm>
              <a:off x="3123447" y="1877873"/>
              <a:ext cx="250818" cy="582141"/>
            </a:xfrm>
            <a:custGeom>
              <a:avLst/>
              <a:gdLst/>
              <a:ahLst/>
              <a:cxnLst/>
              <a:rect l="l" t="t" r="r" b="b"/>
              <a:pathLst>
                <a:path w="4393" h="10196" extrusionOk="0">
                  <a:moveTo>
                    <a:pt x="2755" y="1"/>
                  </a:moveTo>
                  <a:lnTo>
                    <a:pt x="2755" y="1"/>
                  </a:lnTo>
                  <a:cubicBezTo>
                    <a:pt x="3175" y="1875"/>
                    <a:pt x="2588" y="3854"/>
                    <a:pt x="1755" y="5555"/>
                  </a:cubicBezTo>
                  <a:cubicBezTo>
                    <a:pt x="1041" y="7011"/>
                    <a:pt x="119" y="8457"/>
                    <a:pt x="0" y="10084"/>
                  </a:cubicBezTo>
                  <a:cubicBezTo>
                    <a:pt x="426" y="10115"/>
                    <a:pt x="844" y="10153"/>
                    <a:pt x="1255" y="10196"/>
                  </a:cubicBezTo>
                  <a:cubicBezTo>
                    <a:pt x="1544" y="9201"/>
                    <a:pt x="2080" y="8304"/>
                    <a:pt x="2683" y="7488"/>
                  </a:cubicBezTo>
                  <a:cubicBezTo>
                    <a:pt x="3245" y="6727"/>
                    <a:pt x="3887" y="5989"/>
                    <a:pt x="4148" y="5052"/>
                  </a:cubicBezTo>
                  <a:cubicBezTo>
                    <a:pt x="4392" y="4181"/>
                    <a:pt x="4271" y="3229"/>
                    <a:pt x="3975" y="2376"/>
                  </a:cubicBezTo>
                  <a:cubicBezTo>
                    <a:pt x="3677" y="1526"/>
                    <a:pt x="3215" y="760"/>
                    <a:pt x="27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6" name="Google Shape;3916;p73"/>
            <p:cNvSpPr/>
            <p:nvPr/>
          </p:nvSpPr>
          <p:spPr>
            <a:xfrm>
              <a:off x="3122647" y="2453621"/>
              <a:ext cx="72511" cy="58009"/>
            </a:xfrm>
            <a:custGeom>
              <a:avLst/>
              <a:gdLst/>
              <a:ahLst/>
              <a:cxnLst/>
              <a:rect l="l" t="t" r="r" b="b"/>
              <a:pathLst>
                <a:path w="1270" h="1016" extrusionOk="0">
                  <a:moveTo>
                    <a:pt x="14" y="0"/>
                  </a:moveTo>
                  <a:cubicBezTo>
                    <a:pt x="6" y="112"/>
                    <a:pt x="2" y="226"/>
                    <a:pt x="2" y="339"/>
                  </a:cubicBezTo>
                  <a:cubicBezTo>
                    <a:pt x="1" y="515"/>
                    <a:pt x="15" y="713"/>
                    <a:pt x="43" y="920"/>
                  </a:cubicBezTo>
                  <a:cubicBezTo>
                    <a:pt x="386" y="943"/>
                    <a:pt x="734" y="977"/>
                    <a:pt x="1086" y="1016"/>
                  </a:cubicBezTo>
                  <a:cubicBezTo>
                    <a:pt x="1109" y="811"/>
                    <a:pt x="1145" y="608"/>
                    <a:pt x="1192" y="409"/>
                  </a:cubicBezTo>
                  <a:cubicBezTo>
                    <a:pt x="1215" y="310"/>
                    <a:pt x="1241" y="210"/>
                    <a:pt x="1269" y="112"/>
                  </a:cubicBezTo>
                  <a:cubicBezTo>
                    <a:pt x="858" y="69"/>
                    <a:pt x="440" y="31"/>
                    <a:pt x="14"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73"/>
            <p:cNvSpPr/>
            <p:nvPr/>
          </p:nvSpPr>
          <p:spPr>
            <a:xfrm>
              <a:off x="3141774" y="2572950"/>
              <a:ext cx="62176" cy="80732"/>
            </a:xfrm>
            <a:custGeom>
              <a:avLst/>
              <a:gdLst/>
              <a:ahLst/>
              <a:cxnLst/>
              <a:rect l="l" t="t" r="r" b="b"/>
              <a:pathLst>
                <a:path w="1089" h="1414" extrusionOk="0">
                  <a:moveTo>
                    <a:pt x="0" y="0"/>
                  </a:moveTo>
                  <a:lnTo>
                    <a:pt x="0" y="0"/>
                  </a:lnTo>
                  <a:cubicBezTo>
                    <a:pt x="233" y="623"/>
                    <a:pt x="584" y="1180"/>
                    <a:pt x="1049" y="1413"/>
                  </a:cubicBezTo>
                  <a:cubicBezTo>
                    <a:pt x="1089" y="1004"/>
                    <a:pt x="838" y="520"/>
                    <a:pt x="757" y="80"/>
                  </a:cubicBezTo>
                  <a:cubicBezTo>
                    <a:pt x="505" y="49"/>
                    <a:pt x="253" y="23"/>
                    <a:pt x="0" y="0"/>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73"/>
            <p:cNvSpPr/>
            <p:nvPr/>
          </p:nvSpPr>
          <p:spPr>
            <a:xfrm>
              <a:off x="3125045" y="2506092"/>
              <a:ext cx="60007" cy="71426"/>
            </a:xfrm>
            <a:custGeom>
              <a:avLst/>
              <a:gdLst/>
              <a:ahLst/>
              <a:cxnLst/>
              <a:rect l="l" t="t" r="r" b="b"/>
              <a:pathLst>
                <a:path w="1051" h="1251" extrusionOk="0">
                  <a:moveTo>
                    <a:pt x="1" y="1"/>
                  </a:moveTo>
                  <a:lnTo>
                    <a:pt x="1" y="1"/>
                  </a:lnTo>
                  <a:cubicBezTo>
                    <a:pt x="52" y="376"/>
                    <a:pt x="150" y="787"/>
                    <a:pt x="293" y="1171"/>
                  </a:cubicBezTo>
                  <a:cubicBezTo>
                    <a:pt x="546" y="1194"/>
                    <a:pt x="798" y="1220"/>
                    <a:pt x="1050" y="1251"/>
                  </a:cubicBezTo>
                  <a:cubicBezTo>
                    <a:pt x="1043" y="1207"/>
                    <a:pt x="1037" y="1164"/>
                    <a:pt x="1033" y="1122"/>
                  </a:cubicBezTo>
                  <a:cubicBezTo>
                    <a:pt x="1000" y="782"/>
                    <a:pt x="1005" y="438"/>
                    <a:pt x="1044" y="97"/>
                  </a:cubicBezTo>
                  <a:cubicBezTo>
                    <a:pt x="692" y="58"/>
                    <a:pt x="344" y="24"/>
                    <a:pt x="1" y="1"/>
                  </a:cubicBez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19" name="Google Shape;3919;p73"/>
            <p:cNvGrpSpPr/>
            <p:nvPr/>
          </p:nvGrpSpPr>
          <p:grpSpPr>
            <a:xfrm>
              <a:off x="2639394" y="3106163"/>
              <a:ext cx="814804" cy="1009614"/>
              <a:chOff x="2639394" y="3106163"/>
              <a:chExt cx="814804" cy="1009614"/>
            </a:xfrm>
          </p:grpSpPr>
          <p:sp>
            <p:nvSpPr>
              <p:cNvPr id="3920" name="Google Shape;3920;p73"/>
              <p:cNvSpPr/>
              <p:nvPr/>
            </p:nvSpPr>
            <p:spPr>
              <a:xfrm>
                <a:off x="2767002" y="3106163"/>
                <a:ext cx="154842" cy="506947"/>
              </a:xfrm>
              <a:custGeom>
                <a:avLst/>
                <a:gdLst/>
                <a:ahLst/>
                <a:cxnLst/>
                <a:rect l="l" t="t" r="r" b="b"/>
                <a:pathLst>
                  <a:path w="2712" h="8879" extrusionOk="0">
                    <a:moveTo>
                      <a:pt x="1353" y="0"/>
                    </a:moveTo>
                    <a:cubicBezTo>
                      <a:pt x="1019" y="0"/>
                      <a:pt x="685" y="28"/>
                      <a:pt x="354" y="83"/>
                    </a:cubicBezTo>
                    <a:lnTo>
                      <a:pt x="316" y="1028"/>
                    </a:lnTo>
                    <a:cubicBezTo>
                      <a:pt x="331" y="1025"/>
                      <a:pt x="348" y="1022"/>
                      <a:pt x="363" y="1019"/>
                    </a:cubicBezTo>
                    <a:cubicBezTo>
                      <a:pt x="473" y="3312"/>
                      <a:pt x="532" y="5636"/>
                      <a:pt x="539" y="7930"/>
                    </a:cubicBezTo>
                    <a:cubicBezTo>
                      <a:pt x="370" y="7909"/>
                      <a:pt x="203" y="7875"/>
                      <a:pt x="39" y="7829"/>
                    </a:cubicBezTo>
                    <a:lnTo>
                      <a:pt x="1" y="8766"/>
                    </a:lnTo>
                    <a:cubicBezTo>
                      <a:pt x="317" y="8841"/>
                      <a:pt x="641" y="8878"/>
                      <a:pt x="967" y="8878"/>
                    </a:cubicBezTo>
                    <a:cubicBezTo>
                      <a:pt x="1443" y="8878"/>
                      <a:pt x="1920" y="8798"/>
                      <a:pt x="2369" y="8638"/>
                    </a:cubicBezTo>
                    <a:cubicBezTo>
                      <a:pt x="2590" y="8559"/>
                      <a:pt x="2711" y="8299"/>
                      <a:pt x="2639" y="8057"/>
                    </a:cubicBezTo>
                    <a:cubicBezTo>
                      <a:pt x="2581" y="7863"/>
                      <a:pt x="2416" y="7739"/>
                      <a:pt x="2239" y="7739"/>
                    </a:cubicBezTo>
                    <a:cubicBezTo>
                      <a:pt x="2196" y="7739"/>
                      <a:pt x="2153" y="7746"/>
                      <a:pt x="2109" y="7762"/>
                    </a:cubicBezTo>
                    <a:cubicBezTo>
                      <a:pt x="1874" y="7846"/>
                      <a:pt x="1629" y="7902"/>
                      <a:pt x="1380" y="7932"/>
                    </a:cubicBezTo>
                    <a:cubicBezTo>
                      <a:pt x="1374" y="5607"/>
                      <a:pt x="1314" y="3253"/>
                      <a:pt x="1202" y="931"/>
                    </a:cubicBezTo>
                    <a:cubicBezTo>
                      <a:pt x="1271" y="929"/>
                      <a:pt x="1341" y="928"/>
                      <a:pt x="1410" y="928"/>
                    </a:cubicBezTo>
                    <a:cubicBezTo>
                      <a:pt x="1602" y="928"/>
                      <a:pt x="1793" y="936"/>
                      <a:pt x="1982" y="960"/>
                    </a:cubicBezTo>
                    <a:cubicBezTo>
                      <a:pt x="1998" y="962"/>
                      <a:pt x="2012" y="962"/>
                      <a:pt x="2028" y="962"/>
                    </a:cubicBezTo>
                    <a:cubicBezTo>
                      <a:pt x="2239" y="962"/>
                      <a:pt x="2422" y="789"/>
                      <a:pt x="2447" y="553"/>
                    </a:cubicBezTo>
                    <a:cubicBezTo>
                      <a:pt x="2473" y="301"/>
                      <a:pt x="2306" y="72"/>
                      <a:pt x="2075" y="44"/>
                    </a:cubicBezTo>
                    <a:cubicBezTo>
                      <a:pt x="1836" y="14"/>
                      <a:pt x="1595" y="0"/>
                      <a:pt x="13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73"/>
              <p:cNvSpPr/>
              <p:nvPr/>
            </p:nvSpPr>
            <p:spPr>
              <a:xfrm>
                <a:off x="2717329" y="3110845"/>
                <a:ext cx="69941" cy="495813"/>
              </a:xfrm>
              <a:custGeom>
                <a:avLst/>
                <a:gdLst/>
                <a:ahLst/>
                <a:cxnLst/>
                <a:rect l="l" t="t" r="r" b="b"/>
                <a:pathLst>
                  <a:path w="1225" h="8684" extrusionOk="0">
                    <a:moveTo>
                      <a:pt x="1224" y="1"/>
                    </a:moveTo>
                    <a:cubicBezTo>
                      <a:pt x="928" y="50"/>
                      <a:pt x="635" y="122"/>
                      <a:pt x="350" y="214"/>
                    </a:cubicBezTo>
                    <a:cubicBezTo>
                      <a:pt x="127" y="287"/>
                      <a:pt x="0" y="543"/>
                      <a:pt x="66" y="787"/>
                    </a:cubicBezTo>
                    <a:cubicBezTo>
                      <a:pt x="121" y="987"/>
                      <a:pt x="288" y="1116"/>
                      <a:pt x="470" y="1116"/>
                    </a:cubicBezTo>
                    <a:cubicBezTo>
                      <a:pt x="509" y="1116"/>
                      <a:pt x="550" y="1110"/>
                      <a:pt x="590" y="1097"/>
                    </a:cubicBezTo>
                    <a:cubicBezTo>
                      <a:pt x="784" y="1034"/>
                      <a:pt x="984" y="985"/>
                      <a:pt x="1186" y="946"/>
                    </a:cubicBezTo>
                    <a:lnTo>
                      <a:pt x="1224" y="1"/>
                    </a:lnTo>
                    <a:close/>
                    <a:moveTo>
                      <a:pt x="802" y="7731"/>
                    </a:moveTo>
                    <a:cubicBezTo>
                      <a:pt x="615" y="7731"/>
                      <a:pt x="444" y="7868"/>
                      <a:pt x="395" y="8075"/>
                    </a:cubicBezTo>
                    <a:cubicBezTo>
                      <a:pt x="336" y="8321"/>
                      <a:pt x="470" y="8573"/>
                      <a:pt x="695" y="8637"/>
                    </a:cubicBezTo>
                    <a:cubicBezTo>
                      <a:pt x="753" y="8654"/>
                      <a:pt x="812" y="8669"/>
                      <a:pt x="871" y="8684"/>
                    </a:cubicBezTo>
                    <a:lnTo>
                      <a:pt x="909" y="7747"/>
                    </a:lnTo>
                    <a:lnTo>
                      <a:pt x="908" y="7747"/>
                    </a:lnTo>
                    <a:cubicBezTo>
                      <a:pt x="873" y="7736"/>
                      <a:pt x="837" y="7731"/>
                      <a:pt x="802" y="773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73"/>
              <p:cNvSpPr/>
              <p:nvPr/>
            </p:nvSpPr>
            <p:spPr>
              <a:xfrm>
                <a:off x="2959584" y="3127345"/>
                <a:ext cx="430668" cy="512827"/>
              </a:xfrm>
              <a:custGeom>
                <a:avLst/>
                <a:gdLst/>
                <a:ahLst/>
                <a:cxnLst/>
                <a:rect l="l" t="t" r="r" b="b"/>
                <a:pathLst>
                  <a:path w="7543" h="8982" extrusionOk="0">
                    <a:moveTo>
                      <a:pt x="6723" y="1"/>
                    </a:moveTo>
                    <a:cubicBezTo>
                      <a:pt x="6179" y="1"/>
                      <a:pt x="5619" y="311"/>
                      <a:pt x="5056" y="923"/>
                    </a:cubicBezTo>
                    <a:cubicBezTo>
                      <a:pt x="4991" y="994"/>
                      <a:pt x="4917" y="1109"/>
                      <a:pt x="4782" y="1324"/>
                    </a:cubicBezTo>
                    <a:cubicBezTo>
                      <a:pt x="4764" y="1354"/>
                      <a:pt x="4743" y="1387"/>
                      <a:pt x="4721" y="1423"/>
                    </a:cubicBezTo>
                    <a:cubicBezTo>
                      <a:pt x="4669" y="1344"/>
                      <a:pt x="4620" y="1269"/>
                      <a:pt x="4562" y="1207"/>
                    </a:cubicBezTo>
                    <a:cubicBezTo>
                      <a:pt x="4093" y="700"/>
                      <a:pt x="3457" y="388"/>
                      <a:pt x="2818" y="352"/>
                    </a:cubicBezTo>
                    <a:cubicBezTo>
                      <a:pt x="2772" y="349"/>
                      <a:pt x="2725" y="348"/>
                      <a:pt x="2679" y="348"/>
                    </a:cubicBezTo>
                    <a:cubicBezTo>
                      <a:pt x="1763" y="348"/>
                      <a:pt x="884" y="885"/>
                      <a:pt x="403" y="1741"/>
                    </a:cubicBezTo>
                    <a:cubicBezTo>
                      <a:pt x="122" y="2241"/>
                      <a:pt x="0" y="2808"/>
                      <a:pt x="59" y="3339"/>
                    </a:cubicBezTo>
                    <a:cubicBezTo>
                      <a:pt x="172" y="4344"/>
                      <a:pt x="862" y="5044"/>
                      <a:pt x="1471" y="5661"/>
                    </a:cubicBezTo>
                    <a:lnTo>
                      <a:pt x="1511" y="5702"/>
                    </a:lnTo>
                    <a:cubicBezTo>
                      <a:pt x="2451" y="6654"/>
                      <a:pt x="3326" y="7697"/>
                      <a:pt x="4113" y="8804"/>
                    </a:cubicBezTo>
                    <a:cubicBezTo>
                      <a:pt x="4183" y="8902"/>
                      <a:pt x="4286" y="8965"/>
                      <a:pt x="4399" y="8978"/>
                    </a:cubicBezTo>
                    <a:cubicBezTo>
                      <a:pt x="4414" y="8980"/>
                      <a:pt x="4430" y="8981"/>
                      <a:pt x="4444" y="8981"/>
                    </a:cubicBezTo>
                    <a:cubicBezTo>
                      <a:pt x="4542" y="8981"/>
                      <a:pt x="4637" y="8944"/>
                      <a:pt x="4713" y="8875"/>
                    </a:cubicBezTo>
                    <a:cubicBezTo>
                      <a:pt x="5297" y="8343"/>
                      <a:pt x="5857" y="7772"/>
                      <a:pt x="6383" y="7170"/>
                    </a:cubicBezTo>
                    <a:lnTo>
                      <a:pt x="6679" y="5410"/>
                    </a:lnTo>
                    <a:lnTo>
                      <a:pt x="6679" y="5410"/>
                    </a:lnTo>
                    <a:cubicBezTo>
                      <a:pt x="6500" y="5659"/>
                      <a:pt x="6315" y="5891"/>
                      <a:pt x="6140" y="6104"/>
                    </a:cubicBezTo>
                    <a:cubicBezTo>
                      <a:pt x="5629" y="6722"/>
                      <a:pt x="5081" y="7312"/>
                      <a:pt x="4503" y="7862"/>
                    </a:cubicBezTo>
                    <a:cubicBezTo>
                      <a:pt x="3760" y="6856"/>
                      <a:pt x="2949" y="5903"/>
                      <a:pt x="2083" y="5026"/>
                    </a:cubicBezTo>
                    <a:lnTo>
                      <a:pt x="2043" y="4986"/>
                    </a:lnTo>
                    <a:cubicBezTo>
                      <a:pt x="1515" y="4451"/>
                      <a:pt x="969" y="3898"/>
                      <a:pt x="895" y="3228"/>
                    </a:cubicBezTo>
                    <a:cubicBezTo>
                      <a:pt x="859" y="2903"/>
                      <a:pt x="938" y="2546"/>
                      <a:pt x="1120" y="2224"/>
                    </a:cubicBezTo>
                    <a:cubicBezTo>
                      <a:pt x="1445" y="1644"/>
                      <a:pt x="2066" y="1269"/>
                      <a:pt x="2687" y="1269"/>
                    </a:cubicBezTo>
                    <a:cubicBezTo>
                      <a:pt x="2716" y="1269"/>
                      <a:pt x="2745" y="1270"/>
                      <a:pt x="2775" y="1271"/>
                    </a:cubicBezTo>
                    <a:cubicBezTo>
                      <a:pt x="3210" y="1296"/>
                      <a:pt x="3647" y="1512"/>
                      <a:pt x="3970" y="1861"/>
                    </a:cubicBezTo>
                    <a:cubicBezTo>
                      <a:pt x="3995" y="1890"/>
                      <a:pt x="4022" y="1936"/>
                      <a:pt x="4053" y="1984"/>
                    </a:cubicBezTo>
                    <a:cubicBezTo>
                      <a:pt x="4198" y="2210"/>
                      <a:pt x="4412" y="2542"/>
                      <a:pt x="4749" y="2542"/>
                    </a:cubicBezTo>
                    <a:cubicBezTo>
                      <a:pt x="4780" y="2542"/>
                      <a:pt x="4811" y="2540"/>
                      <a:pt x="4844" y="2534"/>
                    </a:cubicBezTo>
                    <a:cubicBezTo>
                      <a:pt x="5071" y="2493"/>
                      <a:pt x="5182" y="2317"/>
                      <a:pt x="5476" y="1845"/>
                    </a:cubicBezTo>
                    <a:cubicBezTo>
                      <a:pt x="5537" y="1749"/>
                      <a:pt x="5628" y="1603"/>
                      <a:pt x="5649" y="1576"/>
                    </a:cubicBezTo>
                    <a:cubicBezTo>
                      <a:pt x="6047" y="1142"/>
                      <a:pt x="6408" y="922"/>
                      <a:pt x="6723" y="922"/>
                    </a:cubicBezTo>
                    <a:cubicBezTo>
                      <a:pt x="6750" y="922"/>
                      <a:pt x="6777" y="923"/>
                      <a:pt x="6803" y="926"/>
                    </a:cubicBezTo>
                    <a:cubicBezTo>
                      <a:pt x="7025" y="954"/>
                      <a:pt x="7217" y="1098"/>
                      <a:pt x="7366" y="1299"/>
                    </a:cubicBezTo>
                    <a:lnTo>
                      <a:pt x="7542" y="256"/>
                    </a:lnTo>
                    <a:cubicBezTo>
                      <a:pt x="7351" y="128"/>
                      <a:pt x="7136" y="41"/>
                      <a:pt x="6896" y="11"/>
                    </a:cubicBezTo>
                    <a:cubicBezTo>
                      <a:pt x="6839" y="5"/>
                      <a:pt x="6781" y="1"/>
                      <a:pt x="6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73"/>
              <p:cNvSpPr/>
              <p:nvPr/>
            </p:nvSpPr>
            <p:spPr>
              <a:xfrm>
                <a:off x="3324022" y="3141962"/>
                <a:ext cx="130177" cy="394755"/>
              </a:xfrm>
              <a:custGeom>
                <a:avLst/>
                <a:gdLst/>
                <a:ahLst/>
                <a:cxnLst/>
                <a:rect l="l" t="t" r="r" b="b"/>
                <a:pathLst>
                  <a:path w="2280" h="6914" extrusionOk="0">
                    <a:moveTo>
                      <a:pt x="1159" y="0"/>
                    </a:moveTo>
                    <a:lnTo>
                      <a:pt x="983" y="1043"/>
                    </a:lnTo>
                    <a:cubicBezTo>
                      <a:pt x="1155" y="1274"/>
                      <a:pt x="1273" y="1579"/>
                      <a:pt x="1319" y="1875"/>
                    </a:cubicBezTo>
                    <a:cubicBezTo>
                      <a:pt x="1448" y="2694"/>
                      <a:pt x="1210" y="3467"/>
                      <a:pt x="987" y="3971"/>
                    </a:cubicBezTo>
                    <a:cubicBezTo>
                      <a:pt x="796" y="4401"/>
                      <a:pt x="552" y="4797"/>
                      <a:pt x="296" y="5154"/>
                    </a:cubicBezTo>
                    <a:lnTo>
                      <a:pt x="0" y="6914"/>
                    </a:lnTo>
                    <a:cubicBezTo>
                      <a:pt x="129" y="6766"/>
                      <a:pt x="256" y="6616"/>
                      <a:pt x="381" y="6464"/>
                    </a:cubicBezTo>
                    <a:cubicBezTo>
                      <a:pt x="820" y="5932"/>
                      <a:pt x="1372" y="5212"/>
                      <a:pt x="1744" y="4372"/>
                    </a:cubicBezTo>
                    <a:cubicBezTo>
                      <a:pt x="2140" y="3475"/>
                      <a:pt x="2280" y="2557"/>
                      <a:pt x="2148" y="1718"/>
                    </a:cubicBezTo>
                    <a:cubicBezTo>
                      <a:pt x="2046" y="1075"/>
                      <a:pt x="1707" y="368"/>
                      <a:pt x="115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73"/>
              <p:cNvSpPr/>
              <p:nvPr/>
            </p:nvSpPr>
            <p:spPr>
              <a:xfrm>
                <a:off x="2752785" y="3702637"/>
                <a:ext cx="118643" cy="413139"/>
              </a:xfrm>
              <a:custGeom>
                <a:avLst/>
                <a:gdLst/>
                <a:ahLst/>
                <a:cxnLst/>
                <a:rect l="l" t="t" r="r" b="b"/>
                <a:pathLst>
                  <a:path w="2078" h="7236" extrusionOk="0">
                    <a:moveTo>
                      <a:pt x="711" y="0"/>
                    </a:moveTo>
                    <a:cubicBezTo>
                      <a:pt x="672" y="0"/>
                      <a:pt x="634" y="6"/>
                      <a:pt x="597" y="17"/>
                    </a:cubicBezTo>
                    <a:cubicBezTo>
                      <a:pt x="459" y="60"/>
                      <a:pt x="349" y="177"/>
                      <a:pt x="308" y="328"/>
                    </a:cubicBezTo>
                    <a:cubicBezTo>
                      <a:pt x="248" y="549"/>
                      <a:pt x="192" y="770"/>
                      <a:pt x="141" y="993"/>
                    </a:cubicBezTo>
                    <a:lnTo>
                      <a:pt x="1" y="4452"/>
                    </a:lnTo>
                    <a:cubicBezTo>
                      <a:pt x="59" y="4483"/>
                      <a:pt x="122" y="4499"/>
                      <a:pt x="186" y="4499"/>
                    </a:cubicBezTo>
                    <a:cubicBezTo>
                      <a:pt x="237" y="4499"/>
                      <a:pt x="289" y="4490"/>
                      <a:pt x="339" y="4468"/>
                    </a:cubicBezTo>
                    <a:cubicBezTo>
                      <a:pt x="497" y="4401"/>
                      <a:pt x="602" y="4237"/>
                      <a:pt x="606" y="4052"/>
                    </a:cubicBezTo>
                    <a:cubicBezTo>
                      <a:pt x="621" y="3477"/>
                      <a:pt x="668" y="2905"/>
                      <a:pt x="750" y="2339"/>
                    </a:cubicBezTo>
                    <a:cubicBezTo>
                      <a:pt x="978" y="3816"/>
                      <a:pt x="1136" y="5314"/>
                      <a:pt x="1223" y="6803"/>
                    </a:cubicBezTo>
                    <a:cubicBezTo>
                      <a:pt x="1236" y="7047"/>
                      <a:pt x="1422" y="7235"/>
                      <a:pt x="1642" y="7235"/>
                    </a:cubicBezTo>
                    <a:cubicBezTo>
                      <a:pt x="1651" y="7235"/>
                      <a:pt x="1660" y="7235"/>
                      <a:pt x="1669" y="7234"/>
                    </a:cubicBezTo>
                    <a:cubicBezTo>
                      <a:pt x="1901" y="7219"/>
                      <a:pt x="2077" y="7000"/>
                      <a:pt x="2062" y="6746"/>
                    </a:cubicBezTo>
                    <a:cubicBezTo>
                      <a:pt x="1952" y="4836"/>
                      <a:pt x="1725" y="2914"/>
                      <a:pt x="1388" y="1035"/>
                    </a:cubicBezTo>
                    <a:cubicBezTo>
                      <a:pt x="1345" y="796"/>
                      <a:pt x="1272" y="394"/>
                      <a:pt x="992" y="118"/>
                    </a:cubicBezTo>
                    <a:cubicBezTo>
                      <a:pt x="914" y="41"/>
                      <a:pt x="813" y="0"/>
                      <a:pt x="7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73"/>
              <p:cNvSpPr/>
              <p:nvPr/>
            </p:nvSpPr>
            <p:spPr>
              <a:xfrm>
                <a:off x="2639394" y="3733469"/>
                <a:ext cx="121498" cy="333264"/>
              </a:xfrm>
              <a:custGeom>
                <a:avLst/>
                <a:gdLst/>
                <a:ahLst/>
                <a:cxnLst/>
                <a:rect l="l" t="t" r="r" b="b"/>
                <a:pathLst>
                  <a:path w="2128" h="5837" extrusionOk="0">
                    <a:moveTo>
                      <a:pt x="453" y="1"/>
                    </a:moveTo>
                    <a:cubicBezTo>
                      <a:pt x="380" y="1"/>
                      <a:pt x="305" y="21"/>
                      <a:pt x="239" y="64"/>
                    </a:cubicBezTo>
                    <a:cubicBezTo>
                      <a:pt x="114" y="145"/>
                      <a:pt x="36" y="291"/>
                      <a:pt x="33" y="451"/>
                    </a:cubicBezTo>
                    <a:cubicBezTo>
                      <a:pt x="1" y="2099"/>
                      <a:pt x="42" y="3767"/>
                      <a:pt x="155" y="5411"/>
                    </a:cubicBezTo>
                    <a:cubicBezTo>
                      <a:pt x="172" y="5653"/>
                      <a:pt x="358" y="5837"/>
                      <a:pt x="576" y="5837"/>
                    </a:cubicBezTo>
                    <a:cubicBezTo>
                      <a:pt x="586" y="5837"/>
                      <a:pt x="597" y="5836"/>
                      <a:pt x="607" y="5836"/>
                    </a:cubicBezTo>
                    <a:cubicBezTo>
                      <a:pt x="838" y="5816"/>
                      <a:pt x="1012" y="5595"/>
                      <a:pt x="994" y="5342"/>
                    </a:cubicBezTo>
                    <a:cubicBezTo>
                      <a:pt x="911" y="4120"/>
                      <a:pt x="866" y="2885"/>
                      <a:pt x="864" y="1655"/>
                    </a:cubicBezTo>
                    <a:lnTo>
                      <a:pt x="864" y="1655"/>
                    </a:lnTo>
                    <a:cubicBezTo>
                      <a:pt x="925" y="1792"/>
                      <a:pt x="977" y="1930"/>
                      <a:pt x="1023" y="2060"/>
                    </a:cubicBezTo>
                    <a:lnTo>
                      <a:pt x="1101" y="2285"/>
                    </a:lnTo>
                    <a:cubicBezTo>
                      <a:pt x="1276" y="2796"/>
                      <a:pt x="1475" y="3374"/>
                      <a:pt x="1870" y="3820"/>
                    </a:cubicBezTo>
                    <a:cubicBezTo>
                      <a:pt x="1905" y="3859"/>
                      <a:pt x="1945" y="3890"/>
                      <a:pt x="1987" y="3912"/>
                    </a:cubicBezTo>
                    <a:lnTo>
                      <a:pt x="2127" y="453"/>
                    </a:lnTo>
                    <a:lnTo>
                      <a:pt x="2127" y="453"/>
                    </a:lnTo>
                    <a:cubicBezTo>
                      <a:pt x="2019" y="933"/>
                      <a:pt x="1933" y="1420"/>
                      <a:pt x="1870" y="1911"/>
                    </a:cubicBezTo>
                    <a:lnTo>
                      <a:pt x="1808" y="1729"/>
                    </a:lnTo>
                    <a:cubicBezTo>
                      <a:pt x="1600" y="1139"/>
                      <a:pt x="1280" y="416"/>
                      <a:pt x="648" y="53"/>
                    </a:cubicBezTo>
                    <a:cubicBezTo>
                      <a:pt x="587" y="18"/>
                      <a:pt x="520" y="1"/>
                      <a:pt x="4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73"/>
              <p:cNvSpPr/>
              <p:nvPr/>
            </p:nvSpPr>
            <p:spPr>
              <a:xfrm>
                <a:off x="2858982" y="3697441"/>
                <a:ext cx="187386" cy="344797"/>
              </a:xfrm>
              <a:custGeom>
                <a:avLst/>
                <a:gdLst/>
                <a:ahLst/>
                <a:cxnLst/>
                <a:rect l="l" t="t" r="r" b="b"/>
                <a:pathLst>
                  <a:path w="3282" h="6039" extrusionOk="0">
                    <a:moveTo>
                      <a:pt x="1820" y="922"/>
                    </a:moveTo>
                    <a:cubicBezTo>
                      <a:pt x="1822" y="922"/>
                      <a:pt x="1873" y="948"/>
                      <a:pt x="1958" y="1153"/>
                    </a:cubicBezTo>
                    <a:cubicBezTo>
                      <a:pt x="2177" y="1685"/>
                      <a:pt x="2278" y="2282"/>
                      <a:pt x="2334" y="2863"/>
                    </a:cubicBezTo>
                    <a:cubicBezTo>
                      <a:pt x="1888" y="2886"/>
                      <a:pt x="1443" y="2933"/>
                      <a:pt x="1000" y="2994"/>
                    </a:cubicBezTo>
                    <a:cubicBezTo>
                      <a:pt x="1076" y="2361"/>
                      <a:pt x="1239" y="1760"/>
                      <a:pt x="1539" y="1225"/>
                    </a:cubicBezTo>
                    <a:cubicBezTo>
                      <a:pt x="1656" y="1017"/>
                      <a:pt x="1783" y="923"/>
                      <a:pt x="1820" y="922"/>
                    </a:cubicBezTo>
                    <a:close/>
                    <a:moveTo>
                      <a:pt x="1823" y="0"/>
                    </a:moveTo>
                    <a:cubicBezTo>
                      <a:pt x="1458" y="0"/>
                      <a:pt x="1091" y="266"/>
                      <a:pt x="823" y="742"/>
                    </a:cubicBezTo>
                    <a:cubicBezTo>
                      <a:pt x="0" y="2204"/>
                      <a:pt x="43" y="4030"/>
                      <a:pt x="192" y="5624"/>
                    </a:cubicBezTo>
                    <a:cubicBezTo>
                      <a:pt x="215" y="5861"/>
                      <a:pt x="397" y="6038"/>
                      <a:pt x="611" y="6038"/>
                    </a:cubicBezTo>
                    <a:cubicBezTo>
                      <a:pt x="624" y="6038"/>
                      <a:pt x="640" y="6037"/>
                      <a:pt x="654" y="6035"/>
                    </a:cubicBezTo>
                    <a:cubicBezTo>
                      <a:pt x="884" y="6009"/>
                      <a:pt x="1053" y="5783"/>
                      <a:pt x="1029" y="5530"/>
                    </a:cubicBezTo>
                    <a:cubicBezTo>
                      <a:pt x="979" y="4997"/>
                      <a:pt x="943" y="4458"/>
                      <a:pt x="946" y="3929"/>
                    </a:cubicBezTo>
                    <a:cubicBezTo>
                      <a:pt x="1427" y="3858"/>
                      <a:pt x="1911" y="3805"/>
                      <a:pt x="2394" y="3781"/>
                    </a:cubicBezTo>
                    <a:cubicBezTo>
                      <a:pt x="2421" y="4366"/>
                      <a:pt x="2438" y="4958"/>
                      <a:pt x="2440" y="5542"/>
                    </a:cubicBezTo>
                    <a:cubicBezTo>
                      <a:pt x="2441" y="5795"/>
                      <a:pt x="2629" y="6000"/>
                      <a:pt x="2860" y="6000"/>
                    </a:cubicBezTo>
                    <a:lnTo>
                      <a:pt x="2863" y="6000"/>
                    </a:lnTo>
                    <a:cubicBezTo>
                      <a:pt x="3095" y="5999"/>
                      <a:pt x="3282" y="5792"/>
                      <a:pt x="3281" y="5538"/>
                    </a:cubicBezTo>
                    <a:cubicBezTo>
                      <a:pt x="3279" y="4896"/>
                      <a:pt x="3261" y="4244"/>
                      <a:pt x="3229" y="3603"/>
                    </a:cubicBezTo>
                    <a:cubicBezTo>
                      <a:pt x="3185" y="2718"/>
                      <a:pt x="3105" y="1697"/>
                      <a:pt x="2724" y="774"/>
                    </a:cubicBezTo>
                    <a:cubicBezTo>
                      <a:pt x="2620" y="523"/>
                      <a:pt x="2441" y="174"/>
                      <a:pt x="2081" y="46"/>
                    </a:cubicBezTo>
                    <a:cubicBezTo>
                      <a:pt x="1996" y="16"/>
                      <a:pt x="1910" y="0"/>
                      <a:pt x="18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73"/>
              <p:cNvSpPr/>
              <p:nvPr/>
            </p:nvSpPr>
            <p:spPr>
              <a:xfrm>
                <a:off x="3023530" y="3715655"/>
                <a:ext cx="228665" cy="331208"/>
              </a:xfrm>
              <a:custGeom>
                <a:avLst/>
                <a:gdLst/>
                <a:ahLst/>
                <a:cxnLst/>
                <a:rect l="l" t="t" r="r" b="b"/>
                <a:pathLst>
                  <a:path w="4005" h="5801" extrusionOk="0">
                    <a:moveTo>
                      <a:pt x="3556" y="1"/>
                    </a:moveTo>
                    <a:cubicBezTo>
                      <a:pt x="3539" y="1"/>
                      <a:pt x="3523" y="2"/>
                      <a:pt x="3505" y="5"/>
                    </a:cubicBezTo>
                    <a:cubicBezTo>
                      <a:pt x="2555" y="136"/>
                      <a:pt x="1586" y="201"/>
                      <a:pt x="628" y="201"/>
                    </a:cubicBezTo>
                    <a:cubicBezTo>
                      <a:pt x="561" y="201"/>
                      <a:pt x="494" y="201"/>
                      <a:pt x="427" y="200"/>
                    </a:cubicBezTo>
                    <a:lnTo>
                      <a:pt x="423" y="200"/>
                    </a:lnTo>
                    <a:cubicBezTo>
                      <a:pt x="192" y="200"/>
                      <a:pt x="4" y="403"/>
                      <a:pt x="2" y="656"/>
                    </a:cubicBezTo>
                    <a:cubicBezTo>
                      <a:pt x="0" y="911"/>
                      <a:pt x="186" y="1118"/>
                      <a:pt x="419" y="1121"/>
                    </a:cubicBezTo>
                    <a:cubicBezTo>
                      <a:pt x="495" y="1121"/>
                      <a:pt x="571" y="1122"/>
                      <a:pt x="647" y="1122"/>
                    </a:cubicBezTo>
                    <a:cubicBezTo>
                      <a:pt x="978" y="1122"/>
                      <a:pt x="1311" y="1111"/>
                      <a:pt x="1644" y="1097"/>
                    </a:cubicBezTo>
                    <a:lnTo>
                      <a:pt x="1644" y="1097"/>
                    </a:lnTo>
                    <a:cubicBezTo>
                      <a:pt x="1558" y="2527"/>
                      <a:pt x="1587" y="3971"/>
                      <a:pt x="1741" y="5394"/>
                    </a:cubicBezTo>
                    <a:cubicBezTo>
                      <a:pt x="1767" y="5628"/>
                      <a:pt x="1948" y="5801"/>
                      <a:pt x="2158" y="5801"/>
                    </a:cubicBezTo>
                    <a:cubicBezTo>
                      <a:pt x="2175" y="5801"/>
                      <a:pt x="2191" y="5800"/>
                      <a:pt x="2209" y="5798"/>
                    </a:cubicBezTo>
                    <a:cubicBezTo>
                      <a:pt x="2439" y="5768"/>
                      <a:pt x="2604" y="5538"/>
                      <a:pt x="2576" y="5285"/>
                    </a:cubicBezTo>
                    <a:cubicBezTo>
                      <a:pt x="2425" y="3879"/>
                      <a:pt x="2398" y="2454"/>
                      <a:pt x="2489" y="1041"/>
                    </a:cubicBezTo>
                    <a:cubicBezTo>
                      <a:pt x="2864" y="1008"/>
                      <a:pt x="3238" y="970"/>
                      <a:pt x="3610" y="918"/>
                    </a:cubicBezTo>
                    <a:cubicBezTo>
                      <a:pt x="3842" y="886"/>
                      <a:pt x="4005" y="656"/>
                      <a:pt x="3975" y="403"/>
                    </a:cubicBezTo>
                    <a:cubicBezTo>
                      <a:pt x="3948" y="170"/>
                      <a:pt x="3763" y="1"/>
                      <a:pt x="35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73"/>
              <p:cNvSpPr/>
              <p:nvPr/>
            </p:nvSpPr>
            <p:spPr>
              <a:xfrm>
                <a:off x="3222050" y="3700125"/>
                <a:ext cx="232034" cy="386704"/>
              </a:xfrm>
              <a:custGeom>
                <a:avLst/>
                <a:gdLst/>
                <a:ahLst/>
                <a:cxnLst/>
                <a:rect l="l" t="t" r="r" b="b"/>
                <a:pathLst>
                  <a:path w="4064" h="6773" extrusionOk="0">
                    <a:moveTo>
                      <a:pt x="3578" y="1"/>
                    </a:moveTo>
                    <a:cubicBezTo>
                      <a:pt x="3550" y="2"/>
                      <a:pt x="3525" y="6"/>
                      <a:pt x="3498" y="12"/>
                    </a:cubicBezTo>
                    <a:cubicBezTo>
                      <a:pt x="3399" y="688"/>
                      <a:pt x="3298" y="1362"/>
                      <a:pt x="3201" y="2027"/>
                    </a:cubicBezTo>
                    <a:cubicBezTo>
                      <a:pt x="3203" y="2459"/>
                      <a:pt x="3200" y="2892"/>
                      <a:pt x="3194" y="3326"/>
                    </a:cubicBezTo>
                    <a:cubicBezTo>
                      <a:pt x="3131" y="3333"/>
                      <a:pt x="3068" y="3341"/>
                      <a:pt x="3006" y="3347"/>
                    </a:cubicBezTo>
                    <a:cubicBezTo>
                      <a:pt x="2958" y="3662"/>
                      <a:pt x="2913" y="3975"/>
                      <a:pt x="2868" y="4283"/>
                    </a:cubicBezTo>
                    <a:cubicBezTo>
                      <a:pt x="2968" y="4273"/>
                      <a:pt x="3068" y="4263"/>
                      <a:pt x="3168" y="4252"/>
                    </a:cubicBezTo>
                    <a:lnTo>
                      <a:pt x="3168" y="4252"/>
                    </a:lnTo>
                    <a:cubicBezTo>
                      <a:pt x="3154" y="4726"/>
                      <a:pt x="3135" y="5199"/>
                      <a:pt x="3110" y="5671"/>
                    </a:cubicBezTo>
                    <a:cubicBezTo>
                      <a:pt x="3140" y="5658"/>
                      <a:pt x="3168" y="5647"/>
                      <a:pt x="3191" y="5637"/>
                    </a:cubicBezTo>
                    <a:cubicBezTo>
                      <a:pt x="3442" y="5522"/>
                      <a:pt x="3703" y="5417"/>
                      <a:pt x="3972" y="5315"/>
                    </a:cubicBezTo>
                    <a:cubicBezTo>
                      <a:pt x="4050" y="3695"/>
                      <a:pt x="4064" y="2062"/>
                      <a:pt x="4013" y="445"/>
                    </a:cubicBezTo>
                    <a:cubicBezTo>
                      <a:pt x="4005" y="193"/>
                      <a:pt x="3811" y="1"/>
                      <a:pt x="3583" y="1"/>
                    </a:cubicBezTo>
                    <a:close/>
                    <a:moveTo>
                      <a:pt x="430" y="1132"/>
                    </a:moveTo>
                    <a:cubicBezTo>
                      <a:pt x="427" y="1132"/>
                      <a:pt x="423" y="1132"/>
                      <a:pt x="419" y="1133"/>
                    </a:cubicBezTo>
                    <a:cubicBezTo>
                      <a:pt x="187" y="1134"/>
                      <a:pt x="0" y="1342"/>
                      <a:pt x="2" y="1597"/>
                    </a:cubicBezTo>
                    <a:lnTo>
                      <a:pt x="32" y="6161"/>
                    </a:lnTo>
                    <a:cubicBezTo>
                      <a:pt x="33" y="6315"/>
                      <a:pt x="104" y="6452"/>
                      <a:pt x="212" y="6534"/>
                    </a:cubicBezTo>
                    <a:lnTo>
                      <a:pt x="850" y="2724"/>
                    </a:lnTo>
                    <a:lnTo>
                      <a:pt x="843" y="1590"/>
                    </a:lnTo>
                    <a:cubicBezTo>
                      <a:pt x="841" y="1340"/>
                      <a:pt x="658" y="1132"/>
                      <a:pt x="430" y="1132"/>
                    </a:cubicBezTo>
                    <a:close/>
                    <a:moveTo>
                      <a:pt x="3303" y="6722"/>
                    </a:moveTo>
                    <a:cubicBezTo>
                      <a:pt x="3352" y="6749"/>
                      <a:pt x="3407" y="6767"/>
                      <a:pt x="3465" y="6771"/>
                    </a:cubicBezTo>
                    <a:cubicBezTo>
                      <a:pt x="3475" y="6772"/>
                      <a:pt x="3485" y="6772"/>
                      <a:pt x="3495" y="6772"/>
                    </a:cubicBezTo>
                    <a:cubicBezTo>
                      <a:pt x="3551" y="6772"/>
                      <a:pt x="3605" y="6761"/>
                      <a:pt x="3655" y="6738"/>
                    </a:cubicBezTo>
                    <a:cubicBezTo>
                      <a:pt x="3535" y="6736"/>
                      <a:pt x="3417" y="6731"/>
                      <a:pt x="3303" y="67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73"/>
              <p:cNvSpPr/>
              <p:nvPr/>
            </p:nvSpPr>
            <p:spPr>
              <a:xfrm>
                <a:off x="3396875" y="4003529"/>
                <a:ext cx="51956" cy="81303"/>
              </a:xfrm>
              <a:custGeom>
                <a:avLst/>
                <a:gdLst/>
                <a:ahLst/>
                <a:cxnLst/>
                <a:rect l="l" t="t" r="r" b="b"/>
                <a:pathLst>
                  <a:path w="910" h="1424" extrusionOk="0">
                    <a:moveTo>
                      <a:pt x="910" y="1"/>
                    </a:moveTo>
                    <a:lnTo>
                      <a:pt x="910" y="1"/>
                    </a:lnTo>
                    <a:cubicBezTo>
                      <a:pt x="641" y="103"/>
                      <a:pt x="380" y="208"/>
                      <a:pt x="129" y="323"/>
                    </a:cubicBezTo>
                    <a:cubicBezTo>
                      <a:pt x="106" y="333"/>
                      <a:pt x="78" y="344"/>
                      <a:pt x="48" y="357"/>
                    </a:cubicBezTo>
                    <a:cubicBezTo>
                      <a:pt x="38" y="560"/>
                      <a:pt x="26" y="763"/>
                      <a:pt x="13" y="965"/>
                    </a:cubicBezTo>
                    <a:cubicBezTo>
                      <a:pt x="1" y="1155"/>
                      <a:pt x="96" y="1327"/>
                      <a:pt x="241" y="1408"/>
                    </a:cubicBezTo>
                    <a:cubicBezTo>
                      <a:pt x="355" y="1417"/>
                      <a:pt x="473" y="1422"/>
                      <a:pt x="593" y="1424"/>
                    </a:cubicBezTo>
                    <a:cubicBezTo>
                      <a:pt x="735" y="1360"/>
                      <a:pt x="841" y="1211"/>
                      <a:pt x="852" y="1030"/>
                    </a:cubicBezTo>
                    <a:cubicBezTo>
                      <a:pt x="875" y="688"/>
                      <a:pt x="893" y="344"/>
                      <a:pt x="91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73"/>
              <p:cNvSpPr/>
              <p:nvPr/>
            </p:nvSpPr>
            <p:spPr>
              <a:xfrm>
                <a:off x="3234097" y="3700810"/>
                <a:ext cx="187671" cy="377170"/>
              </a:xfrm>
              <a:custGeom>
                <a:avLst/>
                <a:gdLst/>
                <a:ahLst/>
                <a:cxnLst/>
                <a:rect l="l" t="t" r="r" b="b"/>
                <a:pathLst>
                  <a:path w="3287" h="6606" extrusionOk="0">
                    <a:moveTo>
                      <a:pt x="3287" y="0"/>
                    </a:moveTo>
                    <a:cubicBezTo>
                      <a:pt x="3095" y="49"/>
                      <a:pt x="2954" y="241"/>
                      <a:pt x="2961" y="465"/>
                    </a:cubicBezTo>
                    <a:cubicBezTo>
                      <a:pt x="2978" y="981"/>
                      <a:pt x="2987" y="1497"/>
                      <a:pt x="2990" y="2015"/>
                    </a:cubicBezTo>
                    <a:cubicBezTo>
                      <a:pt x="3087" y="1350"/>
                      <a:pt x="3188" y="676"/>
                      <a:pt x="3287" y="0"/>
                    </a:cubicBezTo>
                    <a:close/>
                    <a:moveTo>
                      <a:pt x="639" y="2712"/>
                    </a:moveTo>
                    <a:lnTo>
                      <a:pt x="1" y="6522"/>
                    </a:lnTo>
                    <a:cubicBezTo>
                      <a:pt x="69" y="6574"/>
                      <a:pt x="153" y="6605"/>
                      <a:pt x="242" y="6605"/>
                    </a:cubicBezTo>
                    <a:lnTo>
                      <a:pt x="245" y="6605"/>
                    </a:lnTo>
                    <a:cubicBezTo>
                      <a:pt x="477" y="6603"/>
                      <a:pt x="664" y="6395"/>
                      <a:pt x="662" y="6141"/>
                    </a:cubicBezTo>
                    <a:lnTo>
                      <a:pt x="650" y="4283"/>
                    </a:lnTo>
                    <a:lnTo>
                      <a:pt x="650" y="4283"/>
                    </a:lnTo>
                    <a:cubicBezTo>
                      <a:pt x="958" y="4306"/>
                      <a:pt x="1267" y="4320"/>
                      <a:pt x="1576" y="4320"/>
                    </a:cubicBezTo>
                    <a:cubicBezTo>
                      <a:pt x="1937" y="4320"/>
                      <a:pt x="2297" y="4303"/>
                      <a:pt x="2657" y="4271"/>
                    </a:cubicBezTo>
                    <a:cubicBezTo>
                      <a:pt x="2702" y="3963"/>
                      <a:pt x="2747" y="3650"/>
                      <a:pt x="2795" y="3335"/>
                    </a:cubicBezTo>
                    <a:lnTo>
                      <a:pt x="2795" y="3335"/>
                    </a:lnTo>
                    <a:cubicBezTo>
                      <a:pt x="2396" y="3376"/>
                      <a:pt x="1994" y="3396"/>
                      <a:pt x="1594" y="3396"/>
                    </a:cubicBezTo>
                    <a:cubicBezTo>
                      <a:pt x="1277" y="3396"/>
                      <a:pt x="959" y="3383"/>
                      <a:pt x="643" y="3358"/>
                    </a:cubicBezTo>
                    <a:lnTo>
                      <a:pt x="639" y="2712"/>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31" name="Google Shape;3931;p73"/>
            <p:cNvSpPr/>
            <p:nvPr/>
          </p:nvSpPr>
          <p:spPr>
            <a:xfrm>
              <a:off x="2510759" y="2782319"/>
              <a:ext cx="286160" cy="1619785"/>
            </a:xfrm>
            <a:custGeom>
              <a:avLst/>
              <a:gdLst/>
              <a:ahLst/>
              <a:cxnLst/>
              <a:rect l="l" t="t" r="r" b="b"/>
              <a:pathLst>
                <a:path w="5012" h="28370" extrusionOk="0">
                  <a:moveTo>
                    <a:pt x="1" y="0"/>
                  </a:moveTo>
                  <a:lnTo>
                    <a:pt x="950" y="28369"/>
                  </a:lnTo>
                  <a:lnTo>
                    <a:pt x="3924" y="28355"/>
                  </a:lnTo>
                  <a:lnTo>
                    <a:pt x="5012" y="1568"/>
                  </a:lnTo>
                  <a:lnTo>
                    <a:pt x="1" y="0"/>
                  </a:lnTo>
                  <a:close/>
                </a:path>
              </a:pathLst>
            </a:custGeom>
            <a:solidFill>
              <a:srgbClr val="070185">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2" name="Google Shape;3932;p73"/>
            <p:cNvSpPr/>
            <p:nvPr/>
          </p:nvSpPr>
          <p:spPr>
            <a:xfrm>
              <a:off x="3173005" y="2876240"/>
              <a:ext cx="367977" cy="1566173"/>
            </a:xfrm>
            <a:custGeom>
              <a:avLst/>
              <a:gdLst/>
              <a:ahLst/>
              <a:cxnLst/>
              <a:rect l="l" t="t" r="r" b="b"/>
              <a:pathLst>
                <a:path w="6445" h="27431" extrusionOk="0">
                  <a:moveTo>
                    <a:pt x="4583" y="1"/>
                  </a:moveTo>
                  <a:lnTo>
                    <a:pt x="1" y="27352"/>
                  </a:lnTo>
                  <a:lnTo>
                    <a:pt x="2435" y="27431"/>
                  </a:lnTo>
                  <a:cubicBezTo>
                    <a:pt x="2435" y="27431"/>
                    <a:pt x="6444" y="392"/>
                    <a:pt x="6444" y="158"/>
                  </a:cubicBezTo>
                  <a:lnTo>
                    <a:pt x="4583"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33" name="Google Shape;3933;p73"/>
          <p:cNvGrpSpPr/>
          <p:nvPr/>
        </p:nvGrpSpPr>
        <p:grpSpPr>
          <a:xfrm>
            <a:off x="7189119" y="2249969"/>
            <a:ext cx="544196" cy="679939"/>
            <a:chOff x="1499813" y="1267373"/>
            <a:chExt cx="2471373" cy="3087827"/>
          </a:xfrm>
        </p:grpSpPr>
        <p:sp>
          <p:nvSpPr>
            <p:cNvPr id="3934" name="Google Shape;3934;p73"/>
            <p:cNvSpPr/>
            <p:nvPr/>
          </p:nvSpPr>
          <p:spPr>
            <a:xfrm>
              <a:off x="1499813" y="3259150"/>
              <a:ext cx="684030" cy="811284"/>
            </a:xfrm>
            <a:custGeom>
              <a:avLst/>
              <a:gdLst/>
              <a:ahLst/>
              <a:cxnLst/>
              <a:rect l="l" t="t" r="r" b="b"/>
              <a:pathLst>
                <a:path w="12976" h="15390" extrusionOk="0">
                  <a:moveTo>
                    <a:pt x="7550" y="1"/>
                  </a:moveTo>
                  <a:cubicBezTo>
                    <a:pt x="5647" y="1"/>
                    <a:pt x="3726" y="390"/>
                    <a:pt x="2401" y="1842"/>
                  </a:cubicBezTo>
                  <a:cubicBezTo>
                    <a:pt x="820" y="3572"/>
                    <a:pt x="0" y="6069"/>
                    <a:pt x="95" y="8396"/>
                  </a:cubicBezTo>
                  <a:cubicBezTo>
                    <a:pt x="193" y="10807"/>
                    <a:pt x="1089" y="13222"/>
                    <a:pt x="3404" y="14266"/>
                  </a:cubicBezTo>
                  <a:cubicBezTo>
                    <a:pt x="4980" y="14976"/>
                    <a:pt x="6872" y="15390"/>
                    <a:pt x="8690" y="15390"/>
                  </a:cubicBezTo>
                  <a:cubicBezTo>
                    <a:pt x="9457" y="15390"/>
                    <a:pt x="10211" y="15316"/>
                    <a:pt x="10922" y="15160"/>
                  </a:cubicBezTo>
                  <a:cubicBezTo>
                    <a:pt x="12975" y="14711"/>
                    <a:pt x="12300" y="11740"/>
                    <a:pt x="10411" y="11740"/>
                  </a:cubicBezTo>
                  <a:cubicBezTo>
                    <a:pt x="10277" y="11740"/>
                    <a:pt x="10137" y="11755"/>
                    <a:pt x="9992" y="11787"/>
                  </a:cubicBezTo>
                  <a:cubicBezTo>
                    <a:pt x="9603" y="11872"/>
                    <a:pt x="9198" y="11909"/>
                    <a:pt x="8785" y="11909"/>
                  </a:cubicBezTo>
                  <a:cubicBezTo>
                    <a:pt x="7620" y="11909"/>
                    <a:pt x="6399" y="11612"/>
                    <a:pt x="5339" y="11267"/>
                  </a:cubicBezTo>
                  <a:cubicBezTo>
                    <a:pt x="3868" y="10788"/>
                    <a:pt x="3560" y="9387"/>
                    <a:pt x="3588" y="7950"/>
                  </a:cubicBezTo>
                  <a:cubicBezTo>
                    <a:pt x="3612" y="6683"/>
                    <a:pt x="4032" y="5288"/>
                    <a:pt x="4875" y="4315"/>
                  </a:cubicBezTo>
                  <a:cubicBezTo>
                    <a:pt x="5467" y="3630"/>
                    <a:pt x="6441" y="3457"/>
                    <a:pt x="7420" y="3457"/>
                  </a:cubicBezTo>
                  <a:cubicBezTo>
                    <a:pt x="8102" y="3457"/>
                    <a:pt x="8786" y="3541"/>
                    <a:pt x="9345" y="3595"/>
                  </a:cubicBezTo>
                  <a:cubicBezTo>
                    <a:pt x="9414" y="3602"/>
                    <a:pt x="9480" y="3605"/>
                    <a:pt x="9544" y="3605"/>
                  </a:cubicBezTo>
                  <a:cubicBezTo>
                    <a:pt x="11582" y="3605"/>
                    <a:pt x="11502" y="309"/>
                    <a:pt x="9345" y="98"/>
                  </a:cubicBezTo>
                  <a:cubicBezTo>
                    <a:pt x="8762" y="40"/>
                    <a:pt x="8157" y="1"/>
                    <a:pt x="755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5" name="Google Shape;3935;p73"/>
            <p:cNvSpPr/>
            <p:nvPr/>
          </p:nvSpPr>
          <p:spPr>
            <a:xfrm>
              <a:off x="1973574" y="2875376"/>
              <a:ext cx="1535588" cy="1479815"/>
            </a:xfrm>
            <a:custGeom>
              <a:avLst/>
              <a:gdLst/>
              <a:ahLst/>
              <a:cxnLst/>
              <a:rect l="l" t="t" r="r" b="b"/>
              <a:pathLst>
                <a:path w="29130" h="28072" extrusionOk="0">
                  <a:moveTo>
                    <a:pt x="29129" y="0"/>
                  </a:moveTo>
                  <a:lnTo>
                    <a:pt x="29129" y="3"/>
                  </a:lnTo>
                  <a:lnTo>
                    <a:pt x="29129" y="3"/>
                  </a:lnTo>
                  <a:cubicBezTo>
                    <a:pt x="29129" y="3"/>
                    <a:pt x="29129" y="3"/>
                    <a:pt x="29129" y="3"/>
                  </a:cubicBezTo>
                  <a:lnTo>
                    <a:pt x="29129" y="0"/>
                  </a:lnTo>
                  <a:close/>
                  <a:moveTo>
                    <a:pt x="29129" y="3"/>
                  </a:moveTo>
                  <a:cubicBezTo>
                    <a:pt x="29124" y="27"/>
                    <a:pt x="29116" y="51"/>
                    <a:pt x="29110" y="75"/>
                  </a:cubicBezTo>
                  <a:cubicBezTo>
                    <a:pt x="29091" y="140"/>
                    <a:pt x="29067" y="205"/>
                    <a:pt x="29038" y="269"/>
                  </a:cubicBezTo>
                  <a:cubicBezTo>
                    <a:pt x="29029" y="290"/>
                    <a:pt x="29021" y="311"/>
                    <a:pt x="29010" y="332"/>
                  </a:cubicBezTo>
                  <a:cubicBezTo>
                    <a:pt x="28924" y="501"/>
                    <a:pt x="28801" y="668"/>
                    <a:pt x="28644" y="830"/>
                  </a:cubicBezTo>
                  <a:cubicBezTo>
                    <a:pt x="28628" y="845"/>
                    <a:pt x="28612" y="861"/>
                    <a:pt x="28596" y="877"/>
                  </a:cubicBezTo>
                  <a:cubicBezTo>
                    <a:pt x="28523" y="950"/>
                    <a:pt x="28443" y="1021"/>
                    <a:pt x="28357" y="1091"/>
                  </a:cubicBezTo>
                  <a:cubicBezTo>
                    <a:pt x="28345" y="1101"/>
                    <a:pt x="28335" y="1110"/>
                    <a:pt x="28324" y="1118"/>
                  </a:cubicBezTo>
                  <a:cubicBezTo>
                    <a:pt x="28117" y="1282"/>
                    <a:pt x="27874" y="1441"/>
                    <a:pt x="27598" y="1595"/>
                  </a:cubicBezTo>
                  <a:cubicBezTo>
                    <a:pt x="27585" y="1603"/>
                    <a:pt x="27572" y="1611"/>
                    <a:pt x="27558" y="1618"/>
                  </a:cubicBezTo>
                  <a:cubicBezTo>
                    <a:pt x="27421" y="1694"/>
                    <a:pt x="27276" y="1768"/>
                    <a:pt x="27123" y="1840"/>
                  </a:cubicBezTo>
                  <a:cubicBezTo>
                    <a:pt x="24579" y="3048"/>
                    <a:pt x="19907" y="3858"/>
                    <a:pt x="14561" y="3858"/>
                  </a:cubicBezTo>
                  <a:cubicBezTo>
                    <a:pt x="9216" y="3858"/>
                    <a:pt x="4544" y="3048"/>
                    <a:pt x="2001" y="1840"/>
                  </a:cubicBezTo>
                  <a:lnTo>
                    <a:pt x="2000" y="1840"/>
                  </a:lnTo>
                  <a:cubicBezTo>
                    <a:pt x="1865" y="1777"/>
                    <a:pt x="1738" y="1712"/>
                    <a:pt x="1615" y="1646"/>
                  </a:cubicBezTo>
                  <a:cubicBezTo>
                    <a:pt x="1602" y="1638"/>
                    <a:pt x="1589" y="1631"/>
                    <a:pt x="1574" y="1623"/>
                  </a:cubicBezTo>
                  <a:cubicBezTo>
                    <a:pt x="1466" y="1563"/>
                    <a:pt x="1361" y="1502"/>
                    <a:pt x="1262" y="1441"/>
                  </a:cubicBezTo>
                  <a:cubicBezTo>
                    <a:pt x="1248" y="1432"/>
                    <a:pt x="1232" y="1423"/>
                    <a:pt x="1218" y="1413"/>
                  </a:cubicBezTo>
                  <a:cubicBezTo>
                    <a:pt x="1118" y="1351"/>
                    <a:pt x="1025" y="1287"/>
                    <a:pt x="936" y="1221"/>
                  </a:cubicBezTo>
                  <a:cubicBezTo>
                    <a:pt x="928" y="1215"/>
                    <a:pt x="918" y="1209"/>
                    <a:pt x="909" y="1203"/>
                  </a:cubicBezTo>
                  <a:cubicBezTo>
                    <a:pt x="620" y="988"/>
                    <a:pt x="393" y="765"/>
                    <a:pt x="234" y="535"/>
                  </a:cubicBezTo>
                  <a:cubicBezTo>
                    <a:pt x="224" y="520"/>
                    <a:pt x="216" y="506"/>
                    <a:pt x="207" y="491"/>
                  </a:cubicBezTo>
                  <a:cubicBezTo>
                    <a:pt x="168" y="431"/>
                    <a:pt x="133" y="370"/>
                    <a:pt x="103" y="309"/>
                  </a:cubicBezTo>
                  <a:cubicBezTo>
                    <a:pt x="93" y="290"/>
                    <a:pt x="85" y="269"/>
                    <a:pt x="75" y="248"/>
                  </a:cubicBezTo>
                  <a:cubicBezTo>
                    <a:pt x="52" y="193"/>
                    <a:pt x="31" y="135"/>
                    <a:pt x="14" y="78"/>
                  </a:cubicBezTo>
                  <a:cubicBezTo>
                    <a:pt x="11" y="65"/>
                    <a:pt x="4" y="52"/>
                    <a:pt x="1" y="40"/>
                  </a:cubicBezTo>
                  <a:lnTo>
                    <a:pt x="1" y="40"/>
                  </a:lnTo>
                  <a:lnTo>
                    <a:pt x="1391" y="20036"/>
                  </a:lnTo>
                  <a:cubicBezTo>
                    <a:pt x="1558" y="22432"/>
                    <a:pt x="2847" y="24623"/>
                    <a:pt x="4894" y="25879"/>
                  </a:cubicBezTo>
                  <a:cubicBezTo>
                    <a:pt x="6907" y="27116"/>
                    <a:pt x="9979" y="28071"/>
                    <a:pt x="14895" y="28071"/>
                  </a:cubicBezTo>
                  <a:cubicBezTo>
                    <a:pt x="18914" y="28071"/>
                    <a:pt x="21695" y="27372"/>
                    <a:pt x="23687" y="26395"/>
                  </a:cubicBezTo>
                  <a:cubicBezTo>
                    <a:pt x="26085" y="25218"/>
                    <a:pt x="27650" y="22827"/>
                    <a:pt x="27823" y="20161"/>
                  </a:cubicBezTo>
                  <a:lnTo>
                    <a:pt x="29129" y="3"/>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6" name="Google Shape;3936;p73"/>
            <p:cNvSpPr/>
            <p:nvPr/>
          </p:nvSpPr>
          <p:spPr>
            <a:xfrm>
              <a:off x="1971571" y="2645270"/>
              <a:ext cx="1539225" cy="433475"/>
            </a:xfrm>
            <a:custGeom>
              <a:avLst/>
              <a:gdLst/>
              <a:ahLst/>
              <a:cxnLst/>
              <a:rect l="l" t="t" r="r" b="b"/>
              <a:pathLst>
                <a:path w="29199" h="8223" extrusionOk="0">
                  <a:moveTo>
                    <a:pt x="14599" y="0"/>
                  </a:moveTo>
                  <a:cubicBezTo>
                    <a:pt x="6537" y="0"/>
                    <a:pt x="1" y="1841"/>
                    <a:pt x="1" y="4111"/>
                  </a:cubicBezTo>
                  <a:cubicBezTo>
                    <a:pt x="1" y="6382"/>
                    <a:pt x="6537" y="8223"/>
                    <a:pt x="14599" y="8223"/>
                  </a:cubicBezTo>
                  <a:cubicBezTo>
                    <a:pt x="22662" y="8223"/>
                    <a:pt x="29198" y="6382"/>
                    <a:pt x="29198" y="4111"/>
                  </a:cubicBezTo>
                  <a:cubicBezTo>
                    <a:pt x="29198" y="1841"/>
                    <a:pt x="22662" y="0"/>
                    <a:pt x="145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7" name="Google Shape;3937;p73"/>
            <p:cNvSpPr/>
            <p:nvPr/>
          </p:nvSpPr>
          <p:spPr>
            <a:xfrm>
              <a:off x="1971571" y="2645270"/>
              <a:ext cx="1539225" cy="327149"/>
            </a:xfrm>
            <a:custGeom>
              <a:avLst/>
              <a:gdLst/>
              <a:ahLst/>
              <a:cxnLst/>
              <a:rect l="l" t="t" r="r" b="b"/>
              <a:pathLst>
                <a:path w="29199" h="6206" extrusionOk="0">
                  <a:moveTo>
                    <a:pt x="14599" y="0"/>
                  </a:moveTo>
                  <a:cubicBezTo>
                    <a:pt x="6537" y="0"/>
                    <a:pt x="1" y="1841"/>
                    <a:pt x="1" y="4111"/>
                  </a:cubicBezTo>
                  <a:cubicBezTo>
                    <a:pt x="1" y="4877"/>
                    <a:pt x="746" y="5592"/>
                    <a:pt x="2039" y="6205"/>
                  </a:cubicBezTo>
                  <a:cubicBezTo>
                    <a:pt x="4582" y="4999"/>
                    <a:pt x="9254" y="4189"/>
                    <a:pt x="14599" y="4189"/>
                  </a:cubicBezTo>
                  <a:cubicBezTo>
                    <a:pt x="19945" y="4189"/>
                    <a:pt x="24617" y="4999"/>
                    <a:pt x="27161" y="6205"/>
                  </a:cubicBezTo>
                  <a:cubicBezTo>
                    <a:pt x="28453" y="5592"/>
                    <a:pt x="29198" y="4877"/>
                    <a:pt x="29198" y="4111"/>
                  </a:cubicBezTo>
                  <a:cubicBezTo>
                    <a:pt x="29198" y="1841"/>
                    <a:pt x="22662" y="0"/>
                    <a:pt x="1459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8" name="Google Shape;3938;p73"/>
            <p:cNvSpPr/>
            <p:nvPr/>
          </p:nvSpPr>
          <p:spPr>
            <a:xfrm>
              <a:off x="1998192" y="3230209"/>
              <a:ext cx="1487986" cy="1124991"/>
            </a:xfrm>
            <a:custGeom>
              <a:avLst/>
              <a:gdLst/>
              <a:ahLst/>
              <a:cxnLst/>
              <a:rect l="l" t="t" r="r" b="b"/>
              <a:pathLst>
                <a:path w="28227" h="21341" extrusionOk="0">
                  <a:moveTo>
                    <a:pt x="28226" y="0"/>
                  </a:moveTo>
                  <a:lnTo>
                    <a:pt x="28226" y="0"/>
                  </a:lnTo>
                  <a:cubicBezTo>
                    <a:pt x="25595" y="1330"/>
                    <a:pt x="20256" y="2239"/>
                    <a:pt x="14091" y="2239"/>
                  </a:cubicBezTo>
                  <a:cubicBezTo>
                    <a:pt x="7962" y="2239"/>
                    <a:pt x="2647" y="1339"/>
                    <a:pt x="1" y="23"/>
                  </a:cubicBezTo>
                  <a:lnTo>
                    <a:pt x="1" y="23"/>
                  </a:lnTo>
                  <a:lnTo>
                    <a:pt x="904" y="13008"/>
                  </a:lnTo>
                  <a:cubicBezTo>
                    <a:pt x="1097" y="15790"/>
                    <a:pt x="2699" y="18304"/>
                    <a:pt x="5183" y="19572"/>
                  </a:cubicBezTo>
                  <a:cubicBezTo>
                    <a:pt x="7188" y="20596"/>
                    <a:pt x="10091" y="21340"/>
                    <a:pt x="14428" y="21340"/>
                  </a:cubicBezTo>
                  <a:cubicBezTo>
                    <a:pt x="17960" y="21340"/>
                    <a:pt x="20535" y="20801"/>
                    <a:pt x="22459" y="20007"/>
                  </a:cubicBezTo>
                  <a:cubicBezTo>
                    <a:pt x="25279" y="18842"/>
                    <a:pt x="27179" y="16160"/>
                    <a:pt x="27376" y="13116"/>
                  </a:cubicBezTo>
                  <a:lnTo>
                    <a:pt x="2822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9" name="Google Shape;3939;p73"/>
            <p:cNvSpPr/>
            <p:nvPr/>
          </p:nvSpPr>
          <p:spPr>
            <a:xfrm>
              <a:off x="1814634" y="1757318"/>
              <a:ext cx="363154" cy="1252192"/>
            </a:xfrm>
            <a:custGeom>
              <a:avLst/>
              <a:gdLst/>
              <a:ahLst/>
              <a:cxnLst/>
              <a:rect l="l" t="t" r="r" b="b"/>
              <a:pathLst>
                <a:path w="6889" h="23754" extrusionOk="0">
                  <a:moveTo>
                    <a:pt x="2119" y="0"/>
                  </a:moveTo>
                  <a:cubicBezTo>
                    <a:pt x="2002" y="0"/>
                    <a:pt x="1882" y="11"/>
                    <a:pt x="1762" y="33"/>
                  </a:cubicBezTo>
                  <a:cubicBezTo>
                    <a:pt x="710" y="224"/>
                    <a:pt x="1" y="1216"/>
                    <a:pt x="161" y="2272"/>
                  </a:cubicBezTo>
                  <a:lnTo>
                    <a:pt x="2978" y="20955"/>
                  </a:lnTo>
                  <a:cubicBezTo>
                    <a:pt x="3316" y="23190"/>
                    <a:pt x="6889" y="23754"/>
                    <a:pt x="6889" y="23754"/>
                  </a:cubicBezTo>
                  <a:lnTo>
                    <a:pt x="4077" y="1727"/>
                  </a:lnTo>
                  <a:cubicBezTo>
                    <a:pt x="3949" y="724"/>
                    <a:pt x="3094" y="0"/>
                    <a:pt x="21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0" name="Google Shape;3940;p73"/>
            <p:cNvSpPr/>
            <p:nvPr/>
          </p:nvSpPr>
          <p:spPr>
            <a:xfrm>
              <a:off x="1823069" y="1531639"/>
              <a:ext cx="197470" cy="330101"/>
            </a:xfrm>
            <a:custGeom>
              <a:avLst/>
              <a:gdLst/>
              <a:ahLst/>
              <a:cxnLst/>
              <a:rect l="l" t="t" r="r" b="b"/>
              <a:pathLst>
                <a:path w="3746" h="6262" extrusionOk="0">
                  <a:moveTo>
                    <a:pt x="1014" y="1"/>
                  </a:moveTo>
                  <a:cubicBezTo>
                    <a:pt x="951" y="1"/>
                    <a:pt x="888" y="9"/>
                    <a:pt x="825" y="26"/>
                  </a:cubicBezTo>
                  <a:cubicBezTo>
                    <a:pt x="532" y="106"/>
                    <a:pt x="323" y="360"/>
                    <a:pt x="307" y="658"/>
                  </a:cubicBezTo>
                  <a:lnTo>
                    <a:pt x="1" y="6197"/>
                  </a:lnTo>
                  <a:cubicBezTo>
                    <a:pt x="420" y="6242"/>
                    <a:pt x="794" y="6261"/>
                    <a:pt x="1127" y="6261"/>
                  </a:cubicBezTo>
                  <a:cubicBezTo>
                    <a:pt x="3299" y="6261"/>
                    <a:pt x="3745" y="5434"/>
                    <a:pt x="3745" y="5434"/>
                  </a:cubicBezTo>
                  <a:lnTo>
                    <a:pt x="1669" y="433"/>
                  </a:lnTo>
                  <a:cubicBezTo>
                    <a:pt x="1558" y="167"/>
                    <a:pt x="1295" y="1"/>
                    <a:pt x="101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1" name="Google Shape;3941;p73"/>
            <p:cNvSpPr/>
            <p:nvPr/>
          </p:nvSpPr>
          <p:spPr>
            <a:xfrm>
              <a:off x="1855173" y="1457731"/>
              <a:ext cx="37849" cy="106115"/>
            </a:xfrm>
            <a:custGeom>
              <a:avLst/>
              <a:gdLst/>
              <a:ahLst/>
              <a:cxnLst/>
              <a:rect l="l" t="t" r="r" b="b"/>
              <a:pathLst>
                <a:path w="718" h="2013" extrusionOk="0">
                  <a:moveTo>
                    <a:pt x="0" y="0"/>
                  </a:moveTo>
                  <a:lnTo>
                    <a:pt x="0" y="1942"/>
                  </a:lnTo>
                  <a:cubicBezTo>
                    <a:pt x="130" y="1993"/>
                    <a:pt x="238" y="2013"/>
                    <a:pt x="329" y="2013"/>
                  </a:cubicBezTo>
                  <a:cubicBezTo>
                    <a:pt x="614" y="2013"/>
                    <a:pt x="717" y="1821"/>
                    <a:pt x="717" y="1821"/>
                  </a:cubicBezTo>
                  <a:lnTo>
                    <a:pt x="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2" name="Google Shape;3942;p73"/>
            <p:cNvSpPr/>
            <p:nvPr/>
          </p:nvSpPr>
          <p:spPr>
            <a:xfrm>
              <a:off x="2355345" y="1560106"/>
              <a:ext cx="231735" cy="613286"/>
            </a:xfrm>
            <a:custGeom>
              <a:avLst/>
              <a:gdLst/>
              <a:ahLst/>
              <a:cxnLst/>
              <a:rect l="l" t="t" r="r" b="b"/>
              <a:pathLst>
                <a:path w="4396" h="11634" extrusionOk="0">
                  <a:moveTo>
                    <a:pt x="2204" y="1"/>
                  </a:moveTo>
                  <a:cubicBezTo>
                    <a:pt x="1752" y="1"/>
                    <a:pt x="1302" y="29"/>
                    <a:pt x="856" y="98"/>
                  </a:cubicBezTo>
                  <a:cubicBezTo>
                    <a:pt x="448" y="161"/>
                    <a:pt x="0" y="561"/>
                    <a:pt x="458" y="561"/>
                  </a:cubicBezTo>
                  <a:cubicBezTo>
                    <a:pt x="513" y="561"/>
                    <a:pt x="581" y="555"/>
                    <a:pt x="663" y="543"/>
                  </a:cubicBezTo>
                  <a:cubicBezTo>
                    <a:pt x="1014" y="488"/>
                    <a:pt x="1447" y="430"/>
                    <a:pt x="1860" y="430"/>
                  </a:cubicBezTo>
                  <a:cubicBezTo>
                    <a:pt x="2420" y="430"/>
                    <a:pt x="2943" y="538"/>
                    <a:pt x="3171" y="910"/>
                  </a:cubicBezTo>
                  <a:cubicBezTo>
                    <a:pt x="3596" y="1606"/>
                    <a:pt x="3280" y="3756"/>
                    <a:pt x="3283" y="4560"/>
                  </a:cubicBezTo>
                  <a:cubicBezTo>
                    <a:pt x="3293" y="6888"/>
                    <a:pt x="3273" y="9216"/>
                    <a:pt x="3232" y="11544"/>
                  </a:cubicBezTo>
                  <a:cubicBezTo>
                    <a:pt x="3231" y="11605"/>
                    <a:pt x="3332" y="11634"/>
                    <a:pt x="3473" y="11634"/>
                  </a:cubicBezTo>
                  <a:cubicBezTo>
                    <a:pt x="3794" y="11634"/>
                    <a:pt x="4323" y="11487"/>
                    <a:pt x="4327" y="11250"/>
                  </a:cubicBezTo>
                  <a:cubicBezTo>
                    <a:pt x="4393" y="7575"/>
                    <a:pt x="4395" y="3900"/>
                    <a:pt x="4333" y="224"/>
                  </a:cubicBezTo>
                  <a:cubicBezTo>
                    <a:pt x="4332" y="152"/>
                    <a:pt x="4170" y="136"/>
                    <a:pt x="4137" y="133"/>
                  </a:cubicBezTo>
                  <a:cubicBezTo>
                    <a:pt x="3498" y="58"/>
                    <a:pt x="2850" y="1"/>
                    <a:pt x="22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3" name="Google Shape;3943;p73"/>
            <p:cNvSpPr/>
            <p:nvPr/>
          </p:nvSpPr>
          <p:spPr>
            <a:xfrm>
              <a:off x="2264568" y="1361419"/>
              <a:ext cx="197260" cy="1702431"/>
            </a:xfrm>
            <a:custGeom>
              <a:avLst/>
              <a:gdLst/>
              <a:ahLst/>
              <a:cxnLst/>
              <a:rect l="l" t="t" r="r" b="b"/>
              <a:pathLst>
                <a:path w="3742" h="32295" extrusionOk="0">
                  <a:moveTo>
                    <a:pt x="1871" y="0"/>
                  </a:moveTo>
                  <a:cubicBezTo>
                    <a:pt x="838" y="0"/>
                    <a:pt x="0" y="838"/>
                    <a:pt x="0" y="1871"/>
                  </a:cubicBezTo>
                  <a:lnTo>
                    <a:pt x="0" y="31690"/>
                  </a:lnTo>
                  <a:cubicBezTo>
                    <a:pt x="1125" y="31941"/>
                    <a:pt x="2384" y="32145"/>
                    <a:pt x="3741" y="32295"/>
                  </a:cubicBezTo>
                  <a:lnTo>
                    <a:pt x="3741" y="1871"/>
                  </a:lnTo>
                  <a:cubicBezTo>
                    <a:pt x="3741" y="838"/>
                    <a:pt x="2904" y="0"/>
                    <a:pt x="187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4" name="Google Shape;3944;p73"/>
            <p:cNvSpPr/>
            <p:nvPr/>
          </p:nvSpPr>
          <p:spPr>
            <a:xfrm>
              <a:off x="2264568" y="1361419"/>
              <a:ext cx="197260" cy="233580"/>
            </a:xfrm>
            <a:custGeom>
              <a:avLst/>
              <a:gdLst/>
              <a:ahLst/>
              <a:cxnLst/>
              <a:rect l="l" t="t" r="r" b="b"/>
              <a:pathLst>
                <a:path w="3742" h="4431" extrusionOk="0">
                  <a:moveTo>
                    <a:pt x="1871" y="0"/>
                  </a:moveTo>
                  <a:cubicBezTo>
                    <a:pt x="838" y="0"/>
                    <a:pt x="0" y="838"/>
                    <a:pt x="0" y="1871"/>
                  </a:cubicBezTo>
                  <a:lnTo>
                    <a:pt x="0" y="4431"/>
                  </a:lnTo>
                  <a:cubicBezTo>
                    <a:pt x="629" y="4196"/>
                    <a:pt x="1303" y="4077"/>
                    <a:pt x="1976" y="4077"/>
                  </a:cubicBezTo>
                  <a:cubicBezTo>
                    <a:pt x="2575" y="4077"/>
                    <a:pt x="3174" y="4171"/>
                    <a:pt x="3741" y="4362"/>
                  </a:cubicBezTo>
                  <a:lnTo>
                    <a:pt x="3741" y="4202"/>
                  </a:lnTo>
                  <a:lnTo>
                    <a:pt x="3741" y="3771"/>
                  </a:lnTo>
                  <a:lnTo>
                    <a:pt x="3741" y="1871"/>
                  </a:lnTo>
                  <a:cubicBezTo>
                    <a:pt x="3741" y="838"/>
                    <a:pt x="2904" y="0"/>
                    <a:pt x="18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5" name="Google Shape;3945;p73"/>
            <p:cNvSpPr/>
            <p:nvPr/>
          </p:nvSpPr>
          <p:spPr>
            <a:xfrm>
              <a:off x="2325402" y="1267373"/>
              <a:ext cx="75541" cy="163680"/>
            </a:xfrm>
            <a:custGeom>
              <a:avLst/>
              <a:gdLst/>
              <a:ahLst/>
              <a:cxnLst/>
              <a:rect l="l" t="t" r="r" b="b"/>
              <a:pathLst>
                <a:path w="1433" h="3105" extrusionOk="0">
                  <a:moveTo>
                    <a:pt x="717" y="0"/>
                  </a:moveTo>
                  <a:cubicBezTo>
                    <a:pt x="321" y="0"/>
                    <a:pt x="1" y="320"/>
                    <a:pt x="1" y="716"/>
                  </a:cubicBezTo>
                  <a:lnTo>
                    <a:pt x="1" y="2387"/>
                  </a:lnTo>
                  <a:cubicBezTo>
                    <a:pt x="1" y="2783"/>
                    <a:pt x="321" y="3104"/>
                    <a:pt x="717" y="3104"/>
                  </a:cubicBezTo>
                  <a:cubicBezTo>
                    <a:pt x="1112" y="3104"/>
                    <a:pt x="1433" y="2783"/>
                    <a:pt x="1433" y="2387"/>
                  </a:cubicBezTo>
                  <a:lnTo>
                    <a:pt x="1433" y="716"/>
                  </a:lnTo>
                  <a:cubicBezTo>
                    <a:pt x="1433" y="320"/>
                    <a:pt x="1112" y="0"/>
                    <a:pt x="71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6" name="Google Shape;3946;p73"/>
            <p:cNvSpPr/>
            <p:nvPr/>
          </p:nvSpPr>
          <p:spPr>
            <a:xfrm>
              <a:off x="3313094" y="1934444"/>
              <a:ext cx="471219" cy="556354"/>
            </a:xfrm>
            <a:custGeom>
              <a:avLst/>
              <a:gdLst/>
              <a:ahLst/>
              <a:cxnLst/>
              <a:rect l="l" t="t" r="r" b="b"/>
              <a:pathLst>
                <a:path w="8939" h="10554" extrusionOk="0">
                  <a:moveTo>
                    <a:pt x="5410" y="1"/>
                  </a:moveTo>
                  <a:cubicBezTo>
                    <a:pt x="5382" y="1"/>
                    <a:pt x="5359" y="8"/>
                    <a:pt x="5348" y="28"/>
                  </a:cubicBezTo>
                  <a:cubicBezTo>
                    <a:pt x="3555" y="3237"/>
                    <a:pt x="1819" y="6477"/>
                    <a:pt x="137" y="9746"/>
                  </a:cubicBezTo>
                  <a:cubicBezTo>
                    <a:pt x="0" y="10013"/>
                    <a:pt x="677" y="10553"/>
                    <a:pt x="901" y="10553"/>
                  </a:cubicBezTo>
                  <a:cubicBezTo>
                    <a:pt x="931" y="10553"/>
                    <a:pt x="953" y="10544"/>
                    <a:pt x="963" y="10523"/>
                  </a:cubicBezTo>
                  <a:cubicBezTo>
                    <a:pt x="2028" y="8452"/>
                    <a:pt x="3112" y="6392"/>
                    <a:pt x="4222" y="4346"/>
                  </a:cubicBezTo>
                  <a:cubicBezTo>
                    <a:pt x="4606" y="3639"/>
                    <a:pt x="5344" y="1594"/>
                    <a:pt x="6048" y="1183"/>
                  </a:cubicBezTo>
                  <a:cubicBezTo>
                    <a:pt x="6174" y="1109"/>
                    <a:pt x="6315" y="1077"/>
                    <a:pt x="6466" y="1077"/>
                  </a:cubicBezTo>
                  <a:cubicBezTo>
                    <a:pt x="7097" y="1077"/>
                    <a:pt x="7891" y="1638"/>
                    <a:pt x="8431" y="2045"/>
                  </a:cubicBezTo>
                  <a:cubicBezTo>
                    <a:pt x="8583" y="2160"/>
                    <a:pt x="8686" y="2207"/>
                    <a:pt x="8748" y="2207"/>
                  </a:cubicBezTo>
                  <a:cubicBezTo>
                    <a:pt x="8938" y="2207"/>
                    <a:pt x="8749" y="1771"/>
                    <a:pt x="8471" y="1562"/>
                  </a:cubicBezTo>
                  <a:cubicBezTo>
                    <a:pt x="7595" y="901"/>
                    <a:pt x="6581" y="442"/>
                    <a:pt x="5564" y="40"/>
                  </a:cubicBezTo>
                  <a:cubicBezTo>
                    <a:pt x="5543" y="32"/>
                    <a:pt x="5467" y="1"/>
                    <a:pt x="5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7" name="Google Shape;3947;p73"/>
            <p:cNvSpPr/>
            <p:nvPr/>
          </p:nvSpPr>
          <p:spPr>
            <a:xfrm>
              <a:off x="3181093" y="1791794"/>
              <a:ext cx="790092" cy="1247869"/>
            </a:xfrm>
            <a:custGeom>
              <a:avLst/>
              <a:gdLst/>
              <a:ahLst/>
              <a:cxnLst/>
              <a:rect l="l" t="t" r="r" b="b"/>
              <a:pathLst>
                <a:path w="14988" h="23672" extrusionOk="0">
                  <a:moveTo>
                    <a:pt x="12854" y="1"/>
                  </a:moveTo>
                  <a:cubicBezTo>
                    <a:pt x="12165" y="1"/>
                    <a:pt x="11501" y="384"/>
                    <a:pt x="11175" y="1044"/>
                  </a:cubicBezTo>
                  <a:lnTo>
                    <a:pt x="1" y="23672"/>
                  </a:lnTo>
                  <a:cubicBezTo>
                    <a:pt x="1707" y="23336"/>
                    <a:pt x="3151" y="22901"/>
                    <a:pt x="4217" y="22395"/>
                  </a:cubicBezTo>
                  <a:cubicBezTo>
                    <a:pt x="4370" y="22323"/>
                    <a:pt x="4515" y="22249"/>
                    <a:pt x="4652" y="22173"/>
                  </a:cubicBezTo>
                  <a:cubicBezTo>
                    <a:pt x="4666" y="22166"/>
                    <a:pt x="4679" y="22158"/>
                    <a:pt x="4692" y="22150"/>
                  </a:cubicBezTo>
                  <a:cubicBezTo>
                    <a:pt x="4810" y="22084"/>
                    <a:pt x="4920" y="22017"/>
                    <a:pt x="5025" y="21950"/>
                  </a:cubicBezTo>
                  <a:lnTo>
                    <a:pt x="14530" y="2701"/>
                  </a:lnTo>
                  <a:cubicBezTo>
                    <a:pt x="14988" y="1774"/>
                    <a:pt x="14608" y="652"/>
                    <a:pt x="13681" y="195"/>
                  </a:cubicBezTo>
                  <a:cubicBezTo>
                    <a:pt x="13415" y="63"/>
                    <a:pt x="13132" y="1"/>
                    <a:pt x="128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8" name="Google Shape;3948;p73"/>
            <p:cNvSpPr/>
            <p:nvPr/>
          </p:nvSpPr>
          <p:spPr>
            <a:xfrm>
              <a:off x="3711313" y="1846777"/>
              <a:ext cx="246021" cy="202689"/>
            </a:xfrm>
            <a:custGeom>
              <a:avLst/>
              <a:gdLst/>
              <a:ahLst/>
              <a:cxnLst/>
              <a:rect l="l" t="t" r="r" b="b"/>
              <a:pathLst>
                <a:path w="4667" h="3845" extrusionOk="0">
                  <a:moveTo>
                    <a:pt x="3393" y="3845"/>
                  </a:moveTo>
                  <a:cubicBezTo>
                    <a:pt x="3393" y="3845"/>
                    <a:pt x="3393" y="3845"/>
                    <a:pt x="3393" y="3845"/>
                  </a:cubicBezTo>
                  <a:lnTo>
                    <a:pt x="4472" y="1658"/>
                  </a:lnTo>
                  <a:cubicBezTo>
                    <a:pt x="4605" y="1391"/>
                    <a:pt x="4666" y="1109"/>
                    <a:pt x="4666" y="831"/>
                  </a:cubicBezTo>
                  <a:cubicBezTo>
                    <a:pt x="4666" y="1109"/>
                    <a:pt x="4605" y="1391"/>
                    <a:pt x="4472" y="1658"/>
                  </a:cubicBezTo>
                  <a:lnTo>
                    <a:pt x="3393" y="3845"/>
                  </a:lnTo>
                  <a:close/>
                  <a:moveTo>
                    <a:pt x="1" y="2262"/>
                  </a:moveTo>
                  <a:lnTo>
                    <a:pt x="1117" y="1"/>
                  </a:lnTo>
                  <a:lnTo>
                    <a:pt x="1" y="2262"/>
                  </a:lnTo>
                  <a:lnTo>
                    <a:pt x="1" y="2262"/>
                  </a:lnTo>
                  <a:close/>
                </a:path>
              </a:pathLst>
            </a:custGeom>
            <a:solidFill>
              <a:srgbClr val="DC8F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9" name="Google Shape;3949;p73"/>
            <p:cNvSpPr/>
            <p:nvPr/>
          </p:nvSpPr>
          <p:spPr>
            <a:xfrm>
              <a:off x="3711313" y="1791794"/>
              <a:ext cx="246021" cy="257671"/>
            </a:xfrm>
            <a:custGeom>
              <a:avLst/>
              <a:gdLst/>
              <a:ahLst/>
              <a:cxnLst/>
              <a:rect l="l" t="t" r="r" b="b"/>
              <a:pathLst>
                <a:path w="4667" h="4888" extrusionOk="0">
                  <a:moveTo>
                    <a:pt x="2797" y="1"/>
                  </a:moveTo>
                  <a:cubicBezTo>
                    <a:pt x="2107" y="1"/>
                    <a:pt x="1444" y="384"/>
                    <a:pt x="1117" y="1044"/>
                  </a:cubicBezTo>
                  <a:lnTo>
                    <a:pt x="1" y="3305"/>
                  </a:lnTo>
                  <a:cubicBezTo>
                    <a:pt x="151" y="3290"/>
                    <a:pt x="302" y="3281"/>
                    <a:pt x="454" y="3281"/>
                  </a:cubicBezTo>
                  <a:cubicBezTo>
                    <a:pt x="1022" y="3281"/>
                    <a:pt x="1589" y="3397"/>
                    <a:pt x="2098" y="3650"/>
                  </a:cubicBezTo>
                  <a:cubicBezTo>
                    <a:pt x="2640" y="3921"/>
                    <a:pt x="3106" y="4357"/>
                    <a:pt x="3393" y="4888"/>
                  </a:cubicBezTo>
                  <a:lnTo>
                    <a:pt x="4472" y="2701"/>
                  </a:lnTo>
                  <a:cubicBezTo>
                    <a:pt x="4605" y="2434"/>
                    <a:pt x="4666" y="2152"/>
                    <a:pt x="4666" y="1874"/>
                  </a:cubicBezTo>
                  <a:cubicBezTo>
                    <a:pt x="4666" y="1184"/>
                    <a:pt x="4284" y="520"/>
                    <a:pt x="3623" y="195"/>
                  </a:cubicBezTo>
                  <a:cubicBezTo>
                    <a:pt x="3358" y="63"/>
                    <a:pt x="3075" y="1"/>
                    <a:pt x="279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50" name="Google Shape;3950;p73"/>
          <p:cNvGrpSpPr/>
          <p:nvPr/>
        </p:nvGrpSpPr>
        <p:grpSpPr>
          <a:xfrm>
            <a:off x="7617987" y="2926870"/>
            <a:ext cx="939619" cy="551296"/>
            <a:chOff x="2372189" y="1808450"/>
            <a:chExt cx="4030971" cy="2365062"/>
          </a:xfrm>
        </p:grpSpPr>
        <p:sp>
          <p:nvSpPr>
            <p:cNvPr id="3951"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2"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3"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4"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5"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6"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7"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8"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9"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0"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1"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2"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3"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4"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5"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6"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7"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8"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9"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0"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1"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2"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3"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4"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5"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6"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7"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8"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9"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0"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81" name="Google Shape;3981;p73"/>
          <p:cNvGrpSpPr/>
          <p:nvPr/>
        </p:nvGrpSpPr>
        <p:grpSpPr>
          <a:xfrm rot="996255">
            <a:off x="5886709" y="2761916"/>
            <a:ext cx="544215" cy="897974"/>
            <a:chOff x="4672125" y="818175"/>
            <a:chExt cx="2207770" cy="3642895"/>
          </a:xfrm>
        </p:grpSpPr>
        <p:sp>
          <p:nvSpPr>
            <p:cNvPr id="3982" name="Google Shape;3982;p73"/>
            <p:cNvSpPr/>
            <p:nvPr/>
          </p:nvSpPr>
          <p:spPr>
            <a:xfrm>
              <a:off x="4672125" y="3759704"/>
              <a:ext cx="242491" cy="280615"/>
            </a:xfrm>
            <a:custGeom>
              <a:avLst/>
              <a:gdLst/>
              <a:ahLst/>
              <a:cxnLst/>
              <a:rect l="l" t="t" r="r" b="b"/>
              <a:pathLst>
                <a:path w="4039" h="4674" extrusionOk="0">
                  <a:moveTo>
                    <a:pt x="2332" y="0"/>
                  </a:moveTo>
                  <a:lnTo>
                    <a:pt x="1" y="4673"/>
                  </a:lnTo>
                  <a:lnTo>
                    <a:pt x="1" y="4673"/>
                  </a:lnTo>
                  <a:lnTo>
                    <a:pt x="4039" y="1702"/>
                  </a:lnTo>
                  <a:lnTo>
                    <a:pt x="233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3" name="Google Shape;3983;p73"/>
            <p:cNvSpPr/>
            <p:nvPr/>
          </p:nvSpPr>
          <p:spPr>
            <a:xfrm>
              <a:off x="5971119" y="4204890"/>
              <a:ext cx="145951" cy="256180"/>
            </a:xfrm>
            <a:custGeom>
              <a:avLst/>
              <a:gdLst/>
              <a:ahLst/>
              <a:cxnLst/>
              <a:rect l="l" t="t" r="r" b="b"/>
              <a:pathLst>
                <a:path w="2431" h="4267" extrusionOk="0">
                  <a:moveTo>
                    <a:pt x="2431" y="1"/>
                  </a:moveTo>
                  <a:lnTo>
                    <a:pt x="0" y="690"/>
                  </a:lnTo>
                  <a:lnTo>
                    <a:pt x="248" y="3614"/>
                  </a:lnTo>
                  <a:cubicBezTo>
                    <a:pt x="283" y="4033"/>
                    <a:pt x="512" y="4266"/>
                    <a:pt x="742" y="4266"/>
                  </a:cubicBezTo>
                  <a:cubicBezTo>
                    <a:pt x="916" y="4266"/>
                    <a:pt x="1091" y="4134"/>
                    <a:pt x="1184" y="3847"/>
                  </a:cubicBezTo>
                  <a:lnTo>
                    <a:pt x="24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4" name="Google Shape;3984;p73"/>
            <p:cNvSpPr/>
            <p:nvPr/>
          </p:nvSpPr>
          <p:spPr>
            <a:xfrm>
              <a:off x="5293704" y="2048545"/>
              <a:ext cx="1586191" cy="700818"/>
            </a:xfrm>
            <a:custGeom>
              <a:avLst/>
              <a:gdLst/>
              <a:ahLst/>
              <a:cxnLst/>
              <a:rect l="l" t="t" r="r" b="b"/>
              <a:pathLst>
                <a:path w="26420" h="11673" extrusionOk="0">
                  <a:moveTo>
                    <a:pt x="1441" y="1"/>
                  </a:moveTo>
                  <a:lnTo>
                    <a:pt x="0" y="1464"/>
                  </a:lnTo>
                  <a:lnTo>
                    <a:pt x="26248" y="11672"/>
                  </a:lnTo>
                  <a:lnTo>
                    <a:pt x="26420" y="10828"/>
                  </a:lnTo>
                  <a:lnTo>
                    <a:pt x="144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5" name="Google Shape;3985;p73"/>
            <p:cNvSpPr/>
            <p:nvPr/>
          </p:nvSpPr>
          <p:spPr>
            <a:xfrm>
              <a:off x="4764404" y="1165258"/>
              <a:ext cx="1804187" cy="2828066"/>
            </a:xfrm>
            <a:custGeom>
              <a:avLst/>
              <a:gdLst/>
              <a:ahLst/>
              <a:cxnLst/>
              <a:rect l="l" t="t" r="r" b="b"/>
              <a:pathLst>
                <a:path w="30051" h="47105" extrusionOk="0">
                  <a:moveTo>
                    <a:pt x="26593" y="0"/>
                  </a:moveTo>
                  <a:lnTo>
                    <a:pt x="1" y="42063"/>
                  </a:lnTo>
                  <a:lnTo>
                    <a:pt x="3485" y="47104"/>
                  </a:lnTo>
                  <a:lnTo>
                    <a:pt x="30008" y="371"/>
                  </a:lnTo>
                  <a:cubicBezTo>
                    <a:pt x="30050" y="297"/>
                    <a:pt x="30000" y="204"/>
                    <a:pt x="29914" y="199"/>
                  </a:cubicBezTo>
                  <a:lnTo>
                    <a:pt x="265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6" name="Google Shape;3986;p73"/>
            <p:cNvSpPr/>
            <p:nvPr/>
          </p:nvSpPr>
          <p:spPr>
            <a:xfrm>
              <a:off x="5852975" y="1170900"/>
              <a:ext cx="957838" cy="3142923"/>
            </a:xfrm>
            <a:custGeom>
              <a:avLst/>
              <a:gdLst/>
              <a:ahLst/>
              <a:cxnLst/>
              <a:rect l="l" t="t" r="r" b="b"/>
              <a:pathLst>
                <a:path w="15954" h="51439" extrusionOk="0">
                  <a:moveTo>
                    <a:pt x="12783" y="0"/>
                  </a:moveTo>
                  <a:lnTo>
                    <a:pt x="0" y="51439"/>
                  </a:lnTo>
                  <a:lnTo>
                    <a:pt x="6122" y="50175"/>
                  </a:lnTo>
                  <a:lnTo>
                    <a:pt x="15953" y="1697"/>
                  </a:lnTo>
                  <a:lnTo>
                    <a:pt x="1278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7" name="Google Shape;3987;p73"/>
            <p:cNvSpPr/>
            <p:nvPr/>
          </p:nvSpPr>
          <p:spPr>
            <a:xfrm>
              <a:off x="6152316" y="2249855"/>
              <a:ext cx="42867" cy="31580"/>
            </a:xfrm>
            <a:custGeom>
              <a:avLst/>
              <a:gdLst/>
              <a:ahLst/>
              <a:cxnLst/>
              <a:rect l="l" t="t" r="r" b="b"/>
              <a:pathLst>
                <a:path w="714" h="526" extrusionOk="0">
                  <a:moveTo>
                    <a:pt x="113" y="1"/>
                  </a:moveTo>
                  <a:lnTo>
                    <a:pt x="0" y="300"/>
                  </a:lnTo>
                  <a:lnTo>
                    <a:pt x="600" y="526"/>
                  </a:lnTo>
                  <a:lnTo>
                    <a:pt x="713" y="225"/>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8" name="Google Shape;3988;p73"/>
            <p:cNvSpPr/>
            <p:nvPr/>
          </p:nvSpPr>
          <p:spPr>
            <a:xfrm>
              <a:off x="6060877" y="2308512"/>
              <a:ext cx="112270" cy="216915"/>
            </a:xfrm>
            <a:custGeom>
              <a:avLst/>
              <a:gdLst/>
              <a:ahLst/>
              <a:cxnLst/>
              <a:rect l="l" t="t" r="r" b="b"/>
              <a:pathLst>
                <a:path w="1870" h="3613" extrusionOk="0">
                  <a:moveTo>
                    <a:pt x="1269" y="1"/>
                  </a:moveTo>
                  <a:lnTo>
                    <a:pt x="1015" y="678"/>
                  </a:lnTo>
                  <a:lnTo>
                    <a:pt x="1616" y="903"/>
                  </a:lnTo>
                  <a:lnTo>
                    <a:pt x="1869" y="226"/>
                  </a:lnTo>
                  <a:lnTo>
                    <a:pt x="1269" y="1"/>
                  </a:lnTo>
                  <a:close/>
                  <a:moveTo>
                    <a:pt x="762" y="1355"/>
                  </a:moveTo>
                  <a:lnTo>
                    <a:pt x="508" y="2033"/>
                  </a:lnTo>
                  <a:lnTo>
                    <a:pt x="1109" y="2258"/>
                  </a:lnTo>
                  <a:lnTo>
                    <a:pt x="1362" y="1580"/>
                  </a:lnTo>
                  <a:lnTo>
                    <a:pt x="762" y="1355"/>
                  </a:lnTo>
                  <a:close/>
                  <a:moveTo>
                    <a:pt x="255" y="2710"/>
                  </a:moveTo>
                  <a:lnTo>
                    <a:pt x="1" y="3387"/>
                  </a:lnTo>
                  <a:lnTo>
                    <a:pt x="601" y="3612"/>
                  </a:lnTo>
                  <a:lnTo>
                    <a:pt x="855" y="2935"/>
                  </a:lnTo>
                  <a:lnTo>
                    <a:pt x="255" y="271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9" name="Google Shape;3989;p73"/>
            <p:cNvSpPr/>
            <p:nvPr/>
          </p:nvSpPr>
          <p:spPr>
            <a:xfrm>
              <a:off x="6038903" y="2552509"/>
              <a:ext cx="42867" cy="31580"/>
            </a:xfrm>
            <a:custGeom>
              <a:avLst/>
              <a:gdLst/>
              <a:ahLst/>
              <a:cxnLst/>
              <a:rect l="l" t="t" r="r" b="b"/>
              <a:pathLst>
                <a:path w="714" h="526" extrusionOk="0">
                  <a:moveTo>
                    <a:pt x="113" y="1"/>
                  </a:moveTo>
                  <a:lnTo>
                    <a:pt x="0" y="300"/>
                  </a:lnTo>
                  <a:lnTo>
                    <a:pt x="601" y="525"/>
                  </a:lnTo>
                  <a:lnTo>
                    <a:pt x="714" y="226"/>
                  </a:lnTo>
                  <a:lnTo>
                    <a:pt x="1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0" name="Google Shape;3990;p73"/>
            <p:cNvSpPr/>
            <p:nvPr/>
          </p:nvSpPr>
          <p:spPr>
            <a:xfrm>
              <a:off x="5753179" y="2246853"/>
              <a:ext cx="74446" cy="57756"/>
            </a:xfrm>
            <a:custGeom>
              <a:avLst/>
              <a:gdLst/>
              <a:ahLst/>
              <a:cxnLst/>
              <a:rect l="l" t="t" r="r" b="b"/>
              <a:pathLst>
                <a:path w="1240" h="962" extrusionOk="0">
                  <a:moveTo>
                    <a:pt x="620" y="0"/>
                  </a:moveTo>
                  <a:cubicBezTo>
                    <a:pt x="1" y="0"/>
                    <a:pt x="0"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1" name="Google Shape;3991;p73"/>
            <p:cNvSpPr/>
            <p:nvPr/>
          </p:nvSpPr>
          <p:spPr>
            <a:xfrm>
              <a:off x="6408921" y="2491870"/>
              <a:ext cx="74507" cy="57816"/>
            </a:xfrm>
            <a:custGeom>
              <a:avLst/>
              <a:gdLst/>
              <a:ahLst/>
              <a:cxnLst/>
              <a:rect l="l" t="t" r="r" b="b"/>
              <a:pathLst>
                <a:path w="1241" h="963" extrusionOk="0">
                  <a:moveTo>
                    <a:pt x="620" y="0"/>
                  </a:moveTo>
                  <a:cubicBezTo>
                    <a:pt x="2" y="0"/>
                    <a:pt x="1" y="962"/>
                    <a:pt x="620" y="962"/>
                  </a:cubicBezTo>
                  <a:cubicBezTo>
                    <a:pt x="1239" y="962"/>
                    <a:pt x="1240" y="0"/>
                    <a:pt x="6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2" name="Google Shape;3992;p73"/>
            <p:cNvSpPr/>
            <p:nvPr/>
          </p:nvSpPr>
          <p:spPr>
            <a:xfrm>
              <a:off x="6502040" y="818175"/>
              <a:ext cx="356263" cy="475917"/>
            </a:xfrm>
            <a:custGeom>
              <a:avLst/>
              <a:gdLst/>
              <a:ahLst/>
              <a:cxnLst/>
              <a:rect l="l" t="t" r="r" b="b"/>
              <a:pathLst>
                <a:path w="5934" h="7927" extrusionOk="0">
                  <a:moveTo>
                    <a:pt x="3421" y="1"/>
                  </a:moveTo>
                  <a:lnTo>
                    <a:pt x="0" y="5223"/>
                  </a:lnTo>
                  <a:lnTo>
                    <a:pt x="4439" y="7927"/>
                  </a:lnTo>
                  <a:lnTo>
                    <a:pt x="5933" y="991"/>
                  </a:lnTo>
                  <a:lnTo>
                    <a:pt x="342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3" name="Google Shape;3993;p73"/>
            <p:cNvSpPr/>
            <p:nvPr/>
          </p:nvSpPr>
          <p:spPr>
            <a:xfrm>
              <a:off x="6541126" y="829762"/>
              <a:ext cx="205929" cy="341133"/>
            </a:xfrm>
            <a:custGeom>
              <a:avLst/>
              <a:gdLst/>
              <a:ahLst/>
              <a:cxnLst/>
              <a:rect l="l" t="t" r="r" b="b"/>
              <a:pathLst>
                <a:path w="3430" h="5682" extrusionOk="0">
                  <a:moveTo>
                    <a:pt x="3291" y="0"/>
                  </a:moveTo>
                  <a:lnTo>
                    <a:pt x="1" y="5601"/>
                  </a:lnTo>
                  <a:lnTo>
                    <a:pt x="139" y="5681"/>
                  </a:lnTo>
                  <a:lnTo>
                    <a:pt x="3429" y="82"/>
                  </a:lnTo>
                  <a:lnTo>
                    <a:pt x="329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4" name="Google Shape;3994;p73"/>
            <p:cNvSpPr/>
            <p:nvPr/>
          </p:nvSpPr>
          <p:spPr>
            <a:xfrm>
              <a:off x="6630343" y="848615"/>
              <a:ext cx="163302" cy="365929"/>
            </a:xfrm>
            <a:custGeom>
              <a:avLst/>
              <a:gdLst/>
              <a:ahLst/>
              <a:cxnLst/>
              <a:rect l="l" t="t" r="r" b="b"/>
              <a:pathLst>
                <a:path w="2720" h="6095" extrusionOk="0">
                  <a:moveTo>
                    <a:pt x="2571" y="0"/>
                  </a:moveTo>
                  <a:lnTo>
                    <a:pt x="0" y="6030"/>
                  </a:lnTo>
                  <a:lnTo>
                    <a:pt x="148" y="6095"/>
                  </a:lnTo>
                  <a:lnTo>
                    <a:pt x="2719" y="62"/>
                  </a:lnTo>
                  <a:lnTo>
                    <a:pt x="2571" y="0"/>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5" name="Google Shape;3995;p73"/>
            <p:cNvSpPr/>
            <p:nvPr/>
          </p:nvSpPr>
          <p:spPr>
            <a:xfrm>
              <a:off x="6707312" y="859421"/>
              <a:ext cx="112390" cy="402011"/>
            </a:xfrm>
            <a:custGeom>
              <a:avLst/>
              <a:gdLst/>
              <a:ahLst/>
              <a:cxnLst/>
              <a:rect l="l" t="t" r="r" b="b"/>
              <a:pathLst>
                <a:path w="1872" h="6696" extrusionOk="0">
                  <a:moveTo>
                    <a:pt x="1717" y="1"/>
                  </a:moveTo>
                  <a:lnTo>
                    <a:pt x="0" y="6656"/>
                  </a:lnTo>
                  <a:lnTo>
                    <a:pt x="155" y="6695"/>
                  </a:lnTo>
                  <a:lnTo>
                    <a:pt x="1872" y="40"/>
                  </a:lnTo>
                  <a:lnTo>
                    <a:pt x="1717" y="1"/>
                  </a:lnTo>
                  <a:close/>
                </a:path>
              </a:pathLst>
            </a:custGeom>
            <a:solidFill>
              <a:srgbClr val="FFFFFF">
                <a:alpha val="443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6" name="Google Shape;3996;p73"/>
            <p:cNvSpPr/>
            <p:nvPr/>
          </p:nvSpPr>
          <p:spPr>
            <a:xfrm>
              <a:off x="6133163" y="1127554"/>
              <a:ext cx="722791" cy="683047"/>
            </a:xfrm>
            <a:custGeom>
              <a:avLst/>
              <a:gdLst/>
              <a:ahLst/>
              <a:cxnLst/>
              <a:rect l="l" t="t" r="r" b="b"/>
              <a:pathLst>
                <a:path w="12039" h="11377" extrusionOk="0">
                  <a:moveTo>
                    <a:pt x="6019" y="643"/>
                  </a:moveTo>
                  <a:cubicBezTo>
                    <a:pt x="8984" y="643"/>
                    <a:pt x="11397" y="2906"/>
                    <a:pt x="11397" y="5689"/>
                  </a:cubicBezTo>
                  <a:cubicBezTo>
                    <a:pt x="11397" y="8471"/>
                    <a:pt x="8984" y="10735"/>
                    <a:pt x="6019" y="10735"/>
                  </a:cubicBezTo>
                  <a:cubicBezTo>
                    <a:pt x="3054" y="10735"/>
                    <a:pt x="642" y="8471"/>
                    <a:pt x="642" y="5689"/>
                  </a:cubicBezTo>
                  <a:cubicBezTo>
                    <a:pt x="642" y="2906"/>
                    <a:pt x="3054" y="643"/>
                    <a:pt x="6019" y="643"/>
                  </a:cubicBezTo>
                  <a:close/>
                  <a:moveTo>
                    <a:pt x="6019" y="0"/>
                  </a:moveTo>
                  <a:cubicBezTo>
                    <a:pt x="2700" y="0"/>
                    <a:pt x="0" y="2552"/>
                    <a:pt x="0" y="5689"/>
                  </a:cubicBezTo>
                  <a:cubicBezTo>
                    <a:pt x="0" y="8825"/>
                    <a:pt x="2700" y="11376"/>
                    <a:pt x="6019" y="11376"/>
                  </a:cubicBezTo>
                  <a:cubicBezTo>
                    <a:pt x="9338" y="11376"/>
                    <a:pt x="12038" y="8825"/>
                    <a:pt x="12038" y="5689"/>
                  </a:cubicBezTo>
                  <a:cubicBezTo>
                    <a:pt x="12038" y="2552"/>
                    <a:pt x="9338" y="0"/>
                    <a:pt x="6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7" name="Google Shape;3997;p73"/>
            <p:cNvSpPr/>
            <p:nvPr/>
          </p:nvSpPr>
          <p:spPr>
            <a:xfrm>
              <a:off x="6358969" y="1194076"/>
              <a:ext cx="281996" cy="598214"/>
            </a:xfrm>
            <a:custGeom>
              <a:avLst/>
              <a:gdLst/>
              <a:ahLst/>
              <a:cxnLst/>
              <a:rect l="l" t="t" r="r" b="b"/>
              <a:pathLst>
                <a:path w="4697" h="9964" extrusionOk="0">
                  <a:moveTo>
                    <a:pt x="4106" y="1"/>
                  </a:moveTo>
                  <a:lnTo>
                    <a:pt x="0" y="9715"/>
                  </a:lnTo>
                  <a:lnTo>
                    <a:pt x="591" y="9964"/>
                  </a:lnTo>
                  <a:lnTo>
                    <a:pt x="4697" y="251"/>
                  </a:lnTo>
                  <a:lnTo>
                    <a:pt x="410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8" name="Google Shape;3998;p73"/>
            <p:cNvSpPr/>
            <p:nvPr/>
          </p:nvSpPr>
          <p:spPr>
            <a:xfrm>
              <a:off x="6266989" y="1673785"/>
              <a:ext cx="200405" cy="200525"/>
            </a:xfrm>
            <a:custGeom>
              <a:avLst/>
              <a:gdLst/>
              <a:ahLst/>
              <a:cxnLst/>
              <a:rect l="l" t="t" r="r" b="b"/>
              <a:pathLst>
                <a:path w="3338" h="3340" extrusionOk="0">
                  <a:moveTo>
                    <a:pt x="1669" y="1"/>
                  </a:moveTo>
                  <a:cubicBezTo>
                    <a:pt x="748" y="1"/>
                    <a:pt x="0" y="748"/>
                    <a:pt x="0" y="1669"/>
                  </a:cubicBezTo>
                  <a:cubicBezTo>
                    <a:pt x="0" y="2592"/>
                    <a:pt x="748" y="3339"/>
                    <a:pt x="1669" y="3339"/>
                  </a:cubicBezTo>
                  <a:cubicBezTo>
                    <a:pt x="2591" y="3339"/>
                    <a:pt x="3338" y="2592"/>
                    <a:pt x="3338" y="1669"/>
                  </a:cubicBezTo>
                  <a:cubicBezTo>
                    <a:pt x="3338" y="748"/>
                    <a:pt x="2591" y="1"/>
                    <a:pt x="16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99" name="Google Shape;3999;p73"/>
          <p:cNvGrpSpPr/>
          <p:nvPr/>
        </p:nvGrpSpPr>
        <p:grpSpPr>
          <a:xfrm>
            <a:off x="5669000" y="3893737"/>
            <a:ext cx="714810" cy="857631"/>
            <a:chOff x="4281375" y="1853701"/>
            <a:chExt cx="1908704" cy="2290070"/>
          </a:xfrm>
        </p:grpSpPr>
        <p:sp>
          <p:nvSpPr>
            <p:cNvPr id="4000" name="Google Shape;4000;p73"/>
            <p:cNvSpPr/>
            <p:nvPr/>
          </p:nvSpPr>
          <p:spPr>
            <a:xfrm>
              <a:off x="5778153" y="1959917"/>
              <a:ext cx="411926" cy="2175022"/>
            </a:xfrm>
            <a:custGeom>
              <a:avLst/>
              <a:gdLst/>
              <a:ahLst/>
              <a:cxnLst/>
              <a:rect l="l" t="t" r="r" b="b"/>
              <a:pathLst>
                <a:path w="7229" h="38170" extrusionOk="0">
                  <a:moveTo>
                    <a:pt x="1875" y="1"/>
                  </a:moveTo>
                  <a:lnTo>
                    <a:pt x="1875" y="1"/>
                  </a:lnTo>
                  <a:cubicBezTo>
                    <a:pt x="1947" y="41"/>
                    <a:pt x="2015" y="84"/>
                    <a:pt x="2081" y="129"/>
                  </a:cubicBezTo>
                  <a:lnTo>
                    <a:pt x="2370" y="148"/>
                  </a:lnTo>
                  <a:cubicBezTo>
                    <a:pt x="4211" y="297"/>
                    <a:pt x="5561" y="1719"/>
                    <a:pt x="5415" y="3352"/>
                  </a:cubicBezTo>
                  <a:lnTo>
                    <a:pt x="2473" y="35530"/>
                  </a:lnTo>
                  <a:cubicBezTo>
                    <a:pt x="2356" y="36801"/>
                    <a:pt x="1317" y="37810"/>
                    <a:pt x="1" y="38097"/>
                  </a:cubicBezTo>
                  <a:lnTo>
                    <a:pt x="421" y="38139"/>
                  </a:lnTo>
                  <a:cubicBezTo>
                    <a:pt x="581" y="38159"/>
                    <a:pt x="741" y="38170"/>
                    <a:pt x="899" y="38170"/>
                  </a:cubicBezTo>
                  <a:cubicBezTo>
                    <a:pt x="2558" y="38170"/>
                    <a:pt x="4001" y="37030"/>
                    <a:pt x="4140" y="35519"/>
                  </a:cubicBezTo>
                  <a:lnTo>
                    <a:pt x="7083" y="3342"/>
                  </a:lnTo>
                  <a:cubicBezTo>
                    <a:pt x="7228" y="1707"/>
                    <a:pt x="5878" y="286"/>
                    <a:pt x="4039" y="136"/>
                  </a:cubicBezTo>
                  <a:lnTo>
                    <a:pt x="187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1" name="Google Shape;4001;p73"/>
            <p:cNvSpPr/>
            <p:nvPr/>
          </p:nvSpPr>
          <p:spPr>
            <a:xfrm>
              <a:off x="4382235" y="1887036"/>
              <a:ext cx="1712837" cy="2248529"/>
            </a:xfrm>
            <a:custGeom>
              <a:avLst/>
              <a:gdLst/>
              <a:ahLst/>
              <a:cxnLst/>
              <a:rect l="l" t="t" r="r" b="b"/>
              <a:pathLst>
                <a:path w="30059" h="39460" extrusionOk="0">
                  <a:moveTo>
                    <a:pt x="4071" y="0"/>
                  </a:moveTo>
                  <a:lnTo>
                    <a:pt x="0" y="37189"/>
                  </a:lnTo>
                  <a:lnTo>
                    <a:pt x="23251" y="39428"/>
                  </a:lnTo>
                  <a:cubicBezTo>
                    <a:pt x="23412" y="39449"/>
                    <a:pt x="23571" y="39460"/>
                    <a:pt x="23729" y="39460"/>
                  </a:cubicBezTo>
                  <a:cubicBezTo>
                    <a:pt x="25388" y="39460"/>
                    <a:pt x="26831" y="38321"/>
                    <a:pt x="26970" y="36809"/>
                  </a:cubicBezTo>
                  <a:lnTo>
                    <a:pt x="29912" y="4631"/>
                  </a:lnTo>
                  <a:cubicBezTo>
                    <a:pt x="30058" y="2998"/>
                    <a:pt x="28708" y="1576"/>
                    <a:pt x="26867" y="1427"/>
                  </a:cubicBezTo>
                  <a:lnTo>
                    <a:pt x="407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2" name="Google Shape;4002;p73"/>
            <p:cNvSpPr/>
            <p:nvPr/>
          </p:nvSpPr>
          <p:spPr>
            <a:xfrm>
              <a:off x="4281375" y="1853701"/>
              <a:ext cx="1689645" cy="2290070"/>
            </a:xfrm>
            <a:custGeom>
              <a:avLst/>
              <a:gdLst/>
              <a:ahLst/>
              <a:cxnLst/>
              <a:rect l="l" t="t" r="r" b="b"/>
              <a:pathLst>
                <a:path w="29652" h="40189" extrusionOk="0">
                  <a:moveTo>
                    <a:pt x="5422" y="1"/>
                  </a:moveTo>
                  <a:cubicBezTo>
                    <a:pt x="4690" y="1"/>
                    <a:pt x="4061" y="497"/>
                    <a:pt x="3989" y="1154"/>
                  </a:cubicBezTo>
                  <a:lnTo>
                    <a:pt x="81" y="36521"/>
                  </a:lnTo>
                  <a:cubicBezTo>
                    <a:pt x="1" y="37249"/>
                    <a:pt x="587" y="37892"/>
                    <a:pt x="1405" y="37977"/>
                  </a:cubicBezTo>
                  <a:lnTo>
                    <a:pt x="22724" y="40170"/>
                  </a:lnTo>
                  <a:cubicBezTo>
                    <a:pt x="22842" y="40182"/>
                    <a:pt x="22960" y="40188"/>
                    <a:pt x="23077" y="40188"/>
                  </a:cubicBezTo>
                  <a:cubicBezTo>
                    <a:pt x="24647" y="40188"/>
                    <a:pt x="26005" y="39116"/>
                    <a:pt x="26148" y="37696"/>
                  </a:cubicBezTo>
                  <a:lnTo>
                    <a:pt x="29503" y="4337"/>
                  </a:lnTo>
                  <a:cubicBezTo>
                    <a:pt x="29652" y="2857"/>
                    <a:pt x="28419" y="1566"/>
                    <a:pt x="26748" y="1452"/>
                  </a:cubicBezTo>
                  <a:lnTo>
                    <a:pt x="5534" y="5"/>
                  </a:lnTo>
                  <a:cubicBezTo>
                    <a:pt x="5497" y="2"/>
                    <a:pt x="5459" y="1"/>
                    <a:pt x="54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3" name="Google Shape;4003;p73"/>
            <p:cNvSpPr/>
            <p:nvPr/>
          </p:nvSpPr>
          <p:spPr>
            <a:xfrm>
              <a:off x="4462411" y="2099411"/>
              <a:ext cx="1326496" cy="1797855"/>
            </a:xfrm>
            <a:custGeom>
              <a:avLst/>
              <a:gdLst/>
              <a:ahLst/>
              <a:cxnLst/>
              <a:rect l="l" t="t" r="r" b="b"/>
              <a:pathLst>
                <a:path w="23279" h="31551" extrusionOk="0">
                  <a:moveTo>
                    <a:pt x="4257" y="0"/>
                  </a:moveTo>
                  <a:cubicBezTo>
                    <a:pt x="3681" y="0"/>
                    <a:pt x="3187" y="390"/>
                    <a:pt x="3130" y="907"/>
                  </a:cubicBezTo>
                  <a:lnTo>
                    <a:pt x="63" y="28672"/>
                  </a:lnTo>
                  <a:cubicBezTo>
                    <a:pt x="0" y="29244"/>
                    <a:pt x="460" y="29750"/>
                    <a:pt x="1102" y="29815"/>
                  </a:cubicBezTo>
                  <a:lnTo>
                    <a:pt x="17839" y="31537"/>
                  </a:lnTo>
                  <a:cubicBezTo>
                    <a:pt x="17933" y="31548"/>
                    <a:pt x="18026" y="31551"/>
                    <a:pt x="18118" y="31551"/>
                  </a:cubicBezTo>
                  <a:cubicBezTo>
                    <a:pt x="19349" y="31551"/>
                    <a:pt x="20415" y="30711"/>
                    <a:pt x="20527" y="29596"/>
                  </a:cubicBezTo>
                  <a:lnTo>
                    <a:pt x="23162" y="3406"/>
                  </a:lnTo>
                  <a:cubicBezTo>
                    <a:pt x="23279" y="2244"/>
                    <a:pt x="22311" y="1229"/>
                    <a:pt x="20999" y="1140"/>
                  </a:cubicBezTo>
                  <a:lnTo>
                    <a:pt x="4344" y="3"/>
                  </a:lnTo>
                  <a:cubicBezTo>
                    <a:pt x="4315" y="1"/>
                    <a:pt x="4286" y="0"/>
                    <a:pt x="42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4" name="Google Shape;4004;p73"/>
          <p:cNvGrpSpPr/>
          <p:nvPr/>
        </p:nvGrpSpPr>
        <p:grpSpPr>
          <a:xfrm>
            <a:off x="7324471" y="990188"/>
            <a:ext cx="986443" cy="486596"/>
            <a:chOff x="3188100" y="2498500"/>
            <a:chExt cx="3547079" cy="1749715"/>
          </a:xfrm>
        </p:grpSpPr>
        <p:sp>
          <p:nvSpPr>
            <p:cNvPr id="4005" name="Google Shape;4005;p73"/>
            <p:cNvSpPr/>
            <p:nvPr/>
          </p:nvSpPr>
          <p:spPr>
            <a:xfrm>
              <a:off x="3535788" y="2623578"/>
              <a:ext cx="549270" cy="1040746"/>
            </a:xfrm>
            <a:custGeom>
              <a:avLst/>
              <a:gdLst/>
              <a:ahLst/>
              <a:cxnLst/>
              <a:rect l="l" t="t" r="r" b="b"/>
              <a:pathLst>
                <a:path w="5902" h="11183" extrusionOk="0">
                  <a:moveTo>
                    <a:pt x="5902" y="1"/>
                  </a:moveTo>
                  <a:cubicBezTo>
                    <a:pt x="4838" y="318"/>
                    <a:pt x="219" y="2029"/>
                    <a:pt x="603" y="7698"/>
                  </a:cubicBezTo>
                  <a:cubicBezTo>
                    <a:pt x="701" y="9137"/>
                    <a:pt x="967" y="10283"/>
                    <a:pt x="1300" y="11182"/>
                  </a:cubicBezTo>
                  <a:lnTo>
                    <a:pt x="2162" y="10968"/>
                  </a:lnTo>
                  <a:cubicBezTo>
                    <a:pt x="0" y="6810"/>
                    <a:pt x="1874" y="1854"/>
                    <a:pt x="59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6" name="Google Shape;4006;p73"/>
            <p:cNvSpPr/>
            <p:nvPr/>
          </p:nvSpPr>
          <p:spPr>
            <a:xfrm>
              <a:off x="3188100" y="2498500"/>
              <a:ext cx="3547079" cy="1749715"/>
            </a:xfrm>
            <a:custGeom>
              <a:avLst/>
              <a:gdLst/>
              <a:ahLst/>
              <a:cxnLst/>
              <a:rect l="l" t="t" r="r" b="b"/>
              <a:pathLst>
                <a:path w="38114" h="18801" extrusionOk="0">
                  <a:moveTo>
                    <a:pt x="15847" y="2005"/>
                  </a:moveTo>
                  <a:cubicBezTo>
                    <a:pt x="19861" y="2006"/>
                    <a:pt x="23682" y="3993"/>
                    <a:pt x="25972" y="7408"/>
                  </a:cubicBezTo>
                  <a:lnTo>
                    <a:pt x="26343" y="7963"/>
                  </a:lnTo>
                  <a:lnTo>
                    <a:pt x="25841" y="8063"/>
                  </a:lnTo>
                  <a:lnTo>
                    <a:pt x="25840" y="8063"/>
                  </a:lnTo>
                  <a:lnTo>
                    <a:pt x="9073" y="11434"/>
                  </a:lnTo>
                  <a:cubicBezTo>
                    <a:pt x="7192" y="7774"/>
                    <a:pt x="9206" y="3364"/>
                    <a:pt x="13102" y="2325"/>
                  </a:cubicBezTo>
                  <a:lnTo>
                    <a:pt x="13121" y="2320"/>
                  </a:lnTo>
                  <a:cubicBezTo>
                    <a:pt x="13127" y="2318"/>
                    <a:pt x="13133" y="2318"/>
                    <a:pt x="13139" y="2316"/>
                  </a:cubicBezTo>
                  <a:cubicBezTo>
                    <a:pt x="13146" y="2315"/>
                    <a:pt x="13152" y="2313"/>
                    <a:pt x="13158" y="2311"/>
                  </a:cubicBezTo>
                  <a:lnTo>
                    <a:pt x="13160" y="2311"/>
                  </a:lnTo>
                  <a:cubicBezTo>
                    <a:pt x="13171" y="2307"/>
                    <a:pt x="13183" y="2304"/>
                    <a:pt x="13194" y="2300"/>
                  </a:cubicBezTo>
                  <a:lnTo>
                    <a:pt x="13197" y="2300"/>
                  </a:lnTo>
                  <a:cubicBezTo>
                    <a:pt x="13204" y="2299"/>
                    <a:pt x="13209" y="2297"/>
                    <a:pt x="13215" y="2297"/>
                  </a:cubicBezTo>
                  <a:cubicBezTo>
                    <a:pt x="13215" y="2295"/>
                    <a:pt x="13215" y="2295"/>
                    <a:pt x="13216" y="2295"/>
                  </a:cubicBezTo>
                  <a:cubicBezTo>
                    <a:pt x="13221" y="2295"/>
                    <a:pt x="13226" y="2294"/>
                    <a:pt x="13232" y="2292"/>
                  </a:cubicBezTo>
                  <a:lnTo>
                    <a:pt x="13235" y="2292"/>
                  </a:lnTo>
                  <a:cubicBezTo>
                    <a:pt x="13241" y="2290"/>
                    <a:pt x="13246" y="2289"/>
                    <a:pt x="13252" y="2287"/>
                  </a:cubicBezTo>
                  <a:lnTo>
                    <a:pt x="13254" y="2287"/>
                  </a:lnTo>
                  <a:cubicBezTo>
                    <a:pt x="13259" y="2285"/>
                    <a:pt x="13265" y="2284"/>
                    <a:pt x="13271" y="2284"/>
                  </a:cubicBezTo>
                  <a:cubicBezTo>
                    <a:pt x="13271" y="2284"/>
                    <a:pt x="13272" y="2284"/>
                    <a:pt x="13272" y="2282"/>
                  </a:cubicBezTo>
                  <a:cubicBezTo>
                    <a:pt x="13278" y="2282"/>
                    <a:pt x="13283" y="2280"/>
                    <a:pt x="13289" y="2278"/>
                  </a:cubicBezTo>
                  <a:lnTo>
                    <a:pt x="13292" y="2278"/>
                  </a:lnTo>
                  <a:cubicBezTo>
                    <a:pt x="13304" y="2274"/>
                    <a:pt x="13315" y="2273"/>
                    <a:pt x="13326" y="2269"/>
                  </a:cubicBezTo>
                  <a:lnTo>
                    <a:pt x="13331" y="2269"/>
                  </a:lnTo>
                  <a:cubicBezTo>
                    <a:pt x="13336" y="2268"/>
                    <a:pt x="13342" y="2266"/>
                    <a:pt x="13347" y="2264"/>
                  </a:cubicBezTo>
                  <a:lnTo>
                    <a:pt x="13349" y="2264"/>
                  </a:lnTo>
                  <a:cubicBezTo>
                    <a:pt x="13354" y="2263"/>
                    <a:pt x="13359" y="2263"/>
                    <a:pt x="13365" y="2261"/>
                  </a:cubicBezTo>
                  <a:lnTo>
                    <a:pt x="13368" y="2261"/>
                  </a:lnTo>
                  <a:cubicBezTo>
                    <a:pt x="13373" y="2259"/>
                    <a:pt x="13379" y="2258"/>
                    <a:pt x="13384" y="2258"/>
                  </a:cubicBezTo>
                  <a:cubicBezTo>
                    <a:pt x="13385" y="2256"/>
                    <a:pt x="13386" y="2256"/>
                    <a:pt x="13388" y="2256"/>
                  </a:cubicBezTo>
                  <a:cubicBezTo>
                    <a:pt x="13393" y="2254"/>
                    <a:pt x="13398" y="2254"/>
                    <a:pt x="13403" y="2253"/>
                  </a:cubicBezTo>
                  <a:lnTo>
                    <a:pt x="13405" y="2253"/>
                  </a:lnTo>
                  <a:cubicBezTo>
                    <a:pt x="13411" y="2251"/>
                    <a:pt x="13416" y="2249"/>
                    <a:pt x="13423" y="2249"/>
                  </a:cubicBezTo>
                  <a:cubicBezTo>
                    <a:pt x="13424" y="2249"/>
                    <a:pt x="13425" y="2248"/>
                    <a:pt x="13426" y="2248"/>
                  </a:cubicBezTo>
                  <a:cubicBezTo>
                    <a:pt x="13432" y="2248"/>
                    <a:pt x="13437" y="2245"/>
                    <a:pt x="13443" y="2243"/>
                  </a:cubicBezTo>
                  <a:cubicBezTo>
                    <a:pt x="13448" y="2242"/>
                    <a:pt x="13455" y="2242"/>
                    <a:pt x="13460" y="2240"/>
                  </a:cubicBezTo>
                  <a:lnTo>
                    <a:pt x="13464" y="2240"/>
                  </a:lnTo>
                  <a:cubicBezTo>
                    <a:pt x="13470" y="2238"/>
                    <a:pt x="13475" y="2237"/>
                    <a:pt x="13480" y="2237"/>
                  </a:cubicBezTo>
                  <a:cubicBezTo>
                    <a:pt x="13481" y="2237"/>
                    <a:pt x="13482" y="2235"/>
                    <a:pt x="13483" y="2235"/>
                  </a:cubicBezTo>
                  <a:cubicBezTo>
                    <a:pt x="13489" y="2235"/>
                    <a:pt x="13494" y="2233"/>
                    <a:pt x="13499" y="2233"/>
                  </a:cubicBezTo>
                  <a:cubicBezTo>
                    <a:pt x="13500" y="2232"/>
                    <a:pt x="13501" y="2232"/>
                    <a:pt x="13502" y="2232"/>
                  </a:cubicBezTo>
                  <a:cubicBezTo>
                    <a:pt x="13507" y="2232"/>
                    <a:pt x="13513" y="2230"/>
                    <a:pt x="13519" y="2228"/>
                  </a:cubicBezTo>
                  <a:lnTo>
                    <a:pt x="13523" y="2228"/>
                  </a:lnTo>
                  <a:cubicBezTo>
                    <a:pt x="13528" y="2227"/>
                    <a:pt x="13533" y="2227"/>
                    <a:pt x="13537" y="2225"/>
                  </a:cubicBezTo>
                  <a:lnTo>
                    <a:pt x="13540" y="2225"/>
                  </a:lnTo>
                  <a:cubicBezTo>
                    <a:pt x="13545" y="2223"/>
                    <a:pt x="13552" y="2223"/>
                    <a:pt x="13557" y="2222"/>
                  </a:cubicBezTo>
                  <a:cubicBezTo>
                    <a:pt x="13558" y="2222"/>
                    <a:pt x="13560" y="2222"/>
                    <a:pt x="13561" y="2220"/>
                  </a:cubicBezTo>
                  <a:cubicBezTo>
                    <a:pt x="13566" y="2220"/>
                    <a:pt x="13572" y="2218"/>
                    <a:pt x="13578" y="2218"/>
                  </a:cubicBezTo>
                  <a:cubicBezTo>
                    <a:pt x="13588" y="2214"/>
                    <a:pt x="13597" y="2212"/>
                    <a:pt x="13607" y="2211"/>
                  </a:cubicBezTo>
                  <a:cubicBezTo>
                    <a:pt x="13612" y="2211"/>
                    <a:pt x="13616" y="2209"/>
                    <a:pt x="13620" y="2209"/>
                  </a:cubicBezTo>
                  <a:cubicBezTo>
                    <a:pt x="14361" y="2072"/>
                    <a:pt x="15105" y="2005"/>
                    <a:pt x="15843" y="2005"/>
                  </a:cubicBezTo>
                  <a:close/>
                  <a:moveTo>
                    <a:pt x="16678" y="1"/>
                  </a:moveTo>
                  <a:cubicBezTo>
                    <a:pt x="15803" y="1"/>
                    <a:pt x="14919" y="83"/>
                    <a:pt x="14039" y="255"/>
                  </a:cubicBezTo>
                  <a:lnTo>
                    <a:pt x="11474" y="755"/>
                  </a:lnTo>
                  <a:cubicBezTo>
                    <a:pt x="10823" y="882"/>
                    <a:pt x="10208" y="1081"/>
                    <a:pt x="9638" y="1345"/>
                  </a:cubicBezTo>
                  <a:cubicBezTo>
                    <a:pt x="5610" y="3198"/>
                    <a:pt x="3736" y="8154"/>
                    <a:pt x="5898" y="12312"/>
                  </a:cubicBezTo>
                  <a:lnTo>
                    <a:pt x="5036" y="12526"/>
                  </a:lnTo>
                  <a:lnTo>
                    <a:pt x="0" y="13786"/>
                  </a:lnTo>
                  <a:lnTo>
                    <a:pt x="2984" y="18801"/>
                  </a:lnTo>
                  <a:lnTo>
                    <a:pt x="38113" y="11434"/>
                  </a:lnTo>
                  <a:lnTo>
                    <a:pt x="35399" y="6385"/>
                  </a:lnTo>
                  <a:lnTo>
                    <a:pt x="29089" y="7418"/>
                  </a:lnTo>
                  <a:lnTo>
                    <a:pt x="28141" y="6122"/>
                  </a:lnTo>
                  <a:cubicBezTo>
                    <a:pt x="25549" y="2251"/>
                    <a:pt x="21223" y="1"/>
                    <a:pt x="166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7" name="Google Shape;4007;p73"/>
            <p:cNvSpPr/>
            <p:nvPr/>
          </p:nvSpPr>
          <p:spPr>
            <a:xfrm>
              <a:off x="3949458" y="2685001"/>
              <a:ext cx="1690247" cy="644289"/>
            </a:xfrm>
            <a:custGeom>
              <a:avLst/>
              <a:gdLst/>
              <a:ahLst/>
              <a:cxnLst/>
              <a:rect l="l" t="t" r="r" b="b"/>
              <a:pathLst>
                <a:path w="18162" h="6923" extrusionOk="0">
                  <a:moveTo>
                    <a:pt x="7662" y="1"/>
                  </a:moveTo>
                  <a:cubicBezTo>
                    <a:pt x="6924" y="1"/>
                    <a:pt x="6180" y="68"/>
                    <a:pt x="5439" y="205"/>
                  </a:cubicBezTo>
                  <a:cubicBezTo>
                    <a:pt x="5435" y="205"/>
                    <a:pt x="5431" y="207"/>
                    <a:pt x="5426" y="207"/>
                  </a:cubicBezTo>
                  <a:cubicBezTo>
                    <a:pt x="5416" y="208"/>
                    <a:pt x="5407" y="210"/>
                    <a:pt x="5397" y="214"/>
                  </a:cubicBezTo>
                  <a:cubicBezTo>
                    <a:pt x="5391" y="214"/>
                    <a:pt x="5385" y="216"/>
                    <a:pt x="5380" y="216"/>
                  </a:cubicBezTo>
                  <a:cubicBezTo>
                    <a:pt x="5379" y="218"/>
                    <a:pt x="5377" y="218"/>
                    <a:pt x="5376" y="218"/>
                  </a:cubicBezTo>
                  <a:cubicBezTo>
                    <a:pt x="5371" y="219"/>
                    <a:pt x="5364" y="219"/>
                    <a:pt x="5359" y="221"/>
                  </a:cubicBezTo>
                  <a:lnTo>
                    <a:pt x="5356" y="221"/>
                  </a:lnTo>
                  <a:cubicBezTo>
                    <a:pt x="5352" y="223"/>
                    <a:pt x="5346" y="223"/>
                    <a:pt x="5342" y="224"/>
                  </a:cubicBezTo>
                  <a:lnTo>
                    <a:pt x="5338" y="224"/>
                  </a:lnTo>
                  <a:cubicBezTo>
                    <a:pt x="5332" y="226"/>
                    <a:pt x="5326" y="228"/>
                    <a:pt x="5321" y="228"/>
                  </a:cubicBezTo>
                  <a:cubicBezTo>
                    <a:pt x="5320" y="228"/>
                    <a:pt x="5319" y="228"/>
                    <a:pt x="5318" y="229"/>
                  </a:cubicBezTo>
                  <a:cubicBezTo>
                    <a:pt x="5313" y="229"/>
                    <a:pt x="5308" y="231"/>
                    <a:pt x="5302" y="231"/>
                  </a:cubicBezTo>
                  <a:cubicBezTo>
                    <a:pt x="5301" y="231"/>
                    <a:pt x="5300" y="233"/>
                    <a:pt x="5299" y="233"/>
                  </a:cubicBezTo>
                  <a:cubicBezTo>
                    <a:pt x="5294" y="233"/>
                    <a:pt x="5289" y="234"/>
                    <a:pt x="5283" y="236"/>
                  </a:cubicBezTo>
                  <a:lnTo>
                    <a:pt x="5279" y="236"/>
                  </a:lnTo>
                  <a:cubicBezTo>
                    <a:pt x="5274" y="238"/>
                    <a:pt x="5267" y="238"/>
                    <a:pt x="5262" y="239"/>
                  </a:cubicBezTo>
                  <a:cubicBezTo>
                    <a:pt x="5256" y="241"/>
                    <a:pt x="5251" y="244"/>
                    <a:pt x="5245" y="244"/>
                  </a:cubicBezTo>
                  <a:cubicBezTo>
                    <a:pt x="5244" y="244"/>
                    <a:pt x="5243" y="245"/>
                    <a:pt x="5242" y="245"/>
                  </a:cubicBezTo>
                  <a:cubicBezTo>
                    <a:pt x="5235" y="245"/>
                    <a:pt x="5230" y="247"/>
                    <a:pt x="5224" y="249"/>
                  </a:cubicBezTo>
                  <a:lnTo>
                    <a:pt x="5222" y="249"/>
                  </a:lnTo>
                  <a:cubicBezTo>
                    <a:pt x="5217" y="250"/>
                    <a:pt x="5212" y="250"/>
                    <a:pt x="5207" y="252"/>
                  </a:cubicBezTo>
                  <a:cubicBezTo>
                    <a:pt x="5205" y="252"/>
                    <a:pt x="5204" y="252"/>
                    <a:pt x="5203" y="254"/>
                  </a:cubicBezTo>
                  <a:cubicBezTo>
                    <a:pt x="5198" y="254"/>
                    <a:pt x="5192" y="255"/>
                    <a:pt x="5187" y="257"/>
                  </a:cubicBezTo>
                  <a:lnTo>
                    <a:pt x="5184" y="257"/>
                  </a:lnTo>
                  <a:cubicBezTo>
                    <a:pt x="5178" y="259"/>
                    <a:pt x="5173" y="259"/>
                    <a:pt x="5168" y="260"/>
                  </a:cubicBezTo>
                  <a:lnTo>
                    <a:pt x="5166" y="260"/>
                  </a:lnTo>
                  <a:cubicBezTo>
                    <a:pt x="5161" y="262"/>
                    <a:pt x="5155" y="264"/>
                    <a:pt x="5150" y="265"/>
                  </a:cubicBezTo>
                  <a:lnTo>
                    <a:pt x="5145" y="265"/>
                  </a:lnTo>
                  <a:cubicBezTo>
                    <a:pt x="5134" y="269"/>
                    <a:pt x="5123" y="270"/>
                    <a:pt x="5111" y="274"/>
                  </a:cubicBezTo>
                  <a:lnTo>
                    <a:pt x="5108" y="274"/>
                  </a:lnTo>
                  <a:cubicBezTo>
                    <a:pt x="5102" y="276"/>
                    <a:pt x="5097" y="278"/>
                    <a:pt x="5091" y="278"/>
                  </a:cubicBezTo>
                  <a:cubicBezTo>
                    <a:pt x="5091" y="280"/>
                    <a:pt x="5090" y="280"/>
                    <a:pt x="5090" y="280"/>
                  </a:cubicBezTo>
                  <a:cubicBezTo>
                    <a:pt x="5084" y="280"/>
                    <a:pt x="5079" y="281"/>
                    <a:pt x="5073" y="283"/>
                  </a:cubicBezTo>
                  <a:lnTo>
                    <a:pt x="5071" y="283"/>
                  </a:lnTo>
                  <a:cubicBezTo>
                    <a:pt x="5065" y="285"/>
                    <a:pt x="5060" y="286"/>
                    <a:pt x="5054" y="288"/>
                  </a:cubicBezTo>
                  <a:lnTo>
                    <a:pt x="5051" y="288"/>
                  </a:lnTo>
                  <a:cubicBezTo>
                    <a:pt x="5046" y="290"/>
                    <a:pt x="5040" y="291"/>
                    <a:pt x="5035" y="291"/>
                  </a:cubicBezTo>
                  <a:cubicBezTo>
                    <a:pt x="5034" y="291"/>
                    <a:pt x="5034" y="291"/>
                    <a:pt x="5034" y="293"/>
                  </a:cubicBezTo>
                  <a:cubicBezTo>
                    <a:pt x="5028" y="293"/>
                    <a:pt x="5023" y="295"/>
                    <a:pt x="5016" y="296"/>
                  </a:cubicBezTo>
                  <a:lnTo>
                    <a:pt x="5013" y="296"/>
                  </a:lnTo>
                  <a:cubicBezTo>
                    <a:pt x="5002" y="300"/>
                    <a:pt x="4990" y="303"/>
                    <a:pt x="4979" y="307"/>
                  </a:cubicBezTo>
                  <a:lnTo>
                    <a:pt x="4977" y="307"/>
                  </a:lnTo>
                  <a:cubicBezTo>
                    <a:pt x="4971" y="309"/>
                    <a:pt x="4965" y="311"/>
                    <a:pt x="4958" y="312"/>
                  </a:cubicBezTo>
                  <a:cubicBezTo>
                    <a:pt x="4952" y="314"/>
                    <a:pt x="4946" y="314"/>
                    <a:pt x="4940" y="316"/>
                  </a:cubicBezTo>
                  <a:cubicBezTo>
                    <a:pt x="4934" y="317"/>
                    <a:pt x="4927" y="319"/>
                    <a:pt x="4921" y="321"/>
                  </a:cubicBezTo>
                  <a:cubicBezTo>
                    <a:pt x="1891" y="1130"/>
                    <a:pt x="0" y="3978"/>
                    <a:pt x="194" y="6923"/>
                  </a:cubicBezTo>
                  <a:lnTo>
                    <a:pt x="194" y="6923"/>
                  </a:lnTo>
                  <a:cubicBezTo>
                    <a:pt x="379" y="4141"/>
                    <a:pt x="2390" y="1617"/>
                    <a:pt x="5397" y="1049"/>
                  </a:cubicBezTo>
                  <a:cubicBezTo>
                    <a:pt x="6152" y="906"/>
                    <a:pt x="6909" y="837"/>
                    <a:pt x="7659" y="837"/>
                  </a:cubicBezTo>
                  <a:cubicBezTo>
                    <a:pt x="11601" y="837"/>
                    <a:pt x="15354" y="2757"/>
                    <a:pt x="17659" y="6059"/>
                  </a:cubicBezTo>
                  <a:lnTo>
                    <a:pt x="17660" y="6059"/>
                  </a:lnTo>
                  <a:lnTo>
                    <a:pt x="18162" y="5959"/>
                  </a:lnTo>
                  <a:lnTo>
                    <a:pt x="17791" y="5404"/>
                  </a:lnTo>
                  <a:cubicBezTo>
                    <a:pt x="15501" y="1990"/>
                    <a:pt x="11680" y="2"/>
                    <a:pt x="7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08" name="Google Shape;4008;p73"/>
          <p:cNvGrpSpPr/>
          <p:nvPr/>
        </p:nvGrpSpPr>
        <p:grpSpPr>
          <a:xfrm>
            <a:off x="7849256" y="4404776"/>
            <a:ext cx="754454" cy="427336"/>
            <a:chOff x="2999225" y="2256775"/>
            <a:chExt cx="4013054" cy="2273064"/>
          </a:xfrm>
        </p:grpSpPr>
        <p:sp>
          <p:nvSpPr>
            <p:cNvPr id="4009"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0"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1"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2"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3"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4"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5"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16" name="Google Shape;4016;p73"/>
          <p:cNvGrpSpPr/>
          <p:nvPr/>
        </p:nvGrpSpPr>
        <p:grpSpPr>
          <a:xfrm>
            <a:off x="6850299" y="3755456"/>
            <a:ext cx="1306815" cy="551165"/>
            <a:chOff x="3333325" y="3020600"/>
            <a:chExt cx="4188510" cy="1766553"/>
          </a:xfrm>
        </p:grpSpPr>
        <p:sp>
          <p:nvSpPr>
            <p:cNvPr id="4017" name="Google Shape;4017;p73"/>
            <p:cNvSpPr/>
            <p:nvPr/>
          </p:nvSpPr>
          <p:spPr>
            <a:xfrm>
              <a:off x="3333325" y="3020600"/>
              <a:ext cx="4188510" cy="1766553"/>
            </a:xfrm>
            <a:custGeom>
              <a:avLst/>
              <a:gdLst/>
              <a:ahLst/>
              <a:cxnLst/>
              <a:rect l="l" t="t" r="r" b="b"/>
              <a:pathLst>
                <a:path w="85949" h="36250" extrusionOk="0">
                  <a:moveTo>
                    <a:pt x="37523" y="0"/>
                  </a:moveTo>
                  <a:lnTo>
                    <a:pt x="7146" y="11774"/>
                  </a:lnTo>
                  <a:lnTo>
                    <a:pt x="0" y="8183"/>
                  </a:lnTo>
                  <a:lnTo>
                    <a:pt x="0" y="8183"/>
                  </a:lnTo>
                  <a:cubicBezTo>
                    <a:pt x="0" y="8184"/>
                    <a:pt x="2503" y="15619"/>
                    <a:pt x="5486" y="19045"/>
                  </a:cubicBezTo>
                  <a:cubicBezTo>
                    <a:pt x="16354" y="24454"/>
                    <a:pt x="37729" y="35092"/>
                    <a:pt x="40032" y="36250"/>
                  </a:cubicBezTo>
                  <a:lnTo>
                    <a:pt x="85948" y="17209"/>
                  </a:lnTo>
                  <a:lnTo>
                    <a:pt x="375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8" name="Google Shape;4018;p73"/>
            <p:cNvSpPr/>
            <p:nvPr/>
          </p:nvSpPr>
          <p:spPr>
            <a:xfrm>
              <a:off x="3333325" y="3419383"/>
              <a:ext cx="348242" cy="529381"/>
            </a:xfrm>
            <a:custGeom>
              <a:avLst/>
              <a:gdLst/>
              <a:ahLst/>
              <a:cxnLst/>
              <a:rect l="l" t="t" r="r" b="b"/>
              <a:pathLst>
                <a:path w="7146" h="10863" extrusionOk="0">
                  <a:moveTo>
                    <a:pt x="0" y="0"/>
                  </a:moveTo>
                  <a:cubicBezTo>
                    <a:pt x="0" y="1"/>
                    <a:pt x="2503" y="7436"/>
                    <a:pt x="5486" y="10862"/>
                  </a:cubicBezTo>
                  <a:lnTo>
                    <a:pt x="7146" y="3591"/>
                  </a:lnTo>
                  <a:lnTo>
                    <a:pt x="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19" name="Google Shape;4019;p73"/>
            <p:cNvGrpSpPr/>
            <p:nvPr/>
          </p:nvGrpSpPr>
          <p:grpSpPr>
            <a:xfrm>
              <a:off x="3814272" y="3139265"/>
              <a:ext cx="2998393" cy="1347274"/>
              <a:chOff x="3814272" y="3139265"/>
              <a:chExt cx="2998393" cy="1347274"/>
            </a:xfrm>
          </p:grpSpPr>
          <p:sp>
            <p:nvSpPr>
              <p:cNvPr id="4020" name="Google Shape;4020;p73"/>
              <p:cNvSpPr/>
              <p:nvPr/>
            </p:nvSpPr>
            <p:spPr>
              <a:xfrm>
                <a:off x="3814272" y="3582980"/>
                <a:ext cx="268126" cy="217883"/>
              </a:xfrm>
              <a:custGeom>
                <a:avLst/>
                <a:gdLst/>
                <a:ahLst/>
                <a:cxnLst/>
                <a:rect l="l" t="t" r="r" b="b"/>
                <a:pathLst>
                  <a:path w="5502" h="4471" extrusionOk="0">
                    <a:moveTo>
                      <a:pt x="2371" y="1"/>
                    </a:moveTo>
                    <a:cubicBezTo>
                      <a:pt x="1364" y="1"/>
                      <a:pt x="0" y="1135"/>
                      <a:pt x="113" y="2085"/>
                    </a:cubicBezTo>
                    <a:cubicBezTo>
                      <a:pt x="117" y="2119"/>
                      <a:pt x="153" y="2134"/>
                      <a:pt x="198" y="2134"/>
                    </a:cubicBezTo>
                    <a:cubicBezTo>
                      <a:pt x="282" y="2134"/>
                      <a:pt x="395" y="2083"/>
                      <a:pt x="387" y="2011"/>
                    </a:cubicBezTo>
                    <a:cubicBezTo>
                      <a:pt x="282" y="1128"/>
                      <a:pt x="1184" y="353"/>
                      <a:pt x="2033" y="283"/>
                    </a:cubicBezTo>
                    <a:cubicBezTo>
                      <a:pt x="2084" y="278"/>
                      <a:pt x="2134" y="276"/>
                      <a:pt x="2181" y="276"/>
                    </a:cubicBezTo>
                    <a:cubicBezTo>
                      <a:pt x="3227" y="276"/>
                      <a:pt x="3213" y="1267"/>
                      <a:pt x="3038" y="1959"/>
                    </a:cubicBezTo>
                    <a:cubicBezTo>
                      <a:pt x="2782" y="2968"/>
                      <a:pt x="1971" y="3693"/>
                      <a:pt x="1231" y="4365"/>
                    </a:cubicBezTo>
                    <a:cubicBezTo>
                      <a:pt x="1152" y="4437"/>
                      <a:pt x="1250" y="4471"/>
                      <a:pt x="1321" y="4471"/>
                    </a:cubicBezTo>
                    <a:cubicBezTo>
                      <a:pt x="1336" y="4471"/>
                      <a:pt x="1350" y="4469"/>
                      <a:pt x="1361" y="4466"/>
                    </a:cubicBezTo>
                    <a:cubicBezTo>
                      <a:pt x="2827" y="4058"/>
                      <a:pt x="4163" y="3421"/>
                      <a:pt x="5398" y="2532"/>
                    </a:cubicBezTo>
                    <a:cubicBezTo>
                      <a:pt x="5502" y="2458"/>
                      <a:pt x="5425" y="2412"/>
                      <a:pt x="5336" y="2412"/>
                    </a:cubicBezTo>
                    <a:cubicBezTo>
                      <a:pt x="5296" y="2412"/>
                      <a:pt x="5254" y="2421"/>
                      <a:pt x="5226" y="2441"/>
                    </a:cubicBezTo>
                    <a:cubicBezTo>
                      <a:pt x="4495" y="2968"/>
                      <a:pt x="3725" y="3425"/>
                      <a:pt x="2897" y="3779"/>
                    </a:cubicBezTo>
                    <a:cubicBezTo>
                      <a:pt x="2680" y="3870"/>
                      <a:pt x="1684" y="4128"/>
                      <a:pt x="1666" y="4218"/>
                    </a:cubicBezTo>
                    <a:cubicBezTo>
                      <a:pt x="1694" y="4076"/>
                      <a:pt x="2235" y="3681"/>
                      <a:pt x="2348" y="3557"/>
                    </a:cubicBezTo>
                    <a:cubicBezTo>
                      <a:pt x="3034" y="2800"/>
                      <a:pt x="3725" y="1628"/>
                      <a:pt x="3269" y="577"/>
                    </a:cubicBezTo>
                    <a:cubicBezTo>
                      <a:pt x="3092" y="168"/>
                      <a:pt x="2758" y="1"/>
                      <a:pt x="23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1" name="Google Shape;4021;p73"/>
              <p:cNvSpPr/>
              <p:nvPr/>
            </p:nvSpPr>
            <p:spPr>
              <a:xfrm>
                <a:off x="4067148" y="3566849"/>
                <a:ext cx="116178" cy="88596"/>
              </a:xfrm>
              <a:custGeom>
                <a:avLst/>
                <a:gdLst/>
                <a:ahLst/>
                <a:cxnLst/>
                <a:rect l="l" t="t" r="r" b="b"/>
                <a:pathLst>
                  <a:path w="2384" h="1818" extrusionOk="0">
                    <a:moveTo>
                      <a:pt x="2203" y="1"/>
                    </a:moveTo>
                    <a:cubicBezTo>
                      <a:pt x="2165" y="1"/>
                      <a:pt x="2126" y="8"/>
                      <a:pt x="2098" y="25"/>
                    </a:cubicBezTo>
                    <a:cubicBezTo>
                      <a:pt x="1786" y="213"/>
                      <a:pt x="1473" y="402"/>
                      <a:pt x="1161" y="590"/>
                    </a:cubicBezTo>
                    <a:cubicBezTo>
                      <a:pt x="925" y="404"/>
                      <a:pt x="677" y="231"/>
                      <a:pt x="408" y="84"/>
                    </a:cubicBezTo>
                    <a:cubicBezTo>
                      <a:pt x="398" y="78"/>
                      <a:pt x="383" y="76"/>
                      <a:pt x="367" y="76"/>
                    </a:cubicBezTo>
                    <a:cubicBezTo>
                      <a:pt x="270" y="76"/>
                      <a:pt x="98" y="160"/>
                      <a:pt x="188" y="211"/>
                    </a:cubicBezTo>
                    <a:cubicBezTo>
                      <a:pt x="458" y="357"/>
                      <a:pt x="707" y="533"/>
                      <a:pt x="942" y="720"/>
                    </a:cubicBezTo>
                    <a:cubicBezTo>
                      <a:pt x="667" y="887"/>
                      <a:pt x="390" y="1055"/>
                      <a:pt x="114" y="1221"/>
                    </a:cubicBezTo>
                    <a:cubicBezTo>
                      <a:pt x="0" y="1289"/>
                      <a:pt x="89" y="1334"/>
                      <a:pt x="183" y="1334"/>
                    </a:cubicBezTo>
                    <a:cubicBezTo>
                      <a:pt x="221" y="1334"/>
                      <a:pt x="259" y="1326"/>
                      <a:pt x="286" y="1311"/>
                    </a:cubicBezTo>
                    <a:cubicBezTo>
                      <a:pt x="551" y="1151"/>
                      <a:pt x="816" y="991"/>
                      <a:pt x="1081" y="831"/>
                    </a:cubicBezTo>
                    <a:cubicBezTo>
                      <a:pt x="1411" y="1113"/>
                      <a:pt x="1710" y="1433"/>
                      <a:pt x="1966" y="1793"/>
                    </a:cubicBezTo>
                    <a:cubicBezTo>
                      <a:pt x="1978" y="1810"/>
                      <a:pt x="2004" y="1817"/>
                      <a:pt x="2035" y="1817"/>
                    </a:cubicBezTo>
                    <a:cubicBezTo>
                      <a:pt x="2127" y="1817"/>
                      <a:pt x="2265" y="1752"/>
                      <a:pt x="2221" y="1690"/>
                    </a:cubicBezTo>
                    <a:cubicBezTo>
                      <a:pt x="1956" y="1316"/>
                      <a:pt x="1645" y="989"/>
                      <a:pt x="1300" y="699"/>
                    </a:cubicBezTo>
                    <a:cubicBezTo>
                      <a:pt x="1623" y="503"/>
                      <a:pt x="1948" y="309"/>
                      <a:pt x="2271" y="115"/>
                    </a:cubicBezTo>
                    <a:cubicBezTo>
                      <a:pt x="2383" y="46"/>
                      <a:pt x="2296" y="1"/>
                      <a:pt x="22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2" name="Google Shape;4022;p73"/>
              <p:cNvSpPr/>
              <p:nvPr/>
            </p:nvSpPr>
            <p:spPr>
              <a:xfrm>
                <a:off x="3944438" y="3514364"/>
                <a:ext cx="110866" cy="67933"/>
              </a:xfrm>
              <a:custGeom>
                <a:avLst/>
                <a:gdLst/>
                <a:ahLst/>
                <a:cxnLst/>
                <a:rect l="l" t="t" r="r" b="b"/>
                <a:pathLst>
                  <a:path w="2275" h="1394" extrusionOk="0">
                    <a:moveTo>
                      <a:pt x="661" y="1"/>
                    </a:moveTo>
                    <a:cubicBezTo>
                      <a:pt x="351" y="1"/>
                      <a:pt x="116" y="379"/>
                      <a:pt x="26" y="644"/>
                    </a:cubicBezTo>
                    <a:cubicBezTo>
                      <a:pt x="0" y="719"/>
                      <a:pt x="61" y="753"/>
                      <a:pt x="131" y="753"/>
                    </a:cubicBezTo>
                    <a:cubicBezTo>
                      <a:pt x="196" y="753"/>
                      <a:pt x="269" y="723"/>
                      <a:pt x="287" y="670"/>
                    </a:cubicBezTo>
                    <a:cubicBezTo>
                      <a:pt x="344" y="504"/>
                      <a:pt x="404" y="292"/>
                      <a:pt x="577" y="292"/>
                    </a:cubicBezTo>
                    <a:cubicBezTo>
                      <a:pt x="594" y="292"/>
                      <a:pt x="612" y="294"/>
                      <a:pt x="631" y="298"/>
                    </a:cubicBezTo>
                    <a:cubicBezTo>
                      <a:pt x="848" y="346"/>
                      <a:pt x="772" y="551"/>
                      <a:pt x="751" y="735"/>
                    </a:cubicBezTo>
                    <a:cubicBezTo>
                      <a:pt x="725" y="959"/>
                      <a:pt x="699" y="1171"/>
                      <a:pt x="850" y="1355"/>
                    </a:cubicBezTo>
                    <a:cubicBezTo>
                      <a:pt x="873" y="1383"/>
                      <a:pt x="906" y="1393"/>
                      <a:pt x="940" y="1393"/>
                    </a:cubicBezTo>
                    <a:cubicBezTo>
                      <a:pt x="985" y="1393"/>
                      <a:pt x="1033" y="1375"/>
                      <a:pt x="1066" y="1355"/>
                    </a:cubicBezTo>
                    <a:cubicBezTo>
                      <a:pt x="1406" y="1138"/>
                      <a:pt x="1758" y="957"/>
                      <a:pt x="2129" y="800"/>
                    </a:cubicBezTo>
                    <a:cubicBezTo>
                      <a:pt x="2274" y="740"/>
                      <a:pt x="2190" y="634"/>
                      <a:pt x="2078" y="634"/>
                    </a:cubicBezTo>
                    <a:cubicBezTo>
                      <a:pt x="2056" y="634"/>
                      <a:pt x="2033" y="638"/>
                      <a:pt x="2010" y="647"/>
                    </a:cubicBezTo>
                    <a:cubicBezTo>
                      <a:pt x="1677" y="787"/>
                      <a:pt x="1360" y="955"/>
                      <a:pt x="1053" y="1140"/>
                    </a:cubicBezTo>
                    <a:cubicBezTo>
                      <a:pt x="918" y="800"/>
                      <a:pt x="1257" y="258"/>
                      <a:pt x="856" y="51"/>
                    </a:cubicBezTo>
                    <a:cubicBezTo>
                      <a:pt x="788" y="16"/>
                      <a:pt x="723" y="1"/>
                      <a:pt x="66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3" name="Google Shape;4023;p73"/>
              <p:cNvSpPr/>
              <p:nvPr/>
            </p:nvSpPr>
            <p:spPr>
              <a:xfrm>
                <a:off x="4184400" y="3461488"/>
                <a:ext cx="165739" cy="128361"/>
              </a:xfrm>
              <a:custGeom>
                <a:avLst/>
                <a:gdLst/>
                <a:ahLst/>
                <a:cxnLst/>
                <a:rect l="l" t="t" r="r" b="b"/>
                <a:pathLst>
                  <a:path w="3401" h="2634" extrusionOk="0">
                    <a:moveTo>
                      <a:pt x="608" y="371"/>
                    </a:moveTo>
                    <a:cubicBezTo>
                      <a:pt x="891" y="660"/>
                      <a:pt x="1173" y="947"/>
                      <a:pt x="1455" y="1234"/>
                    </a:cubicBezTo>
                    <a:lnTo>
                      <a:pt x="1455" y="1236"/>
                    </a:lnTo>
                    <a:cubicBezTo>
                      <a:pt x="1347" y="1286"/>
                      <a:pt x="1200" y="1393"/>
                      <a:pt x="1084" y="1412"/>
                    </a:cubicBezTo>
                    <a:cubicBezTo>
                      <a:pt x="907" y="1393"/>
                      <a:pt x="730" y="1376"/>
                      <a:pt x="554" y="1358"/>
                    </a:cubicBezTo>
                    <a:cubicBezTo>
                      <a:pt x="558" y="1252"/>
                      <a:pt x="562" y="1144"/>
                      <a:pt x="566" y="1035"/>
                    </a:cubicBezTo>
                    <a:cubicBezTo>
                      <a:pt x="577" y="813"/>
                      <a:pt x="593" y="593"/>
                      <a:pt x="608" y="371"/>
                    </a:cubicBezTo>
                    <a:close/>
                    <a:moveTo>
                      <a:pt x="548" y="0"/>
                    </a:moveTo>
                    <a:cubicBezTo>
                      <a:pt x="468" y="0"/>
                      <a:pt x="359" y="37"/>
                      <a:pt x="356" y="92"/>
                    </a:cubicBezTo>
                    <a:cubicBezTo>
                      <a:pt x="330" y="489"/>
                      <a:pt x="1" y="1681"/>
                      <a:pt x="644" y="1681"/>
                    </a:cubicBezTo>
                    <a:cubicBezTo>
                      <a:pt x="661" y="1681"/>
                      <a:pt x="679" y="1680"/>
                      <a:pt x="697" y="1679"/>
                    </a:cubicBezTo>
                    <a:cubicBezTo>
                      <a:pt x="991" y="1652"/>
                      <a:pt x="1285" y="1479"/>
                      <a:pt x="1555" y="1338"/>
                    </a:cubicBezTo>
                    <a:cubicBezTo>
                      <a:pt x="1971" y="1763"/>
                      <a:pt x="2388" y="2189"/>
                      <a:pt x="2805" y="2615"/>
                    </a:cubicBezTo>
                    <a:cubicBezTo>
                      <a:pt x="2818" y="2628"/>
                      <a:pt x="2840" y="2634"/>
                      <a:pt x="2866" y="2634"/>
                    </a:cubicBezTo>
                    <a:cubicBezTo>
                      <a:pt x="2962" y="2634"/>
                      <a:pt x="3109" y="2562"/>
                      <a:pt x="3061" y="2512"/>
                    </a:cubicBezTo>
                    <a:cubicBezTo>
                      <a:pt x="2638" y="2081"/>
                      <a:pt x="2216" y="1650"/>
                      <a:pt x="1793" y="1218"/>
                    </a:cubicBezTo>
                    <a:lnTo>
                      <a:pt x="3287" y="510"/>
                    </a:lnTo>
                    <a:cubicBezTo>
                      <a:pt x="3400" y="457"/>
                      <a:pt x="3317" y="428"/>
                      <a:pt x="3229" y="428"/>
                    </a:cubicBezTo>
                    <a:cubicBezTo>
                      <a:pt x="3188" y="428"/>
                      <a:pt x="3147" y="434"/>
                      <a:pt x="3122" y="446"/>
                    </a:cubicBezTo>
                    <a:cubicBezTo>
                      <a:pt x="2647" y="670"/>
                      <a:pt x="2172" y="896"/>
                      <a:pt x="1697" y="1121"/>
                    </a:cubicBezTo>
                    <a:cubicBezTo>
                      <a:pt x="1338" y="754"/>
                      <a:pt x="979" y="387"/>
                      <a:pt x="620" y="20"/>
                    </a:cubicBezTo>
                    <a:cubicBezTo>
                      <a:pt x="607" y="6"/>
                      <a:pt x="580" y="0"/>
                      <a:pt x="5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4" name="Google Shape;4024;p73"/>
              <p:cNvSpPr/>
              <p:nvPr/>
            </p:nvSpPr>
            <p:spPr>
              <a:xfrm>
                <a:off x="4267928" y="3402668"/>
                <a:ext cx="200486" cy="155798"/>
              </a:xfrm>
              <a:custGeom>
                <a:avLst/>
                <a:gdLst/>
                <a:ahLst/>
                <a:cxnLst/>
                <a:rect l="l" t="t" r="r" b="b"/>
                <a:pathLst>
                  <a:path w="4114" h="3197" extrusionOk="0">
                    <a:moveTo>
                      <a:pt x="2322" y="0"/>
                    </a:moveTo>
                    <a:cubicBezTo>
                      <a:pt x="2245" y="0"/>
                      <a:pt x="2109" y="30"/>
                      <a:pt x="2102" y="88"/>
                    </a:cubicBezTo>
                    <a:cubicBezTo>
                      <a:pt x="2062" y="434"/>
                      <a:pt x="2021" y="780"/>
                      <a:pt x="1980" y="1126"/>
                    </a:cubicBezTo>
                    <a:cubicBezTo>
                      <a:pt x="1425" y="1015"/>
                      <a:pt x="870" y="901"/>
                      <a:pt x="314" y="788"/>
                    </a:cubicBezTo>
                    <a:cubicBezTo>
                      <a:pt x="309" y="787"/>
                      <a:pt x="303" y="786"/>
                      <a:pt x="296" y="786"/>
                    </a:cubicBezTo>
                    <a:cubicBezTo>
                      <a:pt x="198" y="786"/>
                      <a:pt x="1" y="908"/>
                      <a:pt x="147" y="937"/>
                    </a:cubicBezTo>
                    <a:cubicBezTo>
                      <a:pt x="751" y="1061"/>
                      <a:pt x="1355" y="1183"/>
                      <a:pt x="1959" y="1307"/>
                    </a:cubicBezTo>
                    <a:cubicBezTo>
                      <a:pt x="1886" y="1930"/>
                      <a:pt x="1813" y="2555"/>
                      <a:pt x="1739" y="3180"/>
                    </a:cubicBezTo>
                    <a:cubicBezTo>
                      <a:pt x="1738" y="3191"/>
                      <a:pt x="1762" y="3196"/>
                      <a:pt x="1795" y="3196"/>
                    </a:cubicBezTo>
                    <a:cubicBezTo>
                      <a:pt x="1873" y="3196"/>
                      <a:pt x="2007" y="3167"/>
                      <a:pt x="2013" y="3108"/>
                    </a:cubicBezTo>
                    <a:cubicBezTo>
                      <a:pt x="2081" y="2524"/>
                      <a:pt x="2150" y="1943"/>
                      <a:pt x="2219" y="1359"/>
                    </a:cubicBezTo>
                    <a:cubicBezTo>
                      <a:pt x="2746" y="1465"/>
                      <a:pt x="3274" y="1574"/>
                      <a:pt x="3801" y="1681"/>
                    </a:cubicBezTo>
                    <a:cubicBezTo>
                      <a:pt x="3807" y="1682"/>
                      <a:pt x="3813" y="1683"/>
                      <a:pt x="3820" y="1683"/>
                    </a:cubicBezTo>
                    <a:cubicBezTo>
                      <a:pt x="3918" y="1683"/>
                      <a:pt x="4114" y="1561"/>
                      <a:pt x="3969" y="1531"/>
                    </a:cubicBezTo>
                    <a:cubicBezTo>
                      <a:pt x="3392" y="1414"/>
                      <a:pt x="2816" y="1297"/>
                      <a:pt x="2239" y="1180"/>
                    </a:cubicBezTo>
                    <a:cubicBezTo>
                      <a:pt x="2285" y="793"/>
                      <a:pt x="2330" y="403"/>
                      <a:pt x="2376" y="16"/>
                    </a:cubicBezTo>
                    <a:cubicBezTo>
                      <a:pt x="2377" y="5"/>
                      <a:pt x="2355" y="0"/>
                      <a:pt x="23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5" name="Google Shape;4025;p73"/>
              <p:cNvSpPr/>
              <p:nvPr/>
            </p:nvSpPr>
            <p:spPr>
              <a:xfrm>
                <a:off x="4463592" y="3343993"/>
                <a:ext cx="118566" cy="150632"/>
              </a:xfrm>
              <a:custGeom>
                <a:avLst/>
                <a:gdLst/>
                <a:ahLst/>
                <a:cxnLst/>
                <a:rect l="l" t="t" r="r" b="b"/>
                <a:pathLst>
                  <a:path w="2433" h="3091" extrusionOk="0">
                    <a:moveTo>
                      <a:pt x="646" y="1"/>
                    </a:moveTo>
                    <a:cubicBezTo>
                      <a:pt x="571" y="1"/>
                      <a:pt x="452" y="28"/>
                      <a:pt x="437" y="73"/>
                    </a:cubicBezTo>
                    <a:cubicBezTo>
                      <a:pt x="1" y="1363"/>
                      <a:pt x="815" y="2793"/>
                      <a:pt x="2138" y="3090"/>
                    </a:cubicBezTo>
                    <a:cubicBezTo>
                      <a:pt x="2142" y="3091"/>
                      <a:pt x="2147" y="3091"/>
                      <a:pt x="2152" y="3091"/>
                    </a:cubicBezTo>
                    <a:cubicBezTo>
                      <a:pt x="2230" y="3091"/>
                      <a:pt x="2432" y="3003"/>
                      <a:pt x="2364" y="2986"/>
                    </a:cubicBezTo>
                    <a:cubicBezTo>
                      <a:pt x="1071" y="2697"/>
                      <a:pt x="283" y="1275"/>
                      <a:pt x="706" y="24"/>
                    </a:cubicBezTo>
                    <a:cubicBezTo>
                      <a:pt x="712" y="8"/>
                      <a:pt x="685" y="1"/>
                      <a:pt x="64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6" name="Google Shape;4026;p73"/>
              <p:cNvSpPr/>
              <p:nvPr/>
            </p:nvSpPr>
            <p:spPr>
              <a:xfrm>
                <a:off x="4555308" y="3324061"/>
                <a:ext cx="156139" cy="143127"/>
              </a:xfrm>
              <a:custGeom>
                <a:avLst/>
                <a:gdLst/>
                <a:ahLst/>
                <a:cxnLst/>
                <a:rect l="l" t="t" r="r" b="b"/>
                <a:pathLst>
                  <a:path w="3204" h="2937" extrusionOk="0">
                    <a:moveTo>
                      <a:pt x="1373" y="1"/>
                    </a:moveTo>
                    <a:cubicBezTo>
                      <a:pt x="888" y="1"/>
                      <a:pt x="296" y="516"/>
                      <a:pt x="69" y="808"/>
                    </a:cubicBezTo>
                    <a:cubicBezTo>
                      <a:pt x="0" y="898"/>
                      <a:pt x="82" y="953"/>
                      <a:pt x="171" y="953"/>
                    </a:cubicBezTo>
                    <a:cubicBezTo>
                      <a:pt x="221" y="953"/>
                      <a:pt x="272" y="936"/>
                      <a:pt x="302" y="899"/>
                    </a:cubicBezTo>
                    <a:cubicBezTo>
                      <a:pt x="396" y="777"/>
                      <a:pt x="940" y="258"/>
                      <a:pt x="1291" y="258"/>
                    </a:cubicBezTo>
                    <a:cubicBezTo>
                      <a:pt x="1414" y="258"/>
                      <a:pt x="1514" y="323"/>
                      <a:pt x="1561" y="493"/>
                    </a:cubicBezTo>
                    <a:cubicBezTo>
                      <a:pt x="1643" y="792"/>
                      <a:pt x="1204" y="1332"/>
                      <a:pt x="1040" y="1523"/>
                    </a:cubicBezTo>
                    <a:cubicBezTo>
                      <a:pt x="964" y="1611"/>
                      <a:pt x="1057" y="1668"/>
                      <a:pt x="1148" y="1668"/>
                    </a:cubicBezTo>
                    <a:cubicBezTo>
                      <a:pt x="1186" y="1668"/>
                      <a:pt x="1224" y="1658"/>
                      <a:pt x="1249" y="1636"/>
                    </a:cubicBezTo>
                    <a:cubicBezTo>
                      <a:pt x="1455" y="1459"/>
                      <a:pt x="1701" y="1354"/>
                      <a:pt x="1951" y="1354"/>
                    </a:cubicBezTo>
                    <a:cubicBezTo>
                      <a:pt x="2122" y="1354"/>
                      <a:pt x="2295" y="1403"/>
                      <a:pt x="2458" y="1510"/>
                    </a:cubicBezTo>
                    <a:cubicBezTo>
                      <a:pt x="2644" y="1632"/>
                      <a:pt x="2963" y="1946"/>
                      <a:pt x="2830" y="2187"/>
                    </a:cubicBezTo>
                    <a:cubicBezTo>
                      <a:pt x="2745" y="2344"/>
                      <a:pt x="2148" y="2512"/>
                      <a:pt x="2011" y="2556"/>
                    </a:cubicBezTo>
                    <a:cubicBezTo>
                      <a:pt x="1722" y="2646"/>
                      <a:pt x="1428" y="2695"/>
                      <a:pt x="1127" y="2722"/>
                    </a:cubicBezTo>
                    <a:cubicBezTo>
                      <a:pt x="975" y="2736"/>
                      <a:pt x="924" y="2937"/>
                      <a:pt x="1086" y="2937"/>
                    </a:cubicBezTo>
                    <a:cubicBezTo>
                      <a:pt x="1092" y="2937"/>
                      <a:pt x="1099" y="2936"/>
                      <a:pt x="1106" y="2936"/>
                    </a:cubicBezTo>
                    <a:cubicBezTo>
                      <a:pt x="1833" y="2871"/>
                      <a:pt x="2497" y="2652"/>
                      <a:pt x="3114" y="2262"/>
                    </a:cubicBezTo>
                    <a:cubicBezTo>
                      <a:pt x="3157" y="2235"/>
                      <a:pt x="3203" y="2195"/>
                      <a:pt x="3189" y="2137"/>
                    </a:cubicBezTo>
                    <a:cubicBezTo>
                      <a:pt x="3033" y="1503"/>
                      <a:pt x="2517" y="1155"/>
                      <a:pt x="1968" y="1155"/>
                    </a:cubicBezTo>
                    <a:cubicBezTo>
                      <a:pt x="1833" y="1155"/>
                      <a:pt x="1696" y="1176"/>
                      <a:pt x="1562" y="1219"/>
                    </a:cubicBezTo>
                    <a:cubicBezTo>
                      <a:pt x="1810" y="831"/>
                      <a:pt x="2031" y="309"/>
                      <a:pt x="1671" y="83"/>
                    </a:cubicBezTo>
                    <a:cubicBezTo>
                      <a:pt x="1580" y="26"/>
                      <a:pt x="1479" y="1"/>
                      <a:pt x="13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7" name="Google Shape;4027;p73"/>
              <p:cNvSpPr/>
              <p:nvPr/>
            </p:nvSpPr>
            <p:spPr>
              <a:xfrm>
                <a:off x="4696195" y="3263145"/>
                <a:ext cx="167883" cy="171100"/>
              </a:xfrm>
              <a:custGeom>
                <a:avLst/>
                <a:gdLst/>
                <a:ahLst/>
                <a:cxnLst/>
                <a:rect l="l" t="t" r="r" b="b"/>
                <a:pathLst>
                  <a:path w="3445" h="3511" extrusionOk="0">
                    <a:moveTo>
                      <a:pt x="1614" y="1"/>
                    </a:moveTo>
                    <a:cubicBezTo>
                      <a:pt x="1540" y="1"/>
                      <a:pt x="1449" y="41"/>
                      <a:pt x="1434" y="109"/>
                    </a:cubicBezTo>
                    <a:cubicBezTo>
                      <a:pt x="1364" y="421"/>
                      <a:pt x="1295" y="730"/>
                      <a:pt x="1224" y="1042"/>
                    </a:cubicBezTo>
                    <a:cubicBezTo>
                      <a:pt x="915" y="958"/>
                      <a:pt x="607" y="873"/>
                      <a:pt x="298" y="789"/>
                    </a:cubicBezTo>
                    <a:cubicBezTo>
                      <a:pt x="293" y="788"/>
                      <a:pt x="287" y="787"/>
                      <a:pt x="280" y="787"/>
                    </a:cubicBezTo>
                    <a:cubicBezTo>
                      <a:pt x="199" y="787"/>
                      <a:pt x="0" y="875"/>
                      <a:pt x="74" y="896"/>
                    </a:cubicBezTo>
                    <a:cubicBezTo>
                      <a:pt x="445" y="997"/>
                      <a:pt x="817" y="1099"/>
                      <a:pt x="1189" y="1200"/>
                    </a:cubicBezTo>
                    <a:cubicBezTo>
                      <a:pt x="1023" y="1941"/>
                      <a:pt x="858" y="2681"/>
                      <a:pt x="692" y="3423"/>
                    </a:cubicBezTo>
                    <a:cubicBezTo>
                      <a:pt x="678" y="3484"/>
                      <a:pt x="728" y="3511"/>
                      <a:pt x="789" y="3511"/>
                    </a:cubicBezTo>
                    <a:cubicBezTo>
                      <a:pt x="863" y="3511"/>
                      <a:pt x="954" y="3471"/>
                      <a:pt x="969" y="3403"/>
                    </a:cubicBezTo>
                    <a:cubicBezTo>
                      <a:pt x="1128" y="2693"/>
                      <a:pt x="1287" y="1982"/>
                      <a:pt x="1446" y="1271"/>
                    </a:cubicBezTo>
                    <a:cubicBezTo>
                      <a:pt x="2012" y="1426"/>
                      <a:pt x="2580" y="1583"/>
                      <a:pt x="3146" y="1738"/>
                    </a:cubicBezTo>
                    <a:cubicBezTo>
                      <a:pt x="3151" y="1739"/>
                      <a:pt x="3157" y="1740"/>
                      <a:pt x="3163" y="1740"/>
                    </a:cubicBezTo>
                    <a:cubicBezTo>
                      <a:pt x="3245" y="1740"/>
                      <a:pt x="3444" y="1650"/>
                      <a:pt x="3371" y="1629"/>
                    </a:cubicBezTo>
                    <a:lnTo>
                      <a:pt x="1483" y="1113"/>
                    </a:lnTo>
                    <a:cubicBezTo>
                      <a:pt x="1559" y="772"/>
                      <a:pt x="1635" y="431"/>
                      <a:pt x="1711" y="88"/>
                    </a:cubicBezTo>
                    <a:cubicBezTo>
                      <a:pt x="1725" y="27"/>
                      <a:pt x="1675" y="1"/>
                      <a:pt x="16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8" name="Google Shape;4028;p73"/>
              <p:cNvSpPr/>
              <p:nvPr/>
            </p:nvSpPr>
            <p:spPr>
              <a:xfrm>
                <a:off x="4846780" y="3251692"/>
                <a:ext cx="79288" cy="46978"/>
              </a:xfrm>
              <a:custGeom>
                <a:avLst/>
                <a:gdLst/>
                <a:ahLst/>
                <a:cxnLst/>
                <a:rect l="l" t="t" r="r" b="b"/>
                <a:pathLst>
                  <a:path w="1627" h="964" extrusionOk="0">
                    <a:moveTo>
                      <a:pt x="1456" y="1"/>
                    </a:moveTo>
                    <a:cubicBezTo>
                      <a:pt x="1431" y="1"/>
                      <a:pt x="1404" y="8"/>
                      <a:pt x="1377" y="23"/>
                    </a:cubicBezTo>
                    <a:lnTo>
                      <a:pt x="127" y="772"/>
                    </a:lnTo>
                    <a:cubicBezTo>
                      <a:pt x="0" y="850"/>
                      <a:pt x="68" y="963"/>
                      <a:pt x="169" y="963"/>
                    </a:cubicBezTo>
                    <a:cubicBezTo>
                      <a:pt x="195" y="963"/>
                      <a:pt x="222" y="956"/>
                      <a:pt x="250" y="940"/>
                    </a:cubicBezTo>
                    <a:lnTo>
                      <a:pt x="1499" y="191"/>
                    </a:lnTo>
                    <a:cubicBezTo>
                      <a:pt x="1626" y="114"/>
                      <a:pt x="1558"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9" name="Google Shape;4029;p73"/>
              <p:cNvSpPr/>
              <p:nvPr/>
            </p:nvSpPr>
            <p:spPr>
              <a:xfrm>
                <a:off x="4864032" y="3228885"/>
                <a:ext cx="20906" cy="11745"/>
              </a:xfrm>
              <a:custGeom>
                <a:avLst/>
                <a:gdLst/>
                <a:ahLst/>
                <a:cxnLst/>
                <a:rect l="l" t="t" r="r" b="b"/>
                <a:pathLst>
                  <a:path w="429" h="241" extrusionOk="0">
                    <a:moveTo>
                      <a:pt x="245" y="1"/>
                    </a:moveTo>
                    <a:cubicBezTo>
                      <a:pt x="162" y="1"/>
                      <a:pt x="0" y="72"/>
                      <a:pt x="28" y="103"/>
                    </a:cubicBezTo>
                    <a:cubicBezTo>
                      <a:pt x="66" y="145"/>
                      <a:pt x="103" y="187"/>
                      <a:pt x="142" y="228"/>
                    </a:cubicBezTo>
                    <a:cubicBezTo>
                      <a:pt x="149" y="237"/>
                      <a:pt x="164" y="240"/>
                      <a:pt x="183" y="240"/>
                    </a:cubicBezTo>
                    <a:cubicBezTo>
                      <a:pt x="267" y="240"/>
                      <a:pt x="429" y="169"/>
                      <a:pt x="401" y="139"/>
                    </a:cubicBezTo>
                    <a:cubicBezTo>
                      <a:pt x="363" y="98"/>
                      <a:pt x="324" y="54"/>
                      <a:pt x="287" y="13"/>
                    </a:cubicBezTo>
                    <a:cubicBezTo>
                      <a:pt x="279" y="5"/>
                      <a:pt x="264" y="1"/>
                      <a:pt x="2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0" name="Google Shape;4030;p73"/>
              <p:cNvSpPr/>
              <p:nvPr/>
            </p:nvSpPr>
            <p:spPr>
              <a:xfrm>
                <a:off x="4896244" y="3322891"/>
                <a:ext cx="23148" cy="7700"/>
              </a:xfrm>
              <a:custGeom>
                <a:avLst/>
                <a:gdLst/>
                <a:ahLst/>
                <a:cxnLst/>
                <a:rect l="l" t="t" r="r" b="b"/>
                <a:pathLst>
                  <a:path w="475" h="158" extrusionOk="0">
                    <a:moveTo>
                      <a:pt x="290" y="0"/>
                    </a:moveTo>
                    <a:cubicBezTo>
                      <a:pt x="186" y="0"/>
                      <a:pt x="0" y="157"/>
                      <a:pt x="184" y="157"/>
                    </a:cubicBezTo>
                    <a:cubicBezTo>
                      <a:pt x="288" y="157"/>
                      <a:pt x="474" y="0"/>
                      <a:pt x="29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1" name="Google Shape;4031;p73"/>
              <p:cNvSpPr/>
              <p:nvPr/>
            </p:nvSpPr>
            <p:spPr>
              <a:xfrm>
                <a:off x="4959939" y="3190191"/>
                <a:ext cx="154385" cy="108673"/>
              </a:xfrm>
              <a:custGeom>
                <a:avLst/>
                <a:gdLst/>
                <a:ahLst/>
                <a:cxnLst/>
                <a:rect l="l" t="t" r="r" b="b"/>
                <a:pathLst>
                  <a:path w="3168" h="2230" extrusionOk="0">
                    <a:moveTo>
                      <a:pt x="902" y="0"/>
                    </a:moveTo>
                    <a:cubicBezTo>
                      <a:pt x="507" y="0"/>
                      <a:pt x="122" y="297"/>
                      <a:pt x="16" y="696"/>
                    </a:cubicBezTo>
                    <a:cubicBezTo>
                      <a:pt x="1" y="755"/>
                      <a:pt x="49" y="782"/>
                      <a:pt x="110" y="782"/>
                    </a:cubicBezTo>
                    <a:cubicBezTo>
                      <a:pt x="184" y="782"/>
                      <a:pt x="277" y="742"/>
                      <a:pt x="294" y="676"/>
                    </a:cubicBezTo>
                    <a:cubicBezTo>
                      <a:pt x="366" y="402"/>
                      <a:pt x="585" y="282"/>
                      <a:pt x="810" y="282"/>
                    </a:cubicBezTo>
                    <a:cubicBezTo>
                      <a:pt x="1055" y="282"/>
                      <a:pt x="1308" y="424"/>
                      <a:pt x="1387" y="666"/>
                    </a:cubicBezTo>
                    <a:cubicBezTo>
                      <a:pt x="1446" y="843"/>
                      <a:pt x="1433" y="1024"/>
                      <a:pt x="1389" y="1203"/>
                    </a:cubicBezTo>
                    <a:cubicBezTo>
                      <a:pt x="1299" y="1566"/>
                      <a:pt x="1044" y="1840"/>
                      <a:pt x="783" y="2093"/>
                    </a:cubicBezTo>
                    <a:cubicBezTo>
                      <a:pt x="695" y="2177"/>
                      <a:pt x="807" y="2229"/>
                      <a:pt x="895" y="2229"/>
                    </a:cubicBezTo>
                    <a:cubicBezTo>
                      <a:pt x="920" y="2229"/>
                      <a:pt x="942" y="2225"/>
                      <a:pt x="958" y="2217"/>
                    </a:cubicBezTo>
                    <a:cubicBezTo>
                      <a:pt x="1650" y="1874"/>
                      <a:pt x="2341" y="1533"/>
                      <a:pt x="3031" y="1191"/>
                    </a:cubicBezTo>
                    <a:cubicBezTo>
                      <a:pt x="3168" y="1124"/>
                      <a:pt x="3092" y="1009"/>
                      <a:pt x="2983" y="1009"/>
                    </a:cubicBezTo>
                    <a:cubicBezTo>
                      <a:pt x="2959" y="1009"/>
                      <a:pt x="2934" y="1015"/>
                      <a:pt x="2909" y="1027"/>
                    </a:cubicBezTo>
                    <a:lnTo>
                      <a:pt x="1331" y="1807"/>
                    </a:lnTo>
                    <a:cubicBezTo>
                      <a:pt x="1707" y="1293"/>
                      <a:pt x="1958" y="592"/>
                      <a:pt x="1355" y="149"/>
                    </a:cubicBezTo>
                    <a:cubicBezTo>
                      <a:pt x="1213" y="46"/>
                      <a:pt x="1057" y="0"/>
                      <a:pt x="9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2" name="Google Shape;4032;p73"/>
              <p:cNvSpPr/>
              <p:nvPr/>
            </p:nvSpPr>
            <p:spPr>
              <a:xfrm>
                <a:off x="5039520" y="3139265"/>
                <a:ext cx="123683" cy="131773"/>
              </a:xfrm>
              <a:custGeom>
                <a:avLst/>
                <a:gdLst/>
                <a:ahLst/>
                <a:cxnLst/>
                <a:rect l="l" t="t" r="r" b="b"/>
                <a:pathLst>
                  <a:path w="2538" h="2704" extrusionOk="0">
                    <a:moveTo>
                      <a:pt x="312" y="1"/>
                    </a:moveTo>
                    <a:cubicBezTo>
                      <a:pt x="230" y="1"/>
                      <a:pt x="1" y="130"/>
                      <a:pt x="145" y="140"/>
                    </a:cubicBezTo>
                    <a:cubicBezTo>
                      <a:pt x="1366" y="225"/>
                      <a:pt x="2249" y="1475"/>
                      <a:pt x="1948" y="2655"/>
                    </a:cubicBezTo>
                    <a:cubicBezTo>
                      <a:pt x="1939" y="2689"/>
                      <a:pt x="1975" y="2704"/>
                      <a:pt x="2024" y="2704"/>
                    </a:cubicBezTo>
                    <a:cubicBezTo>
                      <a:pt x="2100" y="2704"/>
                      <a:pt x="2208" y="2668"/>
                      <a:pt x="2221" y="2614"/>
                    </a:cubicBezTo>
                    <a:cubicBezTo>
                      <a:pt x="2538" y="1370"/>
                      <a:pt x="1591" y="91"/>
                      <a:pt x="316" y="1"/>
                    </a:cubicBezTo>
                    <a:cubicBezTo>
                      <a:pt x="315" y="1"/>
                      <a:pt x="313" y="1"/>
                      <a:pt x="3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3" name="Google Shape;4033;p73"/>
              <p:cNvSpPr/>
              <p:nvPr/>
            </p:nvSpPr>
            <p:spPr>
              <a:xfrm>
                <a:off x="4026310" y="3266020"/>
                <a:ext cx="1156958" cy="578893"/>
              </a:xfrm>
              <a:custGeom>
                <a:avLst/>
                <a:gdLst/>
                <a:ahLst/>
                <a:cxnLst/>
                <a:rect l="l" t="t" r="r" b="b"/>
                <a:pathLst>
                  <a:path w="23741" h="11879" extrusionOk="0">
                    <a:moveTo>
                      <a:pt x="23552" y="1"/>
                    </a:moveTo>
                    <a:cubicBezTo>
                      <a:pt x="23528" y="1"/>
                      <a:pt x="23503" y="6"/>
                      <a:pt x="23479" y="18"/>
                    </a:cubicBezTo>
                    <a:cubicBezTo>
                      <a:pt x="15597" y="3706"/>
                      <a:pt x="7814" y="7601"/>
                      <a:pt x="134" y="11696"/>
                    </a:cubicBezTo>
                    <a:cubicBezTo>
                      <a:pt x="1" y="11767"/>
                      <a:pt x="73" y="11879"/>
                      <a:pt x="178" y="11879"/>
                    </a:cubicBezTo>
                    <a:cubicBezTo>
                      <a:pt x="203" y="11879"/>
                      <a:pt x="230" y="11873"/>
                      <a:pt x="256" y="11858"/>
                    </a:cubicBezTo>
                    <a:cubicBezTo>
                      <a:pt x="7936" y="7765"/>
                      <a:pt x="15719" y="3871"/>
                      <a:pt x="23601" y="179"/>
                    </a:cubicBezTo>
                    <a:cubicBezTo>
                      <a:pt x="23740" y="114"/>
                      <a:pt x="23662" y="1"/>
                      <a:pt x="2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4" name="Google Shape;4034;p73"/>
              <p:cNvSpPr/>
              <p:nvPr/>
            </p:nvSpPr>
            <p:spPr>
              <a:xfrm>
                <a:off x="4225482" y="3757103"/>
                <a:ext cx="173926" cy="121685"/>
              </a:xfrm>
              <a:custGeom>
                <a:avLst/>
                <a:gdLst/>
                <a:ahLst/>
                <a:cxnLst/>
                <a:rect l="l" t="t" r="r" b="b"/>
                <a:pathLst>
                  <a:path w="3569" h="2497" extrusionOk="0">
                    <a:moveTo>
                      <a:pt x="2089" y="1"/>
                    </a:moveTo>
                    <a:cubicBezTo>
                      <a:pt x="2014" y="1"/>
                      <a:pt x="1897" y="30"/>
                      <a:pt x="1882" y="75"/>
                    </a:cubicBezTo>
                    <a:cubicBezTo>
                      <a:pt x="1766" y="413"/>
                      <a:pt x="1651" y="751"/>
                      <a:pt x="1535" y="1087"/>
                    </a:cubicBezTo>
                    <a:cubicBezTo>
                      <a:pt x="1125" y="1035"/>
                      <a:pt x="717" y="967"/>
                      <a:pt x="310" y="869"/>
                    </a:cubicBezTo>
                    <a:cubicBezTo>
                      <a:pt x="305" y="868"/>
                      <a:pt x="299" y="868"/>
                      <a:pt x="292" y="868"/>
                    </a:cubicBezTo>
                    <a:cubicBezTo>
                      <a:pt x="201" y="868"/>
                      <a:pt x="1" y="973"/>
                      <a:pt x="140" y="1005"/>
                    </a:cubicBezTo>
                    <a:cubicBezTo>
                      <a:pt x="586" y="1112"/>
                      <a:pt x="1033" y="1185"/>
                      <a:pt x="1483" y="1239"/>
                    </a:cubicBezTo>
                    <a:cubicBezTo>
                      <a:pt x="1343" y="1649"/>
                      <a:pt x="1202" y="2058"/>
                      <a:pt x="1062" y="2468"/>
                    </a:cubicBezTo>
                    <a:cubicBezTo>
                      <a:pt x="1055" y="2488"/>
                      <a:pt x="1085" y="2497"/>
                      <a:pt x="1127" y="2497"/>
                    </a:cubicBezTo>
                    <a:cubicBezTo>
                      <a:pt x="1202" y="2497"/>
                      <a:pt x="1317" y="2468"/>
                      <a:pt x="1333" y="2422"/>
                    </a:cubicBezTo>
                    <a:cubicBezTo>
                      <a:pt x="1464" y="2038"/>
                      <a:pt x="1596" y="1654"/>
                      <a:pt x="1727" y="1270"/>
                    </a:cubicBezTo>
                    <a:cubicBezTo>
                      <a:pt x="2102" y="1306"/>
                      <a:pt x="2479" y="1324"/>
                      <a:pt x="2857" y="1324"/>
                    </a:cubicBezTo>
                    <a:cubicBezTo>
                      <a:pt x="3000" y="1324"/>
                      <a:pt x="3142" y="1322"/>
                      <a:pt x="3285" y="1317"/>
                    </a:cubicBezTo>
                    <a:cubicBezTo>
                      <a:pt x="3375" y="1314"/>
                      <a:pt x="3568" y="1177"/>
                      <a:pt x="3408" y="1177"/>
                    </a:cubicBezTo>
                    <a:cubicBezTo>
                      <a:pt x="3404" y="1177"/>
                      <a:pt x="3400" y="1177"/>
                      <a:pt x="3395" y="1177"/>
                    </a:cubicBezTo>
                    <a:cubicBezTo>
                      <a:pt x="3264" y="1182"/>
                      <a:pt x="3134" y="1184"/>
                      <a:pt x="3003" y="1184"/>
                    </a:cubicBezTo>
                    <a:cubicBezTo>
                      <a:pt x="2592" y="1184"/>
                      <a:pt x="2184" y="1162"/>
                      <a:pt x="1779" y="1120"/>
                    </a:cubicBezTo>
                    <a:cubicBezTo>
                      <a:pt x="1903" y="756"/>
                      <a:pt x="2028" y="392"/>
                      <a:pt x="2152" y="28"/>
                    </a:cubicBezTo>
                    <a:cubicBezTo>
                      <a:pt x="2158" y="9"/>
                      <a:pt x="2130" y="1"/>
                      <a:pt x="20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5" name="Google Shape;4035;p73"/>
              <p:cNvSpPr/>
              <p:nvPr/>
            </p:nvSpPr>
            <p:spPr>
              <a:xfrm>
                <a:off x="4330356" y="3697941"/>
                <a:ext cx="84112" cy="58674"/>
              </a:xfrm>
              <a:custGeom>
                <a:avLst/>
                <a:gdLst/>
                <a:ahLst/>
                <a:cxnLst/>
                <a:rect l="l" t="t" r="r" b="b"/>
                <a:pathLst>
                  <a:path w="1726" h="1204" extrusionOk="0">
                    <a:moveTo>
                      <a:pt x="557" y="0"/>
                    </a:moveTo>
                    <a:cubicBezTo>
                      <a:pt x="289" y="0"/>
                      <a:pt x="0" y="163"/>
                      <a:pt x="34" y="460"/>
                    </a:cubicBezTo>
                    <a:cubicBezTo>
                      <a:pt x="39" y="506"/>
                      <a:pt x="80" y="527"/>
                      <a:pt x="129" y="527"/>
                    </a:cubicBezTo>
                    <a:cubicBezTo>
                      <a:pt x="212" y="527"/>
                      <a:pt x="317" y="470"/>
                      <a:pt x="308" y="387"/>
                    </a:cubicBezTo>
                    <a:cubicBezTo>
                      <a:pt x="293" y="262"/>
                      <a:pt x="396" y="202"/>
                      <a:pt x="505" y="202"/>
                    </a:cubicBezTo>
                    <a:cubicBezTo>
                      <a:pt x="515" y="202"/>
                      <a:pt x="526" y="202"/>
                      <a:pt x="536" y="203"/>
                    </a:cubicBezTo>
                    <a:cubicBezTo>
                      <a:pt x="673" y="219"/>
                      <a:pt x="752" y="327"/>
                      <a:pt x="798" y="449"/>
                    </a:cubicBezTo>
                    <a:cubicBezTo>
                      <a:pt x="879" y="659"/>
                      <a:pt x="842" y="901"/>
                      <a:pt x="811" y="1118"/>
                    </a:cubicBezTo>
                    <a:cubicBezTo>
                      <a:pt x="801" y="1184"/>
                      <a:pt x="857" y="1203"/>
                      <a:pt x="914" y="1203"/>
                    </a:cubicBezTo>
                    <a:cubicBezTo>
                      <a:pt x="951" y="1203"/>
                      <a:pt x="988" y="1196"/>
                      <a:pt x="1010" y="1188"/>
                    </a:cubicBezTo>
                    <a:cubicBezTo>
                      <a:pt x="1272" y="1090"/>
                      <a:pt x="1486" y="932"/>
                      <a:pt x="1659" y="711"/>
                    </a:cubicBezTo>
                    <a:cubicBezTo>
                      <a:pt x="1726" y="625"/>
                      <a:pt x="1648" y="577"/>
                      <a:pt x="1562" y="577"/>
                    </a:cubicBezTo>
                    <a:cubicBezTo>
                      <a:pt x="1511" y="577"/>
                      <a:pt x="1458" y="594"/>
                      <a:pt x="1429" y="630"/>
                    </a:cubicBezTo>
                    <a:cubicBezTo>
                      <a:pt x="1334" y="752"/>
                      <a:pt x="1229" y="844"/>
                      <a:pt x="1108" y="917"/>
                    </a:cubicBezTo>
                    <a:cubicBezTo>
                      <a:pt x="1139" y="550"/>
                      <a:pt x="1101" y="101"/>
                      <a:pt x="685" y="13"/>
                    </a:cubicBezTo>
                    <a:cubicBezTo>
                      <a:pt x="644" y="5"/>
                      <a:pt x="601" y="0"/>
                      <a:pt x="5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6" name="Google Shape;4036;p73"/>
              <p:cNvSpPr/>
              <p:nvPr/>
            </p:nvSpPr>
            <p:spPr>
              <a:xfrm>
                <a:off x="4455161" y="3672698"/>
                <a:ext cx="77144" cy="74561"/>
              </a:xfrm>
              <a:custGeom>
                <a:avLst/>
                <a:gdLst/>
                <a:ahLst/>
                <a:cxnLst/>
                <a:rect l="l" t="t" r="r" b="b"/>
                <a:pathLst>
                  <a:path w="1583" h="1530" extrusionOk="0">
                    <a:moveTo>
                      <a:pt x="221" y="1"/>
                    </a:moveTo>
                    <a:cubicBezTo>
                      <a:pt x="125" y="1"/>
                      <a:pt x="11" y="81"/>
                      <a:pt x="67" y="170"/>
                    </a:cubicBezTo>
                    <a:cubicBezTo>
                      <a:pt x="209" y="394"/>
                      <a:pt x="368" y="604"/>
                      <a:pt x="541" y="802"/>
                    </a:cubicBezTo>
                    <a:cubicBezTo>
                      <a:pt x="381" y="923"/>
                      <a:pt x="219" y="1043"/>
                      <a:pt x="59" y="1161"/>
                    </a:cubicBezTo>
                    <a:cubicBezTo>
                      <a:pt x="1" y="1206"/>
                      <a:pt x="42" y="1222"/>
                      <a:pt x="104" y="1222"/>
                    </a:cubicBezTo>
                    <a:cubicBezTo>
                      <a:pt x="164" y="1222"/>
                      <a:pt x="245" y="1207"/>
                      <a:pt x="273" y="1186"/>
                    </a:cubicBezTo>
                    <a:cubicBezTo>
                      <a:pt x="394" y="1094"/>
                      <a:pt x="515" y="1003"/>
                      <a:pt x="636" y="913"/>
                    </a:cubicBezTo>
                    <a:cubicBezTo>
                      <a:pt x="831" y="1127"/>
                      <a:pt x="1043" y="1326"/>
                      <a:pt x="1272" y="1506"/>
                    </a:cubicBezTo>
                    <a:cubicBezTo>
                      <a:pt x="1292" y="1522"/>
                      <a:pt x="1318" y="1529"/>
                      <a:pt x="1345" y="1529"/>
                    </a:cubicBezTo>
                    <a:cubicBezTo>
                      <a:pt x="1453" y="1529"/>
                      <a:pt x="1582" y="1422"/>
                      <a:pt x="1482" y="1342"/>
                    </a:cubicBezTo>
                    <a:cubicBezTo>
                      <a:pt x="1253" y="1161"/>
                      <a:pt x="1044" y="965"/>
                      <a:pt x="852" y="752"/>
                    </a:cubicBezTo>
                    <a:cubicBezTo>
                      <a:pt x="1022" y="624"/>
                      <a:pt x="1192" y="497"/>
                      <a:pt x="1363" y="370"/>
                    </a:cubicBezTo>
                    <a:cubicBezTo>
                      <a:pt x="1421" y="326"/>
                      <a:pt x="1381" y="310"/>
                      <a:pt x="1319" y="310"/>
                    </a:cubicBezTo>
                    <a:cubicBezTo>
                      <a:pt x="1259" y="310"/>
                      <a:pt x="1177" y="326"/>
                      <a:pt x="1149" y="347"/>
                    </a:cubicBezTo>
                    <a:cubicBezTo>
                      <a:pt x="1019" y="443"/>
                      <a:pt x="888" y="542"/>
                      <a:pt x="758" y="640"/>
                    </a:cubicBezTo>
                    <a:cubicBezTo>
                      <a:pt x="599" y="453"/>
                      <a:pt x="450" y="257"/>
                      <a:pt x="317" y="46"/>
                    </a:cubicBezTo>
                    <a:cubicBezTo>
                      <a:pt x="296" y="14"/>
                      <a:pt x="260" y="1"/>
                      <a:pt x="2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7" name="Google Shape;4037;p73"/>
              <p:cNvSpPr/>
              <p:nvPr/>
            </p:nvSpPr>
            <p:spPr>
              <a:xfrm>
                <a:off x="4549752" y="3588389"/>
                <a:ext cx="170418" cy="114765"/>
              </a:xfrm>
              <a:custGeom>
                <a:avLst/>
                <a:gdLst/>
                <a:ahLst/>
                <a:cxnLst/>
                <a:rect l="l" t="t" r="r" b="b"/>
                <a:pathLst>
                  <a:path w="3497" h="2355" extrusionOk="0">
                    <a:moveTo>
                      <a:pt x="1107" y="1"/>
                    </a:moveTo>
                    <a:cubicBezTo>
                      <a:pt x="685" y="1"/>
                      <a:pt x="304" y="332"/>
                      <a:pt x="24" y="613"/>
                    </a:cubicBezTo>
                    <a:cubicBezTo>
                      <a:pt x="0" y="636"/>
                      <a:pt x="28" y="645"/>
                      <a:pt x="72" y="645"/>
                    </a:cubicBezTo>
                    <a:cubicBezTo>
                      <a:pt x="139" y="645"/>
                      <a:pt x="243" y="624"/>
                      <a:pt x="273" y="595"/>
                    </a:cubicBezTo>
                    <a:cubicBezTo>
                      <a:pt x="447" y="419"/>
                      <a:pt x="788" y="138"/>
                      <a:pt x="1059" y="138"/>
                    </a:cubicBezTo>
                    <a:cubicBezTo>
                      <a:pt x="1074" y="138"/>
                      <a:pt x="1089" y="139"/>
                      <a:pt x="1104" y="141"/>
                    </a:cubicBezTo>
                    <a:cubicBezTo>
                      <a:pt x="1360" y="174"/>
                      <a:pt x="1497" y="425"/>
                      <a:pt x="1459" y="645"/>
                    </a:cubicBezTo>
                    <a:cubicBezTo>
                      <a:pt x="1407" y="936"/>
                      <a:pt x="1068" y="1101"/>
                      <a:pt x="971" y="1388"/>
                    </a:cubicBezTo>
                    <a:cubicBezTo>
                      <a:pt x="964" y="1412"/>
                      <a:pt x="982" y="1421"/>
                      <a:pt x="1012" y="1421"/>
                    </a:cubicBezTo>
                    <a:cubicBezTo>
                      <a:pt x="1081" y="1421"/>
                      <a:pt x="1213" y="1375"/>
                      <a:pt x="1231" y="1357"/>
                    </a:cubicBezTo>
                    <a:cubicBezTo>
                      <a:pt x="1307" y="1287"/>
                      <a:pt x="1381" y="1215"/>
                      <a:pt x="1461" y="1148"/>
                    </a:cubicBezTo>
                    <a:cubicBezTo>
                      <a:pt x="1537" y="1091"/>
                      <a:pt x="1614" y="1034"/>
                      <a:pt x="1690" y="975"/>
                    </a:cubicBezTo>
                    <a:cubicBezTo>
                      <a:pt x="1930" y="957"/>
                      <a:pt x="2170" y="939"/>
                      <a:pt x="2409" y="920"/>
                    </a:cubicBezTo>
                    <a:cubicBezTo>
                      <a:pt x="2765" y="1077"/>
                      <a:pt x="2765" y="1487"/>
                      <a:pt x="2496" y="1693"/>
                    </a:cubicBezTo>
                    <a:cubicBezTo>
                      <a:pt x="2078" y="2013"/>
                      <a:pt x="1431" y="2116"/>
                      <a:pt x="931" y="2276"/>
                    </a:cubicBezTo>
                    <a:cubicBezTo>
                      <a:pt x="791" y="2319"/>
                      <a:pt x="856" y="2355"/>
                      <a:pt x="943" y="2355"/>
                    </a:cubicBezTo>
                    <a:cubicBezTo>
                      <a:pt x="971" y="2355"/>
                      <a:pt x="1001" y="2351"/>
                      <a:pt x="1027" y="2343"/>
                    </a:cubicBezTo>
                    <a:cubicBezTo>
                      <a:pt x="1448" y="2209"/>
                      <a:pt x="3497" y="1864"/>
                      <a:pt x="2869" y="1008"/>
                    </a:cubicBezTo>
                    <a:cubicBezTo>
                      <a:pt x="2704" y="783"/>
                      <a:pt x="2498" y="697"/>
                      <a:pt x="2279" y="697"/>
                    </a:cubicBezTo>
                    <a:cubicBezTo>
                      <a:pt x="2029" y="697"/>
                      <a:pt x="1763" y="810"/>
                      <a:pt x="1523" y="959"/>
                    </a:cubicBezTo>
                    <a:cubicBezTo>
                      <a:pt x="1629" y="845"/>
                      <a:pt x="1727" y="729"/>
                      <a:pt x="1751" y="578"/>
                    </a:cubicBezTo>
                    <a:cubicBezTo>
                      <a:pt x="1794" y="306"/>
                      <a:pt x="1569" y="102"/>
                      <a:pt x="1329" y="32"/>
                    </a:cubicBezTo>
                    <a:cubicBezTo>
                      <a:pt x="1254" y="11"/>
                      <a:pt x="1180" y="1"/>
                      <a:pt x="11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8" name="Google Shape;4038;p73"/>
              <p:cNvSpPr/>
              <p:nvPr/>
            </p:nvSpPr>
            <p:spPr>
              <a:xfrm>
                <a:off x="4663836" y="3521284"/>
                <a:ext cx="60087" cy="29678"/>
              </a:xfrm>
              <a:custGeom>
                <a:avLst/>
                <a:gdLst/>
                <a:ahLst/>
                <a:cxnLst/>
                <a:rect l="l" t="t" r="r" b="b"/>
                <a:pathLst>
                  <a:path w="1233" h="609" extrusionOk="0">
                    <a:moveTo>
                      <a:pt x="1116" y="0"/>
                    </a:moveTo>
                    <a:cubicBezTo>
                      <a:pt x="1067" y="0"/>
                      <a:pt x="1008" y="10"/>
                      <a:pt x="979" y="27"/>
                    </a:cubicBezTo>
                    <a:cubicBezTo>
                      <a:pt x="684" y="197"/>
                      <a:pt x="387" y="366"/>
                      <a:pt x="92" y="534"/>
                    </a:cubicBezTo>
                    <a:cubicBezTo>
                      <a:pt x="1" y="588"/>
                      <a:pt x="46" y="609"/>
                      <a:pt x="115" y="609"/>
                    </a:cubicBezTo>
                    <a:cubicBezTo>
                      <a:pt x="163" y="609"/>
                      <a:pt x="224" y="598"/>
                      <a:pt x="253" y="581"/>
                    </a:cubicBezTo>
                    <a:cubicBezTo>
                      <a:pt x="549" y="412"/>
                      <a:pt x="844" y="244"/>
                      <a:pt x="1139" y="74"/>
                    </a:cubicBezTo>
                    <a:cubicBezTo>
                      <a:pt x="1232" y="21"/>
                      <a:pt x="1185" y="0"/>
                      <a:pt x="11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9" name="Google Shape;4039;p73"/>
              <p:cNvSpPr/>
              <p:nvPr/>
            </p:nvSpPr>
            <p:spPr>
              <a:xfrm>
                <a:off x="4664957" y="3558467"/>
                <a:ext cx="154872" cy="85574"/>
              </a:xfrm>
              <a:custGeom>
                <a:avLst/>
                <a:gdLst/>
                <a:ahLst/>
                <a:cxnLst/>
                <a:rect l="l" t="t" r="r" b="b"/>
                <a:pathLst>
                  <a:path w="3178" h="1756" extrusionOk="0">
                    <a:moveTo>
                      <a:pt x="244" y="1"/>
                    </a:moveTo>
                    <a:cubicBezTo>
                      <a:pt x="149" y="1"/>
                      <a:pt x="1" y="74"/>
                      <a:pt x="48" y="117"/>
                    </a:cubicBezTo>
                    <a:cubicBezTo>
                      <a:pt x="254" y="303"/>
                      <a:pt x="458" y="488"/>
                      <a:pt x="663" y="672"/>
                    </a:cubicBezTo>
                    <a:cubicBezTo>
                      <a:pt x="680" y="688"/>
                      <a:pt x="705" y="694"/>
                      <a:pt x="732" y="694"/>
                    </a:cubicBezTo>
                    <a:cubicBezTo>
                      <a:pt x="792" y="694"/>
                      <a:pt x="864" y="662"/>
                      <a:pt x="898" y="636"/>
                    </a:cubicBezTo>
                    <a:cubicBezTo>
                      <a:pt x="1139" y="459"/>
                      <a:pt x="1519" y="251"/>
                      <a:pt x="1849" y="251"/>
                    </a:cubicBezTo>
                    <a:cubicBezTo>
                      <a:pt x="2062" y="251"/>
                      <a:pt x="2253" y="338"/>
                      <a:pt x="2372" y="576"/>
                    </a:cubicBezTo>
                    <a:cubicBezTo>
                      <a:pt x="2712" y="1256"/>
                      <a:pt x="1767" y="1560"/>
                      <a:pt x="1265" y="1622"/>
                    </a:cubicBezTo>
                    <a:cubicBezTo>
                      <a:pt x="1151" y="1637"/>
                      <a:pt x="1047" y="1756"/>
                      <a:pt x="1185" y="1756"/>
                    </a:cubicBezTo>
                    <a:cubicBezTo>
                      <a:pt x="1196" y="1756"/>
                      <a:pt x="1208" y="1755"/>
                      <a:pt x="1222" y="1753"/>
                    </a:cubicBezTo>
                    <a:cubicBezTo>
                      <a:pt x="1774" y="1684"/>
                      <a:pt x="3177" y="1285"/>
                      <a:pt x="2612" y="429"/>
                    </a:cubicBezTo>
                    <a:cubicBezTo>
                      <a:pt x="2444" y="175"/>
                      <a:pt x="2211" y="80"/>
                      <a:pt x="1957" y="80"/>
                    </a:cubicBezTo>
                    <a:cubicBezTo>
                      <a:pt x="1576" y="80"/>
                      <a:pt x="1151" y="295"/>
                      <a:pt x="840" y="499"/>
                    </a:cubicBezTo>
                    <a:cubicBezTo>
                      <a:pt x="661" y="338"/>
                      <a:pt x="483" y="178"/>
                      <a:pt x="304" y="18"/>
                    </a:cubicBezTo>
                    <a:cubicBezTo>
                      <a:pt x="291" y="6"/>
                      <a:pt x="270" y="1"/>
                      <a:pt x="2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0" name="Google Shape;4040;p73"/>
              <p:cNvSpPr/>
              <p:nvPr/>
            </p:nvSpPr>
            <p:spPr>
              <a:xfrm>
                <a:off x="4820513" y="3505056"/>
                <a:ext cx="66179" cy="32163"/>
              </a:xfrm>
              <a:custGeom>
                <a:avLst/>
                <a:gdLst/>
                <a:ahLst/>
                <a:cxnLst/>
                <a:rect l="l" t="t" r="r" b="b"/>
                <a:pathLst>
                  <a:path w="1358" h="660" extrusionOk="0">
                    <a:moveTo>
                      <a:pt x="1172" y="0"/>
                    </a:moveTo>
                    <a:cubicBezTo>
                      <a:pt x="1149" y="0"/>
                      <a:pt x="1123" y="5"/>
                      <a:pt x="1099" y="17"/>
                    </a:cubicBezTo>
                    <a:cubicBezTo>
                      <a:pt x="778" y="174"/>
                      <a:pt x="458" y="329"/>
                      <a:pt x="138" y="484"/>
                    </a:cubicBezTo>
                    <a:cubicBezTo>
                      <a:pt x="0" y="552"/>
                      <a:pt x="76" y="659"/>
                      <a:pt x="184" y="659"/>
                    </a:cubicBezTo>
                    <a:cubicBezTo>
                      <a:pt x="208" y="659"/>
                      <a:pt x="234" y="654"/>
                      <a:pt x="259" y="642"/>
                    </a:cubicBezTo>
                    <a:cubicBezTo>
                      <a:pt x="579" y="485"/>
                      <a:pt x="899" y="330"/>
                      <a:pt x="1220" y="175"/>
                    </a:cubicBezTo>
                    <a:cubicBezTo>
                      <a:pt x="1358" y="107"/>
                      <a:pt x="1281" y="0"/>
                      <a:pt x="1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1" name="Google Shape;4041;p73"/>
              <p:cNvSpPr/>
              <p:nvPr/>
            </p:nvSpPr>
            <p:spPr>
              <a:xfrm>
                <a:off x="4915835" y="3431907"/>
                <a:ext cx="97952" cy="77192"/>
              </a:xfrm>
              <a:custGeom>
                <a:avLst/>
                <a:gdLst/>
                <a:ahLst/>
                <a:cxnLst/>
                <a:rect l="l" t="t" r="r" b="b"/>
                <a:pathLst>
                  <a:path w="2010" h="1584" extrusionOk="0">
                    <a:moveTo>
                      <a:pt x="383" y="451"/>
                    </a:moveTo>
                    <a:cubicBezTo>
                      <a:pt x="477" y="640"/>
                      <a:pt x="588" y="821"/>
                      <a:pt x="711" y="993"/>
                    </a:cubicBezTo>
                    <a:cubicBezTo>
                      <a:pt x="590" y="1084"/>
                      <a:pt x="472" y="1180"/>
                      <a:pt x="358" y="1283"/>
                    </a:cubicBezTo>
                    <a:cubicBezTo>
                      <a:pt x="316" y="1000"/>
                      <a:pt x="322" y="723"/>
                      <a:pt x="383" y="451"/>
                    </a:cubicBezTo>
                    <a:close/>
                    <a:moveTo>
                      <a:pt x="432" y="1"/>
                    </a:moveTo>
                    <a:cubicBezTo>
                      <a:pt x="356" y="1"/>
                      <a:pt x="250" y="53"/>
                      <a:pt x="231" y="96"/>
                    </a:cubicBezTo>
                    <a:cubicBezTo>
                      <a:pt x="39" y="563"/>
                      <a:pt x="0" y="1041"/>
                      <a:pt x="112" y="1534"/>
                    </a:cubicBezTo>
                    <a:cubicBezTo>
                      <a:pt x="118" y="1562"/>
                      <a:pt x="142" y="1573"/>
                      <a:pt x="173" y="1573"/>
                    </a:cubicBezTo>
                    <a:cubicBezTo>
                      <a:pt x="244" y="1573"/>
                      <a:pt x="351" y="1518"/>
                      <a:pt x="375" y="1494"/>
                    </a:cubicBezTo>
                    <a:cubicBezTo>
                      <a:pt x="510" y="1360"/>
                      <a:pt x="655" y="1234"/>
                      <a:pt x="803" y="1115"/>
                    </a:cubicBezTo>
                    <a:cubicBezTo>
                      <a:pt x="867" y="1200"/>
                      <a:pt x="935" y="1281"/>
                      <a:pt x="1007" y="1360"/>
                    </a:cubicBezTo>
                    <a:cubicBezTo>
                      <a:pt x="1042" y="1444"/>
                      <a:pt x="1105" y="1511"/>
                      <a:pt x="1200" y="1565"/>
                    </a:cubicBezTo>
                    <a:lnTo>
                      <a:pt x="1203" y="1568"/>
                    </a:lnTo>
                    <a:lnTo>
                      <a:pt x="1204" y="1568"/>
                    </a:lnTo>
                    <a:cubicBezTo>
                      <a:pt x="1211" y="1572"/>
                      <a:pt x="1215" y="1575"/>
                      <a:pt x="1221" y="1578"/>
                    </a:cubicBezTo>
                    <a:cubicBezTo>
                      <a:pt x="1228" y="1582"/>
                      <a:pt x="1240" y="1583"/>
                      <a:pt x="1254" y="1583"/>
                    </a:cubicBezTo>
                    <a:cubicBezTo>
                      <a:pt x="1339" y="1583"/>
                      <a:pt x="1519" y="1522"/>
                      <a:pt x="1460" y="1466"/>
                    </a:cubicBezTo>
                    <a:cubicBezTo>
                      <a:pt x="1391" y="1401"/>
                      <a:pt x="1331" y="1332"/>
                      <a:pt x="1268" y="1263"/>
                    </a:cubicBezTo>
                    <a:cubicBezTo>
                      <a:pt x="1251" y="1213"/>
                      <a:pt x="1242" y="1160"/>
                      <a:pt x="1248" y="1098"/>
                    </a:cubicBezTo>
                    <a:cubicBezTo>
                      <a:pt x="1251" y="1061"/>
                      <a:pt x="1215" y="1047"/>
                      <a:pt x="1167" y="1047"/>
                    </a:cubicBezTo>
                    <a:cubicBezTo>
                      <a:pt x="1143" y="1047"/>
                      <a:pt x="1117" y="1050"/>
                      <a:pt x="1092" y="1056"/>
                    </a:cubicBezTo>
                    <a:cubicBezTo>
                      <a:pt x="1065" y="1024"/>
                      <a:pt x="1039" y="988"/>
                      <a:pt x="1013" y="953"/>
                    </a:cubicBezTo>
                    <a:cubicBezTo>
                      <a:pt x="1284" y="759"/>
                      <a:pt x="1571" y="586"/>
                      <a:pt x="1879" y="447"/>
                    </a:cubicBezTo>
                    <a:cubicBezTo>
                      <a:pt x="2009" y="386"/>
                      <a:pt x="1951" y="334"/>
                      <a:pt x="1865" y="334"/>
                    </a:cubicBezTo>
                    <a:cubicBezTo>
                      <a:pt x="1836" y="334"/>
                      <a:pt x="1804" y="339"/>
                      <a:pt x="1775" y="353"/>
                    </a:cubicBezTo>
                    <a:cubicBezTo>
                      <a:pt x="1475" y="490"/>
                      <a:pt x="1191" y="650"/>
                      <a:pt x="923" y="834"/>
                    </a:cubicBezTo>
                    <a:cubicBezTo>
                      <a:pt x="756" y="588"/>
                      <a:pt x="615" y="323"/>
                      <a:pt x="505" y="39"/>
                    </a:cubicBezTo>
                    <a:cubicBezTo>
                      <a:pt x="494" y="11"/>
                      <a:pt x="466" y="1"/>
                      <a:pt x="4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2" name="Google Shape;4042;p73"/>
              <p:cNvSpPr/>
              <p:nvPr/>
            </p:nvSpPr>
            <p:spPr>
              <a:xfrm>
                <a:off x="5246879" y="3196673"/>
                <a:ext cx="175632" cy="176996"/>
              </a:xfrm>
              <a:custGeom>
                <a:avLst/>
                <a:gdLst/>
                <a:ahLst/>
                <a:cxnLst/>
                <a:rect l="l" t="t" r="r" b="b"/>
                <a:pathLst>
                  <a:path w="3604" h="3632" extrusionOk="0">
                    <a:moveTo>
                      <a:pt x="877" y="0"/>
                    </a:moveTo>
                    <a:cubicBezTo>
                      <a:pt x="638" y="0"/>
                      <a:pt x="391" y="39"/>
                      <a:pt x="143" y="122"/>
                    </a:cubicBezTo>
                    <a:cubicBezTo>
                      <a:pt x="1" y="169"/>
                      <a:pt x="17" y="314"/>
                      <a:pt x="134" y="314"/>
                    </a:cubicBezTo>
                    <a:cubicBezTo>
                      <a:pt x="151" y="314"/>
                      <a:pt x="170" y="311"/>
                      <a:pt x="192" y="304"/>
                    </a:cubicBezTo>
                    <a:cubicBezTo>
                      <a:pt x="413" y="230"/>
                      <a:pt x="630" y="196"/>
                      <a:pt x="840" y="196"/>
                    </a:cubicBezTo>
                    <a:cubicBezTo>
                      <a:pt x="1985" y="196"/>
                      <a:pt x="2885" y="1226"/>
                      <a:pt x="2743" y="2425"/>
                    </a:cubicBezTo>
                    <a:cubicBezTo>
                      <a:pt x="2448" y="2355"/>
                      <a:pt x="2152" y="2282"/>
                      <a:pt x="1857" y="2211"/>
                    </a:cubicBezTo>
                    <a:cubicBezTo>
                      <a:pt x="1848" y="2182"/>
                      <a:pt x="1813" y="2170"/>
                      <a:pt x="1772" y="2170"/>
                    </a:cubicBezTo>
                    <a:cubicBezTo>
                      <a:pt x="1752" y="2170"/>
                      <a:pt x="1732" y="2172"/>
                      <a:pt x="1711" y="2177"/>
                    </a:cubicBezTo>
                    <a:cubicBezTo>
                      <a:pt x="1706" y="2176"/>
                      <a:pt x="1701" y="2176"/>
                      <a:pt x="1695" y="2176"/>
                    </a:cubicBezTo>
                    <a:cubicBezTo>
                      <a:pt x="1607" y="2176"/>
                      <a:pt x="1403" y="2275"/>
                      <a:pt x="1492" y="2296"/>
                    </a:cubicBezTo>
                    <a:cubicBezTo>
                      <a:pt x="1523" y="2304"/>
                      <a:pt x="1555" y="2311"/>
                      <a:pt x="1586" y="2320"/>
                    </a:cubicBezTo>
                    <a:cubicBezTo>
                      <a:pt x="1577" y="2642"/>
                      <a:pt x="1537" y="2985"/>
                      <a:pt x="1574" y="3303"/>
                    </a:cubicBezTo>
                    <a:cubicBezTo>
                      <a:pt x="1600" y="3527"/>
                      <a:pt x="1742" y="3628"/>
                      <a:pt x="1961" y="3632"/>
                    </a:cubicBezTo>
                    <a:cubicBezTo>
                      <a:pt x="1964" y="3632"/>
                      <a:pt x="1967" y="3632"/>
                      <a:pt x="1970" y="3632"/>
                    </a:cubicBezTo>
                    <a:cubicBezTo>
                      <a:pt x="2488" y="3632"/>
                      <a:pt x="3026" y="3196"/>
                      <a:pt x="3392" y="2874"/>
                    </a:cubicBezTo>
                    <a:cubicBezTo>
                      <a:pt x="3457" y="2818"/>
                      <a:pt x="3402" y="2795"/>
                      <a:pt x="3330" y="2795"/>
                    </a:cubicBezTo>
                    <a:cubicBezTo>
                      <a:pt x="3272" y="2795"/>
                      <a:pt x="3203" y="2810"/>
                      <a:pt x="3174" y="2835"/>
                    </a:cubicBezTo>
                    <a:cubicBezTo>
                      <a:pt x="2914" y="3063"/>
                      <a:pt x="2485" y="3452"/>
                      <a:pt x="2116" y="3452"/>
                    </a:cubicBezTo>
                    <a:cubicBezTo>
                      <a:pt x="2095" y="3452"/>
                      <a:pt x="2074" y="3450"/>
                      <a:pt x="2053" y="3448"/>
                    </a:cubicBezTo>
                    <a:cubicBezTo>
                      <a:pt x="1891" y="3429"/>
                      <a:pt x="1871" y="3386"/>
                      <a:pt x="1848" y="3229"/>
                    </a:cubicBezTo>
                    <a:cubicBezTo>
                      <a:pt x="1830" y="3115"/>
                      <a:pt x="1850" y="2985"/>
                      <a:pt x="1852" y="2869"/>
                    </a:cubicBezTo>
                    <a:cubicBezTo>
                      <a:pt x="1854" y="2707"/>
                      <a:pt x="1857" y="2547"/>
                      <a:pt x="1860" y="2386"/>
                    </a:cubicBezTo>
                    <a:cubicBezTo>
                      <a:pt x="2146" y="2454"/>
                      <a:pt x="2433" y="2525"/>
                      <a:pt x="2721" y="2593"/>
                    </a:cubicBezTo>
                    <a:cubicBezTo>
                      <a:pt x="2720" y="2595"/>
                      <a:pt x="2720" y="2598"/>
                      <a:pt x="2720" y="2599"/>
                    </a:cubicBezTo>
                    <a:cubicBezTo>
                      <a:pt x="2708" y="2657"/>
                      <a:pt x="2756" y="2683"/>
                      <a:pt x="2816" y="2683"/>
                    </a:cubicBezTo>
                    <a:cubicBezTo>
                      <a:pt x="2858" y="2683"/>
                      <a:pt x="2906" y="2670"/>
                      <a:pt x="2942" y="2647"/>
                    </a:cubicBezTo>
                    <a:cubicBezTo>
                      <a:pt x="3058" y="2676"/>
                      <a:pt x="3176" y="2704"/>
                      <a:pt x="3293" y="2733"/>
                    </a:cubicBezTo>
                    <a:cubicBezTo>
                      <a:pt x="3298" y="2734"/>
                      <a:pt x="3304" y="2735"/>
                      <a:pt x="3311" y="2735"/>
                    </a:cubicBezTo>
                    <a:cubicBezTo>
                      <a:pt x="3399" y="2735"/>
                      <a:pt x="3603" y="2633"/>
                      <a:pt x="3514" y="2613"/>
                    </a:cubicBezTo>
                    <a:cubicBezTo>
                      <a:pt x="3345" y="2572"/>
                      <a:pt x="3177" y="2530"/>
                      <a:pt x="3008" y="2490"/>
                    </a:cubicBezTo>
                    <a:cubicBezTo>
                      <a:pt x="3233" y="1104"/>
                      <a:pt x="2160" y="0"/>
                      <a:pt x="8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3" name="Google Shape;4043;p73"/>
              <p:cNvSpPr/>
              <p:nvPr/>
            </p:nvSpPr>
            <p:spPr>
              <a:xfrm>
                <a:off x="5092395" y="3401547"/>
                <a:ext cx="489323" cy="305699"/>
              </a:xfrm>
              <a:custGeom>
                <a:avLst/>
                <a:gdLst/>
                <a:ahLst/>
                <a:cxnLst/>
                <a:rect l="l" t="t" r="r" b="b"/>
                <a:pathLst>
                  <a:path w="10041" h="6273" extrusionOk="0">
                    <a:moveTo>
                      <a:pt x="9964" y="0"/>
                    </a:moveTo>
                    <a:cubicBezTo>
                      <a:pt x="9903" y="0"/>
                      <a:pt x="9808" y="18"/>
                      <a:pt x="9780" y="36"/>
                    </a:cubicBezTo>
                    <a:cubicBezTo>
                      <a:pt x="9252" y="373"/>
                      <a:pt x="8726" y="716"/>
                      <a:pt x="8199" y="1059"/>
                    </a:cubicBezTo>
                    <a:cubicBezTo>
                      <a:pt x="8019" y="969"/>
                      <a:pt x="7828" y="905"/>
                      <a:pt x="7626" y="871"/>
                    </a:cubicBezTo>
                    <a:cubicBezTo>
                      <a:pt x="7612" y="868"/>
                      <a:pt x="7596" y="867"/>
                      <a:pt x="7580" y="867"/>
                    </a:cubicBezTo>
                    <a:cubicBezTo>
                      <a:pt x="7529" y="867"/>
                      <a:pt x="7470" y="879"/>
                      <a:pt x="7434" y="905"/>
                    </a:cubicBezTo>
                    <a:cubicBezTo>
                      <a:pt x="7417" y="915"/>
                      <a:pt x="7336" y="967"/>
                      <a:pt x="7402" y="979"/>
                    </a:cubicBezTo>
                    <a:cubicBezTo>
                      <a:pt x="7616" y="1015"/>
                      <a:pt x="7817" y="1085"/>
                      <a:pt x="8003" y="1184"/>
                    </a:cubicBezTo>
                    <a:cubicBezTo>
                      <a:pt x="7544" y="1482"/>
                      <a:pt x="7085" y="1778"/>
                      <a:pt x="6626" y="2077"/>
                    </a:cubicBezTo>
                    <a:cubicBezTo>
                      <a:pt x="6409" y="1839"/>
                      <a:pt x="6146" y="1654"/>
                      <a:pt x="5845" y="1526"/>
                    </a:cubicBezTo>
                    <a:cubicBezTo>
                      <a:pt x="5834" y="1522"/>
                      <a:pt x="5821" y="1520"/>
                      <a:pt x="5806" y="1520"/>
                    </a:cubicBezTo>
                    <a:cubicBezTo>
                      <a:pt x="5704" y="1520"/>
                      <a:pt x="5526" y="1619"/>
                      <a:pt x="5628" y="1663"/>
                    </a:cubicBezTo>
                    <a:cubicBezTo>
                      <a:pt x="5931" y="1790"/>
                      <a:pt x="6189" y="1981"/>
                      <a:pt x="6403" y="2222"/>
                    </a:cubicBezTo>
                    <a:cubicBezTo>
                      <a:pt x="5855" y="2578"/>
                      <a:pt x="5308" y="2934"/>
                      <a:pt x="4758" y="3288"/>
                    </a:cubicBezTo>
                    <a:cubicBezTo>
                      <a:pt x="4253" y="2973"/>
                      <a:pt x="3748" y="2656"/>
                      <a:pt x="3244" y="2337"/>
                    </a:cubicBezTo>
                    <a:cubicBezTo>
                      <a:pt x="3277" y="2299"/>
                      <a:pt x="3311" y="2263"/>
                      <a:pt x="3341" y="2221"/>
                    </a:cubicBezTo>
                    <a:cubicBezTo>
                      <a:pt x="3379" y="2167"/>
                      <a:pt x="3329" y="2144"/>
                      <a:pt x="3263" y="2144"/>
                    </a:cubicBezTo>
                    <a:cubicBezTo>
                      <a:pt x="3196" y="2144"/>
                      <a:pt x="3112" y="2167"/>
                      <a:pt x="3084" y="2206"/>
                    </a:cubicBezTo>
                    <a:cubicBezTo>
                      <a:pt x="3079" y="2215"/>
                      <a:pt x="3073" y="2221"/>
                      <a:pt x="3067" y="2227"/>
                    </a:cubicBezTo>
                    <a:cubicBezTo>
                      <a:pt x="2815" y="2067"/>
                      <a:pt x="2561" y="1912"/>
                      <a:pt x="2309" y="1752"/>
                    </a:cubicBezTo>
                    <a:cubicBezTo>
                      <a:pt x="2296" y="1743"/>
                      <a:pt x="2278" y="1740"/>
                      <a:pt x="2257" y="1740"/>
                    </a:cubicBezTo>
                    <a:cubicBezTo>
                      <a:pt x="2158" y="1740"/>
                      <a:pt x="2001" y="1821"/>
                      <a:pt x="2053" y="1854"/>
                    </a:cubicBezTo>
                    <a:cubicBezTo>
                      <a:pt x="2342" y="2038"/>
                      <a:pt x="2634" y="2217"/>
                      <a:pt x="2923" y="2399"/>
                    </a:cubicBezTo>
                    <a:cubicBezTo>
                      <a:pt x="2760" y="2568"/>
                      <a:pt x="2562" y="2692"/>
                      <a:pt x="2335" y="2774"/>
                    </a:cubicBezTo>
                    <a:cubicBezTo>
                      <a:pt x="2290" y="2790"/>
                      <a:pt x="2230" y="2844"/>
                      <a:pt x="2265" y="2893"/>
                    </a:cubicBezTo>
                    <a:cubicBezTo>
                      <a:pt x="2280" y="2916"/>
                      <a:pt x="2308" y="2924"/>
                      <a:pt x="2339" y="2924"/>
                    </a:cubicBezTo>
                    <a:cubicBezTo>
                      <a:pt x="2378" y="2924"/>
                      <a:pt x="2422" y="2911"/>
                      <a:pt x="2447" y="2902"/>
                    </a:cubicBezTo>
                    <a:cubicBezTo>
                      <a:pt x="2690" y="2815"/>
                      <a:pt x="2905" y="2676"/>
                      <a:pt x="3089" y="2505"/>
                    </a:cubicBezTo>
                    <a:cubicBezTo>
                      <a:pt x="3576" y="2810"/>
                      <a:pt x="4063" y="3117"/>
                      <a:pt x="4551" y="3420"/>
                    </a:cubicBezTo>
                    <a:cubicBezTo>
                      <a:pt x="3064" y="4380"/>
                      <a:pt x="1570" y="5326"/>
                      <a:pt x="52" y="6230"/>
                    </a:cubicBezTo>
                    <a:cubicBezTo>
                      <a:pt x="0" y="6261"/>
                      <a:pt x="28" y="6272"/>
                      <a:pt x="79" y="6272"/>
                    </a:cubicBezTo>
                    <a:cubicBezTo>
                      <a:pt x="140" y="6272"/>
                      <a:pt x="234" y="6256"/>
                      <a:pt x="262" y="6239"/>
                    </a:cubicBezTo>
                    <a:cubicBezTo>
                      <a:pt x="1746" y="5356"/>
                      <a:pt x="3209" y="4429"/>
                      <a:pt x="4663" y="3491"/>
                    </a:cubicBezTo>
                    <a:cubicBezTo>
                      <a:pt x="5065" y="3742"/>
                      <a:pt x="5465" y="3993"/>
                      <a:pt x="5868" y="4241"/>
                    </a:cubicBezTo>
                    <a:cubicBezTo>
                      <a:pt x="5704" y="4374"/>
                      <a:pt x="5540" y="4507"/>
                      <a:pt x="5376" y="4639"/>
                    </a:cubicBezTo>
                    <a:cubicBezTo>
                      <a:pt x="5272" y="4724"/>
                      <a:pt x="5358" y="4793"/>
                      <a:pt x="5453" y="4793"/>
                    </a:cubicBezTo>
                    <a:cubicBezTo>
                      <a:pt x="5490" y="4793"/>
                      <a:pt x="5528" y="4783"/>
                      <a:pt x="5557" y="4760"/>
                    </a:cubicBezTo>
                    <a:cubicBezTo>
                      <a:pt x="5723" y="4625"/>
                      <a:pt x="5890" y="4491"/>
                      <a:pt x="6055" y="4355"/>
                    </a:cubicBezTo>
                    <a:cubicBezTo>
                      <a:pt x="6507" y="4634"/>
                      <a:pt x="6962" y="4909"/>
                      <a:pt x="7414" y="5185"/>
                    </a:cubicBezTo>
                    <a:cubicBezTo>
                      <a:pt x="7248" y="5352"/>
                      <a:pt x="7082" y="5519"/>
                      <a:pt x="6914" y="5686"/>
                    </a:cubicBezTo>
                    <a:cubicBezTo>
                      <a:pt x="6867" y="5733"/>
                      <a:pt x="6956" y="5743"/>
                      <a:pt x="6983" y="5744"/>
                    </a:cubicBezTo>
                    <a:cubicBezTo>
                      <a:pt x="6988" y="5744"/>
                      <a:pt x="6992" y="5745"/>
                      <a:pt x="6997" y="5745"/>
                    </a:cubicBezTo>
                    <a:cubicBezTo>
                      <a:pt x="7054" y="5745"/>
                      <a:pt x="7126" y="5715"/>
                      <a:pt x="7165" y="5676"/>
                    </a:cubicBezTo>
                    <a:cubicBezTo>
                      <a:pt x="7298" y="5543"/>
                      <a:pt x="7432" y="5410"/>
                      <a:pt x="7564" y="5276"/>
                    </a:cubicBezTo>
                    <a:cubicBezTo>
                      <a:pt x="8055" y="5576"/>
                      <a:pt x="8542" y="5877"/>
                      <a:pt x="9034" y="6173"/>
                    </a:cubicBezTo>
                    <a:cubicBezTo>
                      <a:pt x="9045" y="6179"/>
                      <a:pt x="9060" y="6182"/>
                      <a:pt x="9078" y="6182"/>
                    </a:cubicBezTo>
                    <a:cubicBezTo>
                      <a:pt x="9174" y="6182"/>
                      <a:pt x="9340" y="6101"/>
                      <a:pt x="9254" y="6049"/>
                    </a:cubicBezTo>
                    <a:cubicBezTo>
                      <a:pt x="8743" y="5741"/>
                      <a:pt x="8234" y="5426"/>
                      <a:pt x="7725" y="5116"/>
                    </a:cubicBezTo>
                    <a:cubicBezTo>
                      <a:pt x="7737" y="5104"/>
                      <a:pt x="7750" y="5092"/>
                      <a:pt x="7762" y="5078"/>
                    </a:cubicBezTo>
                    <a:cubicBezTo>
                      <a:pt x="7809" y="5031"/>
                      <a:pt x="7720" y="5021"/>
                      <a:pt x="7693" y="5020"/>
                    </a:cubicBezTo>
                    <a:cubicBezTo>
                      <a:pt x="7690" y="5020"/>
                      <a:pt x="7686" y="5020"/>
                      <a:pt x="7683" y="5020"/>
                    </a:cubicBezTo>
                    <a:cubicBezTo>
                      <a:pt x="7656" y="5020"/>
                      <a:pt x="7624" y="5026"/>
                      <a:pt x="7595" y="5036"/>
                    </a:cubicBezTo>
                    <a:cubicBezTo>
                      <a:pt x="7142" y="4762"/>
                      <a:pt x="6689" y="4486"/>
                      <a:pt x="6238" y="4209"/>
                    </a:cubicBezTo>
                    <a:cubicBezTo>
                      <a:pt x="6339" y="4126"/>
                      <a:pt x="6440" y="4044"/>
                      <a:pt x="6542" y="3961"/>
                    </a:cubicBezTo>
                    <a:cubicBezTo>
                      <a:pt x="6646" y="3876"/>
                      <a:pt x="6560" y="3807"/>
                      <a:pt x="6465" y="3807"/>
                    </a:cubicBezTo>
                    <a:cubicBezTo>
                      <a:pt x="6428" y="3807"/>
                      <a:pt x="6390" y="3817"/>
                      <a:pt x="6362" y="3840"/>
                    </a:cubicBezTo>
                    <a:cubicBezTo>
                      <a:pt x="6257" y="3925"/>
                      <a:pt x="6154" y="4009"/>
                      <a:pt x="6050" y="4093"/>
                    </a:cubicBezTo>
                    <a:cubicBezTo>
                      <a:pt x="5656" y="3851"/>
                      <a:pt x="5265" y="3605"/>
                      <a:pt x="4871" y="3358"/>
                    </a:cubicBezTo>
                    <a:cubicBezTo>
                      <a:pt x="5408" y="3012"/>
                      <a:pt x="5944" y="2665"/>
                      <a:pt x="6480" y="2317"/>
                    </a:cubicBezTo>
                    <a:cubicBezTo>
                      <a:pt x="6502" y="2345"/>
                      <a:pt x="6527" y="2368"/>
                      <a:pt x="6547" y="2397"/>
                    </a:cubicBezTo>
                    <a:cubicBezTo>
                      <a:pt x="6562" y="2418"/>
                      <a:pt x="6591" y="2426"/>
                      <a:pt x="6624" y="2426"/>
                    </a:cubicBezTo>
                    <a:cubicBezTo>
                      <a:pt x="6719" y="2426"/>
                      <a:pt x="6851" y="2357"/>
                      <a:pt x="6801" y="2288"/>
                    </a:cubicBezTo>
                    <a:cubicBezTo>
                      <a:pt x="6771" y="2246"/>
                      <a:pt x="6737" y="2210"/>
                      <a:pt x="6705" y="2170"/>
                    </a:cubicBezTo>
                    <a:cubicBezTo>
                      <a:pt x="7174" y="1864"/>
                      <a:pt x="7647" y="1561"/>
                      <a:pt x="8118" y="1255"/>
                    </a:cubicBezTo>
                    <a:cubicBezTo>
                      <a:pt x="8246" y="1333"/>
                      <a:pt x="8370" y="1421"/>
                      <a:pt x="8481" y="1530"/>
                    </a:cubicBezTo>
                    <a:cubicBezTo>
                      <a:pt x="8491" y="1540"/>
                      <a:pt x="8509" y="1544"/>
                      <a:pt x="8530" y="1544"/>
                    </a:cubicBezTo>
                    <a:cubicBezTo>
                      <a:pt x="8619" y="1544"/>
                      <a:pt x="8775" y="1471"/>
                      <a:pt x="8738" y="1436"/>
                    </a:cubicBezTo>
                    <a:cubicBezTo>
                      <a:pt x="8610" y="1312"/>
                      <a:pt x="8468" y="1211"/>
                      <a:pt x="8318" y="1126"/>
                    </a:cubicBezTo>
                    <a:cubicBezTo>
                      <a:pt x="8875" y="764"/>
                      <a:pt x="9432" y="401"/>
                      <a:pt x="9989" y="44"/>
                    </a:cubicBezTo>
                    <a:cubicBezTo>
                      <a:pt x="10040" y="12"/>
                      <a:pt x="10013" y="0"/>
                      <a:pt x="996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4" name="Google Shape;4044;p73"/>
              <p:cNvSpPr/>
              <p:nvPr/>
            </p:nvSpPr>
            <p:spPr>
              <a:xfrm>
                <a:off x="4417539" y="4063537"/>
                <a:ext cx="149024" cy="125389"/>
              </a:xfrm>
              <a:custGeom>
                <a:avLst/>
                <a:gdLst/>
                <a:ahLst/>
                <a:cxnLst/>
                <a:rect l="l" t="t" r="r" b="b"/>
                <a:pathLst>
                  <a:path w="3058" h="2573" extrusionOk="0">
                    <a:moveTo>
                      <a:pt x="1575" y="1"/>
                    </a:moveTo>
                    <a:cubicBezTo>
                      <a:pt x="1499" y="1"/>
                      <a:pt x="1406" y="42"/>
                      <a:pt x="1399" y="106"/>
                    </a:cubicBezTo>
                    <a:cubicBezTo>
                      <a:pt x="1387" y="226"/>
                      <a:pt x="1375" y="345"/>
                      <a:pt x="1362" y="464"/>
                    </a:cubicBezTo>
                    <a:cubicBezTo>
                      <a:pt x="1011" y="426"/>
                      <a:pt x="661" y="367"/>
                      <a:pt x="311" y="279"/>
                    </a:cubicBezTo>
                    <a:cubicBezTo>
                      <a:pt x="303" y="277"/>
                      <a:pt x="295" y="276"/>
                      <a:pt x="287" y="276"/>
                    </a:cubicBezTo>
                    <a:cubicBezTo>
                      <a:pt x="184" y="276"/>
                      <a:pt x="1" y="398"/>
                      <a:pt x="145" y="436"/>
                    </a:cubicBezTo>
                    <a:cubicBezTo>
                      <a:pt x="543" y="537"/>
                      <a:pt x="943" y="601"/>
                      <a:pt x="1345" y="640"/>
                    </a:cubicBezTo>
                    <a:cubicBezTo>
                      <a:pt x="1281" y="1257"/>
                      <a:pt x="1217" y="1875"/>
                      <a:pt x="1153" y="2494"/>
                    </a:cubicBezTo>
                    <a:cubicBezTo>
                      <a:pt x="1147" y="2549"/>
                      <a:pt x="1195" y="2573"/>
                      <a:pt x="1253" y="2573"/>
                    </a:cubicBezTo>
                    <a:cubicBezTo>
                      <a:pt x="1329" y="2573"/>
                      <a:pt x="1422" y="2532"/>
                      <a:pt x="1429" y="2468"/>
                    </a:cubicBezTo>
                    <a:cubicBezTo>
                      <a:pt x="1491" y="1865"/>
                      <a:pt x="1553" y="1262"/>
                      <a:pt x="1615" y="661"/>
                    </a:cubicBezTo>
                    <a:cubicBezTo>
                      <a:pt x="1782" y="671"/>
                      <a:pt x="1950" y="677"/>
                      <a:pt x="2117" y="677"/>
                    </a:cubicBezTo>
                    <a:cubicBezTo>
                      <a:pt x="2358" y="677"/>
                      <a:pt x="2600" y="666"/>
                      <a:pt x="2842" y="643"/>
                    </a:cubicBezTo>
                    <a:cubicBezTo>
                      <a:pt x="2973" y="630"/>
                      <a:pt x="3057" y="478"/>
                      <a:pt x="2905" y="478"/>
                    </a:cubicBezTo>
                    <a:cubicBezTo>
                      <a:pt x="2897" y="478"/>
                      <a:pt x="2887" y="478"/>
                      <a:pt x="2877" y="480"/>
                    </a:cubicBezTo>
                    <a:cubicBezTo>
                      <a:pt x="2642" y="502"/>
                      <a:pt x="2409" y="512"/>
                      <a:pt x="2176" y="512"/>
                    </a:cubicBezTo>
                    <a:cubicBezTo>
                      <a:pt x="1995" y="512"/>
                      <a:pt x="1813" y="506"/>
                      <a:pt x="1633" y="493"/>
                    </a:cubicBezTo>
                    <a:cubicBezTo>
                      <a:pt x="1647" y="356"/>
                      <a:pt x="1662" y="217"/>
                      <a:pt x="1675" y="80"/>
                    </a:cubicBezTo>
                    <a:cubicBezTo>
                      <a:pt x="1681" y="24"/>
                      <a:pt x="1633" y="1"/>
                      <a:pt x="15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5" name="Google Shape;4045;p73"/>
              <p:cNvSpPr/>
              <p:nvPr/>
            </p:nvSpPr>
            <p:spPr>
              <a:xfrm>
                <a:off x="4548729" y="4011588"/>
                <a:ext cx="58333" cy="36306"/>
              </a:xfrm>
              <a:custGeom>
                <a:avLst/>
                <a:gdLst/>
                <a:ahLst/>
                <a:cxnLst/>
                <a:rect l="l" t="t" r="r" b="b"/>
                <a:pathLst>
                  <a:path w="1197" h="745" extrusionOk="0">
                    <a:moveTo>
                      <a:pt x="1066" y="1"/>
                    </a:moveTo>
                    <a:cubicBezTo>
                      <a:pt x="1054" y="1"/>
                      <a:pt x="1040" y="2"/>
                      <a:pt x="1023" y="4"/>
                    </a:cubicBezTo>
                    <a:cubicBezTo>
                      <a:pt x="605" y="64"/>
                      <a:pt x="226" y="296"/>
                      <a:pt x="27" y="676"/>
                    </a:cubicBezTo>
                    <a:cubicBezTo>
                      <a:pt x="1" y="725"/>
                      <a:pt x="43" y="745"/>
                      <a:pt x="100" y="745"/>
                    </a:cubicBezTo>
                    <a:cubicBezTo>
                      <a:pt x="168" y="745"/>
                      <a:pt x="258" y="716"/>
                      <a:pt x="280" y="676"/>
                    </a:cubicBezTo>
                    <a:cubicBezTo>
                      <a:pt x="425" y="399"/>
                      <a:pt x="667" y="190"/>
                      <a:pt x="983" y="146"/>
                    </a:cubicBezTo>
                    <a:cubicBezTo>
                      <a:pt x="1099" y="128"/>
                      <a:pt x="1197" y="1"/>
                      <a:pt x="10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6" name="Google Shape;4046;p73"/>
              <p:cNvSpPr/>
              <p:nvPr/>
            </p:nvSpPr>
            <p:spPr>
              <a:xfrm>
                <a:off x="4573095" y="4048576"/>
                <a:ext cx="49317" cy="27778"/>
              </a:xfrm>
              <a:custGeom>
                <a:avLst/>
                <a:gdLst/>
                <a:ahLst/>
                <a:cxnLst/>
                <a:rect l="l" t="t" r="r" b="b"/>
                <a:pathLst>
                  <a:path w="1012" h="570" extrusionOk="0">
                    <a:moveTo>
                      <a:pt x="946" y="0"/>
                    </a:moveTo>
                    <a:cubicBezTo>
                      <a:pt x="886" y="0"/>
                      <a:pt x="784" y="21"/>
                      <a:pt x="757" y="39"/>
                    </a:cubicBezTo>
                    <a:cubicBezTo>
                      <a:pt x="520" y="203"/>
                      <a:pt x="284" y="364"/>
                      <a:pt x="47" y="526"/>
                    </a:cubicBezTo>
                    <a:cubicBezTo>
                      <a:pt x="1" y="558"/>
                      <a:pt x="23" y="569"/>
                      <a:pt x="67" y="569"/>
                    </a:cubicBezTo>
                    <a:cubicBezTo>
                      <a:pt x="127" y="569"/>
                      <a:pt x="228" y="548"/>
                      <a:pt x="256" y="529"/>
                    </a:cubicBezTo>
                    <a:cubicBezTo>
                      <a:pt x="492" y="368"/>
                      <a:pt x="729" y="204"/>
                      <a:pt x="965" y="43"/>
                    </a:cubicBezTo>
                    <a:cubicBezTo>
                      <a:pt x="1012" y="11"/>
                      <a:pt x="990" y="0"/>
                      <a:pt x="9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7" name="Google Shape;4047;p73"/>
              <p:cNvSpPr/>
              <p:nvPr/>
            </p:nvSpPr>
            <p:spPr>
              <a:xfrm>
                <a:off x="4617004" y="3926012"/>
                <a:ext cx="149121" cy="91471"/>
              </a:xfrm>
              <a:custGeom>
                <a:avLst/>
                <a:gdLst/>
                <a:ahLst/>
                <a:cxnLst/>
                <a:rect l="l" t="t" r="r" b="b"/>
                <a:pathLst>
                  <a:path w="3060" h="1877" extrusionOk="0">
                    <a:moveTo>
                      <a:pt x="1319" y="1"/>
                    </a:moveTo>
                    <a:cubicBezTo>
                      <a:pt x="845" y="1"/>
                      <a:pt x="345" y="409"/>
                      <a:pt x="61" y="717"/>
                    </a:cubicBezTo>
                    <a:cubicBezTo>
                      <a:pt x="1" y="783"/>
                      <a:pt x="57" y="812"/>
                      <a:pt x="129" y="812"/>
                    </a:cubicBezTo>
                    <a:cubicBezTo>
                      <a:pt x="186" y="812"/>
                      <a:pt x="254" y="794"/>
                      <a:pt x="281" y="764"/>
                    </a:cubicBezTo>
                    <a:cubicBezTo>
                      <a:pt x="462" y="567"/>
                      <a:pt x="732" y="271"/>
                      <a:pt x="1005" y="226"/>
                    </a:cubicBezTo>
                    <a:cubicBezTo>
                      <a:pt x="1062" y="217"/>
                      <a:pt x="1117" y="212"/>
                      <a:pt x="1168" y="212"/>
                    </a:cubicBezTo>
                    <a:cubicBezTo>
                      <a:pt x="1472" y="212"/>
                      <a:pt x="1666" y="377"/>
                      <a:pt x="1627" y="729"/>
                    </a:cubicBezTo>
                    <a:cubicBezTo>
                      <a:pt x="1585" y="1113"/>
                      <a:pt x="1326" y="1419"/>
                      <a:pt x="1303" y="1814"/>
                    </a:cubicBezTo>
                    <a:cubicBezTo>
                      <a:pt x="1300" y="1861"/>
                      <a:pt x="1350" y="1876"/>
                      <a:pt x="1392" y="1876"/>
                    </a:cubicBezTo>
                    <a:cubicBezTo>
                      <a:pt x="1403" y="1876"/>
                      <a:pt x="1412" y="1876"/>
                      <a:pt x="1421" y="1874"/>
                    </a:cubicBezTo>
                    <a:cubicBezTo>
                      <a:pt x="2025" y="1757"/>
                      <a:pt x="2540" y="1507"/>
                      <a:pt x="2993" y="1086"/>
                    </a:cubicBezTo>
                    <a:cubicBezTo>
                      <a:pt x="3059" y="1024"/>
                      <a:pt x="3001" y="997"/>
                      <a:pt x="2925" y="997"/>
                    </a:cubicBezTo>
                    <a:cubicBezTo>
                      <a:pt x="2868" y="997"/>
                      <a:pt x="2802" y="1013"/>
                      <a:pt x="2773" y="1039"/>
                    </a:cubicBezTo>
                    <a:cubicBezTo>
                      <a:pt x="2429" y="1360"/>
                      <a:pt x="2042" y="1572"/>
                      <a:pt x="1590" y="1685"/>
                    </a:cubicBezTo>
                    <a:cubicBezTo>
                      <a:pt x="1690" y="1184"/>
                      <a:pt x="2284" y="255"/>
                      <a:pt x="1537" y="32"/>
                    </a:cubicBezTo>
                    <a:cubicBezTo>
                      <a:pt x="1466" y="11"/>
                      <a:pt x="1393" y="1"/>
                      <a:pt x="1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8" name="Google Shape;4048;p73"/>
              <p:cNvSpPr/>
              <p:nvPr/>
            </p:nvSpPr>
            <p:spPr>
              <a:xfrm>
                <a:off x="4551653" y="4202670"/>
                <a:ext cx="176363" cy="124073"/>
              </a:xfrm>
              <a:custGeom>
                <a:avLst/>
                <a:gdLst/>
                <a:ahLst/>
                <a:cxnLst/>
                <a:rect l="l" t="t" r="r" b="b"/>
                <a:pathLst>
                  <a:path w="3619" h="2546" extrusionOk="0">
                    <a:moveTo>
                      <a:pt x="1149" y="1"/>
                    </a:moveTo>
                    <a:cubicBezTo>
                      <a:pt x="642" y="1"/>
                      <a:pt x="272" y="482"/>
                      <a:pt x="31" y="892"/>
                    </a:cubicBezTo>
                    <a:cubicBezTo>
                      <a:pt x="0" y="944"/>
                      <a:pt x="45" y="965"/>
                      <a:pt x="105" y="965"/>
                    </a:cubicBezTo>
                    <a:cubicBezTo>
                      <a:pt x="173" y="965"/>
                      <a:pt x="262" y="938"/>
                      <a:pt x="286" y="897"/>
                    </a:cubicBezTo>
                    <a:cubicBezTo>
                      <a:pt x="416" y="674"/>
                      <a:pt x="729" y="118"/>
                      <a:pt x="1089" y="118"/>
                    </a:cubicBezTo>
                    <a:cubicBezTo>
                      <a:pt x="1200" y="118"/>
                      <a:pt x="1315" y="171"/>
                      <a:pt x="1431" y="303"/>
                    </a:cubicBezTo>
                    <a:cubicBezTo>
                      <a:pt x="1621" y="520"/>
                      <a:pt x="1539" y="966"/>
                      <a:pt x="1496" y="1230"/>
                    </a:cubicBezTo>
                    <a:cubicBezTo>
                      <a:pt x="1425" y="1669"/>
                      <a:pt x="1287" y="2085"/>
                      <a:pt x="1112" y="2491"/>
                    </a:cubicBezTo>
                    <a:cubicBezTo>
                      <a:pt x="1095" y="2532"/>
                      <a:pt x="1126" y="2545"/>
                      <a:pt x="1171" y="2545"/>
                    </a:cubicBezTo>
                    <a:cubicBezTo>
                      <a:pt x="1239" y="2545"/>
                      <a:pt x="1340" y="2514"/>
                      <a:pt x="1359" y="2496"/>
                    </a:cubicBezTo>
                    <a:cubicBezTo>
                      <a:pt x="2090" y="1823"/>
                      <a:pt x="2822" y="1150"/>
                      <a:pt x="3553" y="475"/>
                    </a:cubicBezTo>
                    <a:cubicBezTo>
                      <a:pt x="3618" y="415"/>
                      <a:pt x="3560" y="389"/>
                      <a:pt x="3486" y="389"/>
                    </a:cubicBezTo>
                    <a:cubicBezTo>
                      <a:pt x="3429" y="389"/>
                      <a:pt x="3362" y="404"/>
                      <a:pt x="3333" y="430"/>
                    </a:cubicBezTo>
                    <a:cubicBezTo>
                      <a:pt x="2736" y="982"/>
                      <a:pt x="2139" y="1530"/>
                      <a:pt x="1541" y="2082"/>
                    </a:cubicBezTo>
                    <a:cubicBezTo>
                      <a:pt x="1813" y="1384"/>
                      <a:pt x="2147" y="256"/>
                      <a:pt x="1391" y="36"/>
                    </a:cubicBezTo>
                    <a:cubicBezTo>
                      <a:pt x="1307" y="12"/>
                      <a:pt x="1226" y="1"/>
                      <a:pt x="1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9" name="Google Shape;4049;p73"/>
              <p:cNvSpPr/>
              <p:nvPr/>
            </p:nvSpPr>
            <p:spPr>
              <a:xfrm>
                <a:off x="4697365" y="4116559"/>
                <a:ext cx="61111" cy="34941"/>
              </a:xfrm>
              <a:custGeom>
                <a:avLst/>
                <a:gdLst/>
                <a:ahLst/>
                <a:cxnLst/>
                <a:rect l="l" t="t" r="r" b="b"/>
                <a:pathLst>
                  <a:path w="1254" h="717" extrusionOk="0">
                    <a:moveTo>
                      <a:pt x="1071" y="1"/>
                    </a:moveTo>
                    <a:cubicBezTo>
                      <a:pt x="1034" y="1"/>
                      <a:pt x="995" y="9"/>
                      <a:pt x="968" y="27"/>
                    </a:cubicBezTo>
                    <a:cubicBezTo>
                      <a:pt x="683" y="216"/>
                      <a:pt x="397" y="404"/>
                      <a:pt x="112" y="591"/>
                    </a:cubicBezTo>
                    <a:cubicBezTo>
                      <a:pt x="1" y="664"/>
                      <a:pt x="87" y="716"/>
                      <a:pt x="181" y="716"/>
                    </a:cubicBezTo>
                    <a:cubicBezTo>
                      <a:pt x="219" y="716"/>
                      <a:pt x="258" y="708"/>
                      <a:pt x="286" y="689"/>
                    </a:cubicBezTo>
                    <a:cubicBezTo>
                      <a:pt x="571" y="502"/>
                      <a:pt x="857" y="314"/>
                      <a:pt x="1142" y="126"/>
                    </a:cubicBezTo>
                    <a:cubicBezTo>
                      <a:pt x="1254" y="53"/>
                      <a:pt x="1166" y="1"/>
                      <a:pt x="10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0" name="Google Shape;4050;p73"/>
              <p:cNvSpPr/>
              <p:nvPr/>
            </p:nvSpPr>
            <p:spPr>
              <a:xfrm>
                <a:off x="4715591" y="4156617"/>
                <a:ext cx="70955" cy="55994"/>
              </a:xfrm>
              <a:custGeom>
                <a:avLst/>
                <a:gdLst/>
                <a:ahLst/>
                <a:cxnLst/>
                <a:rect l="l" t="t" r="r" b="b"/>
                <a:pathLst>
                  <a:path w="1456" h="1149" extrusionOk="0">
                    <a:moveTo>
                      <a:pt x="1314" y="1"/>
                    </a:moveTo>
                    <a:cubicBezTo>
                      <a:pt x="1250" y="1"/>
                      <a:pt x="1177" y="26"/>
                      <a:pt x="1148" y="76"/>
                    </a:cubicBezTo>
                    <a:cubicBezTo>
                      <a:pt x="913" y="473"/>
                      <a:pt x="566" y="775"/>
                      <a:pt x="143" y="961"/>
                    </a:cubicBezTo>
                    <a:cubicBezTo>
                      <a:pt x="0" y="1024"/>
                      <a:pt x="84" y="1149"/>
                      <a:pt x="200" y="1149"/>
                    </a:cubicBezTo>
                    <a:cubicBezTo>
                      <a:pt x="222" y="1149"/>
                      <a:pt x="245" y="1145"/>
                      <a:pt x="268" y="1134"/>
                    </a:cubicBezTo>
                    <a:cubicBezTo>
                      <a:pt x="753" y="921"/>
                      <a:pt x="1142" y="568"/>
                      <a:pt x="1412" y="112"/>
                    </a:cubicBezTo>
                    <a:cubicBezTo>
                      <a:pt x="1456" y="38"/>
                      <a:pt x="1391" y="1"/>
                      <a:pt x="13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1" name="Google Shape;4051;p73"/>
              <p:cNvSpPr/>
              <p:nvPr/>
            </p:nvSpPr>
            <p:spPr>
              <a:xfrm>
                <a:off x="4796000" y="4022358"/>
                <a:ext cx="153166" cy="125827"/>
              </a:xfrm>
              <a:custGeom>
                <a:avLst/>
                <a:gdLst/>
                <a:ahLst/>
                <a:cxnLst/>
                <a:rect l="l" t="t" r="r" b="b"/>
                <a:pathLst>
                  <a:path w="3143" h="2582" extrusionOk="0">
                    <a:moveTo>
                      <a:pt x="1171" y="0"/>
                    </a:moveTo>
                    <a:cubicBezTo>
                      <a:pt x="673" y="0"/>
                      <a:pt x="255" y="577"/>
                      <a:pt x="39" y="979"/>
                    </a:cubicBezTo>
                    <a:cubicBezTo>
                      <a:pt x="0" y="1051"/>
                      <a:pt x="61" y="1085"/>
                      <a:pt x="135" y="1085"/>
                    </a:cubicBezTo>
                    <a:cubicBezTo>
                      <a:pt x="200" y="1085"/>
                      <a:pt x="274" y="1060"/>
                      <a:pt x="300" y="1010"/>
                    </a:cubicBezTo>
                    <a:cubicBezTo>
                      <a:pt x="493" y="651"/>
                      <a:pt x="666" y="344"/>
                      <a:pt x="1091" y="308"/>
                    </a:cubicBezTo>
                    <a:cubicBezTo>
                      <a:pt x="1139" y="304"/>
                      <a:pt x="1181" y="302"/>
                      <a:pt x="1220" y="302"/>
                    </a:cubicBezTo>
                    <a:cubicBezTo>
                      <a:pt x="1408" y="302"/>
                      <a:pt x="1489" y="362"/>
                      <a:pt x="1573" y="592"/>
                    </a:cubicBezTo>
                    <a:cubicBezTo>
                      <a:pt x="1620" y="723"/>
                      <a:pt x="1624" y="891"/>
                      <a:pt x="1610" y="1026"/>
                    </a:cubicBezTo>
                    <a:cubicBezTo>
                      <a:pt x="1553" y="1542"/>
                      <a:pt x="1187" y="1984"/>
                      <a:pt x="1092" y="2497"/>
                    </a:cubicBezTo>
                    <a:cubicBezTo>
                      <a:pt x="1080" y="2560"/>
                      <a:pt x="1121" y="2581"/>
                      <a:pt x="1173" y="2581"/>
                    </a:cubicBezTo>
                    <a:cubicBezTo>
                      <a:pt x="1237" y="2581"/>
                      <a:pt x="1319" y="2550"/>
                      <a:pt x="1345" y="2526"/>
                    </a:cubicBezTo>
                    <a:cubicBezTo>
                      <a:pt x="1917" y="2001"/>
                      <a:pt x="2489" y="1474"/>
                      <a:pt x="3061" y="949"/>
                    </a:cubicBezTo>
                    <a:cubicBezTo>
                      <a:pt x="3142" y="874"/>
                      <a:pt x="3057" y="829"/>
                      <a:pt x="2964" y="829"/>
                    </a:cubicBezTo>
                    <a:cubicBezTo>
                      <a:pt x="2914" y="829"/>
                      <a:pt x="2862" y="842"/>
                      <a:pt x="2832" y="870"/>
                    </a:cubicBezTo>
                    <a:cubicBezTo>
                      <a:pt x="2384" y="1281"/>
                      <a:pt x="1935" y="1694"/>
                      <a:pt x="1487" y="2105"/>
                    </a:cubicBezTo>
                    <a:cubicBezTo>
                      <a:pt x="1750" y="1441"/>
                      <a:pt x="2265" y="519"/>
                      <a:pt x="1522" y="98"/>
                    </a:cubicBezTo>
                    <a:cubicBezTo>
                      <a:pt x="1402" y="30"/>
                      <a:pt x="1284" y="0"/>
                      <a:pt x="11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2" name="Google Shape;4052;p73"/>
              <p:cNvSpPr/>
              <p:nvPr/>
            </p:nvSpPr>
            <p:spPr>
              <a:xfrm>
                <a:off x="4860279" y="3948186"/>
                <a:ext cx="101315" cy="47855"/>
              </a:xfrm>
              <a:custGeom>
                <a:avLst/>
                <a:gdLst/>
                <a:ahLst/>
                <a:cxnLst/>
                <a:rect l="l" t="t" r="r" b="b"/>
                <a:pathLst>
                  <a:path w="2079" h="982" extrusionOk="0">
                    <a:moveTo>
                      <a:pt x="721" y="0"/>
                    </a:moveTo>
                    <a:cubicBezTo>
                      <a:pt x="327" y="0"/>
                      <a:pt x="0" y="425"/>
                      <a:pt x="148" y="804"/>
                    </a:cubicBezTo>
                    <a:cubicBezTo>
                      <a:pt x="167" y="851"/>
                      <a:pt x="214" y="871"/>
                      <a:pt x="265" y="871"/>
                    </a:cubicBezTo>
                    <a:cubicBezTo>
                      <a:pt x="354" y="871"/>
                      <a:pt x="454" y="810"/>
                      <a:pt x="422" y="730"/>
                    </a:cubicBezTo>
                    <a:cubicBezTo>
                      <a:pt x="345" y="535"/>
                      <a:pt x="482" y="216"/>
                      <a:pt x="684" y="216"/>
                    </a:cubicBezTo>
                    <a:cubicBezTo>
                      <a:pt x="731" y="216"/>
                      <a:pt x="782" y="233"/>
                      <a:pt x="835" y="274"/>
                    </a:cubicBezTo>
                    <a:cubicBezTo>
                      <a:pt x="1003" y="405"/>
                      <a:pt x="1027" y="668"/>
                      <a:pt x="900" y="828"/>
                    </a:cubicBezTo>
                    <a:cubicBezTo>
                      <a:pt x="851" y="890"/>
                      <a:pt x="890" y="973"/>
                      <a:pt x="970" y="978"/>
                    </a:cubicBezTo>
                    <a:cubicBezTo>
                      <a:pt x="1003" y="980"/>
                      <a:pt x="1036" y="981"/>
                      <a:pt x="1069" y="981"/>
                    </a:cubicBezTo>
                    <a:cubicBezTo>
                      <a:pt x="1430" y="981"/>
                      <a:pt x="1738" y="851"/>
                      <a:pt x="1998" y="589"/>
                    </a:cubicBezTo>
                    <a:cubicBezTo>
                      <a:pt x="2079" y="508"/>
                      <a:pt x="1992" y="454"/>
                      <a:pt x="1897" y="454"/>
                    </a:cubicBezTo>
                    <a:cubicBezTo>
                      <a:pt x="1849" y="454"/>
                      <a:pt x="1798" y="468"/>
                      <a:pt x="1767" y="500"/>
                    </a:cubicBezTo>
                    <a:cubicBezTo>
                      <a:pt x="1612" y="655"/>
                      <a:pt x="1424" y="742"/>
                      <a:pt x="1215" y="763"/>
                    </a:cubicBezTo>
                    <a:cubicBezTo>
                      <a:pt x="1328" y="451"/>
                      <a:pt x="1165" y="58"/>
                      <a:pt x="800" y="6"/>
                    </a:cubicBezTo>
                    <a:cubicBezTo>
                      <a:pt x="774" y="2"/>
                      <a:pt x="747" y="0"/>
                      <a:pt x="7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3" name="Google Shape;4053;p73"/>
              <p:cNvSpPr/>
              <p:nvPr/>
            </p:nvSpPr>
            <p:spPr>
              <a:xfrm>
                <a:off x="4970952" y="3928157"/>
                <a:ext cx="93810" cy="60233"/>
              </a:xfrm>
              <a:custGeom>
                <a:avLst/>
                <a:gdLst/>
                <a:ahLst/>
                <a:cxnLst/>
                <a:rect l="l" t="t" r="r" b="b"/>
                <a:pathLst>
                  <a:path w="1925" h="1236" extrusionOk="0">
                    <a:moveTo>
                      <a:pt x="286" y="1"/>
                    </a:moveTo>
                    <a:cubicBezTo>
                      <a:pt x="182" y="1"/>
                      <a:pt x="7" y="118"/>
                      <a:pt x="149" y="162"/>
                    </a:cubicBezTo>
                    <a:cubicBezTo>
                      <a:pt x="456" y="253"/>
                      <a:pt x="739" y="387"/>
                      <a:pt x="1001" y="556"/>
                    </a:cubicBezTo>
                    <a:cubicBezTo>
                      <a:pt x="704" y="743"/>
                      <a:pt x="407" y="933"/>
                      <a:pt x="111" y="1120"/>
                    </a:cubicBezTo>
                    <a:cubicBezTo>
                      <a:pt x="1" y="1191"/>
                      <a:pt x="85" y="1236"/>
                      <a:pt x="177" y="1236"/>
                    </a:cubicBezTo>
                    <a:cubicBezTo>
                      <a:pt x="215" y="1236"/>
                      <a:pt x="256" y="1228"/>
                      <a:pt x="283" y="1210"/>
                    </a:cubicBezTo>
                    <a:cubicBezTo>
                      <a:pt x="571" y="1026"/>
                      <a:pt x="861" y="841"/>
                      <a:pt x="1149" y="660"/>
                    </a:cubicBezTo>
                    <a:cubicBezTo>
                      <a:pt x="1312" y="776"/>
                      <a:pt x="1469" y="902"/>
                      <a:pt x="1612" y="1048"/>
                    </a:cubicBezTo>
                    <a:cubicBezTo>
                      <a:pt x="1629" y="1066"/>
                      <a:pt x="1657" y="1074"/>
                      <a:pt x="1689" y="1074"/>
                    </a:cubicBezTo>
                    <a:cubicBezTo>
                      <a:pt x="1789" y="1074"/>
                      <a:pt x="1924" y="1000"/>
                      <a:pt x="1866" y="939"/>
                    </a:cubicBezTo>
                    <a:cubicBezTo>
                      <a:pt x="1711" y="782"/>
                      <a:pt x="1541" y="645"/>
                      <a:pt x="1366" y="521"/>
                    </a:cubicBezTo>
                    <a:cubicBezTo>
                      <a:pt x="1489" y="443"/>
                      <a:pt x="1613" y="365"/>
                      <a:pt x="1735" y="286"/>
                    </a:cubicBezTo>
                    <a:cubicBezTo>
                      <a:pt x="1845" y="217"/>
                      <a:pt x="1762" y="172"/>
                      <a:pt x="1670" y="172"/>
                    </a:cubicBezTo>
                    <a:cubicBezTo>
                      <a:pt x="1632" y="172"/>
                      <a:pt x="1591" y="180"/>
                      <a:pt x="1564" y="198"/>
                    </a:cubicBezTo>
                    <a:cubicBezTo>
                      <a:pt x="1448" y="272"/>
                      <a:pt x="1333" y="345"/>
                      <a:pt x="1217" y="418"/>
                    </a:cubicBezTo>
                    <a:cubicBezTo>
                      <a:pt x="938" y="242"/>
                      <a:pt x="638" y="102"/>
                      <a:pt x="315" y="5"/>
                    </a:cubicBezTo>
                    <a:cubicBezTo>
                      <a:pt x="306" y="2"/>
                      <a:pt x="296" y="1"/>
                      <a:pt x="2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4" name="Google Shape;4054;p73"/>
              <p:cNvSpPr/>
              <p:nvPr/>
            </p:nvSpPr>
            <p:spPr>
              <a:xfrm>
                <a:off x="5060524" y="3848186"/>
                <a:ext cx="104824" cy="75194"/>
              </a:xfrm>
              <a:custGeom>
                <a:avLst/>
                <a:gdLst/>
                <a:ahLst/>
                <a:cxnLst/>
                <a:rect l="l" t="t" r="r" b="b"/>
                <a:pathLst>
                  <a:path w="2151" h="1543" extrusionOk="0">
                    <a:moveTo>
                      <a:pt x="303" y="320"/>
                    </a:moveTo>
                    <a:lnTo>
                      <a:pt x="303" y="320"/>
                    </a:lnTo>
                    <a:cubicBezTo>
                      <a:pt x="583" y="545"/>
                      <a:pt x="864" y="770"/>
                      <a:pt x="1144" y="995"/>
                    </a:cubicBezTo>
                    <a:cubicBezTo>
                      <a:pt x="1140" y="999"/>
                      <a:pt x="1137" y="1002"/>
                      <a:pt x="1133" y="1005"/>
                    </a:cubicBezTo>
                    <a:cubicBezTo>
                      <a:pt x="1089" y="999"/>
                      <a:pt x="1048" y="987"/>
                      <a:pt x="1003" y="984"/>
                    </a:cubicBezTo>
                    <a:cubicBezTo>
                      <a:pt x="1001" y="983"/>
                      <a:pt x="998" y="983"/>
                      <a:pt x="996" y="983"/>
                    </a:cubicBezTo>
                    <a:cubicBezTo>
                      <a:pt x="924" y="983"/>
                      <a:pt x="715" y="1078"/>
                      <a:pt x="777" y="1085"/>
                    </a:cubicBezTo>
                    <a:cubicBezTo>
                      <a:pt x="854" y="1092"/>
                      <a:pt x="926" y="1108"/>
                      <a:pt x="1000" y="1124"/>
                    </a:cubicBezTo>
                    <a:cubicBezTo>
                      <a:pt x="832" y="1268"/>
                      <a:pt x="634" y="1414"/>
                      <a:pt x="505" y="1414"/>
                    </a:cubicBezTo>
                    <a:cubicBezTo>
                      <a:pt x="481" y="1414"/>
                      <a:pt x="460" y="1409"/>
                      <a:pt x="441" y="1398"/>
                    </a:cubicBezTo>
                    <a:cubicBezTo>
                      <a:pt x="264" y="1293"/>
                      <a:pt x="314" y="963"/>
                      <a:pt x="311" y="798"/>
                    </a:cubicBezTo>
                    <a:cubicBezTo>
                      <a:pt x="309" y="638"/>
                      <a:pt x="307" y="478"/>
                      <a:pt x="303" y="320"/>
                    </a:cubicBezTo>
                    <a:close/>
                    <a:moveTo>
                      <a:pt x="244" y="0"/>
                    </a:moveTo>
                    <a:cubicBezTo>
                      <a:pt x="164" y="0"/>
                      <a:pt x="25" y="43"/>
                      <a:pt x="26" y="93"/>
                    </a:cubicBezTo>
                    <a:cubicBezTo>
                      <a:pt x="29" y="308"/>
                      <a:pt x="32" y="525"/>
                      <a:pt x="35" y="741"/>
                    </a:cubicBezTo>
                    <a:cubicBezTo>
                      <a:pt x="38" y="917"/>
                      <a:pt x="1" y="1162"/>
                      <a:pt x="64" y="1333"/>
                    </a:cubicBezTo>
                    <a:cubicBezTo>
                      <a:pt x="119" y="1481"/>
                      <a:pt x="238" y="1528"/>
                      <a:pt x="370" y="1528"/>
                    </a:cubicBezTo>
                    <a:cubicBezTo>
                      <a:pt x="410" y="1528"/>
                      <a:pt x="451" y="1524"/>
                      <a:pt x="492" y="1517"/>
                    </a:cubicBezTo>
                    <a:cubicBezTo>
                      <a:pt x="697" y="1483"/>
                      <a:pt x="873" y="1381"/>
                      <a:pt x="1035" y="1257"/>
                    </a:cubicBezTo>
                    <a:cubicBezTo>
                      <a:pt x="1074" y="1227"/>
                      <a:pt x="1110" y="1195"/>
                      <a:pt x="1148" y="1164"/>
                    </a:cubicBezTo>
                    <a:cubicBezTo>
                      <a:pt x="1390" y="1240"/>
                      <a:pt x="1611" y="1359"/>
                      <a:pt x="1812" y="1532"/>
                    </a:cubicBezTo>
                    <a:cubicBezTo>
                      <a:pt x="1820" y="1539"/>
                      <a:pt x="1835" y="1543"/>
                      <a:pt x="1852" y="1543"/>
                    </a:cubicBezTo>
                    <a:cubicBezTo>
                      <a:pt x="1938" y="1543"/>
                      <a:pt x="2099" y="1467"/>
                      <a:pt x="2070" y="1441"/>
                    </a:cubicBezTo>
                    <a:cubicBezTo>
                      <a:pt x="1858" y="1271"/>
                      <a:pt x="1647" y="1100"/>
                      <a:pt x="1436" y="932"/>
                    </a:cubicBezTo>
                    <a:cubicBezTo>
                      <a:pt x="1669" y="736"/>
                      <a:pt x="1899" y="537"/>
                      <a:pt x="2132" y="344"/>
                    </a:cubicBezTo>
                    <a:cubicBezTo>
                      <a:pt x="2151" y="328"/>
                      <a:pt x="2131" y="322"/>
                      <a:pt x="2095" y="322"/>
                    </a:cubicBezTo>
                    <a:cubicBezTo>
                      <a:pt x="2031" y="322"/>
                      <a:pt x="1917" y="343"/>
                      <a:pt x="1885" y="369"/>
                    </a:cubicBezTo>
                    <a:lnTo>
                      <a:pt x="1321" y="839"/>
                    </a:lnTo>
                    <a:cubicBezTo>
                      <a:pt x="978" y="563"/>
                      <a:pt x="635" y="286"/>
                      <a:pt x="292" y="11"/>
                    </a:cubicBezTo>
                    <a:cubicBezTo>
                      <a:pt x="283" y="3"/>
                      <a:pt x="266" y="0"/>
                      <a:pt x="2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5" name="Google Shape;4055;p73"/>
              <p:cNvSpPr/>
              <p:nvPr/>
            </p:nvSpPr>
            <p:spPr>
              <a:xfrm>
                <a:off x="4882404" y="3906617"/>
                <a:ext cx="367882" cy="276313"/>
              </a:xfrm>
              <a:custGeom>
                <a:avLst/>
                <a:gdLst/>
                <a:ahLst/>
                <a:cxnLst/>
                <a:rect l="l" t="t" r="r" b="b"/>
                <a:pathLst>
                  <a:path w="7549" h="5670" extrusionOk="0">
                    <a:moveTo>
                      <a:pt x="7482" y="0"/>
                    </a:moveTo>
                    <a:cubicBezTo>
                      <a:pt x="7463" y="0"/>
                      <a:pt x="7445" y="3"/>
                      <a:pt x="7433" y="5"/>
                    </a:cubicBezTo>
                    <a:lnTo>
                      <a:pt x="7347" y="20"/>
                    </a:lnTo>
                    <a:cubicBezTo>
                      <a:pt x="7320" y="23"/>
                      <a:pt x="7171" y="58"/>
                      <a:pt x="7186" y="115"/>
                    </a:cubicBezTo>
                    <a:cubicBezTo>
                      <a:pt x="7192" y="132"/>
                      <a:pt x="7197" y="151"/>
                      <a:pt x="7203" y="170"/>
                    </a:cubicBezTo>
                    <a:cubicBezTo>
                      <a:pt x="7209" y="190"/>
                      <a:pt x="7236" y="199"/>
                      <a:pt x="7270" y="199"/>
                    </a:cubicBezTo>
                    <a:cubicBezTo>
                      <a:pt x="7329" y="199"/>
                      <a:pt x="7409" y="175"/>
                      <a:pt x="7450" y="144"/>
                    </a:cubicBezTo>
                    <a:lnTo>
                      <a:pt x="7450" y="144"/>
                    </a:lnTo>
                    <a:cubicBezTo>
                      <a:pt x="7156" y="509"/>
                      <a:pt x="3927" y="2636"/>
                      <a:pt x="3583" y="2892"/>
                    </a:cubicBezTo>
                    <a:cubicBezTo>
                      <a:pt x="2395" y="3782"/>
                      <a:pt x="1220" y="4689"/>
                      <a:pt x="56" y="5610"/>
                    </a:cubicBezTo>
                    <a:cubicBezTo>
                      <a:pt x="1" y="5654"/>
                      <a:pt x="38" y="5670"/>
                      <a:pt x="96" y="5670"/>
                    </a:cubicBezTo>
                    <a:cubicBezTo>
                      <a:pt x="157" y="5670"/>
                      <a:pt x="241" y="5652"/>
                      <a:pt x="269" y="5631"/>
                    </a:cubicBezTo>
                    <a:cubicBezTo>
                      <a:pt x="1724" y="4479"/>
                      <a:pt x="3196" y="3349"/>
                      <a:pt x="4691" y="2248"/>
                    </a:cubicBezTo>
                    <a:cubicBezTo>
                      <a:pt x="5363" y="1753"/>
                      <a:pt x="6040" y="1263"/>
                      <a:pt x="6720" y="779"/>
                    </a:cubicBezTo>
                    <a:cubicBezTo>
                      <a:pt x="6977" y="597"/>
                      <a:pt x="7512" y="404"/>
                      <a:pt x="7545" y="41"/>
                    </a:cubicBezTo>
                    <a:cubicBezTo>
                      <a:pt x="7548" y="8"/>
                      <a:pt x="7515" y="0"/>
                      <a:pt x="74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6" name="Google Shape;4056;p73"/>
              <p:cNvSpPr/>
              <p:nvPr/>
            </p:nvSpPr>
            <p:spPr>
              <a:xfrm>
                <a:off x="5048876" y="4069093"/>
                <a:ext cx="124560" cy="127679"/>
              </a:xfrm>
              <a:custGeom>
                <a:avLst/>
                <a:gdLst/>
                <a:ahLst/>
                <a:cxnLst/>
                <a:rect l="l" t="t" r="r" b="b"/>
                <a:pathLst>
                  <a:path w="2556" h="2620" extrusionOk="0">
                    <a:moveTo>
                      <a:pt x="1422" y="1"/>
                    </a:moveTo>
                    <a:cubicBezTo>
                      <a:pt x="1416" y="1"/>
                      <a:pt x="1411" y="1"/>
                      <a:pt x="1407" y="2"/>
                    </a:cubicBezTo>
                    <a:cubicBezTo>
                      <a:pt x="882" y="79"/>
                      <a:pt x="448" y="294"/>
                      <a:pt x="76" y="673"/>
                    </a:cubicBezTo>
                    <a:cubicBezTo>
                      <a:pt x="0" y="751"/>
                      <a:pt x="79" y="793"/>
                      <a:pt x="167" y="793"/>
                    </a:cubicBezTo>
                    <a:cubicBezTo>
                      <a:pt x="218" y="793"/>
                      <a:pt x="273" y="779"/>
                      <a:pt x="303" y="749"/>
                    </a:cubicBezTo>
                    <a:cubicBezTo>
                      <a:pt x="562" y="484"/>
                      <a:pt x="864" y="315"/>
                      <a:pt x="1214" y="232"/>
                    </a:cubicBezTo>
                    <a:lnTo>
                      <a:pt x="1214" y="232"/>
                    </a:lnTo>
                    <a:cubicBezTo>
                      <a:pt x="1130" y="485"/>
                      <a:pt x="1038" y="735"/>
                      <a:pt x="932" y="983"/>
                    </a:cubicBezTo>
                    <a:cubicBezTo>
                      <a:pt x="903" y="1050"/>
                      <a:pt x="968" y="1093"/>
                      <a:pt x="1030" y="1093"/>
                    </a:cubicBezTo>
                    <a:cubicBezTo>
                      <a:pt x="1037" y="1093"/>
                      <a:pt x="1043" y="1093"/>
                      <a:pt x="1050" y="1092"/>
                    </a:cubicBezTo>
                    <a:cubicBezTo>
                      <a:pt x="1188" y="1068"/>
                      <a:pt x="1349" y="1042"/>
                      <a:pt x="1504" y="1042"/>
                    </a:cubicBezTo>
                    <a:cubicBezTo>
                      <a:pt x="1740" y="1042"/>
                      <a:pt x="1965" y="1102"/>
                      <a:pt x="2090" y="1321"/>
                    </a:cubicBezTo>
                    <a:cubicBezTo>
                      <a:pt x="2428" y="1913"/>
                      <a:pt x="1625" y="2287"/>
                      <a:pt x="1197" y="2431"/>
                    </a:cubicBezTo>
                    <a:cubicBezTo>
                      <a:pt x="1056" y="2479"/>
                      <a:pt x="1070" y="2619"/>
                      <a:pt x="1184" y="2619"/>
                    </a:cubicBezTo>
                    <a:cubicBezTo>
                      <a:pt x="1202" y="2619"/>
                      <a:pt x="1222" y="2616"/>
                      <a:pt x="1245" y="2608"/>
                    </a:cubicBezTo>
                    <a:cubicBezTo>
                      <a:pt x="1763" y="2435"/>
                      <a:pt x="2556" y="2101"/>
                      <a:pt x="2428" y="1405"/>
                    </a:cubicBezTo>
                    <a:cubicBezTo>
                      <a:pt x="2347" y="969"/>
                      <a:pt x="1947" y="857"/>
                      <a:pt x="1551" y="857"/>
                    </a:cubicBezTo>
                    <a:cubicBezTo>
                      <a:pt x="1447" y="857"/>
                      <a:pt x="1343" y="865"/>
                      <a:pt x="1246" y="877"/>
                    </a:cubicBezTo>
                    <a:cubicBezTo>
                      <a:pt x="1352" y="617"/>
                      <a:pt x="1448" y="355"/>
                      <a:pt x="1532" y="87"/>
                    </a:cubicBezTo>
                    <a:cubicBezTo>
                      <a:pt x="1551" y="29"/>
                      <a:pt x="1468" y="1"/>
                      <a:pt x="14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7" name="Google Shape;4057;p73"/>
              <p:cNvSpPr/>
              <p:nvPr/>
            </p:nvSpPr>
            <p:spPr>
              <a:xfrm>
                <a:off x="4894003" y="4408762"/>
                <a:ext cx="101022" cy="77777"/>
              </a:xfrm>
              <a:custGeom>
                <a:avLst/>
                <a:gdLst/>
                <a:ahLst/>
                <a:cxnLst/>
                <a:rect l="l" t="t" r="r" b="b"/>
                <a:pathLst>
                  <a:path w="2073" h="1596" extrusionOk="0">
                    <a:moveTo>
                      <a:pt x="278" y="345"/>
                    </a:moveTo>
                    <a:cubicBezTo>
                      <a:pt x="517" y="538"/>
                      <a:pt x="762" y="724"/>
                      <a:pt x="1015" y="896"/>
                    </a:cubicBezTo>
                    <a:cubicBezTo>
                      <a:pt x="771" y="1040"/>
                      <a:pt x="528" y="1185"/>
                      <a:pt x="283" y="1330"/>
                    </a:cubicBezTo>
                    <a:cubicBezTo>
                      <a:pt x="281" y="1001"/>
                      <a:pt x="279" y="674"/>
                      <a:pt x="278" y="345"/>
                    </a:cubicBezTo>
                    <a:close/>
                    <a:moveTo>
                      <a:pt x="163" y="1"/>
                    </a:moveTo>
                    <a:cubicBezTo>
                      <a:pt x="86" y="1"/>
                      <a:pt x="0" y="31"/>
                      <a:pt x="1" y="97"/>
                    </a:cubicBezTo>
                    <a:cubicBezTo>
                      <a:pt x="3" y="572"/>
                      <a:pt x="6" y="1050"/>
                      <a:pt x="9" y="1525"/>
                    </a:cubicBezTo>
                    <a:cubicBezTo>
                      <a:pt x="9" y="1578"/>
                      <a:pt x="49" y="1596"/>
                      <a:pt x="96" y="1596"/>
                    </a:cubicBezTo>
                    <a:cubicBezTo>
                      <a:pt x="146" y="1596"/>
                      <a:pt x="204" y="1576"/>
                      <a:pt x="233" y="1559"/>
                    </a:cubicBezTo>
                    <a:cubicBezTo>
                      <a:pt x="548" y="1373"/>
                      <a:pt x="863" y="1187"/>
                      <a:pt x="1179" y="999"/>
                    </a:cubicBezTo>
                    <a:cubicBezTo>
                      <a:pt x="1258" y="1053"/>
                      <a:pt x="1338" y="1102"/>
                      <a:pt x="1419" y="1153"/>
                    </a:cubicBezTo>
                    <a:cubicBezTo>
                      <a:pt x="1408" y="1175"/>
                      <a:pt x="1411" y="1197"/>
                      <a:pt x="1445" y="1213"/>
                    </a:cubicBezTo>
                    <a:cubicBezTo>
                      <a:pt x="1547" y="1265"/>
                      <a:pt x="1649" y="1314"/>
                      <a:pt x="1752" y="1365"/>
                    </a:cubicBezTo>
                    <a:cubicBezTo>
                      <a:pt x="1764" y="1371"/>
                      <a:pt x="1780" y="1374"/>
                      <a:pt x="1798" y="1374"/>
                    </a:cubicBezTo>
                    <a:cubicBezTo>
                      <a:pt x="1903" y="1374"/>
                      <a:pt x="2072" y="1283"/>
                      <a:pt x="1966" y="1223"/>
                    </a:cubicBezTo>
                    <a:cubicBezTo>
                      <a:pt x="1773" y="1112"/>
                      <a:pt x="1590" y="988"/>
                      <a:pt x="1406" y="867"/>
                    </a:cubicBezTo>
                    <a:cubicBezTo>
                      <a:pt x="1443" y="844"/>
                      <a:pt x="1479" y="822"/>
                      <a:pt x="1516" y="800"/>
                    </a:cubicBezTo>
                    <a:cubicBezTo>
                      <a:pt x="1632" y="732"/>
                      <a:pt x="1539" y="681"/>
                      <a:pt x="1441" y="681"/>
                    </a:cubicBezTo>
                    <a:cubicBezTo>
                      <a:pt x="1405" y="681"/>
                      <a:pt x="1368" y="688"/>
                      <a:pt x="1342" y="704"/>
                    </a:cubicBezTo>
                    <a:cubicBezTo>
                      <a:pt x="1308" y="722"/>
                      <a:pt x="1275" y="743"/>
                      <a:pt x="1241" y="762"/>
                    </a:cubicBezTo>
                    <a:cubicBezTo>
                      <a:pt x="905" y="533"/>
                      <a:pt x="576" y="292"/>
                      <a:pt x="264" y="27"/>
                    </a:cubicBezTo>
                    <a:cubicBezTo>
                      <a:pt x="244" y="10"/>
                      <a:pt x="205" y="1"/>
                      <a:pt x="1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8" name="Google Shape;4058;p73"/>
              <p:cNvSpPr/>
              <p:nvPr/>
            </p:nvSpPr>
            <p:spPr>
              <a:xfrm>
                <a:off x="4994831" y="4330253"/>
                <a:ext cx="65838" cy="49610"/>
              </a:xfrm>
              <a:custGeom>
                <a:avLst/>
                <a:gdLst/>
                <a:ahLst/>
                <a:cxnLst/>
                <a:rect l="l" t="t" r="r" b="b"/>
                <a:pathLst>
                  <a:path w="1351" h="1018" extrusionOk="0">
                    <a:moveTo>
                      <a:pt x="1151" y="1"/>
                    </a:moveTo>
                    <a:cubicBezTo>
                      <a:pt x="1117" y="1"/>
                      <a:pt x="1082" y="9"/>
                      <a:pt x="1054" y="27"/>
                    </a:cubicBezTo>
                    <a:cubicBezTo>
                      <a:pt x="688" y="269"/>
                      <a:pt x="358" y="559"/>
                      <a:pt x="71" y="892"/>
                    </a:cubicBezTo>
                    <a:cubicBezTo>
                      <a:pt x="1" y="973"/>
                      <a:pt x="77" y="1017"/>
                      <a:pt x="163" y="1017"/>
                    </a:cubicBezTo>
                    <a:cubicBezTo>
                      <a:pt x="214" y="1017"/>
                      <a:pt x="269" y="1001"/>
                      <a:pt x="298" y="968"/>
                    </a:cubicBezTo>
                    <a:cubicBezTo>
                      <a:pt x="573" y="650"/>
                      <a:pt x="885" y="376"/>
                      <a:pt x="1235" y="145"/>
                    </a:cubicBezTo>
                    <a:cubicBezTo>
                      <a:pt x="1350" y="69"/>
                      <a:pt x="1253" y="1"/>
                      <a:pt x="11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9" name="Google Shape;4059;p73"/>
              <p:cNvSpPr/>
              <p:nvPr/>
            </p:nvSpPr>
            <p:spPr>
              <a:xfrm>
                <a:off x="5012619" y="4354084"/>
                <a:ext cx="89473" cy="50877"/>
              </a:xfrm>
              <a:custGeom>
                <a:avLst/>
                <a:gdLst/>
                <a:ahLst/>
                <a:cxnLst/>
                <a:rect l="l" t="t" r="r" b="b"/>
                <a:pathLst>
                  <a:path w="1836" h="1044" extrusionOk="0">
                    <a:moveTo>
                      <a:pt x="1625" y="1"/>
                    </a:moveTo>
                    <a:cubicBezTo>
                      <a:pt x="1592" y="1"/>
                      <a:pt x="1560" y="8"/>
                      <a:pt x="1533" y="24"/>
                    </a:cubicBezTo>
                    <a:cubicBezTo>
                      <a:pt x="1062" y="313"/>
                      <a:pt x="592" y="605"/>
                      <a:pt x="121" y="894"/>
                    </a:cubicBezTo>
                    <a:cubicBezTo>
                      <a:pt x="1" y="968"/>
                      <a:pt x="106" y="1044"/>
                      <a:pt x="212" y="1044"/>
                    </a:cubicBezTo>
                    <a:cubicBezTo>
                      <a:pt x="244" y="1044"/>
                      <a:pt x="277" y="1036"/>
                      <a:pt x="303" y="1020"/>
                    </a:cubicBezTo>
                    <a:cubicBezTo>
                      <a:pt x="774" y="731"/>
                      <a:pt x="1244" y="439"/>
                      <a:pt x="1715" y="150"/>
                    </a:cubicBezTo>
                    <a:cubicBezTo>
                      <a:pt x="1835" y="77"/>
                      <a:pt x="1731" y="1"/>
                      <a:pt x="16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0" name="Google Shape;4060;p73"/>
              <p:cNvSpPr/>
              <p:nvPr/>
            </p:nvSpPr>
            <p:spPr>
              <a:xfrm>
                <a:off x="5064666" y="4233323"/>
                <a:ext cx="121783" cy="85915"/>
              </a:xfrm>
              <a:custGeom>
                <a:avLst/>
                <a:gdLst/>
                <a:ahLst/>
                <a:cxnLst/>
                <a:rect l="l" t="t" r="r" b="b"/>
                <a:pathLst>
                  <a:path w="2499" h="1763" extrusionOk="0">
                    <a:moveTo>
                      <a:pt x="1424" y="0"/>
                    </a:moveTo>
                    <a:cubicBezTo>
                      <a:pt x="1303" y="0"/>
                      <a:pt x="1183" y="75"/>
                      <a:pt x="1093" y="147"/>
                    </a:cubicBezTo>
                    <a:cubicBezTo>
                      <a:pt x="737" y="436"/>
                      <a:pt x="413" y="777"/>
                      <a:pt x="77" y="1091"/>
                    </a:cubicBezTo>
                    <a:cubicBezTo>
                      <a:pt x="1" y="1161"/>
                      <a:pt x="76" y="1198"/>
                      <a:pt x="163" y="1198"/>
                    </a:cubicBezTo>
                    <a:cubicBezTo>
                      <a:pt x="216" y="1198"/>
                      <a:pt x="272" y="1184"/>
                      <a:pt x="302" y="1156"/>
                    </a:cubicBezTo>
                    <a:cubicBezTo>
                      <a:pt x="529" y="945"/>
                      <a:pt x="757" y="735"/>
                      <a:pt x="985" y="523"/>
                    </a:cubicBezTo>
                    <a:cubicBezTo>
                      <a:pt x="1046" y="466"/>
                      <a:pt x="1220" y="294"/>
                      <a:pt x="1352" y="294"/>
                    </a:cubicBezTo>
                    <a:cubicBezTo>
                      <a:pt x="1380" y="294"/>
                      <a:pt x="1406" y="302"/>
                      <a:pt x="1429" y="320"/>
                    </a:cubicBezTo>
                    <a:cubicBezTo>
                      <a:pt x="1461" y="345"/>
                      <a:pt x="1497" y="617"/>
                      <a:pt x="1509" y="652"/>
                    </a:cubicBezTo>
                    <a:cubicBezTo>
                      <a:pt x="1633" y="1071"/>
                      <a:pt x="1871" y="1432"/>
                      <a:pt x="2180" y="1735"/>
                    </a:cubicBezTo>
                    <a:cubicBezTo>
                      <a:pt x="2200" y="1754"/>
                      <a:pt x="2230" y="1762"/>
                      <a:pt x="2264" y="1762"/>
                    </a:cubicBezTo>
                    <a:cubicBezTo>
                      <a:pt x="2367" y="1762"/>
                      <a:pt x="2498" y="1685"/>
                      <a:pt x="2432" y="1619"/>
                    </a:cubicBezTo>
                    <a:cubicBezTo>
                      <a:pt x="2149" y="1342"/>
                      <a:pt x="1928" y="1019"/>
                      <a:pt x="1802" y="640"/>
                    </a:cubicBezTo>
                    <a:cubicBezTo>
                      <a:pt x="1739" y="449"/>
                      <a:pt x="1747" y="110"/>
                      <a:pt x="1526" y="20"/>
                    </a:cubicBezTo>
                    <a:cubicBezTo>
                      <a:pt x="1492" y="6"/>
                      <a:pt x="1458" y="0"/>
                      <a:pt x="14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1" name="Google Shape;4061;p73"/>
              <p:cNvSpPr/>
              <p:nvPr/>
            </p:nvSpPr>
            <p:spPr>
              <a:xfrm>
                <a:off x="5187473" y="4192485"/>
                <a:ext cx="76754" cy="54288"/>
              </a:xfrm>
              <a:custGeom>
                <a:avLst/>
                <a:gdLst/>
                <a:ahLst/>
                <a:cxnLst/>
                <a:rect l="l" t="t" r="r" b="b"/>
                <a:pathLst>
                  <a:path w="1575" h="1114" extrusionOk="0">
                    <a:moveTo>
                      <a:pt x="1425" y="1"/>
                    </a:moveTo>
                    <a:cubicBezTo>
                      <a:pt x="1372" y="1"/>
                      <a:pt x="1313" y="17"/>
                      <a:pt x="1284" y="50"/>
                    </a:cubicBezTo>
                    <a:cubicBezTo>
                      <a:pt x="958" y="424"/>
                      <a:pt x="574" y="729"/>
                      <a:pt x="133" y="956"/>
                    </a:cubicBezTo>
                    <a:cubicBezTo>
                      <a:pt x="1" y="1024"/>
                      <a:pt x="69" y="1113"/>
                      <a:pt x="169" y="1113"/>
                    </a:cubicBezTo>
                    <a:cubicBezTo>
                      <a:pt x="194" y="1113"/>
                      <a:pt x="222" y="1107"/>
                      <a:pt x="249" y="1094"/>
                    </a:cubicBezTo>
                    <a:cubicBezTo>
                      <a:pt x="729" y="848"/>
                      <a:pt x="1154" y="522"/>
                      <a:pt x="1509" y="114"/>
                    </a:cubicBezTo>
                    <a:cubicBezTo>
                      <a:pt x="1575" y="38"/>
                      <a:pt x="1506" y="1"/>
                      <a:pt x="14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2" name="Google Shape;4062;p73"/>
              <p:cNvSpPr/>
              <p:nvPr/>
            </p:nvSpPr>
            <p:spPr>
              <a:xfrm>
                <a:off x="5250924" y="3984200"/>
                <a:ext cx="235914" cy="214082"/>
              </a:xfrm>
              <a:custGeom>
                <a:avLst/>
                <a:gdLst/>
                <a:ahLst/>
                <a:cxnLst/>
                <a:rect l="l" t="t" r="r" b="b"/>
                <a:pathLst>
                  <a:path w="4841" h="4393" extrusionOk="0">
                    <a:moveTo>
                      <a:pt x="3752" y="0"/>
                    </a:moveTo>
                    <a:cubicBezTo>
                      <a:pt x="3672" y="0"/>
                      <a:pt x="3524" y="37"/>
                      <a:pt x="3527" y="88"/>
                    </a:cubicBezTo>
                    <a:cubicBezTo>
                      <a:pt x="3541" y="380"/>
                      <a:pt x="3539" y="670"/>
                      <a:pt x="3530" y="959"/>
                    </a:cubicBezTo>
                    <a:cubicBezTo>
                      <a:pt x="3157" y="1000"/>
                      <a:pt x="2787" y="1081"/>
                      <a:pt x="2422" y="1202"/>
                    </a:cubicBezTo>
                    <a:cubicBezTo>
                      <a:pt x="2284" y="1246"/>
                      <a:pt x="2345" y="1280"/>
                      <a:pt x="2428" y="1280"/>
                    </a:cubicBezTo>
                    <a:cubicBezTo>
                      <a:pt x="2457" y="1280"/>
                      <a:pt x="2489" y="1276"/>
                      <a:pt x="2517" y="1267"/>
                    </a:cubicBezTo>
                    <a:cubicBezTo>
                      <a:pt x="2849" y="1158"/>
                      <a:pt x="3186" y="1090"/>
                      <a:pt x="3525" y="1060"/>
                    </a:cubicBezTo>
                    <a:lnTo>
                      <a:pt x="3525" y="1060"/>
                    </a:lnTo>
                    <a:cubicBezTo>
                      <a:pt x="3507" y="1488"/>
                      <a:pt x="3465" y="1912"/>
                      <a:pt x="3395" y="2336"/>
                    </a:cubicBezTo>
                    <a:cubicBezTo>
                      <a:pt x="3371" y="2346"/>
                      <a:pt x="3350" y="2359"/>
                      <a:pt x="3340" y="2372"/>
                    </a:cubicBezTo>
                    <a:cubicBezTo>
                      <a:pt x="2900" y="2947"/>
                      <a:pt x="2413" y="3474"/>
                      <a:pt x="1883" y="3963"/>
                    </a:cubicBezTo>
                    <a:cubicBezTo>
                      <a:pt x="2111" y="3234"/>
                      <a:pt x="2465" y="1789"/>
                      <a:pt x="1696" y="1789"/>
                    </a:cubicBezTo>
                    <a:cubicBezTo>
                      <a:pt x="1675" y="1789"/>
                      <a:pt x="1653" y="1790"/>
                      <a:pt x="1630" y="1792"/>
                    </a:cubicBezTo>
                    <a:cubicBezTo>
                      <a:pt x="967" y="1855"/>
                      <a:pt x="0" y="2480"/>
                      <a:pt x="416" y="3231"/>
                    </a:cubicBezTo>
                    <a:cubicBezTo>
                      <a:pt x="429" y="3256"/>
                      <a:pt x="460" y="3266"/>
                      <a:pt x="496" y="3266"/>
                    </a:cubicBezTo>
                    <a:cubicBezTo>
                      <a:pt x="587" y="3266"/>
                      <a:pt x="712" y="3199"/>
                      <a:pt x="669" y="3121"/>
                    </a:cubicBezTo>
                    <a:cubicBezTo>
                      <a:pt x="406" y="2646"/>
                      <a:pt x="838" y="2118"/>
                      <a:pt x="1327" y="2049"/>
                    </a:cubicBezTo>
                    <a:cubicBezTo>
                      <a:pt x="1399" y="2038"/>
                      <a:pt x="1462" y="2034"/>
                      <a:pt x="1517" y="2034"/>
                    </a:cubicBezTo>
                    <a:cubicBezTo>
                      <a:pt x="1949" y="2034"/>
                      <a:pt x="1871" y="2338"/>
                      <a:pt x="1845" y="2730"/>
                    </a:cubicBezTo>
                    <a:cubicBezTo>
                      <a:pt x="1810" y="3280"/>
                      <a:pt x="1681" y="3810"/>
                      <a:pt x="1497" y="4329"/>
                    </a:cubicBezTo>
                    <a:cubicBezTo>
                      <a:pt x="1480" y="4377"/>
                      <a:pt x="1512" y="4393"/>
                      <a:pt x="1559" y="4393"/>
                    </a:cubicBezTo>
                    <a:cubicBezTo>
                      <a:pt x="1627" y="4393"/>
                      <a:pt x="1726" y="4358"/>
                      <a:pt x="1746" y="4342"/>
                    </a:cubicBezTo>
                    <a:cubicBezTo>
                      <a:pt x="2324" y="3849"/>
                      <a:pt x="2846" y="3309"/>
                      <a:pt x="3324" y="2723"/>
                    </a:cubicBezTo>
                    <a:lnTo>
                      <a:pt x="3324" y="2723"/>
                    </a:lnTo>
                    <a:cubicBezTo>
                      <a:pt x="3317" y="2758"/>
                      <a:pt x="3313" y="2792"/>
                      <a:pt x="3306" y="2825"/>
                    </a:cubicBezTo>
                    <a:cubicBezTo>
                      <a:pt x="3303" y="2841"/>
                      <a:pt x="3327" y="2848"/>
                      <a:pt x="3363" y="2848"/>
                    </a:cubicBezTo>
                    <a:cubicBezTo>
                      <a:pt x="3440" y="2848"/>
                      <a:pt x="3566" y="2817"/>
                      <a:pt x="3575" y="2774"/>
                    </a:cubicBezTo>
                    <a:cubicBezTo>
                      <a:pt x="3698" y="2202"/>
                      <a:pt x="3768" y="1628"/>
                      <a:pt x="3795" y="1050"/>
                    </a:cubicBezTo>
                    <a:cubicBezTo>
                      <a:pt x="3863" y="1047"/>
                      <a:pt x="3931" y="1046"/>
                      <a:pt x="3999" y="1046"/>
                    </a:cubicBezTo>
                    <a:cubicBezTo>
                      <a:pt x="4176" y="1046"/>
                      <a:pt x="4353" y="1055"/>
                      <a:pt x="4532" y="1076"/>
                    </a:cubicBezTo>
                    <a:cubicBezTo>
                      <a:pt x="4534" y="1076"/>
                      <a:pt x="4536" y="1076"/>
                      <a:pt x="4539" y="1076"/>
                    </a:cubicBezTo>
                    <a:cubicBezTo>
                      <a:pt x="4609" y="1076"/>
                      <a:pt x="4840" y="977"/>
                      <a:pt x="4709" y="962"/>
                    </a:cubicBezTo>
                    <a:cubicBezTo>
                      <a:pt x="4528" y="941"/>
                      <a:pt x="4348" y="931"/>
                      <a:pt x="4169" y="931"/>
                    </a:cubicBezTo>
                    <a:cubicBezTo>
                      <a:pt x="4046" y="931"/>
                      <a:pt x="3923" y="936"/>
                      <a:pt x="3801" y="943"/>
                    </a:cubicBezTo>
                    <a:cubicBezTo>
                      <a:pt x="3812" y="636"/>
                      <a:pt x="3816" y="326"/>
                      <a:pt x="3801" y="16"/>
                    </a:cubicBezTo>
                    <a:cubicBezTo>
                      <a:pt x="3800" y="5"/>
                      <a:pt x="3780" y="0"/>
                      <a:pt x="37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3" name="Google Shape;4063;p73"/>
              <p:cNvSpPr/>
              <p:nvPr/>
            </p:nvSpPr>
            <p:spPr>
              <a:xfrm>
                <a:off x="5167590" y="4046919"/>
                <a:ext cx="406575" cy="320221"/>
              </a:xfrm>
              <a:custGeom>
                <a:avLst/>
                <a:gdLst/>
                <a:ahLst/>
                <a:cxnLst/>
                <a:rect l="l" t="t" r="r" b="b"/>
                <a:pathLst>
                  <a:path w="8343" h="6571" extrusionOk="0">
                    <a:moveTo>
                      <a:pt x="8155" y="0"/>
                    </a:moveTo>
                    <a:cubicBezTo>
                      <a:pt x="8120" y="0"/>
                      <a:pt x="8084" y="11"/>
                      <a:pt x="8055" y="36"/>
                    </a:cubicBezTo>
                    <a:cubicBezTo>
                      <a:pt x="5500" y="2275"/>
                      <a:pt x="2853" y="4398"/>
                      <a:pt x="113" y="6404"/>
                    </a:cubicBezTo>
                    <a:cubicBezTo>
                      <a:pt x="0" y="6486"/>
                      <a:pt x="97" y="6571"/>
                      <a:pt x="202" y="6571"/>
                    </a:cubicBezTo>
                    <a:cubicBezTo>
                      <a:pt x="235" y="6571"/>
                      <a:pt x="270" y="6562"/>
                      <a:pt x="298" y="6541"/>
                    </a:cubicBezTo>
                    <a:cubicBezTo>
                      <a:pt x="3038" y="4534"/>
                      <a:pt x="5685" y="2412"/>
                      <a:pt x="8240" y="175"/>
                    </a:cubicBezTo>
                    <a:cubicBezTo>
                      <a:pt x="8342" y="84"/>
                      <a:pt x="8253" y="0"/>
                      <a:pt x="81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4" name="Google Shape;4064;p73"/>
              <p:cNvSpPr/>
              <p:nvPr/>
            </p:nvSpPr>
            <p:spPr>
              <a:xfrm>
                <a:off x="5265056" y="4307544"/>
                <a:ext cx="112962" cy="99658"/>
              </a:xfrm>
              <a:custGeom>
                <a:avLst/>
                <a:gdLst/>
                <a:ahLst/>
                <a:cxnLst/>
                <a:rect l="l" t="t" r="r" b="b"/>
                <a:pathLst>
                  <a:path w="2318" h="2045" extrusionOk="0">
                    <a:moveTo>
                      <a:pt x="1401" y="1"/>
                    </a:moveTo>
                    <a:cubicBezTo>
                      <a:pt x="1391" y="1"/>
                      <a:pt x="1381" y="1"/>
                      <a:pt x="1373" y="3"/>
                    </a:cubicBezTo>
                    <a:cubicBezTo>
                      <a:pt x="800" y="116"/>
                      <a:pt x="324" y="421"/>
                      <a:pt x="31" y="935"/>
                    </a:cubicBezTo>
                    <a:cubicBezTo>
                      <a:pt x="0" y="989"/>
                      <a:pt x="46" y="1012"/>
                      <a:pt x="108" y="1012"/>
                    </a:cubicBezTo>
                    <a:cubicBezTo>
                      <a:pt x="176" y="1012"/>
                      <a:pt x="263" y="985"/>
                      <a:pt x="287" y="943"/>
                    </a:cubicBezTo>
                    <a:cubicBezTo>
                      <a:pt x="494" y="578"/>
                      <a:pt x="802" y="318"/>
                      <a:pt x="1199" y="201"/>
                    </a:cubicBezTo>
                    <a:lnTo>
                      <a:pt x="1199" y="201"/>
                    </a:lnTo>
                    <a:cubicBezTo>
                      <a:pt x="1145" y="519"/>
                      <a:pt x="1020" y="795"/>
                      <a:pt x="805" y="1046"/>
                    </a:cubicBezTo>
                    <a:cubicBezTo>
                      <a:pt x="753" y="1107"/>
                      <a:pt x="845" y="1126"/>
                      <a:pt x="907" y="1126"/>
                    </a:cubicBezTo>
                    <a:cubicBezTo>
                      <a:pt x="927" y="1126"/>
                      <a:pt x="943" y="1124"/>
                      <a:pt x="952" y="1121"/>
                    </a:cubicBezTo>
                    <a:cubicBezTo>
                      <a:pt x="1112" y="1066"/>
                      <a:pt x="1325" y="1007"/>
                      <a:pt x="1520" y="1007"/>
                    </a:cubicBezTo>
                    <a:cubicBezTo>
                      <a:pt x="1610" y="1007"/>
                      <a:pt x="1696" y="1020"/>
                      <a:pt x="1771" y="1050"/>
                    </a:cubicBezTo>
                    <a:cubicBezTo>
                      <a:pt x="2003" y="1144"/>
                      <a:pt x="2075" y="1322"/>
                      <a:pt x="1887" y="1465"/>
                    </a:cubicBezTo>
                    <a:cubicBezTo>
                      <a:pt x="1637" y="1658"/>
                      <a:pt x="1286" y="1790"/>
                      <a:pt x="1008" y="1940"/>
                    </a:cubicBezTo>
                    <a:cubicBezTo>
                      <a:pt x="891" y="2003"/>
                      <a:pt x="984" y="2045"/>
                      <a:pt x="1078" y="2045"/>
                    </a:cubicBezTo>
                    <a:cubicBezTo>
                      <a:pt x="1115" y="2045"/>
                      <a:pt x="1153" y="2038"/>
                      <a:pt x="1178" y="2025"/>
                    </a:cubicBezTo>
                    <a:cubicBezTo>
                      <a:pt x="1539" y="1830"/>
                      <a:pt x="1900" y="1635"/>
                      <a:pt x="2261" y="1439"/>
                    </a:cubicBezTo>
                    <a:cubicBezTo>
                      <a:pt x="2289" y="1423"/>
                      <a:pt x="2318" y="1394"/>
                      <a:pt x="2312" y="1360"/>
                    </a:cubicBezTo>
                    <a:cubicBezTo>
                      <a:pt x="2251" y="967"/>
                      <a:pt x="1955" y="848"/>
                      <a:pt x="1626" y="848"/>
                    </a:cubicBezTo>
                    <a:cubicBezTo>
                      <a:pt x="1474" y="848"/>
                      <a:pt x="1315" y="874"/>
                      <a:pt x="1169" y="909"/>
                    </a:cubicBezTo>
                    <a:cubicBezTo>
                      <a:pt x="1347" y="658"/>
                      <a:pt x="1456" y="382"/>
                      <a:pt x="1492" y="64"/>
                    </a:cubicBezTo>
                    <a:cubicBezTo>
                      <a:pt x="1498" y="16"/>
                      <a:pt x="1444" y="1"/>
                      <a:pt x="14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5" name="Google Shape;4065;p73"/>
              <p:cNvSpPr/>
              <p:nvPr/>
            </p:nvSpPr>
            <p:spPr>
              <a:xfrm>
                <a:off x="5392055" y="4245555"/>
                <a:ext cx="81773" cy="64717"/>
              </a:xfrm>
              <a:custGeom>
                <a:avLst/>
                <a:gdLst/>
                <a:ahLst/>
                <a:cxnLst/>
                <a:rect l="l" t="t" r="r" b="b"/>
                <a:pathLst>
                  <a:path w="1678" h="1328" extrusionOk="0">
                    <a:moveTo>
                      <a:pt x="1300" y="1"/>
                    </a:moveTo>
                    <a:cubicBezTo>
                      <a:pt x="1243" y="1"/>
                      <a:pt x="1176" y="17"/>
                      <a:pt x="1148" y="46"/>
                    </a:cubicBezTo>
                    <a:cubicBezTo>
                      <a:pt x="1036" y="164"/>
                      <a:pt x="935" y="289"/>
                      <a:pt x="840" y="417"/>
                    </a:cubicBezTo>
                    <a:cubicBezTo>
                      <a:pt x="676" y="308"/>
                      <a:pt x="506" y="210"/>
                      <a:pt x="320" y="134"/>
                    </a:cubicBezTo>
                    <a:cubicBezTo>
                      <a:pt x="310" y="130"/>
                      <a:pt x="297" y="128"/>
                      <a:pt x="283" y="128"/>
                    </a:cubicBezTo>
                    <a:cubicBezTo>
                      <a:pt x="181" y="128"/>
                      <a:pt x="0" y="227"/>
                      <a:pt x="103" y="270"/>
                    </a:cubicBezTo>
                    <a:cubicBezTo>
                      <a:pt x="320" y="358"/>
                      <a:pt x="517" y="475"/>
                      <a:pt x="701" y="609"/>
                    </a:cubicBezTo>
                    <a:cubicBezTo>
                      <a:pt x="568" y="812"/>
                      <a:pt x="455" y="1029"/>
                      <a:pt x="363" y="1259"/>
                    </a:cubicBezTo>
                    <a:cubicBezTo>
                      <a:pt x="349" y="1295"/>
                      <a:pt x="387" y="1311"/>
                      <a:pt x="439" y="1311"/>
                    </a:cubicBezTo>
                    <a:cubicBezTo>
                      <a:pt x="513" y="1311"/>
                      <a:pt x="616" y="1278"/>
                      <a:pt x="637" y="1225"/>
                    </a:cubicBezTo>
                    <a:cubicBezTo>
                      <a:pt x="704" y="1057"/>
                      <a:pt x="787" y="898"/>
                      <a:pt x="877" y="745"/>
                    </a:cubicBezTo>
                    <a:cubicBezTo>
                      <a:pt x="1064" y="907"/>
                      <a:pt x="1233" y="1089"/>
                      <a:pt x="1376" y="1298"/>
                    </a:cubicBezTo>
                    <a:cubicBezTo>
                      <a:pt x="1390" y="1319"/>
                      <a:pt x="1419" y="1328"/>
                      <a:pt x="1454" y="1328"/>
                    </a:cubicBezTo>
                    <a:cubicBezTo>
                      <a:pt x="1547" y="1328"/>
                      <a:pt x="1678" y="1260"/>
                      <a:pt x="1630" y="1189"/>
                    </a:cubicBezTo>
                    <a:cubicBezTo>
                      <a:pt x="1457" y="936"/>
                      <a:pt x="1248" y="719"/>
                      <a:pt x="1011" y="535"/>
                    </a:cubicBezTo>
                    <a:cubicBezTo>
                      <a:pt x="1118" y="381"/>
                      <a:pt x="1235" y="231"/>
                      <a:pt x="1367" y="92"/>
                    </a:cubicBezTo>
                    <a:cubicBezTo>
                      <a:pt x="1430" y="28"/>
                      <a:pt x="1373" y="1"/>
                      <a:pt x="13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6" name="Google Shape;4066;p73"/>
              <p:cNvSpPr/>
              <p:nvPr/>
            </p:nvSpPr>
            <p:spPr>
              <a:xfrm>
                <a:off x="5474755" y="4166559"/>
                <a:ext cx="91276" cy="63060"/>
              </a:xfrm>
              <a:custGeom>
                <a:avLst/>
                <a:gdLst/>
                <a:ahLst/>
                <a:cxnLst/>
                <a:rect l="l" t="t" r="r" b="b"/>
                <a:pathLst>
                  <a:path w="1873" h="1294" extrusionOk="0">
                    <a:moveTo>
                      <a:pt x="658" y="0"/>
                    </a:moveTo>
                    <a:cubicBezTo>
                      <a:pt x="593" y="0"/>
                      <a:pt x="514" y="34"/>
                      <a:pt x="490" y="80"/>
                    </a:cubicBezTo>
                    <a:cubicBezTo>
                      <a:pt x="337" y="375"/>
                      <a:pt x="184" y="669"/>
                      <a:pt x="31" y="963"/>
                    </a:cubicBezTo>
                    <a:cubicBezTo>
                      <a:pt x="0" y="1023"/>
                      <a:pt x="50" y="1048"/>
                      <a:pt x="114" y="1048"/>
                    </a:cubicBezTo>
                    <a:cubicBezTo>
                      <a:pt x="182" y="1048"/>
                      <a:pt x="265" y="1021"/>
                      <a:pt x="288" y="977"/>
                    </a:cubicBezTo>
                    <a:cubicBezTo>
                      <a:pt x="410" y="739"/>
                      <a:pt x="533" y="504"/>
                      <a:pt x="656" y="267"/>
                    </a:cubicBezTo>
                    <a:cubicBezTo>
                      <a:pt x="1018" y="543"/>
                      <a:pt x="1324" y="874"/>
                      <a:pt x="1571" y="1261"/>
                    </a:cubicBezTo>
                    <a:cubicBezTo>
                      <a:pt x="1586" y="1283"/>
                      <a:pt x="1616" y="1293"/>
                      <a:pt x="1651" y="1293"/>
                    </a:cubicBezTo>
                    <a:cubicBezTo>
                      <a:pt x="1745" y="1293"/>
                      <a:pt x="1872" y="1224"/>
                      <a:pt x="1825" y="1149"/>
                    </a:cubicBezTo>
                    <a:cubicBezTo>
                      <a:pt x="1537" y="696"/>
                      <a:pt x="1168" y="321"/>
                      <a:pt x="726" y="18"/>
                    </a:cubicBezTo>
                    <a:cubicBezTo>
                      <a:pt x="709" y="6"/>
                      <a:pt x="685" y="0"/>
                      <a:pt x="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7" name="Google Shape;4067;p73"/>
              <p:cNvSpPr/>
              <p:nvPr/>
            </p:nvSpPr>
            <p:spPr>
              <a:xfrm>
                <a:off x="5608284" y="3966558"/>
                <a:ext cx="62329" cy="35623"/>
              </a:xfrm>
              <a:custGeom>
                <a:avLst/>
                <a:gdLst/>
                <a:ahLst/>
                <a:cxnLst/>
                <a:rect l="l" t="t" r="r" b="b"/>
                <a:pathLst>
                  <a:path w="1279" h="731" extrusionOk="0">
                    <a:moveTo>
                      <a:pt x="1172" y="1"/>
                    </a:moveTo>
                    <a:cubicBezTo>
                      <a:pt x="1118" y="1"/>
                      <a:pt x="1047" y="35"/>
                      <a:pt x="1011" y="58"/>
                    </a:cubicBezTo>
                    <a:cubicBezTo>
                      <a:pt x="691" y="257"/>
                      <a:pt x="373" y="456"/>
                      <a:pt x="55" y="655"/>
                    </a:cubicBezTo>
                    <a:cubicBezTo>
                      <a:pt x="0" y="689"/>
                      <a:pt x="34" y="711"/>
                      <a:pt x="74" y="725"/>
                    </a:cubicBezTo>
                    <a:cubicBezTo>
                      <a:pt x="83" y="729"/>
                      <a:pt x="94" y="730"/>
                      <a:pt x="106" y="730"/>
                    </a:cubicBezTo>
                    <a:cubicBezTo>
                      <a:pt x="160" y="730"/>
                      <a:pt x="231" y="696"/>
                      <a:pt x="268" y="673"/>
                    </a:cubicBezTo>
                    <a:cubicBezTo>
                      <a:pt x="586" y="474"/>
                      <a:pt x="904" y="276"/>
                      <a:pt x="1222" y="76"/>
                    </a:cubicBezTo>
                    <a:cubicBezTo>
                      <a:pt x="1278" y="42"/>
                      <a:pt x="1243" y="21"/>
                      <a:pt x="1204" y="6"/>
                    </a:cubicBezTo>
                    <a:cubicBezTo>
                      <a:pt x="1194" y="2"/>
                      <a:pt x="1184" y="1"/>
                      <a:pt x="11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8" name="Google Shape;4068;p73"/>
              <p:cNvSpPr/>
              <p:nvPr/>
            </p:nvSpPr>
            <p:spPr>
              <a:xfrm>
                <a:off x="5611793" y="4001256"/>
                <a:ext cx="93859" cy="52241"/>
              </a:xfrm>
              <a:custGeom>
                <a:avLst/>
                <a:gdLst/>
                <a:ahLst/>
                <a:cxnLst/>
                <a:rect l="l" t="t" r="r" b="b"/>
                <a:pathLst>
                  <a:path w="1926" h="1072" extrusionOk="0">
                    <a:moveTo>
                      <a:pt x="1807" y="1"/>
                    </a:moveTo>
                    <a:cubicBezTo>
                      <a:pt x="1748" y="1"/>
                      <a:pt x="1676" y="18"/>
                      <a:pt x="1648" y="44"/>
                    </a:cubicBezTo>
                    <a:cubicBezTo>
                      <a:pt x="1214" y="461"/>
                      <a:pt x="715" y="766"/>
                      <a:pt x="147" y="960"/>
                    </a:cubicBezTo>
                    <a:cubicBezTo>
                      <a:pt x="0" y="1010"/>
                      <a:pt x="81" y="1072"/>
                      <a:pt x="180" y="1072"/>
                    </a:cubicBezTo>
                    <a:cubicBezTo>
                      <a:pt x="204" y="1072"/>
                      <a:pt x="229" y="1068"/>
                      <a:pt x="252" y="1060"/>
                    </a:cubicBezTo>
                    <a:cubicBezTo>
                      <a:pt x="859" y="854"/>
                      <a:pt x="1402" y="524"/>
                      <a:pt x="1865" y="82"/>
                    </a:cubicBezTo>
                    <a:cubicBezTo>
                      <a:pt x="1925" y="24"/>
                      <a:pt x="1875" y="1"/>
                      <a:pt x="18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9" name="Google Shape;4069;p73"/>
              <p:cNvSpPr/>
              <p:nvPr/>
            </p:nvSpPr>
            <p:spPr>
              <a:xfrm>
                <a:off x="5686452" y="3814365"/>
                <a:ext cx="195515" cy="181772"/>
              </a:xfrm>
              <a:custGeom>
                <a:avLst/>
                <a:gdLst/>
                <a:ahLst/>
                <a:cxnLst/>
                <a:rect l="l" t="t" r="r" b="b"/>
                <a:pathLst>
                  <a:path w="4012" h="3730" extrusionOk="0">
                    <a:moveTo>
                      <a:pt x="2200" y="1"/>
                    </a:moveTo>
                    <a:cubicBezTo>
                      <a:pt x="2125" y="1"/>
                      <a:pt x="2023" y="38"/>
                      <a:pt x="2009" y="95"/>
                    </a:cubicBezTo>
                    <a:cubicBezTo>
                      <a:pt x="1874" y="648"/>
                      <a:pt x="1741" y="1200"/>
                      <a:pt x="1607" y="1753"/>
                    </a:cubicBezTo>
                    <a:cubicBezTo>
                      <a:pt x="1537" y="1753"/>
                      <a:pt x="1468" y="1752"/>
                      <a:pt x="1399" y="1752"/>
                    </a:cubicBezTo>
                    <a:cubicBezTo>
                      <a:pt x="1258" y="1752"/>
                      <a:pt x="1119" y="1753"/>
                      <a:pt x="982" y="1753"/>
                    </a:cubicBezTo>
                    <a:cubicBezTo>
                      <a:pt x="748" y="1753"/>
                      <a:pt x="521" y="1751"/>
                      <a:pt x="307" y="1741"/>
                    </a:cubicBezTo>
                    <a:cubicBezTo>
                      <a:pt x="306" y="1741"/>
                      <a:pt x="306" y="1741"/>
                      <a:pt x="305" y="1741"/>
                    </a:cubicBezTo>
                    <a:cubicBezTo>
                      <a:pt x="245" y="1741"/>
                      <a:pt x="0" y="1839"/>
                      <a:pt x="129" y="1846"/>
                    </a:cubicBezTo>
                    <a:cubicBezTo>
                      <a:pt x="351" y="1856"/>
                      <a:pt x="587" y="1858"/>
                      <a:pt x="832" y="1858"/>
                    </a:cubicBezTo>
                    <a:cubicBezTo>
                      <a:pt x="913" y="1858"/>
                      <a:pt x="995" y="1857"/>
                      <a:pt x="1078" y="1857"/>
                    </a:cubicBezTo>
                    <a:cubicBezTo>
                      <a:pt x="1244" y="1857"/>
                      <a:pt x="1412" y="1858"/>
                      <a:pt x="1581" y="1861"/>
                    </a:cubicBezTo>
                    <a:cubicBezTo>
                      <a:pt x="1435" y="2464"/>
                      <a:pt x="1290" y="3067"/>
                      <a:pt x="1144" y="3669"/>
                    </a:cubicBezTo>
                    <a:cubicBezTo>
                      <a:pt x="1133" y="3711"/>
                      <a:pt x="1174" y="3729"/>
                      <a:pt x="1226" y="3729"/>
                    </a:cubicBezTo>
                    <a:cubicBezTo>
                      <a:pt x="1302" y="3729"/>
                      <a:pt x="1404" y="3692"/>
                      <a:pt x="1418" y="3635"/>
                    </a:cubicBezTo>
                    <a:cubicBezTo>
                      <a:pt x="1560" y="3047"/>
                      <a:pt x="1703" y="2459"/>
                      <a:pt x="1844" y="1872"/>
                    </a:cubicBezTo>
                    <a:cubicBezTo>
                      <a:pt x="2530" y="1901"/>
                      <a:pt x="3204" y="2001"/>
                      <a:pt x="3728" y="2334"/>
                    </a:cubicBezTo>
                    <a:cubicBezTo>
                      <a:pt x="3738" y="2340"/>
                      <a:pt x="3751" y="2343"/>
                      <a:pt x="3767" y="2343"/>
                    </a:cubicBezTo>
                    <a:cubicBezTo>
                      <a:pt x="3854" y="2343"/>
                      <a:pt x="4011" y="2259"/>
                      <a:pt x="3987" y="2244"/>
                    </a:cubicBezTo>
                    <a:cubicBezTo>
                      <a:pt x="3398" y="1869"/>
                      <a:pt x="2634" y="1781"/>
                      <a:pt x="1871" y="1760"/>
                    </a:cubicBezTo>
                    <a:cubicBezTo>
                      <a:pt x="2009" y="1193"/>
                      <a:pt x="2146" y="627"/>
                      <a:pt x="2282" y="61"/>
                    </a:cubicBezTo>
                    <a:cubicBezTo>
                      <a:pt x="2293" y="19"/>
                      <a:pt x="2253" y="1"/>
                      <a:pt x="22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0" name="Google Shape;4070;p73"/>
              <p:cNvSpPr/>
              <p:nvPr/>
            </p:nvSpPr>
            <p:spPr>
              <a:xfrm>
                <a:off x="6150147" y="3645797"/>
                <a:ext cx="662518" cy="409645"/>
              </a:xfrm>
              <a:custGeom>
                <a:avLst/>
                <a:gdLst/>
                <a:ahLst/>
                <a:cxnLst/>
                <a:rect l="l" t="t" r="r" b="b"/>
                <a:pathLst>
                  <a:path w="13595" h="8406" extrusionOk="0">
                    <a:moveTo>
                      <a:pt x="6484" y="3741"/>
                    </a:moveTo>
                    <a:cubicBezTo>
                      <a:pt x="6522" y="3844"/>
                      <a:pt x="6555" y="3943"/>
                      <a:pt x="6580" y="4040"/>
                    </a:cubicBezTo>
                    <a:cubicBezTo>
                      <a:pt x="6496" y="4003"/>
                      <a:pt x="6414" y="3967"/>
                      <a:pt x="6330" y="3929"/>
                    </a:cubicBezTo>
                    <a:cubicBezTo>
                      <a:pt x="6372" y="3888"/>
                      <a:pt x="6415" y="3845"/>
                      <a:pt x="6457" y="3804"/>
                    </a:cubicBezTo>
                    <a:cubicBezTo>
                      <a:pt x="6482" y="3778"/>
                      <a:pt x="6489" y="3757"/>
                      <a:pt x="6484" y="3741"/>
                    </a:cubicBezTo>
                    <a:close/>
                    <a:moveTo>
                      <a:pt x="6871" y="132"/>
                    </a:moveTo>
                    <a:cubicBezTo>
                      <a:pt x="6947" y="132"/>
                      <a:pt x="7027" y="135"/>
                      <a:pt x="7112" y="142"/>
                    </a:cubicBezTo>
                    <a:cubicBezTo>
                      <a:pt x="7728" y="194"/>
                      <a:pt x="8436" y="667"/>
                      <a:pt x="9001" y="922"/>
                    </a:cubicBezTo>
                    <a:cubicBezTo>
                      <a:pt x="9796" y="1278"/>
                      <a:pt x="10556" y="1519"/>
                      <a:pt x="11345" y="1519"/>
                    </a:cubicBezTo>
                    <a:cubicBezTo>
                      <a:pt x="11588" y="1519"/>
                      <a:pt x="11833" y="1496"/>
                      <a:pt x="12083" y="1447"/>
                    </a:cubicBezTo>
                    <a:lnTo>
                      <a:pt x="12083" y="1447"/>
                    </a:lnTo>
                    <a:cubicBezTo>
                      <a:pt x="11545" y="1760"/>
                      <a:pt x="11008" y="2074"/>
                      <a:pt x="10470" y="2384"/>
                    </a:cubicBezTo>
                    <a:cubicBezTo>
                      <a:pt x="10242" y="2266"/>
                      <a:pt x="10015" y="2149"/>
                      <a:pt x="9787" y="2030"/>
                    </a:cubicBezTo>
                    <a:cubicBezTo>
                      <a:pt x="9771" y="2022"/>
                      <a:pt x="9751" y="2018"/>
                      <a:pt x="9730" y="2018"/>
                    </a:cubicBezTo>
                    <a:cubicBezTo>
                      <a:pt x="9615" y="2018"/>
                      <a:pt x="9462" y="2131"/>
                      <a:pt x="9577" y="2191"/>
                    </a:cubicBezTo>
                    <a:cubicBezTo>
                      <a:pt x="9792" y="2302"/>
                      <a:pt x="10009" y="2415"/>
                      <a:pt x="10225" y="2526"/>
                    </a:cubicBezTo>
                    <a:cubicBezTo>
                      <a:pt x="9657" y="2854"/>
                      <a:pt x="9088" y="3177"/>
                      <a:pt x="8520" y="3505"/>
                    </a:cubicBezTo>
                    <a:cubicBezTo>
                      <a:pt x="8362" y="3384"/>
                      <a:pt x="8204" y="3267"/>
                      <a:pt x="8039" y="3156"/>
                    </a:cubicBezTo>
                    <a:cubicBezTo>
                      <a:pt x="8019" y="3144"/>
                      <a:pt x="7996" y="3138"/>
                      <a:pt x="7971" y="3138"/>
                    </a:cubicBezTo>
                    <a:cubicBezTo>
                      <a:pt x="7860" y="3138"/>
                      <a:pt x="7721" y="3248"/>
                      <a:pt x="7829" y="3319"/>
                    </a:cubicBezTo>
                    <a:cubicBezTo>
                      <a:pt x="7983" y="3420"/>
                      <a:pt x="8130" y="3531"/>
                      <a:pt x="8277" y="3642"/>
                    </a:cubicBezTo>
                    <a:cubicBezTo>
                      <a:pt x="7902" y="3857"/>
                      <a:pt x="7527" y="4073"/>
                      <a:pt x="7151" y="4285"/>
                    </a:cubicBezTo>
                    <a:cubicBezTo>
                      <a:pt x="7072" y="4251"/>
                      <a:pt x="6991" y="4218"/>
                      <a:pt x="6912" y="4184"/>
                    </a:cubicBezTo>
                    <a:cubicBezTo>
                      <a:pt x="6888" y="3193"/>
                      <a:pt x="6079" y="2705"/>
                      <a:pt x="5803" y="1764"/>
                    </a:cubicBezTo>
                    <a:cubicBezTo>
                      <a:pt x="5552" y="903"/>
                      <a:pt x="5737" y="132"/>
                      <a:pt x="6871" y="132"/>
                    </a:cubicBezTo>
                    <a:close/>
                    <a:moveTo>
                      <a:pt x="6841" y="1"/>
                    </a:moveTo>
                    <a:cubicBezTo>
                      <a:pt x="6591" y="1"/>
                      <a:pt x="6344" y="45"/>
                      <a:pt x="6109" y="158"/>
                    </a:cubicBezTo>
                    <a:cubicBezTo>
                      <a:pt x="4573" y="892"/>
                      <a:pt x="5991" y="2457"/>
                      <a:pt x="6481" y="3733"/>
                    </a:cubicBezTo>
                    <a:cubicBezTo>
                      <a:pt x="6467" y="3708"/>
                      <a:pt x="6423" y="3696"/>
                      <a:pt x="6375" y="3696"/>
                    </a:cubicBezTo>
                    <a:cubicBezTo>
                      <a:pt x="6321" y="3696"/>
                      <a:pt x="6262" y="3711"/>
                      <a:pt x="6232" y="3740"/>
                    </a:cubicBezTo>
                    <a:cubicBezTo>
                      <a:pt x="6199" y="3774"/>
                      <a:pt x="6165" y="3809"/>
                      <a:pt x="6131" y="3841"/>
                    </a:cubicBezTo>
                    <a:cubicBezTo>
                      <a:pt x="5555" y="3587"/>
                      <a:pt x="4982" y="3329"/>
                      <a:pt x="4411" y="3069"/>
                    </a:cubicBezTo>
                    <a:cubicBezTo>
                      <a:pt x="4575" y="2900"/>
                      <a:pt x="4740" y="2730"/>
                      <a:pt x="4906" y="2559"/>
                    </a:cubicBezTo>
                    <a:cubicBezTo>
                      <a:pt x="4933" y="2532"/>
                      <a:pt x="4901" y="2520"/>
                      <a:pt x="4852" y="2520"/>
                    </a:cubicBezTo>
                    <a:cubicBezTo>
                      <a:pt x="4785" y="2520"/>
                      <a:pt x="4684" y="2542"/>
                      <a:pt x="4655" y="2573"/>
                    </a:cubicBezTo>
                    <a:cubicBezTo>
                      <a:pt x="4518" y="2712"/>
                      <a:pt x="4382" y="2854"/>
                      <a:pt x="4246" y="2993"/>
                    </a:cubicBezTo>
                    <a:cubicBezTo>
                      <a:pt x="3612" y="2705"/>
                      <a:pt x="2981" y="2420"/>
                      <a:pt x="2352" y="2141"/>
                    </a:cubicBezTo>
                    <a:cubicBezTo>
                      <a:pt x="2443" y="2053"/>
                      <a:pt x="2533" y="1966"/>
                      <a:pt x="2623" y="1879"/>
                    </a:cubicBezTo>
                    <a:cubicBezTo>
                      <a:pt x="2695" y="1809"/>
                      <a:pt x="2624" y="1774"/>
                      <a:pt x="2540" y="1774"/>
                    </a:cubicBezTo>
                    <a:cubicBezTo>
                      <a:pt x="2487" y="1774"/>
                      <a:pt x="2428" y="1788"/>
                      <a:pt x="2399" y="1817"/>
                    </a:cubicBezTo>
                    <a:cubicBezTo>
                      <a:pt x="2317" y="1896"/>
                      <a:pt x="2235" y="1976"/>
                      <a:pt x="2154" y="2053"/>
                    </a:cubicBezTo>
                    <a:cubicBezTo>
                      <a:pt x="1959" y="1969"/>
                      <a:pt x="1764" y="1883"/>
                      <a:pt x="1569" y="1798"/>
                    </a:cubicBezTo>
                    <a:cubicBezTo>
                      <a:pt x="1555" y="1792"/>
                      <a:pt x="1539" y="1789"/>
                      <a:pt x="1522" y="1789"/>
                    </a:cubicBezTo>
                    <a:cubicBezTo>
                      <a:pt x="1408" y="1789"/>
                      <a:pt x="1272" y="1924"/>
                      <a:pt x="1412" y="1984"/>
                    </a:cubicBezTo>
                    <a:cubicBezTo>
                      <a:pt x="1598" y="2065"/>
                      <a:pt x="1785" y="2147"/>
                      <a:pt x="1972" y="2229"/>
                    </a:cubicBezTo>
                    <a:cubicBezTo>
                      <a:pt x="1851" y="2346"/>
                      <a:pt x="1729" y="2462"/>
                      <a:pt x="1608" y="2580"/>
                    </a:cubicBezTo>
                    <a:cubicBezTo>
                      <a:pt x="1536" y="2650"/>
                      <a:pt x="1608" y="2685"/>
                      <a:pt x="1692" y="2685"/>
                    </a:cubicBezTo>
                    <a:cubicBezTo>
                      <a:pt x="1745" y="2685"/>
                      <a:pt x="1803" y="2671"/>
                      <a:pt x="1833" y="2643"/>
                    </a:cubicBezTo>
                    <a:cubicBezTo>
                      <a:pt x="1945" y="2534"/>
                      <a:pt x="2059" y="2425"/>
                      <a:pt x="2171" y="2317"/>
                    </a:cubicBezTo>
                    <a:cubicBezTo>
                      <a:pt x="2804" y="2596"/>
                      <a:pt x="3437" y="2883"/>
                      <a:pt x="4072" y="3172"/>
                    </a:cubicBezTo>
                    <a:cubicBezTo>
                      <a:pt x="3953" y="3294"/>
                      <a:pt x="3833" y="3418"/>
                      <a:pt x="3714" y="3541"/>
                    </a:cubicBezTo>
                    <a:cubicBezTo>
                      <a:pt x="3687" y="3569"/>
                      <a:pt x="3717" y="3580"/>
                      <a:pt x="3766" y="3580"/>
                    </a:cubicBezTo>
                    <a:cubicBezTo>
                      <a:pt x="3833" y="3580"/>
                      <a:pt x="3934" y="3558"/>
                      <a:pt x="3964" y="3528"/>
                    </a:cubicBezTo>
                    <a:cubicBezTo>
                      <a:pt x="4055" y="3433"/>
                      <a:pt x="4146" y="3340"/>
                      <a:pt x="4237" y="3246"/>
                    </a:cubicBezTo>
                    <a:cubicBezTo>
                      <a:pt x="4808" y="3506"/>
                      <a:pt x="5381" y="3764"/>
                      <a:pt x="5955" y="4017"/>
                    </a:cubicBezTo>
                    <a:lnTo>
                      <a:pt x="5516" y="4456"/>
                    </a:lnTo>
                    <a:cubicBezTo>
                      <a:pt x="5444" y="4528"/>
                      <a:pt x="5515" y="4564"/>
                      <a:pt x="5599" y="4564"/>
                    </a:cubicBezTo>
                    <a:cubicBezTo>
                      <a:pt x="5652" y="4564"/>
                      <a:pt x="5711" y="4549"/>
                      <a:pt x="5740" y="4520"/>
                    </a:cubicBezTo>
                    <a:cubicBezTo>
                      <a:pt x="5879" y="4383"/>
                      <a:pt x="6017" y="4243"/>
                      <a:pt x="6154" y="4105"/>
                    </a:cubicBezTo>
                    <a:cubicBezTo>
                      <a:pt x="6312" y="4174"/>
                      <a:pt x="6469" y="4244"/>
                      <a:pt x="6628" y="4311"/>
                    </a:cubicBezTo>
                    <a:cubicBezTo>
                      <a:pt x="6635" y="4393"/>
                      <a:pt x="6635" y="4470"/>
                      <a:pt x="6625" y="4546"/>
                    </a:cubicBezTo>
                    <a:cubicBezTo>
                      <a:pt x="6625" y="4551"/>
                      <a:pt x="6640" y="4555"/>
                      <a:pt x="6661" y="4555"/>
                    </a:cubicBezTo>
                    <a:cubicBezTo>
                      <a:pt x="6667" y="4555"/>
                      <a:pt x="6673" y="4554"/>
                      <a:pt x="6679" y="4554"/>
                    </a:cubicBezTo>
                    <a:lnTo>
                      <a:pt x="6679" y="4554"/>
                    </a:lnTo>
                    <a:cubicBezTo>
                      <a:pt x="4506" y="5788"/>
                      <a:pt x="2324" y="7006"/>
                      <a:pt x="133" y="8210"/>
                    </a:cubicBezTo>
                    <a:cubicBezTo>
                      <a:pt x="1" y="8282"/>
                      <a:pt x="74" y="8405"/>
                      <a:pt x="183" y="8405"/>
                    </a:cubicBezTo>
                    <a:cubicBezTo>
                      <a:pt x="207" y="8405"/>
                      <a:pt x="233" y="8399"/>
                      <a:pt x="258" y="8385"/>
                    </a:cubicBezTo>
                    <a:cubicBezTo>
                      <a:pt x="2565" y="7118"/>
                      <a:pt x="4861" y="5835"/>
                      <a:pt x="7148" y="4535"/>
                    </a:cubicBezTo>
                    <a:cubicBezTo>
                      <a:pt x="9163" y="5388"/>
                      <a:pt x="11215" y="6140"/>
                      <a:pt x="13331" y="6573"/>
                    </a:cubicBezTo>
                    <a:cubicBezTo>
                      <a:pt x="13341" y="6575"/>
                      <a:pt x="13350" y="6576"/>
                      <a:pt x="13359" y="6576"/>
                    </a:cubicBezTo>
                    <a:cubicBezTo>
                      <a:pt x="13484" y="6576"/>
                      <a:pt x="13595" y="6408"/>
                      <a:pt x="13425" y="6372"/>
                    </a:cubicBezTo>
                    <a:cubicBezTo>
                      <a:pt x="11366" y="5951"/>
                      <a:pt x="9364" y="5222"/>
                      <a:pt x="7398" y="4393"/>
                    </a:cubicBezTo>
                    <a:cubicBezTo>
                      <a:pt x="7753" y="4189"/>
                      <a:pt x="8109" y="3986"/>
                      <a:pt x="8464" y="3783"/>
                    </a:cubicBezTo>
                    <a:cubicBezTo>
                      <a:pt x="8640" y="3923"/>
                      <a:pt x="8811" y="4067"/>
                      <a:pt x="8976" y="4220"/>
                    </a:cubicBezTo>
                    <a:cubicBezTo>
                      <a:pt x="8997" y="4239"/>
                      <a:pt x="9024" y="4247"/>
                      <a:pt x="9052" y="4247"/>
                    </a:cubicBezTo>
                    <a:cubicBezTo>
                      <a:pt x="9155" y="4247"/>
                      <a:pt x="9278" y="4145"/>
                      <a:pt x="9186" y="4058"/>
                    </a:cubicBezTo>
                    <a:cubicBezTo>
                      <a:pt x="9031" y="3914"/>
                      <a:pt x="8868" y="3778"/>
                      <a:pt x="8703" y="3645"/>
                    </a:cubicBezTo>
                    <a:cubicBezTo>
                      <a:pt x="9286" y="3311"/>
                      <a:pt x="9870" y="2979"/>
                      <a:pt x="10452" y="2643"/>
                    </a:cubicBezTo>
                    <a:cubicBezTo>
                      <a:pt x="10634" y="2738"/>
                      <a:pt x="10816" y="2831"/>
                      <a:pt x="10999" y="2926"/>
                    </a:cubicBezTo>
                    <a:cubicBezTo>
                      <a:pt x="11015" y="2934"/>
                      <a:pt x="11035" y="2938"/>
                      <a:pt x="11056" y="2938"/>
                    </a:cubicBezTo>
                    <a:cubicBezTo>
                      <a:pt x="11171" y="2938"/>
                      <a:pt x="11324" y="2826"/>
                      <a:pt x="11210" y="2767"/>
                    </a:cubicBezTo>
                    <a:cubicBezTo>
                      <a:pt x="11038" y="2678"/>
                      <a:pt x="10867" y="2590"/>
                      <a:pt x="10696" y="2500"/>
                    </a:cubicBezTo>
                    <a:cubicBezTo>
                      <a:pt x="11268" y="2170"/>
                      <a:pt x="11839" y="1837"/>
                      <a:pt x="12410" y="1506"/>
                    </a:cubicBezTo>
                    <a:cubicBezTo>
                      <a:pt x="12584" y="1628"/>
                      <a:pt x="12751" y="1760"/>
                      <a:pt x="12904" y="1915"/>
                    </a:cubicBezTo>
                    <a:cubicBezTo>
                      <a:pt x="12919" y="1930"/>
                      <a:pt x="12945" y="1937"/>
                      <a:pt x="12974" y="1937"/>
                    </a:cubicBezTo>
                    <a:cubicBezTo>
                      <a:pt x="13072" y="1937"/>
                      <a:pt x="13213" y="1864"/>
                      <a:pt x="13158" y="1808"/>
                    </a:cubicBezTo>
                    <a:cubicBezTo>
                      <a:pt x="12996" y="1643"/>
                      <a:pt x="12818" y="1504"/>
                      <a:pt x="12633" y="1375"/>
                    </a:cubicBezTo>
                    <a:cubicBezTo>
                      <a:pt x="12891" y="1225"/>
                      <a:pt x="13151" y="1075"/>
                      <a:pt x="13409" y="923"/>
                    </a:cubicBezTo>
                    <a:cubicBezTo>
                      <a:pt x="13538" y="848"/>
                      <a:pt x="13467" y="726"/>
                      <a:pt x="13361" y="726"/>
                    </a:cubicBezTo>
                    <a:cubicBezTo>
                      <a:pt x="13337" y="726"/>
                      <a:pt x="13310" y="732"/>
                      <a:pt x="13284" y="748"/>
                    </a:cubicBezTo>
                    <a:cubicBezTo>
                      <a:pt x="13001" y="913"/>
                      <a:pt x="12718" y="1077"/>
                      <a:pt x="12435" y="1242"/>
                    </a:cubicBezTo>
                    <a:cubicBezTo>
                      <a:pt x="12129" y="1057"/>
                      <a:pt x="11801" y="913"/>
                      <a:pt x="11446" y="819"/>
                    </a:cubicBezTo>
                    <a:cubicBezTo>
                      <a:pt x="11439" y="817"/>
                      <a:pt x="11430" y="816"/>
                      <a:pt x="11421" y="816"/>
                    </a:cubicBezTo>
                    <a:cubicBezTo>
                      <a:pt x="11321" y="816"/>
                      <a:pt x="11138" y="929"/>
                      <a:pt x="11278" y="967"/>
                    </a:cubicBezTo>
                    <a:cubicBezTo>
                      <a:pt x="11602" y="1052"/>
                      <a:pt x="11904" y="1183"/>
                      <a:pt x="12183" y="1351"/>
                    </a:cubicBezTo>
                    <a:cubicBezTo>
                      <a:pt x="11945" y="1405"/>
                      <a:pt x="11716" y="1429"/>
                      <a:pt x="11494" y="1429"/>
                    </a:cubicBezTo>
                    <a:cubicBezTo>
                      <a:pt x="10081" y="1429"/>
                      <a:pt x="8928" y="462"/>
                      <a:pt x="7548" y="102"/>
                    </a:cubicBezTo>
                    <a:cubicBezTo>
                      <a:pt x="7316" y="41"/>
                      <a:pt x="7078" y="1"/>
                      <a:pt x="6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1" name="Google Shape;4071;p73"/>
              <p:cNvSpPr/>
              <p:nvPr/>
            </p:nvSpPr>
            <p:spPr>
              <a:xfrm>
                <a:off x="6155118" y="3547551"/>
                <a:ext cx="151363" cy="88206"/>
              </a:xfrm>
              <a:custGeom>
                <a:avLst/>
                <a:gdLst/>
                <a:ahLst/>
                <a:cxnLst/>
                <a:rect l="l" t="t" r="r" b="b"/>
                <a:pathLst>
                  <a:path w="3106" h="1810" extrusionOk="0">
                    <a:moveTo>
                      <a:pt x="241" y="0"/>
                    </a:moveTo>
                    <a:cubicBezTo>
                      <a:pt x="177" y="0"/>
                      <a:pt x="27" y="25"/>
                      <a:pt x="27" y="97"/>
                    </a:cubicBezTo>
                    <a:cubicBezTo>
                      <a:pt x="24" y="441"/>
                      <a:pt x="21" y="785"/>
                      <a:pt x="18" y="1130"/>
                    </a:cubicBezTo>
                    <a:cubicBezTo>
                      <a:pt x="0" y="1146"/>
                      <a:pt x="6" y="1156"/>
                      <a:pt x="18" y="1161"/>
                    </a:cubicBezTo>
                    <a:cubicBezTo>
                      <a:pt x="18" y="1165"/>
                      <a:pt x="18" y="1167"/>
                      <a:pt x="17" y="1170"/>
                    </a:cubicBezTo>
                    <a:cubicBezTo>
                      <a:pt x="17" y="1186"/>
                      <a:pt x="43" y="1194"/>
                      <a:pt x="79" y="1194"/>
                    </a:cubicBezTo>
                    <a:cubicBezTo>
                      <a:pt x="159" y="1194"/>
                      <a:pt x="291" y="1155"/>
                      <a:pt x="292" y="1095"/>
                    </a:cubicBezTo>
                    <a:lnTo>
                      <a:pt x="292" y="1089"/>
                    </a:lnTo>
                    <a:cubicBezTo>
                      <a:pt x="442" y="965"/>
                      <a:pt x="593" y="839"/>
                      <a:pt x="744" y="713"/>
                    </a:cubicBezTo>
                    <a:cubicBezTo>
                      <a:pt x="1426" y="1075"/>
                      <a:pt x="2109" y="1438"/>
                      <a:pt x="2790" y="1800"/>
                    </a:cubicBezTo>
                    <a:cubicBezTo>
                      <a:pt x="2803" y="1806"/>
                      <a:pt x="2819" y="1809"/>
                      <a:pt x="2837" y="1809"/>
                    </a:cubicBezTo>
                    <a:cubicBezTo>
                      <a:pt x="2939" y="1809"/>
                      <a:pt x="3106" y="1715"/>
                      <a:pt x="3007" y="1663"/>
                    </a:cubicBezTo>
                    <a:cubicBezTo>
                      <a:pt x="2252" y="1263"/>
                      <a:pt x="1498" y="863"/>
                      <a:pt x="743" y="462"/>
                    </a:cubicBezTo>
                    <a:cubicBezTo>
                      <a:pt x="731" y="456"/>
                      <a:pt x="715" y="453"/>
                      <a:pt x="697" y="453"/>
                    </a:cubicBezTo>
                    <a:cubicBezTo>
                      <a:pt x="594" y="453"/>
                      <a:pt x="428" y="547"/>
                      <a:pt x="526" y="598"/>
                    </a:cubicBezTo>
                    <a:cubicBezTo>
                      <a:pt x="553" y="614"/>
                      <a:pt x="580" y="627"/>
                      <a:pt x="607" y="641"/>
                    </a:cubicBezTo>
                    <a:cubicBezTo>
                      <a:pt x="501" y="728"/>
                      <a:pt x="397" y="815"/>
                      <a:pt x="293" y="901"/>
                    </a:cubicBezTo>
                    <a:cubicBezTo>
                      <a:pt x="295" y="651"/>
                      <a:pt x="298" y="400"/>
                      <a:pt x="300" y="150"/>
                    </a:cubicBezTo>
                    <a:cubicBezTo>
                      <a:pt x="583" y="201"/>
                      <a:pt x="844" y="314"/>
                      <a:pt x="1080" y="491"/>
                    </a:cubicBezTo>
                    <a:cubicBezTo>
                      <a:pt x="1091" y="500"/>
                      <a:pt x="1109" y="504"/>
                      <a:pt x="1129" y="504"/>
                    </a:cubicBezTo>
                    <a:cubicBezTo>
                      <a:pt x="1222" y="504"/>
                      <a:pt x="1378" y="426"/>
                      <a:pt x="1337" y="395"/>
                    </a:cubicBezTo>
                    <a:cubicBezTo>
                      <a:pt x="1018" y="154"/>
                      <a:pt x="649" y="21"/>
                      <a:pt x="251" y="0"/>
                    </a:cubicBezTo>
                    <a:cubicBezTo>
                      <a:pt x="248" y="0"/>
                      <a:pt x="244" y="0"/>
                      <a:pt x="2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2" name="Google Shape;4072;p73"/>
              <p:cNvSpPr/>
              <p:nvPr/>
            </p:nvSpPr>
            <p:spPr>
              <a:xfrm>
                <a:off x="6041082" y="3452034"/>
                <a:ext cx="113206" cy="115252"/>
              </a:xfrm>
              <a:custGeom>
                <a:avLst/>
                <a:gdLst/>
                <a:ahLst/>
                <a:cxnLst/>
                <a:rect l="l" t="t" r="r" b="b"/>
                <a:pathLst>
                  <a:path w="2323" h="2365" extrusionOk="0">
                    <a:moveTo>
                      <a:pt x="955" y="1"/>
                    </a:moveTo>
                    <a:cubicBezTo>
                      <a:pt x="880" y="1"/>
                      <a:pt x="795" y="43"/>
                      <a:pt x="788" y="116"/>
                    </a:cubicBezTo>
                    <a:cubicBezTo>
                      <a:pt x="772" y="284"/>
                      <a:pt x="756" y="452"/>
                      <a:pt x="740" y="622"/>
                    </a:cubicBezTo>
                    <a:cubicBezTo>
                      <a:pt x="585" y="620"/>
                      <a:pt x="430" y="611"/>
                      <a:pt x="274" y="599"/>
                    </a:cubicBezTo>
                    <a:cubicBezTo>
                      <a:pt x="270" y="599"/>
                      <a:pt x="266" y="598"/>
                      <a:pt x="262" y="598"/>
                    </a:cubicBezTo>
                    <a:cubicBezTo>
                      <a:pt x="133" y="598"/>
                      <a:pt x="0" y="780"/>
                      <a:pt x="179" y="795"/>
                    </a:cubicBezTo>
                    <a:cubicBezTo>
                      <a:pt x="361" y="811"/>
                      <a:pt x="542" y="818"/>
                      <a:pt x="722" y="819"/>
                    </a:cubicBezTo>
                    <a:cubicBezTo>
                      <a:pt x="677" y="1301"/>
                      <a:pt x="632" y="1785"/>
                      <a:pt x="586" y="2267"/>
                    </a:cubicBezTo>
                    <a:cubicBezTo>
                      <a:pt x="580" y="2335"/>
                      <a:pt x="635" y="2365"/>
                      <a:pt x="698" y="2365"/>
                    </a:cubicBezTo>
                    <a:cubicBezTo>
                      <a:pt x="773" y="2365"/>
                      <a:pt x="859" y="2322"/>
                      <a:pt x="865" y="2250"/>
                    </a:cubicBezTo>
                    <a:cubicBezTo>
                      <a:pt x="910" y="1771"/>
                      <a:pt x="954" y="1293"/>
                      <a:pt x="1000" y="813"/>
                    </a:cubicBezTo>
                    <a:cubicBezTo>
                      <a:pt x="1388" y="802"/>
                      <a:pt x="1775" y="762"/>
                      <a:pt x="2164" y="690"/>
                    </a:cubicBezTo>
                    <a:cubicBezTo>
                      <a:pt x="2323" y="660"/>
                      <a:pt x="2290" y="502"/>
                      <a:pt x="2151" y="502"/>
                    </a:cubicBezTo>
                    <a:cubicBezTo>
                      <a:pt x="2140" y="502"/>
                      <a:pt x="2127" y="504"/>
                      <a:pt x="2114" y="506"/>
                    </a:cubicBezTo>
                    <a:cubicBezTo>
                      <a:pt x="1749" y="575"/>
                      <a:pt x="1384" y="609"/>
                      <a:pt x="1017" y="618"/>
                    </a:cubicBezTo>
                    <a:cubicBezTo>
                      <a:pt x="1034" y="444"/>
                      <a:pt x="1050" y="270"/>
                      <a:pt x="1066" y="98"/>
                    </a:cubicBezTo>
                    <a:cubicBezTo>
                      <a:pt x="1072" y="31"/>
                      <a:pt x="1018" y="1"/>
                      <a:pt x="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8" name="Google Shape;2129;p41"/>
          <p:cNvSpPr txBox="1">
            <a:spLocks noGrp="1"/>
          </p:cNvSpPr>
          <p:nvPr>
            <p:ph type="title"/>
          </p:nvPr>
        </p:nvSpPr>
        <p:spPr>
          <a:xfrm>
            <a:off x="307091" y="460604"/>
            <a:ext cx="5830106" cy="1707600"/>
          </a:xfrm>
          <a:prstGeom prst="rect">
            <a:avLst/>
          </a:prstGeom>
        </p:spPr>
        <p:txBody>
          <a:bodyPr spcFirstLastPara="1" wrap="square" lIns="91425" tIns="91425" rIns="91425" bIns="91425" anchor="b" anchorCtr="0">
            <a:noAutofit/>
          </a:bodyPr>
          <a:lstStyle/>
          <a:p>
            <a:pPr lvl="0">
              <a:lnSpc>
                <a:spcPct val="150000"/>
              </a:lnSpc>
            </a:pPr>
            <a:r>
              <a:rPr lang="en-US" sz="5500" b="1" smtClean="0">
                <a:latin typeface="+mn-lt"/>
              </a:rPr>
              <a:t>VẬN DỤNG</a:t>
            </a:r>
            <a:endParaRPr sz="5500" b="1">
              <a:latin typeface="+mn-lt"/>
            </a:endParaRPr>
          </a:p>
        </p:txBody>
      </p:sp>
    </p:spTree>
    <p:extLst>
      <p:ext uri="{BB962C8B-B14F-4D97-AF65-F5344CB8AC3E}">
        <p14:creationId xmlns:p14="http://schemas.microsoft.com/office/powerpoint/2010/main" val="286952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29"/>
        <p:cNvGrpSpPr/>
        <p:nvPr/>
      </p:nvGrpSpPr>
      <p:grpSpPr>
        <a:xfrm>
          <a:off x="0" y="0"/>
          <a:ext cx="0" cy="0"/>
          <a:chOff x="0" y="0"/>
          <a:chExt cx="0" cy="0"/>
        </a:xfrm>
      </p:grpSpPr>
      <p:sp>
        <p:nvSpPr>
          <p:cNvPr id="108" name="Google Shape;3331;p61"/>
          <p:cNvSpPr txBox="1"/>
          <p:nvPr/>
        </p:nvSpPr>
        <p:spPr>
          <a:xfrm flipH="1">
            <a:off x="1083974" y="433592"/>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6.10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3968555" y="368755"/>
            <a:ext cx="2916411" cy="612732"/>
            <a:chOff x="3563676" y="509780"/>
            <a:chExt cx="2916411" cy="612732"/>
          </a:xfrm>
        </p:grpSpPr>
        <p:sp>
          <p:nvSpPr>
            <p:cNvPr id="4" name="Rectangle 3"/>
            <p:cNvSpPr/>
            <p:nvPr/>
          </p:nvSpPr>
          <p:spPr>
            <a:xfrm>
              <a:off x="3563676" y="639572"/>
              <a:ext cx="1710725" cy="369332"/>
            </a:xfrm>
            <a:prstGeom prst="rect">
              <a:avLst/>
            </a:prstGeom>
          </p:spPr>
          <p:txBody>
            <a:bodyPr wrap="none">
              <a:spAutoFit/>
            </a:bodyPr>
            <a:lstStyle/>
            <a:p>
              <a:r>
                <a:rPr lang="en-US" sz="1800">
                  <a:latin typeface="+mn-lt"/>
                </a:rPr>
                <a:t>Cho phân thức</a:t>
              </a:r>
            </a:p>
          </p:txBody>
        </p:sp>
        <mc:AlternateContent xmlns:mc="http://schemas.openxmlformats.org/markup-compatibility/2006" xmlns:a14="http://schemas.microsoft.com/office/drawing/2010/main">
          <mc:Choice Requires="a14">
            <p:sp>
              <p:nvSpPr>
                <p:cNvPr id="5" name="Rectangle 4"/>
                <p:cNvSpPr/>
                <p:nvPr/>
              </p:nvSpPr>
              <p:spPr>
                <a:xfrm>
                  <a:off x="5134269" y="509780"/>
                  <a:ext cx="1345818"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𝑃</m:t>
                        </m:r>
                        <m:r>
                          <a:rPr lang="en-US" sz="180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𝑥</m:t>
                            </m:r>
                            <m:r>
                              <a:rPr lang="en-US" sz="1800">
                                <a:latin typeface="Cambria Math" panose="02040503050406030204" pitchFamily="18" charset="0"/>
                              </a:rPr>
                              <m:t>+1</m:t>
                            </m:r>
                          </m:num>
                          <m:den>
                            <m:sSup>
                              <m:sSupPr>
                                <m:ctrlPr>
                                  <a:rPr lang="en-US" sz="1800" i="1">
                                    <a:latin typeface="Cambria Math" panose="02040503050406030204" pitchFamily="18" charset="0"/>
                                  </a:rPr>
                                </m:ctrlPr>
                              </m:sSupPr>
                              <m:e>
                                <m:r>
                                  <a:rPr lang="en-US" sz="1800" i="1">
                                    <a:latin typeface="Cambria Math" panose="02040503050406030204" pitchFamily="18" charset="0"/>
                                  </a:rPr>
                                  <m:t>𝑥</m:t>
                                </m:r>
                              </m:e>
                              <m:sup>
                                <m:r>
                                  <a:rPr lang="en-US" sz="1800">
                                    <a:latin typeface="Cambria Math" panose="02040503050406030204" pitchFamily="18" charset="0"/>
                                  </a:rPr>
                                  <m:t>2</m:t>
                                </m:r>
                              </m:sup>
                            </m:sSup>
                            <m:r>
                              <a:rPr lang="en-US" sz="1800">
                                <a:latin typeface="Cambria Math" panose="02040503050406030204" pitchFamily="18" charset="0"/>
                              </a:rPr>
                              <m:t>−1</m:t>
                            </m:r>
                          </m:den>
                        </m:f>
                      </m:oMath>
                    </m:oMathPara>
                  </a14:m>
                  <a:endParaRPr lang="en-US" sz="1800"/>
                </a:p>
              </p:txBody>
            </p:sp>
          </mc:Choice>
          <mc:Fallback xmlns="">
            <p:sp>
              <p:nvSpPr>
                <p:cNvPr id="5" name="Rectangle 4"/>
                <p:cNvSpPr>
                  <a:spLocks noRot="1" noChangeAspect="1" noMove="1" noResize="1" noEditPoints="1" noAdjustHandles="1" noChangeArrowheads="1" noChangeShapeType="1" noTextEdit="1"/>
                </p:cNvSpPr>
                <p:nvPr/>
              </p:nvSpPr>
              <p:spPr>
                <a:xfrm>
                  <a:off x="5134269" y="509780"/>
                  <a:ext cx="1345818" cy="612732"/>
                </a:xfrm>
                <a:prstGeom prst="rect">
                  <a:avLst/>
                </a:prstGeom>
                <a:blipFill>
                  <a:blip r:embed="rId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1038079" y="997671"/>
                <a:ext cx="7294971" cy="872034"/>
              </a:xfrm>
              <a:prstGeom prst="rect">
                <a:avLst/>
              </a:prstGeom>
            </p:spPr>
            <p:txBody>
              <a:bodyPr wrap="square">
                <a:spAutoFit/>
              </a:bodyPr>
              <a:lstStyle/>
              <a:p>
                <a:pPr algn="just">
                  <a:lnSpc>
                    <a:spcPct val="150000"/>
                  </a:lnSpc>
                </a:pPr>
                <a14:m>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𝑎</m:t>
                    </m:r>
                    <m:r>
                      <a:rPr lang="en-US" sz="1800" i="1" smtClean="0">
                        <a:latin typeface="Cambria Math" panose="02040503050406030204" pitchFamily="18" charset="0"/>
                        <a:ea typeface="Calibri" panose="020F0502020204030204" pitchFamily="34" charset="0"/>
                        <a:cs typeface="Times New Roman" panose="02020603050405020304" pitchFamily="18" charset="0"/>
                      </a:rPr>
                      <m:t>) </m:t>
                    </m:r>
                  </m:oMath>
                </a14:m>
                <a:r>
                  <a:rPr lang="vi-VN" sz="1800">
                    <a:latin typeface="+mn-lt"/>
                  </a:rPr>
                  <a:t>Rút gọn phân thức đã cho, kí hiệu </a:t>
                </a:r>
                <a14:m>
                  <m:oMath xmlns:m="http://schemas.openxmlformats.org/officeDocument/2006/math">
                    <m:r>
                      <a:rPr lang="vi-VN" sz="1800" i="1" smtClean="0">
                        <a:latin typeface="Cambria Math" panose="02040503050406030204" pitchFamily="18" charset="0"/>
                      </a:rPr>
                      <m:t>𝑄</m:t>
                    </m:r>
                  </m:oMath>
                </a14:m>
                <a:r>
                  <a:rPr lang="vi-VN" sz="1800">
                    <a:latin typeface="+mn-lt"/>
                  </a:rPr>
                  <a:t> là phân thức nhận được.</a:t>
                </a:r>
              </a:p>
              <a:p>
                <a:pPr algn="just">
                  <a:lnSpc>
                    <a:spcPct val="150000"/>
                  </a:lnSpc>
                </a:pPr>
                <a14:m>
                  <m:oMath xmlns:m="http://schemas.openxmlformats.org/officeDocument/2006/math">
                    <m:r>
                      <a:rPr lang="en-US" sz="1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 </m:t>
                    </m:r>
                  </m:oMath>
                </a14:m>
                <a:r>
                  <a:rPr lang="vi-VN" sz="1800">
                    <a:latin typeface="+mn-lt"/>
                  </a:rPr>
                  <a:t>Tính giá trị của </a:t>
                </a:r>
                <a14:m>
                  <m:oMath xmlns:m="http://schemas.openxmlformats.org/officeDocument/2006/math">
                    <m:r>
                      <a:rPr lang="vi-VN" sz="1800" i="1" smtClean="0">
                        <a:latin typeface="Cambria Math" panose="02040503050406030204" pitchFamily="18" charset="0"/>
                      </a:rPr>
                      <m:t>𝑃</m:t>
                    </m:r>
                  </m:oMath>
                </a14:m>
                <a:r>
                  <a:rPr lang="vi-VN" sz="1800">
                    <a:latin typeface="+mn-lt"/>
                  </a:rPr>
                  <a:t> và </a:t>
                </a:r>
                <a14:m>
                  <m:oMath xmlns:m="http://schemas.openxmlformats.org/officeDocument/2006/math">
                    <m:r>
                      <a:rPr lang="vi-VN" sz="1800" i="1" smtClean="0">
                        <a:latin typeface="Cambria Math" panose="02040503050406030204" pitchFamily="18" charset="0"/>
                      </a:rPr>
                      <m:t>𝑄</m:t>
                    </m:r>
                  </m:oMath>
                </a14:m>
                <a:r>
                  <a:rPr lang="vi-VN" sz="1800">
                    <a:latin typeface="+mn-lt"/>
                  </a:rPr>
                  <a:t> tại </a:t>
                </a:r>
                <a14:m>
                  <m:oMath xmlns:m="http://schemas.openxmlformats.org/officeDocument/2006/math">
                    <m:r>
                      <a:rPr lang="vi-VN" sz="1800" i="1" smtClean="0">
                        <a:latin typeface="Cambria Math" panose="02040503050406030204" pitchFamily="18" charset="0"/>
                      </a:rPr>
                      <m:t>𝑥</m:t>
                    </m:r>
                    <m:r>
                      <a:rPr lang="vi-VN" sz="1800" i="1" smtClean="0">
                        <a:latin typeface="Cambria Math" panose="02040503050406030204" pitchFamily="18" charset="0"/>
                      </a:rPr>
                      <m:t>=11</m:t>
                    </m:r>
                  </m:oMath>
                </a14:m>
                <a:r>
                  <a:rPr lang="vi-VN" sz="1800">
                    <a:latin typeface="+mn-lt"/>
                  </a:rPr>
                  <a:t>. So sánh hai kết quả đó.</a:t>
                </a:r>
              </a:p>
            </p:txBody>
          </p:sp>
        </mc:Choice>
        <mc:Fallback xmlns="">
          <p:sp>
            <p:nvSpPr>
              <p:cNvPr id="7" name="Rectangle 6"/>
              <p:cNvSpPr>
                <a:spLocks noRot="1" noChangeAspect="1" noMove="1" noResize="1" noEditPoints="1" noAdjustHandles="1" noChangeArrowheads="1" noChangeShapeType="1" noTextEdit="1"/>
              </p:cNvSpPr>
              <p:nvPr/>
            </p:nvSpPr>
            <p:spPr>
              <a:xfrm>
                <a:off x="1038079" y="997671"/>
                <a:ext cx="7294971" cy="872034"/>
              </a:xfrm>
              <a:prstGeom prst="rect">
                <a:avLst/>
              </a:prstGeom>
              <a:blipFill>
                <a:blip r:embed="rId4"/>
                <a:stretch>
                  <a:fillRect b="-10490"/>
                </a:stretch>
              </a:blipFill>
            </p:spPr>
            <p:txBody>
              <a:bodyPr/>
              <a:lstStyle/>
              <a:p>
                <a:r>
                  <a:rPr lang="en-US">
                    <a:noFill/>
                  </a:rPr>
                  <a:t> </a:t>
                </a:r>
              </a:p>
            </p:txBody>
          </p:sp>
        </mc:Fallback>
      </mc:AlternateContent>
      <p:sp>
        <p:nvSpPr>
          <p:cNvPr id="114" name="Rectangle 113"/>
          <p:cNvSpPr/>
          <p:nvPr/>
        </p:nvSpPr>
        <p:spPr>
          <a:xfrm>
            <a:off x="2151584" y="1999160"/>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15" name="Google Shape;3950;p73"/>
          <p:cNvGrpSpPr/>
          <p:nvPr/>
        </p:nvGrpSpPr>
        <p:grpSpPr>
          <a:xfrm>
            <a:off x="7893778" y="388400"/>
            <a:ext cx="939619" cy="551296"/>
            <a:chOff x="2372189" y="1808450"/>
            <a:chExt cx="4030971" cy="2365062"/>
          </a:xfrm>
        </p:grpSpPr>
        <p:sp>
          <p:nvSpPr>
            <p:cNvPr id="116" name="Google Shape;3951;p73"/>
            <p:cNvSpPr/>
            <p:nvPr/>
          </p:nvSpPr>
          <p:spPr>
            <a:xfrm>
              <a:off x="4761315" y="2251496"/>
              <a:ext cx="1641844" cy="1921996"/>
            </a:xfrm>
            <a:custGeom>
              <a:avLst/>
              <a:gdLst/>
              <a:ahLst/>
              <a:cxnLst/>
              <a:rect l="l" t="t" r="r" b="b"/>
              <a:pathLst>
                <a:path w="25804" h="30207" extrusionOk="0">
                  <a:moveTo>
                    <a:pt x="25803" y="0"/>
                  </a:moveTo>
                  <a:lnTo>
                    <a:pt x="0" y="23495"/>
                  </a:lnTo>
                  <a:lnTo>
                    <a:pt x="1400" y="30207"/>
                  </a:lnTo>
                  <a:lnTo>
                    <a:pt x="24266" y="9852"/>
                  </a:lnTo>
                  <a:cubicBezTo>
                    <a:pt x="24716" y="9453"/>
                    <a:pt x="24997" y="8897"/>
                    <a:pt x="25049" y="8298"/>
                  </a:cubicBezTo>
                  <a:lnTo>
                    <a:pt x="2580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952;p73"/>
            <p:cNvSpPr/>
            <p:nvPr/>
          </p:nvSpPr>
          <p:spPr>
            <a:xfrm>
              <a:off x="2372189" y="3392166"/>
              <a:ext cx="2478164" cy="781346"/>
            </a:xfrm>
            <a:custGeom>
              <a:avLst/>
              <a:gdLst/>
              <a:ahLst/>
              <a:cxnLst/>
              <a:rect l="l" t="t" r="r" b="b"/>
              <a:pathLst>
                <a:path w="38948" h="12280" extrusionOk="0">
                  <a:moveTo>
                    <a:pt x="463" y="0"/>
                  </a:moveTo>
                  <a:cubicBezTo>
                    <a:pt x="260" y="0"/>
                    <a:pt x="104" y="10"/>
                    <a:pt x="0" y="30"/>
                  </a:cubicBezTo>
                  <a:lnTo>
                    <a:pt x="731" y="5449"/>
                  </a:lnTo>
                  <a:cubicBezTo>
                    <a:pt x="846" y="6312"/>
                    <a:pt x="1524" y="6994"/>
                    <a:pt x="2386" y="7117"/>
                  </a:cubicBezTo>
                  <a:lnTo>
                    <a:pt x="38948" y="12280"/>
                  </a:lnTo>
                  <a:lnTo>
                    <a:pt x="37548" y="5568"/>
                  </a:lnTo>
                  <a:cubicBezTo>
                    <a:pt x="37548" y="5568"/>
                    <a:pt x="5343" y="0"/>
                    <a:pt x="46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953;p73"/>
            <p:cNvSpPr/>
            <p:nvPr/>
          </p:nvSpPr>
          <p:spPr>
            <a:xfrm>
              <a:off x="2372189" y="2164388"/>
              <a:ext cx="4030929" cy="1582034"/>
            </a:xfrm>
            <a:custGeom>
              <a:avLst/>
              <a:gdLst/>
              <a:ahLst/>
              <a:cxnLst/>
              <a:rect l="l" t="t" r="r" b="b"/>
              <a:pathLst>
                <a:path w="63352" h="24864" extrusionOk="0">
                  <a:moveTo>
                    <a:pt x="22668" y="0"/>
                  </a:moveTo>
                  <a:lnTo>
                    <a:pt x="0" y="19326"/>
                  </a:lnTo>
                  <a:cubicBezTo>
                    <a:pt x="106" y="19306"/>
                    <a:pt x="261" y="19296"/>
                    <a:pt x="464" y="19296"/>
                  </a:cubicBezTo>
                  <a:cubicBezTo>
                    <a:pt x="5346" y="19296"/>
                    <a:pt x="37548" y="24864"/>
                    <a:pt x="37548" y="24864"/>
                  </a:cubicBezTo>
                  <a:lnTo>
                    <a:pt x="63351" y="1369"/>
                  </a:lnTo>
                  <a:lnTo>
                    <a:pt x="22668" y="0"/>
                  </a:lnTo>
                  <a:close/>
                </a:path>
              </a:pathLst>
            </a:custGeom>
            <a:solidFill>
              <a:srgbClr val="B0B2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954;p73"/>
            <p:cNvSpPr/>
            <p:nvPr/>
          </p:nvSpPr>
          <p:spPr>
            <a:xfrm>
              <a:off x="4761315" y="2251496"/>
              <a:ext cx="1641844" cy="1653997"/>
            </a:xfrm>
            <a:custGeom>
              <a:avLst/>
              <a:gdLst/>
              <a:ahLst/>
              <a:cxnLst/>
              <a:rect l="l" t="t" r="r" b="b"/>
              <a:pathLst>
                <a:path w="25804" h="25995" extrusionOk="0">
                  <a:moveTo>
                    <a:pt x="25803" y="0"/>
                  </a:moveTo>
                  <a:lnTo>
                    <a:pt x="0" y="23495"/>
                  </a:lnTo>
                  <a:lnTo>
                    <a:pt x="522" y="25994"/>
                  </a:lnTo>
                  <a:lnTo>
                    <a:pt x="25506" y="3284"/>
                  </a:lnTo>
                  <a:lnTo>
                    <a:pt x="2580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3955;p73"/>
            <p:cNvSpPr/>
            <p:nvPr/>
          </p:nvSpPr>
          <p:spPr>
            <a:xfrm>
              <a:off x="2372189" y="3392166"/>
              <a:ext cx="2422299" cy="513347"/>
            </a:xfrm>
            <a:custGeom>
              <a:avLst/>
              <a:gdLst/>
              <a:ahLst/>
              <a:cxnLst/>
              <a:rect l="l" t="t" r="r" b="b"/>
              <a:pathLst>
                <a:path w="38070" h="8068" extrusionOk="0">
                  <a:moveTo>
                    <a:pt x="464" y="0"/>
                  </a:moveTo>
                  <a:cubicBezTo>
                    <a:pt x="261" y="0"/>
                    <a:pt x="106" y="10"/>
                    <a:pt x="0" y="30"/>
                  </a:cubicBezTo>
                  <a:lnTo>
                    <a:pt x="278" y="2081"/>
                  </a:lnTo>
                  <a:lnTo>
                    <a:pt x="38070" y="8067"/>
                  </a:lnTo>
                  <a:lnTo>
                    <a:pt x="37548" y="5568"/>
                  </a:lnTo>
                  <a:cubicBezTo>
                    <a:pt x="37548" y="5568"/>
                    <a:pt x="5346" y="0"/>
                    <a:pt x="4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3956;p73"/>
            <p:cNvSpPr/>
            <p:nvPr/>
          </p:nvSpPr>
          <p:spPr>
            <a:xfrm>
              <a:off x="2372189" y="1808450"/>
              <a:ext cx="4030929" cy="1937966"/>
            </a:xfrm>
            <a:custGeom>
              <a:avLst/>
              <a:gdLst/>
              <a:ahLst/>
              <a:cxnLst/>
              <a:rect l="l" t="t" r="r" b="b"/>
              <a:pathLst>
                <a:path w="63352" h="30458" extrusionOk="0">
                  <a:moveTo>
                    <a:pt x="32933" y="1"/>
                  </a:moveTo>
                  <a:cubicBezTo>
                    <a:pt x="31706" y="1"/>
                    <a:pt x="30723" y="23"/>
                    <a:pt x="30064" y="44"/>
                  </a:cubicBezTo>
                  <a:cubicBezTo>
                    <a:pt x="29467" y="63"/>
                    <a:pt x="28896" y="285"/>
                    <a:pt x="28442" y="673"/>
                  </a:cubicBezTo>
                  <a:lnTo>
                    <a:pt x="0" y="24920"/>
                  </a:lnTo>
                  <a:cubicBezTo>
                    <a:pt x="6296" y="25424"/>
                    <a:pt x="37548" y="30458"/>
                    <a:pt x="37548" y="30458"/>
                  </a:cubicBezTo>
                  <a:lnTo>
                    <a:pt x="63351" y="6963"/>
                  </a:lnTo>
                  <a:cubicBezTo>
                    <a:pt x="55636" y="764"/>
                    <a:pt x="40110" y="1"/>
                    <a:pt x="329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3957;p73"/>
            <p:cNvSpPr/>
            <p:nvPr/>
          </p:nvSpPr>
          <p:spPr>
            <a:xfrm>
              <a:off x="4127511" y="1932462"/>
              <a:ext cx="1904562" cy="512901"/>
            </a:xfrm>
            <a:custGeom>
              <a:avLst/>
              <a:gdLst/>
              <a:ahLst/>
              <a:cxnLst/>
              <a:rect l="l" t="t" r="r" b="b"/>
              <a:pathLst>
                <a:path w="29933" h="8061" extrusionOk="0">
                  <a:moveTo>
                    <a:pt x="3411" y="1"/>
                  </a:moveTo>
                  <a:cubicBezTo>
                    <a:pt x="2888" y="1"/>
                    <a:pt x="2384" y="206"/>
                    <a:pt x="2006" y="572"/>
                  </a:cubicBezTo>
                  <a:lnTo>
                    <a:pt x="385" y="2149"/>
                  </a:lnTo>
                  <a:cubicBezTo>
                    <a:pt x="0" y="2522"/>
                    <a:pt x="256" y="3170"/>
                    <a:pt x="789" y="3182"/>
                  </a:cubicBezTo>
                  <a:cubicBezTo>
                    <a:pt x="11877" y="3407"/>
                    <a:pt x="22872" y="6829"/>
                    <a:pt x="26225" y="7963"/>
                  </a:cubicBezTo>
                  <a:cubicBezTo>
                    <a:pt x="26419" y="8029"/>
                    <a:pt x="26618" y="8060"/>
                    <a:pt x="26817" y="8060"/>
                  </a:cubicBezTo>
                  <a:cubicBezTo>
                    <a:pt x="27276" y="8060"/>
                    <a:pt x="27727" y="7889"/>
                    <a:pt x="28073" y="7566"/>
                  </a:cubicBezTo>
                  <a:lnTo>
                    <a:pt x="29318" y="6405"/>
                  </a:lnTo>
                  <a:cubicBezTo>
                    <a:pt x="29932" y="5833"/>
                    <a:pt x="29775" y="4824"/>
                    <a:pt x="29019" y="4461"/>
                  </a:cubicBezTo>
                  <a:cubicBezTo>
                    <a:pt x="21615" y="912"/>
                    <a:pt x="7161" y="144"/>
                    <a:pt x="3487" y="2"/>
                  </a:cubicBezTo>
                  <a:cubicBezTo>
                    <a:pt x="3461" y="1"/>
                    <a:pt x="3436" y="1"/>
                    <a:pt x="341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3958;p73"/>
            <p:cNvSpPr/>
            <p:nvPr/>
          </p:nvSpPr>
          <p:spPr>
            <a:xfrm>
              <a:off x="4132537" y="1932462"/>
              <a:ext cx="1884074" cy="351033"/>
            </a:xfrm>
            <a:custGeom>
              <a:avLst/>
              <a:gdLst/>
              <a:ahLst/>
              <a:cxnLst/>
              <a:rect l="l" t="t" r="r" b="b"/>
              <a:pathLst>
                <a:path w="29611" h="5517" extrusionOk="0">
                  <a:moveTo>
                    <a:pt x="3332" y="1"/>
                  </a:moveTo>
                  <a:cubicBezTo>
                    <a:pt x="2809" y="1"/>
                    <a:pt x="2305" y="206"/>
                    <a:pt x="1927" y="572"/>
                  </a:cubicBezTo>
                  <a:lnTo>
                    <a:pt x="306" y="2149"/>
                  </a:lnTo>
                  <a:cubicBezTo>
                    <a:pt x="1" y="2445"/>
                    <a:pt x="102" y="2912"/>
                    <a:pt x="424" y="3098"/>
                  </a:cubicBezTo>
                  <a:cubicBezTo>
                    <a:pt x="455" y="3018"/>
                    <a:pt x="497" y="2941"/>
                    <a:pt x="565" y="2874"/>
                  </a:cubicBezTo>
                  <a:lnTo>
                    <a:pt x="2187" y="1296"/>
                  </a:lnTo>
                  <a:cubicBezTo>
                    <a:pt x="2564" y="931"/>
                    <a:pt x="3066" y="726"/>
                    <a:pt x="3589" y="726"/>
                  </a:cubicBezTo>
                  <a:cubicBezTo>
                    <a:pt x="3615" y="726"/>
                    <a:pt x="3642" y="726"/>
                    <a:pt x="3668" y="727"/>
                  </a:cubicBezTo>
                  <a:cubicBezTo>
                    <a:pt x="7341" y="868"/>
                    <a:pt x="21796" y="1636"/>
                    <a:pt x="29201" y="5187"/>
                  </a:cubicBezTo>
                  <a:cubicBezTo>
                    <a:pt x="29369" y="5267"/>
                    <a:pt x="29502" y="5383"/>
                    <a:pt x="29611" y="5516"/>
                  </a:cubicBezTo>
                  <a:cubicBezTo>
                    <a:pt x="29601" y="5088"/>
                    <a:pt x="29373" y="4669"/>
                    <a:pt x="28940" y="4461"/>
                  </a:cubicBezTo>
                  <a:cubicBezTo>
                    <a:pt x="21536" y="912"/>
                    <a:pt x="7082" y="144"/>
                    <a:pt x="3408" y="2"/>
                  </a:cubicBezTo>
                  <a:cubicBezTo>
                    <a:pt x="3382" y="1"/>
                    <a:pt x="3357" y="1"/>
                    <a:pt x="333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3959;p73"/>
            <p:cNvSpPr/>
            <p:nvPr/>
          </p:nvSpPr>
          <p:spPr>
            <a:xfrm>
              <a:off x="3805295" y="3149995"/>
              <a:ext cx="547833" cy="322910"/>
            </a:xfrm>
            <a:custGeom>
              <a:avLst/>
              <a:gdLst/>
              <a:ahLst/>
              <a:cxnLst/>
              <a:rect l="l" t="t" r="r" b="b"/>
              <a:pathLst>
                <a:path w="8610" h="5075" extrusionOk="0">
                  <a:moveTo>
                    <a:pt x="7948" y="1"/>
                  </a:moveTo>
                  <a:lnTo>
                    <a:pt x="7948" y="1"/>
                  </a:lnTo>
                  <a:cubicBezTo>
                    <a:pt x="6704" y="406"/>
                    <a:pt x="6080" y="608"/>
                    <a:pt x="4830" y="1010"/>
                  </a:cubicBezTo>
                  <a:cubicBezTo>
                    <a:pt x="4788" y="1004"/>
                    <a:pt x="4746" y="1001"/>
                    <a:pt x="4703" y="1001"/>
                  </a:cubicBezTo>
                  <a:cubicBezTo>
                    <a:pt x="4471" y="1001"/>
                    <a:pt x="4228" y="1085"/>
                    <a:pt x="4031" y="1237"/>
                  </a:cubicBezTo>
                  <a:cubicBezTo>
                    <a:pt x="2918" y="1654"/>
                    <a:pt x="2360" y="1862"/>
                    <a:pt x="1242" y="2277"/>
                  </a:cubicBezTo>
                  <a:cubicBezTo>
                    <a:pt x="666" y="2717"/>
                    <a:pt x="1" y="4676"/>
                    <a:pt x="1389" y="4702"/>
                  </a:cubicBezTo>
                  <a:cubicBezTo>
                    <a:pt x="2355" y="4844"/>
                    <a:pt x="2836" y="4916"/>
                    <a:pt x="3804" y="5064"/>
                  </a:cubicBezTo>
                  <a:cubicBezTo>
                    <a:pt x="3850" y="5071"/>
                    <a:pt x="3896" y="5074"/>
                    <a:pt x="3942" y="5074"/>
                  </a:cubicBezTo>
                  <a:cubicBezTo>
                    <a:pt x="4174" y="5074"/>
                    <a:pt x="4415" y="4990"/>
                    <a:pt x="4610" y="4839"/>
                  </a:cubicBezTo>
                  <a:cubicBezTo>
                    <a:pt x="5749" y="3945"/>
                    <a:pt x="6317" y="3501"/>
                    <a:pt x="7448" y="2614"/>
                  </a:cubicBezTo>
                  <a:cubicBezTo>
                    <a:pt x="8019" y="2167"/>
                    <a:pt x="8610" y="90"/>
                    <a:pt x="7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3960;p73"/>
            <p:cNvSpPr/>
            <p:nvPr/>
          </p:nvSpPr>
          <p:spPr>
            <a:xfrm>
              <a:off x="3866570" y="3118308"/>
              <a:ext cx="470207" cy="256928"/>
            </a:xfrm>
            <a:custGeom>
              <a:avLst/>
              <a:gdLst/>
              <a:ahLst/>
              <a:cxnLst/>
              <a:rect l="l" t="t" r="r" b="b"/>
              <a:pathLst>
                <a:path w="7390" h="4038" extrusionOk="0">
                  <a:moveTo>
                    <a:pt x="4092" y="1"/>
                  </a:moveTo>
                  <a:cubicBezTo>
                    <a:pt x="3860" y="1"/>
                    <a:pt x="3615" y="86"/>
                    <a:pt x="3420" y="237"/>
                  </a:cubicBezTo>
                  <a:cubicBezTo>
                    <a:pt x="2289" y="1112"/>
                    <a:pt x="1718" y="1549"/>
                    <a:pt x="576" y="2421"/>
                  </a:cubicBezTo>
                  <a:cubicBezTo>
                    <a:pt x="1" y="2860"/>
                    <a:pt x="117" y="3589"/>
                    <a:pt x="783" y="3683"/>
                  </a:cubicBezTo>
                  <a:cubicBezTo>
                    <a:pt x="1743" y="3820"/>
                    <a:pt x="2225" y="3889"/>
                    <a:pt x="3187" y="4028"/>
                  </a:cubicBezTo>
                  <a:cubicBezTo>
                    <a:pt x="3231" y="4035"/>
                    <a:pt x="3275" y="4038"/>
                    <a:pt x="3320" y="4038"/>
                  </a:cubicBezTo>
                  <a:cubicBezTo>
                    <a:pt x="3553" y="4038"/>
                    <a:pt x="3796" y="3954"/>
                    <a:pt x="3991" y="3802"/>
                  </a:cubicBezTo>
                  <a:cubicBezTo>
                    <a:pt x="5129" y="2918"/>
                    <a:pt x="5695" y="2477"/>
                    <a:pt x="6821" y="1596"/>
                  </a:cubicBezTo>
                  <a:cubicBezTo>
                    <a:pt x="7389" y="1151"/>
                    <a:pt x="7259" y="421"/>
                    <a:pt x="6598" y="331"/>
                  </a:cubicBezTo>
                  <a:cubicBezTo>
                    <a:pt x="5644" y="202"/>
                    <a:pt x="5167" y="137"/>
                    <a:pt x="4215" y="9"/>
                  </a:cubicBezTo>
                  <a:cubicBezTo>
                    <a:pt x="4175" y="4"/>
                    <a:pt x="4134" y="1"/>
                    <a:pt x="40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3961;p73"/>
            <p:cNvSpPr/>
            <p:nvPr/>
          </p:nvSpPr>
          <p:spPr>
            <a:xfrm>
              <a:off x="3305938" y="3064733"/>
              <a:ext cx="550951" cy="316292"/>
            </a:xfrm>
            <a:custGeom>
              <a:avLst/>
              <a:gdLst/>
              <a:ahLst/>
              <a:cxnLst/>
              <a:rect l="l" t="t" r="r" b="b"/>
              <a:pathLst>
                <a:path w="8659" h="4971" extrusionOk="0">
                  <a:moveTo>
                    <a:pt x="8004" y="1"/>
                  </a:moveTo>
                  <a:lnTo>
                    <a:pt x="8004" y="1"/>
                  </a:lnTo>
                  <a:cubicBezTo>
                    <a:pt x="6758" y="406"/>
                    <a:pt x="6134" y="607"/>
                    <a:pt x="4881" y="1009"/>
                  </a:cubicBezTo>
                  <a:cubicBezTo>
                    <a:pt x="4842" y="1004"/>
                    <a:pt x="4802" y="1001"/>
                    <a:pt x="4762" y="1001"/>
                  </a:cubicBezTo>
                  <a:cubicBezTo>
                    <a:pt x="4529" y="1001"/>
                    <a:pt x="4283" y="1086"/>
                    <a:pt x="4083" y="1237"/>
                  </a:cubicBezTo>
                  <a:cubicBezTo>
                    <a:pt x="2967" y="1655"/>
                    <a:pt x="2407" y="1862"/>
                    <a:pt x="1289" y="2279"/>
                  </a:cubicBezTo>
                  <a:cubicBezTo>
                    <a:pt x="706" y="2714"/>
                    <a:pt x="0" y="4624"/>
                    <a:pt x="1374" y="4636"/>
                  </a:cubicBezTo>
                  <a:cubicBezTo>
                    <a:pt x="2328" y="4764"/>
                    <a:pt x="2805" y="4830"/>
                    <a:pt x="3762" y="4962"/>
                  </a:cubicBezTo>
                  <a:cubicBezTo>
                    <a:pt x="3805" y="4968"/>
                    <a:pt x="3848" y="4971"/>
                    <a:pt x="3892" y="4971"/>
                  </a:cubicBezTo>
                  <a:cubicBezTo>
                    <a:pt x="4124" y="4971"/>
                    <a:pt x="4369" y="4889"/>
                    <a:pt x="4568" y="4740"/>
                  </a:cubicBezTo>
                  <a:cubicBezTo>
                    <a:pt x="5720" y="3874"/>
                    <a:pt x="6296" y="3442"/>
                    <a:pt x="7441" y="2573"/>
                  </a:cubicBezTo>
                  <a:cubicBezTo>
                    <a:pt x="8019" y="2135"/>
                    <a:pt x="8659" y="89"/>
                    <a:pt x="80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3962;p73"/>
            <p:cNvSpPr/>
            <p:nvPr/>
          </p:nvSpPr>
          <p:spPr>
            <a:xfrm>
              <a:off x="3370139" y="3033746"/>
              <a:ext cx="469698" cy="253047"/>
            </a:xfrm>
            <a:custGeom>
              <a:avLst/>
              <a:gdLst/>
              <a:ahLst/>
              <a:cxnLst/>
              <a:rect l="l" t="t" r="r" b="b"/>
              <a:pathLst>
                <a:path w="7382" h="3977" extrusionOk="0">
                  <a:moveTo>
                    <a:pt x="4140" y="1"/>
                  </a:moveTo>
                  <a:cubicBezTo>
                    <a:pt x="3908" y="1"/>
                    <a:pt x="3662" y="86"/>
                    <a:pt x="3462" y="239"/>
                  </a:cubicBezTo>
                  <a:cubicBezTo>
                    <a:pt x="2316" y="1114"/>
                    <a:pt x="1739" y="1548"/>
                    <a:pt x="584" y="2414"/>
                  </a:cubicBezTo>
                  <a:cubicBezTo>
                    <a:pt x="1" y="2850"/>
                    <a:pt x="99" y="3563"/>
                    <a:pt x="756" y="3650"/>
                  </a:cubicBezTo>
                  <a:cubicBezTo>
                    <a:pt x="1705" y="3776"/>
                    <a:pt x="2181" y="3839"/>
                    <a:pt x="3134" y="3968"/>
                  </a:cubicBezTo>
                  <a:cubicBezTo>
                    <a:pt x="3174" y="3973"/>
                    <a:pt x="3216" y="3976"/>
                    <a:pt x="3258" y="3976"/>
                  </a:cubicBezTo>
                  <a:cubicBezTo>
                    <a:pt x="3491" y="3976"/>
                    <a:pt x="3738" y="3893"/>
                    <a:pt x="3937" y="3743"/>
                  </a:cubicBezTo>
                  <a:cubicBezTo>
                    <a:pt x="5088" y="2877"/>
                    <a:pt x="5662" y="2444"/>
                    <a:pt x="6806" y="1572"/>
                  </a:cubicBezTo>
                  <a:cubicBezTo>
                    <a:pt x="7381" y="1133"/>
                    <a:pt x="7269" y="410"/>
                    <a:pt x="6617" y="323"/>
                  </a:cubicBezTo>
                  <a:cubicBezTo>
                    <a:pt x="5672" y="197"/>
                    <a:pt x="5202" y="134"/>
                    <a:pt x="4260" y="9"/>
                  </a:cubicBezTo>
                  <a:cubicBezTo>
                    <a:pt x="4220" y="3"/>
                    <a:pt x="4180" y="1"/>
                    <a:pt x="414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963;p73"/>
            <p:cNvSpPr/>
            <p:nvPr/>
          </p:nvSpPr>
          <p:spPr>
            <a:xfrm>
              <a:off x="2814153" y="2981189"/>
              <a:ext cx="552159" cy="316165"/>
            </a:xfrm>
            <a:custGeom>
              <a:avLst/>
              <a:gdLst/>
              <a:ahLst/>
              <a:cxnLst/>
              <a:rect l="l" t="t" r="r" b="b"/>
              <a:pathLst>
                <a:path w="8678" h="4969" extrusionOk="0">
                  <a:moveTo>
                    <a:pt x="8031" y="1"/>
                  </a:moveTo>
                  <a:cubicBezTo>
                    <a:pt x="6781" y="411"/>
                    <a:pt x="6156" y="616"/>
                    <a:pt x="4904" y="1025"/>
                  </a:cubicBezTo>
                  <a:cubicBezTo>
                    <a:pt x="4867" y="1020"/>
                    <a:pt x="4829" y="1017"/>
                    <a:pt x="4790" y="1017"/>
                  </a:cubicBezTo>
                  <a:cubicBezTo>
                    <a:pt x="4557" y="1017"/>
                    <a:pt x="4310" y="1104"/>
                    <a:pt x="4106" y="1257"/>
                  </a:cubicBezTo>
                  <a:cubicBezTo>
                    <a:pt x="2988" y="1683"/>
                    <a:pt x="2430" y="1894"/>
                    <a:pt x="1313" y="2321"/>
                  </a:cubicBezTo>
                  <a:cubicBezTo>
                    <a:pt x="729" y="2762"/>
                    <a:pt x="0" y="4669"/>
                    <a:pt x="1350" y="4669"/>
                  </a:cubicBezTo>
                  <a:cubicBezTo>
                    <a:pt x="1352" y="4669"/>
                    <a:pt x="1354" y="4669"/>
                    <a:pt x="1356" y="4669"/>
                  </a:cubicBezTo>
                  <a:cubicBezTo>
                    <a:pt x="2296" y="4784"/>
                    <a:pt x="2766" y="4842"/>
                    <a:pt x="3709" y="4961"/>
                  </a:cubicBezTo>
                  <a:cubicBezTo>
                    <a:pt x="3747" y="4966"/>
                    <a:pt x="3786" y="4968"/>
                    <a:pt x="3825" y="4968"/>
                  </a:cubicBezTo>
                  <a:cubicBezTo>
                    <a:pt x="4059" y="4968"/>
                    <a:pt x="4308" y="4884"/>
                    <a:pt x="4510" y="4733"/>
                  </a:cubicBezTo>
                  <a:cubicBezTo>
                    <a:pt x="5671" y="3873"/>
                    <a:pt x="6250" y="3440"/>
                    <a:pt x="7409" y="2571"/>
                  </a:cubicBezTo>
                  <a:cubicBezTo>
                    <a:pt x="7993" y="2133"/>
                    <a:pt x="8678" y="87"/>
                    <a:pt x="80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964;p73"/>
            <p:cNvSpPr/>
            <p:nvPr/>
          </p:nvSpPr>
          <p:spPr>
            <a:xfrm>
              <a:off x="2879881" y="2950520"/>
              <a:ext cx="468617" cy="253619"/>
            </a:xfrm>
            <a:custGeom>
              <a:avLst/>
              <a:gdLst/>
              <a:ahLst/>
              <a:cxnLst/>
              <a:rect l="l" t="t" r="r" b="b"/>
              <a:pathLst>
                <a:path w="7365" h="3986" extrusionOk="0">
                  <a:moveTo>
                    <a:pt x="4169" y="0"/>
                  </a:moveTo>
                  <a:cubicBezTo>
                    <a:pt x="3938" y="0"/>
                    <a:pt x="3690" y="87"/>
                    <a:pt x="3487" y="242"/>
                  </a:cubicBezTo>
                  <a:cubicBezTo>
                    <a:pt x="2330" y="1129"/>
                    <a:pt x="1749" y="1569"/>
                    <a:pt x="587" y="2448"/>
                  </a:cubicBezTo>
                  <a:cubicBezTo>
                    <a:pt x="1" y="2891"/>
                    <a:pt x="88" y="3604"/>
                    <a:pt x="736" y="3684"/>
                  </a:cubicBezTo>
                  <a:cubicBezTo>
                    <a:pt x="1674" y="3801"/>
                    <a:pt x="2144" y="3860"/>
                    <a:pt x="3084" y="3979"/>
                  </a:cubicBezTo>
                  <a:cubicBezTo>
                    <a:pt x="3122" y="3983"/>
                    <a:pt x="3160" y="3985"/>
                    <a:pt x="3198" y="3985"/>
                  </a:cubicBezTo>
                  <a:cubicBezTo>
                    <a:pt x="3433" y="3985"/>
                    <a:pt x="3681" y="3901"/>
                    <a:pt x="3885" y="3748"/>
                  </a:cubicBezTo>
                  <a:cubicBezTo>
                    <a:pt x="5046" y="2882"/>
                    <a:pt x="5625" y="2446"/>
                    <a:pt x="6782" y="1570"/>
                  </a:cubicBezTo>
                  <a:cubicBezTo>
                    <a:pt x="7365" y="1129"/>
                    <a:pt x="7272" y="403"/>
                    <a:pt x="6624" y="318"/>
                  </a:cubicBezTo>
                  <a:cubicBezTo>
                    <a:pt x="5687" y="194"/>
                    <a:pt x="5219" y="132"/>
                    <a:pt x="4285" y="8"/>
                  </a:cubicBezTo>
                  <a:cubicBezTo>
                    <a:pt x="4247" y="3"/>
                    <a:pt x="4208" y="0"/>
                    <a:pt x="416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965;p73"/>
            <p:cNvSpPr/>
            <p:nvPr/>
          </p:nvSpPr>
          <p:spPr>
            <a:xfrm>
              <a:off x="4181277" y="2824408"/>
              <a:ext cx="537143" cy="323864"/>
            </a:xfrm>
            <a:custGeom>
              <a:avLst/>
              <a:gdLst/>
              <a:ahLst/>
              <a:cxnLst/>
              <a:rect l="l" t="t" r="r" b="b"/>
              <a:pathLst>
                <a:path w="8442" h="5090" extrusionOk="0">
                  <a:moveTo>
                    <a:pt x="7786" y="0"/>
                  </a:moveTo>
                  <a:lnTo>
                    <a:pt x="7786" y="0"/>
                  </a:lnTo>
                  <a:cubicBezTo>
                    <a:pt x="6564" y="421"/>
                    <a:pt x="5950" y="629"/>
                    <a:pt x="4723" y="1045"/>
                  </a:cubicBezTo>
                  <a:cubicBezTo>
                    <a:pt x="4684" y="1039"/>
                    <a:pt x="4643" y="1037"/>
                    <a:pt x="4603" y="1037"/>
                  </a:cubicBezTo>
                  <a:cubicBezTo>
                    <a:pt x="4371" y="1037"/>
                    <a:pt x="4130" y="1124"/>
                    <a:pt x="3938" y="1280"/>
                  </a:cubicBezTo>
                  <a:cubicBezTo>
                    <a:pt x="2846" y="1710"/>
                    <a:pt x="2299" y="1924"/>
                    <a:pt x="1203" y="2349"/>
                  </a:cubicBezTo>
                  <a:cubicBezTo>
                    <a:pt x="640" y="2796"/>
                    <a:pt x="0" y="4749"/>
                    <a:pt x="1371" y="4757"/>
                  </a:cubicBezTo>
                  <a:cubicBezTo>
                    <a:pt x="2325" y="4886"/>
                    <a:pt x="2802" y="4951"/>
                    <a:pt x="3759" y="5081"/>
                  </a:cubicBezTo>
                  <a:cubicBezTo>
                    <a:pt x="3799" y="5087"/>
                    <a:pt x="3840" y="5090"/>
                    <a:pt x="3882" y="5090"/>
                  </a:cubicBezTo>
                  <a:cubicBezTo>
                    <a:pt x="4114" y="5090"/>
                    <a:pt x="4358" y="5005"/>
                    <a:pt x="4551" y="4851"/>
                  </a:cubicBezTo>
                  <a:cubicBezTo>
                    <a:pt x="5668" y="3969"/>
                    <a:pt x="6224" y="3529"/>
                    <a:pt x="7329" y="2641"/>
                  </a:cubicBezTo>
                  <a:cubicBezTo>
                    <a:pt x="7887" y="2193"/>
                    <a:pt x="8442" y="90"/>
                    <a:pt x="778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966;p73"/>
            <p:cNvSpPr/>
            <p:nvPr/>
          </p:nvSpPr>
          <p:spPr>
            <a:xfrm>
              <a:off x="4240197" y="2792339"/>
              <a:ext cx="462636" cy="260046"/>
            </a:xfrm>
            <a:custGeom>
              <a:avLst/>
              <a:gdLst/>
              <a:ahLst/>
              <a:cxnLst/>
              <a:rect l="l" t="t" r="r" b="b"/>
              <a:pathLst>
                <a:path w="7271" h="4087" extrusionOk="0">
                  <a:moveTo>
                    <a:pt x="4000" y="1"/>
                  </a:moveTo>
                  <a:cubicBezTo>
                    <a:pt x="3768" y="1"/>
                    <a:pt x="3528" y="89"/>
                    <a:pt x="3335" y="248"/>
                  </a:cubicBezTo>
                  <a:cubicBezTo>
                    <a:pt x="2234" y="1157"/>
                    <a:pt x="1679" y="1604"/>
                    <a:pt x="564" y="2493"/>
                  </a:cubicBezTo>
                  <a:cubicBezTo>
                    <a:pt x="1" y="2940"/>
                    <a:pt x="125" y="3670"/>
                    <a:pt x="783" y="3758"/>
                  </a:cubicBezTo>
                  <a:cubicBezTo>
                    <a:pt x="1731" y="3886"/>
                    <a:pt x="2206" y="3950"/>
                    <a:pt x="3160" y="4078"/>
                  </a:cubicBezTo>
                  <a:cubicBezTo>
                    <a:pt x="3200" y="4084"/>
                    <a:pt x="3241" y="4087"/>
                    <a:pt x="3282" y="4087"/>
                  </a:cubicBezTo>
                  <a:cubicBezTo>
                    <a:pt x="3515" y="4087"/>
                    <a:pt x="3756" y="4002"/>
                    <a:pt x="3949" y="3848"/>
                  </a:cubicBezTo>
                  <a:cubicBezTo>
                    <a:pt x="5062" y="2964"/>
                    <a:pt x="5615" y="2521"/>
                    <a:pt x="6715" y="1623"/>
                  </a:cubicBezTo>
                  <a:cubicBezTo>
                    <a:pt x="7271" y="1172"/>
                    <a:pt x="7130" y="423"/>
                    <a:pt x="6475" y="333"/>
                  </a:cubicBezTo>
                  <a:cubicBezTo>
                    <a:pt x="5530" y="203"/>
                    <a:pt x="5059" y="138"/>
                    <a:pt x="4117" y="9"/>
                  </a:cubicBezTo>
                  <a:cubicBezTo>
                    <a:pt x="4078" y="3"/>
                    <a:pt x="4039" y="1"/>
                    <a:pt x="40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967;p73"/>
            <p:cNvSpPr/>
            <p:nvPr/>
          </p:nvSpPr>
          <p:spPr>
            <a:xfrm>
              <a:off x="4383298" y="3109146"/>
              <a:ext cx="626604" cy="460918"/>
            </a:xfrm>
            <a:custGeom>
              <a:avLst/>
              <a:gdLst/>
              <a:ahLst/>
              <a:cxnLst/>
              <a:rect l="l" t="t" r="r" b="b"/>
              <a:pathLst>
                <a:path w="9848" h="7244" extrusionOk="0">
                  <a:moveTo>
                    <a:pt x="9794" y="0"/>
                  </a:moveTo>
                  <a:cubicBezTo>
                    <a:pt x="6044" y="1816"/>
                    <a:pt x="4161" y="2731"/>
                    <a:pt x="348" y="4558"/>
                  </a:cubicBezTo>
                  <a:cubicBezTo>
                    <a:pt x="264" y="4925"/>
                    <a:pt x="221" y="5110"/>
                    <a:pt x="135" y="5481"/>
                  </a:cubicBezTo>
                  <a:cubicBezTo>
                    <a:pt x="1" y="6065"/>
                    <a:pt x="326" y="6597"/>
                    <a:pt x="916" y="6747"/>
                  </a:cubicBezTo>
                  <a:cubicBezTo>
                    <a:pt x="1572" y="6917"/>
                    <a:pt x="1901" y="7003"/>
                    <a:pt x="2555" y="7173"/>
                  </a:cubicBezTo>
                  <a:cubicBezTo>
                    <a:pt x="2735" y="7220"/>
                    <a:pt x="2921" y="7243"/>
                    <a:pt x="3110" y="7243"/>
                  </a:cubicBezTo>
                  <a:cubicBezTo>
                    <a:pt x="3806" y="7243"/>
                    <a:pt x="4530" y="6930"/>
                    <a:pt x="5053" y="6385"/>
                  </a:cubicBezTo>
                  <a:cubicBezTo>
                    <a:pt x="6726" y="4737"/>
                    <a:pt x="7558" y="3938"/>
                    <a:pt x="9209" y="2365"/>
                  </a:cubicBezTo>
                  <a:cubicBezTo>
                    <a:pt x="9621" y="1973"/>
                    <a:pt x="9848" y="1471"/>
                    <a:pt x="9830" y="992"/>
                  </a:cubicBezTo>
                  <a:cubicBezTo>
                    <a:pt x="9817" y="594"/>
                    <a:pt x="9809" y="396"/>
                    <a:pt x="979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968;p73"/>
            <p:cNvSpPr/>
            <p:nvPr/>
          </p:nvSpPr>
          <p:spPr>
            <a:xfrm>
              <a:off x="4961045" y="2537125"/>
              <a:ext cx="620241" cy="464799"/>
            </a:xfrm>
            <a:custGeom>
              <a:avLst/>
              <a:gdLst/>
              <a:ahLst/>
              <a:cxnLst/>
              <a:rect l="l" t="t" r="r" b="b"/>
              <a:pathLst>
                <a:path w="9748" h="7305" extrusionOk="0">
                  <a:moveTo>
                    <a:pt x="9685" y="0"/>
                  </a:moveTo>
                  <a:cubicBezTo>
                    <a:pt x="5883" y="2001"/>
                    <a:pt x="4040" y="2935"/>
                    <a:pt x="316" y="4784"/>
                  </a:cubicBezTo>
                  <a:cubicBezTo>
                    <a:pt x="239" y="5149"/>
                    <a:pt x="200" y="5329"/>
                    <a:pt x="122" y="5691"/>
                  </a:cubicBezTo>
                  <a:cubicBezTo>
                    <a:pt x="0" y="6258"/>
                    <a:pt x="329" y="6753"/>
                    <a:pt x="915" y="6885"/>
                  </a:cubicBezTo>
                  <a:cubicBezTo>
                    <a:pt x="1563" y="7031"/>
                    <a:pt x="1889" y="7104"/>
                    <a:pt x="2539" y="7250"/>
                  </a:cubicBezTo>
                  <a:cubicBezTo>
                    <a:pt x="2705" y="7287"/>
                    <a:pt x="2875" y="7305"/>
                    <a:pt x="3048" y="7305"/>
                  </a:cubicBezTo>
                  <a:cubicBezTo>
                    <a:pt x="3750" y="7305"/>
                    <a:pt x="4480" y="7006"/>
                    <a:pt x="5001" y="6483"/>
                  </a:cubicBezTo>
                  <a:cubicBezTo>
                    <a:pt x="6638" y="4935"/>
                    <a:pt x="7456" y="4163"/>
                    <a:pt x="9109" y="2544"/>
                  </a:cubicBezTo>
                  <a:cubicBezTo>
                    <a:pt x="9520" y="2141"/>
                    <a:pt x="9747" y="1614"/>
                    <a:pt x="9727" y="1094"/>
                  </a:cubicBezTo>
                  <a:cubicBezTo>
                    <a:pt x="9711" y="662"/>
                    <a:pt x="9703" y="444"/>
                    <a:pt x="968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969;p73"/>
            <p:cNvSpPr/>
            <p:nvPr/>
          </p:nvSpPr>
          <p:spPr>
            <a:xfrm>
              <a:off x="3687137" y="2737682"/>
              <a:ext cx="540134" cy="325073"/>
            </a:xfrm>
            <a:custGeom>
              <a:avLst/>
              <a:gdLst/>
              <a:ahLst/>
              <a:cxnLst/>
              <a:rect l="l" t="t" r="r" b="b"/>
              <a:pathLst>
                <a:path w="8489" h="5109" extrusionOk="0">
                  <a:moveTo>
                    <a:pt x="7843" y="1"/>
                  </a:moveTo>
                  <a:lnTo>
                    <a:pt x="7843" y="1"/>
                  </a:lnTo>
                  <a:cubicBezTo>
                    <a:pt x="6622" y="429"/>
                    <a:pt x="6010" y="640"/>
                    <a:pt x="4783" y="1061"/>
                  </a:cubicBezTo>
                  <a:cubicBezTo>
                    <a:pt x="4745" y="1056"/>
                    <a:pt x="4707" y="1053"/>
                    <a:pt x="4668" y="1053"/>
                  </a:cubicBezTo>
                  <a:cubicBezTo>
                    <a:pt x="4437" y="1053"/>
                    <a:pt x="4194" y="1141"/>
                    <a:pt x="3998" y="1299"/>
                  </a:cubicBezTo>
                  <a:cubicBezTo>
                    <a:pt x="2905" y="1733"/>
                    <a:pt x="2358" y="1949"/>
                    <a:pt x="1256" y="2378"/>
                  </a:cubicBezTo>
                  <a:cubicBezTo>
                    <a:pt x="685" y="2827"/>
                    <a:pt x="1" y="4779"/>
                    <a:pt x="1361" y="4784"/>
                  </a:cubicBezTo>
                  <a:cubicBezTo>
                    <a:pt x="2304" y="4911"/>
                    <a:pt x="2776" y="4974"/>
                    <a:pt x="3722" y="5101"/>
                  </a:cubicBezTo>
                  <a:cubicBezTo>
                    <a:pt x="3762" y="5106"/>
                    <a:pt x="3802" y="5108"/>
                    <a:pt x="3843" y="5108"/>
                  </a:cubicBezTo>
                  <a:cubicBezTo>
                    <a:pt x="4075" y="5108"/>
                    <a:pt x="4320" y="5024"/>
                    <a:pt x="4517" y="4871"/>
                  </a:cubicBezTo>
                  <a:cubicBezTo>
                    <a:pt x="5649" y="3994"/>
                    <a:pt x="6211" y="3553"/>
                    <a:pt x="7329" y="2661"/>
                  </a:cubicBezTo>
                  <a:cubicBezTo>
                    <a:pt x="7892" y="2211"/>
                    <a:pt x="8488" y="90"/>
                    <a:pt x="78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970;p73"/>
            <p:cNvSpPr/>
            <p:nvPr/>
          </p:nvSpPr>
          <p:spPr>
            <a:xfrm>
              <a:off x="3749557" y="2705804"/>
              <a:ext cx="461490" cy="261509"/>
            </a:xfrm>
            <a:custGeom>
              <a:avLst/>
              <a:gdLst/>
              <a:ahLst/>
              <a:cxnLst/>
              <a:rect l="l" t="t" r="r" b="b"/>
              <a:pathLst>
                <a:path w="7253" h="4110" extrusionOk="0">
                  <a:moveTo>
                    <a:pt x="4042" y="0"/>
                  </a:moveTo>
                  <a:cubicBezTo>
                    <a:pt x="3813" y="0"/>
                    <a:pt x="3571" y="91"/>
                    <a:pt x="3377" y="252"/>
                  </a:cubicBezTo>
                  <a:cubicBezTo>
                    <a:pt x="2263" y="1171"/>
                    <a:pt x="1702" y="1623"/>
                    <a:pt x="571" y="2517"/>
                  </a:cubicBezTo>
                  <a:cubicBezTo>
                    <a:pt x="1" y="2968"/>
                    <a:pt x="104" y="3699"/>
                    <a:pt x="755" y="3786"/>
                  </a:cubicBezTo>
                  <a:cubicBezTo>
                    <a:pt x="1693" y="3912"/>
                    <a:pt x="2163" y="3975"/>
                    <a:pt x="3105" y="4102"/>
                  </a:cubicBezTo>
                  <a:cubicBezTo>
                    <a:pt x="3144" y="4107"/>
                    <a:pt x="3184" y="4109"/>
                    <a:pt x="3224" y="4109"/>
                  </a:cubicBezTo>
                  <a:cubicBezTo>
                    <a:pt x="3456" y="4109"/>
                    <a:pt x="3699" y="4024"/>
                    <a:pt x="3895" y="3869"/>
                  </a:cubicBezTo>
                  <a:cubicBezTo>
                    <a:pt x="5021" y="2984"/>
                    <a:pt x="5581" y="2539"/>
                    <a:pt x="6692" y="1632"/>
                  </a:cubicBezTo>
                  <a:cubicBezTo>
                    <a:pt x="7252" y="1175"/>
                    <a:pt x="7130" y="419"/>
                    <a:pt x="6485" y="330"/>
                  </a:cubicBezTo>
                  <a:cubicBezTo>
                    <a:pt x="5551" y="201"/>
                    <a:pt x="5086" y="137"/>
                    <a:pt x="4155" y="8"/>
                  </a:cubicBezTo>
                  <a:cubicBezTo>
                    <a:pt x="4118" y="3"/>
                    <a:pt x="4080" y="0"/>
                    <a:pt x="404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971;p73"/>
            <p:cNvSpPr/>
            <p:nvPr/>
          </p:nvSpPr>
          <p:spPr>
            <a:xfrm>
              <a:off x="3233974" y="2651211"/>
              <a:ext cx="543697" cy="327745"/>
            </a:xfrm>
            <a:custGeom>
              <a:avLst/>
              <a:gdLst/>
              <a:ahLst/>
              <a:cxnLst/>
              <a:rect l="l" t="t" r="r" b="b"/>
              <a:pathLst>
                <a:path w="8545" h="5151" extrusionOk="0">
                  <a:moveTo>
                    <a:pt x="7902" y="0"/>
                  </a:moveTo>
                  <a:lnTo>
                    <a:pt x="7902" y="0"/>
                  </a:lnTo>
                  <a:cubicBezTo>
                    <a:pt x="6681" y="434"/>
                    <a:pt x="6067" y="648"/>
                    <a:pt x="4837" y="1073"/>
                  </a:cubicBezTo>
                  <a:cubicBezTo>
                    <a:pt x="4799" y="1067"/>
                    <a:pt x="4760" y="1065"/>
                    <a:pt x="4721" y="1065"/>
                  </a:cubicBezTo>
                  <a:cubicBezTo>
                    <a:pt x="4492" y="1065"/>
                    <a:pt x="4248" y="1154"/>
                    <a:pt x="4052" y="1312"/>
                  </a:cubicBezTo>
                  <a:cubicBezTo>
                    <a:pt x="2953" y="1751"/>
                    <a:pt x="2402" y="1969"/>
                    <a:pt x="1297" y="2403"/>
                  </a:cubicBezTo>
                  <a:cubicBezTo>
                    <a:pt x="718" y="2858"/>
                    <a:pt x="0" y="4830"/>
                    <a:pt x="1354" y="4832"/>
                  </a:cubicBezTo>
                  <a:cubicBezTo>
                    <a:pt x="2288" y="4956"/>
                    <a:pt x="2756" y="5018"/>
                    <a:pt x="3695" y="5143"/>
                  </a:cubicBezTo>
                  <a:cubicBezTo>
                    <a:pt x="3734" y="5148"/>
                    <a:pt x="3773" y="5150"/>
                    <a:pt x="3813" y="5150"/>
                  </a:cubicBezTo>
                  <a:cubicBezTo>
                    <a:pt x="4044" y="5150"/>
                    <a:pt x="4288" y="5064"/>
                    <a:pt x="4489" y="4910"/>
                  </a:cubicBezTo>
                  <a:cubicBezTo>
                    <a:pt x="5635" y="4028"/>
                    <a:pt x="6205" y="3584"/>
                    <a:pt x="7336" y="2684"/>
                  </a:cubicBezTo>
                  <a:cubicBezTo>
                    <a:pt x="7906" y="2231"/>
                    <a:pt x="8545" y="90"/>
                    <a:pt x="79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972;p73"/>
            <p:cNvSpPr/>
            <p:nvPr/>
          </p:nvSpPr>
          <p:spPr>
            <a:xfrm>
              <a:off x="3298875" y="2619078"/>
              <a:ext cx="461936" cy="263927"/>
            </a:xfrm>
            <a:custGeom>
              <a:avLst/>
              <a:gdLst/>
              <a:ahLst/>
              <a:cxnLst/>
              <a:rect l="l" t="t" r="r" b="b"/>
              <a:pathLst>
                <a:path w="7260" h="4148" extrusionOk="0">
                  <a:moveTo>
                    <a:pt x="4083" y="1"/>
                  </a:moveTo>
                  <a:cubicBezTo>
                    <a:pt x="3854" y="1"/>
                    <a:pt x="3611" y="92"/>
                    <a:pt x="3415" y="254"/>
                  </a:cubicBezTo>
                  <a:cubicBezTo>
                    <a:pt x="2288" y="1182"/>
                    <a:pt x="1720" y="1638"/>
                    <a:pt x="576" y="2542"/>
                  </a:cubicBezTo>
                  <a:cubicBezTo>
                    <a:pt x="1" y="2998"/>
                    <a:pt x="91" y="3737"/>
                    <a:pt x="736" y="3824"/>
                  </a:cubicBezTo>
                  <a:cubicBezTo>
                    <a:pt x="1669" y="3950"/>
                    <a:pt x="2136" y="4013"/>
                    <a:pt x="3071" y="4139"/>
                  </a:cubicBezTo>
                  <a:cubicBezTo>
                    <a:pt x="3110" y="4145"/>
                    <a:pt x="3149" y="4147"/>
                    <a:pt x="3189" y="4147"/>
                  </a:cubicBezTo>
                  <a:cubicBezTo>
                    <a:pt x="3419" y="4147"/>
                    <a:pt x="3663" y="4061"/>
                    <a:pt x="3861" y="3905"/>
                  </a:cubicBezTo>
                  <a:cubicBezTo>
                    <a:pt x="5003" y="3012"/>
                    <a:pt x="5569" y="2562"/>
                    <a:pt x="6693" y="1646"/>
                  </a:cubicBezTo>
                  <a:cubicBezTo>
                    <a:pt x="7260" y="1184"/>
                    <a:pt x="7153" y="422"/>
                    <a:pt x="6511" y="333"/>
                  </a:cubicBezTo>
                  <a:cubicBezTo>
                    <a:pt x="5586" y="204"/>
                    <a:pt x="5123" y="139"/>
                    <a:pt x="4197" y="9"/>
                  </a:cubicBezTo>
                  <a:cubicBezTo>
                    <a:pt x="4159" y="3"/>
                    <a:pt x="4121" y="1"/>
                    <a:pt x="408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973;p73"/>
            <p:cNvSpPr/>
            <p:nvPr/>
          </p:nvSpPr>
          <p:spPr>
            <a:xfrm>
              <a:off x="4565403" y="2435255"/>
              <a:ext cx="528808" cy="350842"/>
            </a:xfrm>
            <a:custGeom>
              <a:avLst/>
              <a:gdLst/>
              <a:ahLst/>
              <a:cxnLst/>
              <a:rect l="l" t="t" r="r" b="b"/>
              <a:pathLst>
                <a:path w="8311" h="5514" extrusionOk="0">
                  <a:moveTo>
                    <a:pt x="7652" y="0"/>
                  </a:moveTo>
                  <a:cubicBezTo>
                    <a:pt x="6433" y="481"/>
                    <a:pt x="5826" y="717"/>
                    <a:pt x="4612" y="1182"/>
                  </a:cubicBezTo>
                  <a:cubicBezTo>
                    <a:pt x="4574" y="1176"/>
                    <a:pt x="4536" y="1174"/>
                    <a:pt x="4497" y="1174"/>
                  </a:cubicBezTo>
                  <a:cubicBezTo>
                    <a:pt x="4266" y="1174"/>
                    <a:pt x="4026" y="1271"/>
                    <a:pt x="3835" y="1444"/>
                  </a:cubicBezTo>
                  <a:cubicBezTo>
                    <a:pt x="2759" y="1924"/>
                    <a:pt x="2221" y="2158"/>
                    <a:pt x="1144" y="2623"/>
                  </a:cubicBezTo>
                  <a:cubicBezTo>
                    <a:pt x="595" y="3108"/>
                    <a:pt x="1" y="5174"/>
                    <a:pt x="1354" y="5178"/>
                  </a:cubicBezTo>
                  <a:cubicBezTo>
                    <a:pt x="2298" y="5309"/>
                    <a:pt x="2771" y="5375"/>
                    <a:pt x="3719" y="5506"/>
                  </a:cubicBezTo>
                  <a:cubicBezTo>
                    <a:pt x="3758" y="5511"/>
                    <a:pt x="3797" y="5514"/>
                    <a:pt x="3837" y="5514"/>
                  </a:cubicBezTo>
                  <a:cubicBezTo>
                    <a:pt x="4069" y="5514"/>
                    <a:pt x="4310" y="5426"/>
                    <a:pt x="4502" y="5265"/>
                  </a:cubicBezTo>
                  <a:cubicBezTo>
                    <a:pt x="5594" y="4346"/>
                    <a:pt x="6139" y="3880"/>
                    <a:pt x="7231" y="2920"/>
                  </a:cubicBezTo>
                  <a:cubicBezTo>
                    <a:pt x="7779" y="2436"/>
                    <a:pt x="8310" y="99"/>
                    <a:pt x="765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974;p73"/>
            <p:cNvSpPr/>
            <p:nvPr/>
          </p:nvSpPr>
          <p:spPr>
            <a:xfrm>
              <a:off x="4620950" y="2400069"/>
              <a:ext cx="457991" cy="285497"/>
            </a:xfrm>
            <a:custGeom>
              <a:avLst/>
              <a:gdLst/>
              <a:ahLst/>
              <a:cxnLst/>
              <a:rect l="l" t="t" r="r" b="b"/>
              <a:pathLst>
                <a:path w="7198" h="4487" extrusionOk="0">
                  <a:moveTo>
                    <a:pt x="3922" y="1"/>
                  </a:moveTo>
                  <a:cubicBezTo>
                    <a:pt x="3689" y="1"/>
                    <a:pt x="3450" y="103"/>
                    <a:pt x="3259" y="286"/>
                  </a:cubicBezTo>
                  <a:cubicBezTo>
                    <a:pt x="2177" y="1319"/>
                    <a:pt x="1637" y="1814"/>
                    <a:pt x="550" y="2785"/>
                  </a:cubicBezTo>
                  <a:cubicBezTo>
                    <a:pt x="1" y="3274"/>
                    <a:pt x="137" y="4054"/>
                    <a:pt x="788" y="4146"/>
                  </a:cubicBezTo>
                  <a:cubicBezTo>
                    <a:pt x="1730" y="4278"/>
                    <a:pt x="2201" y="4345"/>
                    <a:pt x="3146" y="4478"/>
                  </a:cubicBezTo>
                  <a:cubicBezTo>
                    <a:pt x="3186" y="4484"/>
                    <a:pt x="3226" y="4487"/>
                    <a:pt x="3267" y="4487"/>
                  </a:cubicBezTo>
                  <a:cubicBezTo>
                    <a:pt x="3497" y="4487"/>
                    <a:pt x="3736" y="4396"/>
                    <a:pt x="3926" y="4232"/>
                  </a:cubicBezTo>
                  <a:cubicBezTo>
                    <a:pt x="5016" y="3286"/>
                    <a:pt x="5560" y="2805"/>
                    <a:pt x="6648" y="1807"/>
                  </a:cubicBezTo>
                  <a:cubicBezTo>
                    <a:pt x="7197" y="1304"/>
                    <a:pt x="7048" y="460"/>
                    <a:pt x="6394" y="362"/>
                  </a:cubicBezTo>
                  <a:cubicBezTo>
                    <a:pt x="5445" y="220"/>
                    <a:pt x="4973" y="148"/>
                    <a:pt x="4033" y="9"/>
                  </a:cubicBezTo>
                  <a:cubicBezTo>
                    <a:pt x="3997" y="3"/>
                    <a:pt x="3959" y="1"/>
                    <a:pt x="392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3975;p73"/>
            <p:cNvSpPr/>
            <p:nvPr/>
          </p:nvSpPr>
          <p:spPr>
            <a:xfrm>
              <a:off x="4077435" y="2341530"/>
              <a:ext cx="525945" cy="357078"/>
            </a:xfrm>
            <a:custGeom>
              <a:avLst/>
              <a:gdLst/>
              <a:ahLst/>
              <a:cxnLst/>
              <a:rect l="l" t="t" r="r" b="b"/>
              <a:pathLst>
                <a:path w="8266" h="5612" extrusionOk="0">
                  <a:moveTo>
                    <a:pt x="7624" y="0"/>
                  </a:moveTo>
                  <a:lnTo>
                    <a:pt x="7624" y="0"/>
                  </a:lnTo>
                  <a:cubicBezTo>
                    <a:pt x="6424" y="500"/>
                    <a:pt x="5825" y="744"/>
                    <a:pt x="4623" y="1223"/>
                  </a:cubicBezTo>
                  <a:cubicBezTo>
                    <a:pt x="4588" y="1218"/>
                    <a:pt x="4553" y="1216"/>
                    <a:pt x="4518" y="1216"/>
                  </a:cubicBezTo>
                  <a:cubicBezTo>
                    <a:pt x="4289" y="1216"/>
                    <a:pt x="4048" y="1317"/>
                    <a:pt x="3855" y="1495"/>
                  </a:cubicBezTo>
                  <a:cubicBezTo>
                    <a:pt x="2788" y="1987"/>
                    <a:pt x="2254" y="2227"/>
                    <a:pt x="1182" y="2701"/>
                  </a:cubicBezTo>
                  <a:cubicBezTo>
                    <a:pt x="630" y="3193"/>
                    <a:pt x="0" y="5281"/>
                    <a:pt x="1338" y="5281"/>
                  </a:cubicBezTo>
                  <a:cubicBezTo>
                    <a:pt x="2268" y="5410"/>
                    <a:pt x="2735" y="5475"/>
                    <a:pt x="3667" y="5604"/>
                  </a:cubicBezTo>
                  <a:cubicBezTo>
                    <a:pt x="3705" y="5609"/>
                    <a:pt x="3744" y="5612"/>
                    <a:pt x="3783" y="5612"/>
                  </a:cubicBezTo>
                  <a:cubicBezTo>
                    <a:pt x="4013" y="5612"/>
                    <a:pt x="4253" y="5522"/>
                    <a:pt x="4446" y="5358"/>
                  </a:cubicBezTo>
                  <a:cubicBezTo>
                    <a:pt x="5542" y="4422"/>
                    <a:pt x="6089" y="3946"/>
                    <a:pt x="7173" y="2964"/>
                  </a:cubicBezTo>
                  <a:cubicBezTo>
                    <a:pt x="7721" y="2468"/>
                    <a:pt x="8266" y="92"/>
                    <a:pt x="762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976;p73"/>
            <p:cNvSpPr/>
            <p:nvPr/>
          </p:nvSpPr>
          <p:spPr>
            <a:xfrm>
              <a:off x="4135528" y="2308062"/>
              <a:ext cx="452582" cy="288678"/>
            </a:xfrm>
            <a:custGeom>
              <a:avLst/>
              <a:gdLst/>
              <a:ahLst/>
              <a:cxnLst/>
              <a:rect l="l" t="t" r="r" b="b"/>
              <a:pathLst>
                <a:path w="7113" h="4537" extrusionOk="0">
                  <a:moveTo>
                    <a:pt x="3919" y="0"/>
                  </a:moveTo>
                  <a:cubicBezTo>
                    <a:pt x="3689" y="0"/>
                    <a:pt x="3449" y="107"/>
                    <a:pt x="3257" y="294"/>
                  </a:cubicBezTo>
                  <a:cubicBezTo>
                    <a:pt x="2181" y="1342"/>
                    <a:pt x="1641" y="1846"/>
                    <a:pt x="549" y="2831"/>
                  </a:cubicBezTo>
                  <a:cubicBezTo>
                    <a:pt x="0" y="3327"/>
                    <a:pt x="120" y="4114"/>
                    <a:pt x="761" y="4204"/>
                  </a:cubicBezTo>
                  <a:cubicBezTo>
                    <a:pt x="1689" y="4334"/>
                    <a:pt x="2152" y="4399"/>
                    <a:pt x="3082" y="4529"/>
                  </a:cubicBezTo>
                  <a:cubicBezTo>
                    <a:pt x="3119" y="4534"/>
                    <a:pt x="3157" y="4537"/>
                    <a:pt x="3195" y="4537"/>
                  </a:cubicBezTo>
                  <a:cubicBezTo>
                    <a:pt x="3424" y="4537"/>
                    <a:pt x="3664" y="4443"/>
                    <a:pt x="3856" y="4275"/>
                  </a:cubicBezTo>
                  <a:cubicBezTo>
                    <a:pt x="4946" y="3311"/>
                    <a:pt x="5489" y="2819"/>
                    <a:pt x="6568" y="1797"/>
                  </a:cubicBezTo>
                  <a:cubicBezTo>
                    <a:pt x="7112" y="1281"/>
                    <a:pt x="6974" y="428"/>
                    <a:pt x="6333" y="336"/>
                  </a:cubicBezTo>
                  <a:cubicBezTo>
                    <a:pt x="5406" y="204"/>
                    <a:pt x="4944" y="138"/>
                    <a:pt x="4022" y="8"/>
                  </a:cubicBezTo>
                  <a:cubicBezTo>
                    <a:pt x="3988" y="3"/>
                    <a:pt x="3954" y="0"/>
                    <a:pt x="391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977;p73"/>
            <p:cNvSpPr/>
            <p:nvPr/>
          </p:nvSpPr>
          <p:spPr>
            <a:xfrm>
              <a:off x="3629681" y="2251560"/>
              <a:ext cx="526899" cy="360068"/>
            </a:xfrm>
            <a:custGeom>
              <a:avLst/>
              <a:gdLst/>
              <a:ahLst/>
              <a:cxnLst/>
              <a:rect l="l" t="t" r="r" b="b"/>
              <a:pathLst>
                <a:path w="8281" h="5659" extrusionOk="0">
                  <a:moveTo>
                    <a:pt x="7647" y="0"/>
                  </a:moveTo>
                  <a:lnTo>
                    <a:pt x="7647" y="0"/>
                  </a:lnTo>
                  <a:cubicBezTo>
                    <a:pt x="6454" y="509"/>
                    <a:pt x="5857" y="757"/>
                    <a:pt x="4658" y="1243"/>
                  </a:cubicBezTo>
                  <a:cubicBezTo>
                    <a:pt x="4625" y="1238"/>
                    <a:pt x="4590" y="1236"/>
                    <a:pt x="4556" y="1236"/>
                  </a:cubicBezTo>
                  <a:cubicBezTo>
                    <a:pt x="4326" y="1236"/>
                    <a:pt x="4085" y="1338"/>
                    <a:pt x="3892" y="1517"/>
                  </a:cubicBezTo>
                  <a:cubicBezTo>
                    <a:pt x="2823" y="2013"/>
                    <a:pt x="2288" y="2255"/>
                    <a:pt x="1213" y="2732"/>
                  </a:cubicBezTo>
                  <a:cubicBezTo>
                    <a:pt x="658" y="3226"/>
                    <a:pt x="0" y="5328"/>
                    <a:pt x="1331" y="5328"/>
                  </a:cubicBezTo>
                  <a:cubicBezTo>
                    <a:pt x="1332" y="5328"/>
                    <a:pt x="1332" y="5328"/>
                    <a:pt x="1332" y="5328"/>
                  </a:cubicBezTo>
                  <a:cubicBezTo>
                    <a:pt x="2257" y="5457"/>
                    <a:pt x="2719" y="5521"/>
                    <a:pt x="3644" y="5650"/>
                  </a:cubicBezTo>
                  <a:cubicBezTo>
                    <a:pt x="3682" y="5656"/>
                    <a:pt x="3720" y="5658"/>
                    <a:pt x="3759" y="5658"/>
                  </a:cubicBezTo>
                  <a:cubicBezTo>
                    <a:pt x="3987" y="5658"/>
                    <a:pt x="4227" y="5566"/>
                    <a:pt x="4421" y="5400"/>
                  </a:cubicBezTo>
                  <a:cubicBezTo>
                    <a:pt x="5528" y="4454"/>
                    <a:pt x="6077" y="3973"/>
                    <a:pt x="7165" y="2978"/>
                  </a:cubicBezTo>
                  <a:cubicBezTo>
                    <a:pt x="7714" y="2476"/>
                    <a:pt x="8281" y="88"/>
                    <a:pt x="764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978;p73"/>
            <p:cNvSpPr/>
            <p:nvPr/>
          </p:nvSpPr>
          <p:spPr>
            <a:xfrm>
              <a:off x="3689746" y="2219491"/>
              <a:ext cx="451437" cy="289378"/>
            </a:xfrm>
            <a:custGeom>
              <a:avLst/>
              <a:gdLst/>
              <a:ahLst/>
              <a:cxnLst/>
              <a:rect l="l" t="t" r="r" b="b"/>
              <a:pathLst>
                <a:path w="7095" h="4548" extrusionOk="0">
                  <a:moveTo>
                    <a:pt x="3943" y="0"/>
                  </a:moveTo>
                  <a:cubicBezTo>
                    <a:pt x="3711" y="0"/>
                    <a:pt x="3469" y="107"/>
                    <a:pt x="3275" y="295"/>
                  </a:cubicBezTo>
                  <a:cubicBezTo>
                    <a:pt x="2196" y="1345"/>
                    <a:pt x="1652" y="1850"/>
                    <a:pt x="554" y="2839"/>
                  </a:cubicBezTo>
                  <a:cubicBezTo>
                    <a:pt x="1" y="3336"/>
                    <a:pt x="111" y="4127"/>
                    <a:pt x="748" y="4217"/>
                  </a:cubicBezTo>
                  <a:cubicBezTo>
                    <a:pt x="1671" y="4347"/>
                    <a:pt x="2131" y="4411"/>
                    <a:pt x="3053" y="4540"/>
                  </a:cubicBezTo>
                  <a:cubicBezTo>
                    <a:pt x="3089" y="4545"/>
                    <a:pt x="3126" y="4547"/>
                    <a:pt x="3163" y="4547"/>
                  </a:cubicBezTo>
                  <a:cubicBezTo>
                    <a:pt x="3391" y="4547"/>
                    <a:pt x="3632" y="4453"/>
                    <a:pt x="3825" y="4282"/>
                  </a:cubicBezTo>
                  <a:cubicBezTo>
                    <a:pt x="4923" y="3309"/>
                    <a:pt x="5468" y="2811"/>
                    <a:pt x="6548" y="1779"/>
                  </a:cubicBezTo>
                  <a:cubicBezTo>
                    <a:pt x="7094" y="1258"/>
                    <a:pt x="6965" y="405"/>
                    <a:pt x="6331" y="318"/>
                  </a:cubicBezTo>
                  <a:cubicBezTo>
                    <a:pt x="5414" y="193"/>
                    <a:pt x="4956" y="130"/>
                    <a:pt x="4038" y="6"/>
                  </a:cubicBezTo>
                  <a:cubicBezTo>
                    <a:pt x="4006" y="2"/>
                    <a:pt x="3975" y="0"/>
                    <a:pt x="394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979;p73"/>
            <p:cNvSpPr/>
            <p:nvPr/>
          </p:nvSpPr>
          <p:spPr>
            <a:xfrm>
              <a:off x="4389597" y="3047172"/>
              <a:ext cx="632585" cy="445838"/>
            </a:xfrm>
            <a:custGeom>
              <a:avLst/>
              <a:gdLst/>
              <a:ahLst/>
              <a:cxnLst/>
              <a:rect l="l" t="t" r="r" b="b"/>
              <a:pathLst>
                <a:path w="9942" h="7007" extrusionOk="0">
                  <a:moveTo>
                    <a:pt x="6920" y="1"/>
                  </a:moveTo>
                  <a:cubicBezTo>
                    <a:pt x="6628" y="1"/>
                    <a:pt x="6325" y="113"/>
                    <a:pt x="6090" y="314"/>
                  </a:cubicBezTo>
                  <a:cubicBezTo>
                    <a:pt x="3920" y="2178"/>
                    <a:pt x="2823" y="3102"/>
                    <a:pt x="609" y="4992"/>
                  </a:cubicBezTo>
                  <a:cubicBezTo>
                    <a:pt x="1" y="5511"/>
                    <a:pt x="122" y="6338"/>
                    <a:pt x="834" y="6513"/>
                  </a:cubicBezTo>
                  <a:cubicBezTo>
                    <a:pt x="1578" y="6698"/>
                    <a:pt x="1950" y="6791"/>
                    <a:pt x="2694" y="6977"/>
                  </a:cubicBezTo>
                  <a:cubicBezTo>
                    <a:pt x="2774" y="6997"/>
                    <a:pt x="2858" y="7007"/>
                    <a:pt x="2943" y="7007"/>
                  </a:cubicBezTo>
                  <a:cubicBezTo>
                    <a:pt x="3231" y="7007"/>
                    <a:pt x="3532" y="6893"/>
                    <a:pt x="3766" y="6685"/>
                  </a:cubicBezTo>
                  <a:cubicBezTo>
                    <a:pt x="6012" y="4704"/>
                    <a:pt x="7122" y="3746"/>
                    <a:pt x="9328" y="1844"/>
                  </a:cubicBezTo>
                  <a:cubicBezTo>
                    <a:pt x="9942" y="1316"/>
                    <a:pt x="9782" y="498"/>
                    <a:pt x="9043" y="365"/>
                  </a:cubicBezTo>
                  <a:cubicBezTo>
                    <a:pt x="8269" y="226"/>
                    <a:pt x="7882" y="157"/>
                    <a:pt x="7110" y="18"/>
                  </a:cubicBezTo>
                  <a:cubicBezTo>
                    <a:pt x="7048" y="6"/>
                    <a:pt x="6984" y="1"/>
                    <a:pt x="692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980;p73"/>
            <p:cNvSpPr/>
            <p:nvPr/>
          </p:nvSpPr>
          <p:spPr>
            <a:xfrm>
              <a:off x="4965627" y="2465543"/>
              <a:ext cx="627622" cy="464863"/>
            </a:xfrm>
            <a:custGeom>
              <a:avLst/>
              <a:gdLst/>
              <a:ahLst/>
              <a:cxnLst/>
              <a:rect l="l" t="t" r="r" b="b"/>
              <a:pathLst>
                <a:path w="9864" h="7306" extrusionOk="0">
                  <a:moveTo>
                    <a:pt x="6794" y="1"/>
                  </a:moveTo>
                  <a:cubicBezTo>
                    <a:pt x="6500" y="1"/>
                    <a:pt x="6198" y="130"/>
                    <a:pt x="5966" y="358"/>
                  </a:cubicBezTo>
                  <a:cubicBezTo>
                    <a:pt x="3803" y="2481"/>
                    <a:pt x="2738" y="3452"/>
                    <a:pt x="589" y="5368"/>
                  </a:cubicBezTo>
                  <a:cubicBezTo>
                    <a:pt x="1" y="5893"/>
                    <a:pt x="133" y="6702"/>
                    <a:pt x="838" y="6862"/>
                  </a:cubicBezTo>
                  <a:cubicBezTo>
                    <a:pt x="1576" y="7030"/>
                    <a:pt x="1944" y="7113"/>
                    <a:pt x="2682" y="7280"/>
                  </a:cubicBezTo>
                  <a:cubicBezTo>
                    <a:pt x="2758" y="7297"/>
                    <a:pt x="2837" y="7305"/>
                    <a:pt x="2917" y="7305"/>
                  </a:cubicBezTo>
                  <a:cubicBezTo>
                    <a:pt x="3207" y="7305"/>
                    <a:pt x="3509" y="7193"/>
                    <a:pt x="3741" y="6991"/>
                  </a:cubicBezTo>
                  <a:cubicBezTo>
                    <a:pt x="5935" y="5086"/>
                    <a:pt x="7023" y="4135"/>
                    <a:pt x="9247" y="2083"/>
                  </a:cubicBezTo>
                  <a:cubicBezTo>
                    <a:pt x="9863" y="1514"/>
                    <a:pt x="9698" y="587"/>
                    <a:pt x="8947" y="430"/>
                  </a:cubicBezTo>
                  <a:cubicBezTo>
                    <a:pt x="8162" y="266"/>
                    <a:pt x="7770" y="184"/>
                    <a:pt x="6990" y="21"/>
                  </a:cubicBezTo>
                  <a:cubicBezTo>
                    <a:pt x="6925" y="8"/>
                    <a:pt x="6860" y="1"/>
                    <a:pt x="67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8" name="Rectangle 7"/>
              <p:cNvSpPr/>
              <p:nvPr/>
            </p:nvSpPr>
            <p:spPr>
              <a:xfrm>
                <a:off x="1083974" y="2371892"/>
                <a:ext cx="7455940" cy="1763688"/>
              </a:xfrm>
              <a:prstGeom prst="rect">
                <a:avLst/>
              </a:prstGeom>
            </p:spPr>
            <p:txBody>
              <a:bodyPr wrap="square">
                <a:spAutoFit/>
              </a:bodyPr>
              <a:lstStyle/>
              <a:p>
                <a:pPr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𝑃</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Para xmlns:m="http://schemas.openxmlformats.org/officeDocument/2006/math">
                    <m:oMathParaPr>
                      <m:jc m:val="left"/>
                    </m:oMathParaPr>
                    <m:oMath xmlns:m="http://schemas.openxmlformats.org/officeDocument/2006/math">
                      <m:r>
                        <a:rPr lang="en-US" sz="1800" i="1" smtClean="0">
                          <a:latin typeface="Cambria Math" panose="02040503050406030204" pitchFamily="18" charset="0"/>
                          <a:ea typeface="Calibri" panose="020F0502020204030204" pitchFamily="34" charset="0"/>
                          <a:cs typeface="Times New Roman" panose="02020603050405020304" pitchFamily="18" charset="0"/>
                        </a:rPr>
                        <m:t>𝑏</m:t>
                      </m:r>
                      <m:r>
                        <a:rPr lang="en-US" sz="1800" i="1">
                          <a:latin typeface="Cambria Math" panose="02040503050406030204" pitchFamily="18" charset="0"/>
                          <a:ea typeface="Calibri" panose="020F0502020204030204" pitchFamily="34" charset="0"/>
                          <a:cs typeface="Times New Roman" panose="02020603050405020304" pitchFamily="18" charset="0"/>
                        </a:rPr>
                        <m:t>)</m:t>
                      </m:r>
                      <m:r>
                        <a:rPr lang="en-US" sz="1800" b="0" i="1" smtClean="0">
                          <a:latin typeface="Cambria Math" panose="02040503050406030204" pitchFamily="18" charset="0"/>
                          <a:ea typeface="Calibri" panose="020F0502020204030204" pitchFamily="34" charset="0"/>
                          <a:cs typeface="Times New Roman" panose="02020603050405020304" pitchFamily="18" charset="0"/>
                        </a:rPr>
                        <m:t> </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11</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11+1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11</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12</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120</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10</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𝑄</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11</m:t>
                          </m:r>
                        </m:e>
                      </m:d>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11−1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83974" y="2371892"/>
                <a:ext cx="7455940" cy="1763688"/>
              </a:xfrm>
              <a:prstGeom prst="rect">
                <a:avLst/>
              </a:prstGeom>
              <a:blipFill>
                <a:blip r:embed="rId5"/>
                <a:stretch>
                  <a:fillRect/>
                </a:stretch>
              </a:blipFill>
            </p:spPr>
            <p:txBody>
              <a:bodyPr/>
              <a:lstStyle/>
              <a:p>
                <a:r>
                  <a:rPr lang="en-US">
                    <a:noFill/>
                  </a:rPr>
                  <a:t> </a:t>
                </a:r>
              </a:p>
            </p:txBody>
          </p:sp>
        </mc:Fallback>
      </mc:AlternateContent>
      <p:grpSp>
        <p:nvGrpSpPr>
          <p:cNvPr id="11" name="Group 10"/>
          <p:cNvGrpSpPr/>
          <p:nvPr/>
        </p:nvGrpSpPr>
        <p:grpSpPr>
          <a:xfrm>
            <a:off x="5267764" y="2596800"/>
            <a:ext cx="1733385" cy="612732"/>
            <a:chOff x="4934742" y="2790206"/>
            <a:chExt cx="1733385" cy="612732"/>
          </a:xfrm>
        </p:grpSpPr>
        <p:sp>
          <p:nvSpPr>
            <p:cNvPr id="9" name="Rectangle 8"/>
            <p:cNvSpPr/>
            <p:nvPr/>
          </p:nvSpPr>
          <p:spPr>
            <a:xfrm>
              <a:off x="4934742" y="2919998"/>
              <a:ext cx="582211" cy="369332"/>
            </a:xfrm>
            <a:prstGeom prst="rect">
              <a:avLst/>
            </a:prstGeom>
          </p:spPr>
          <p:txBody>
            <a:bodyPr wrap="none">
              <a:spAutoFit/>
            </a:bodyPr>
            <a:lstStyle/>
            <a:p>
              <a:r>
                <a:rPr lang="fr-FR" sz="1800" smtClean="0">
                  <a:ea typeface="Calibri" panose="020F0502020204030204" pitchFamily="34" charset="0"/>
                  <a:cs typeface="Times New Roman" panose="02020603050405020304" pitchFamily="18" charset="0"/>
                </a:rPr>
                <a:t>Vậy</a:t>
              </a:r>
              <a:endParaRPr lang="en-US"/>
            </a:p>
          </p:txBody>
        </p:sp>
        <mc:AlternateContent xmlns:mc="http://schemas.openxmlformats.org/markup-compatibility/2006" xmlns:a14="http://schemas.microsoft.com/office/drawing/2010/main">
          <mc:Choice Requires="a14">
            <p:sp>
              <p:nvSpPr>
                <p:cNvPr id="10" name="Rectangle 9"/>
                <p:cNvSpPr/>
                <p:nvPr/>
              </p:nvSpPr>
              <p:spPr>
                <a:xfrm>
                  <a:off x="5421375" y="2790206"/>
                  <a:ext cx="1246752" cy="612732"/>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𝑄</m:t>
                        </m:r>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𝑥</m:t>
                            </m:r>
                            <m:r>
                              <a:rPr lang="fr-FR" sz="18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a:p>
              </p:txBody>
            </p:sp>
          </mc:Choice>
          <mc:Fallback xmlns="">
            <p:sp>
              <p:nvSpPr>
                <p:cNvPr id="10" name="Rectangle 9"/>
                <p:cNvSpPr>
                  <a:spLocks noRot="1" noChangeAspect="1" noMove="1" noResize="1" noEditPoints="1" noAdjustHandles="1" noChangeArrowheads="1" noChangeShapeType="1" noTextEdit="1"/>
                </p:cNvSpPr>
                <p:nvPr/>
              </p:nvSpPr>
              <p:spPr>
                <a:xfrm>
                  <a:off x="5421375" y="2790206"/>
                  <a:ext cx="1246752" cy="612732"/>
                </a:xfrm>
                <a:prstGeom prst="rect">
                  <a:avLst/>
                </a:prstGeom>
                <a:blipFill>
                  <a:blip r:embed="rId6"/>
                  <a:stretch>
                    <a:fillRect/>
                  </a:stretch>
                </a:blipFill>
              </p:spPr>
              <p:txBody>
                <a:bodyPr/>
                <a:lstStyle/>
                <a:p>
                  <a:r>
                    <a:rPr lang="en-US">
                      <a:noFill/>
                    </a:rPr>
                    <a:t> </a:t>
                  </a:r>
                </a:p>
              </p:txBody>
            </p:sp>
          </mc:Fallback>
        </mc:AlternateContent>
      </p:grpSp>
      <p:grpSp>
        <p:nvGrpSpPr>
          <p:cNvPr id="14" name="Group 13"/>
          <p:cNvGrpSpPr/>
          <p:nvPr/>
        </p:nvGrpSpPr>
        <p:grpSpPr>
          <a:xfrm>
            <a:off x="1083974" y="4176040"/>
            <a:ext cx="3658232" cy="612732"/>
            <a:chOff x="630542" y="4163166"/>
            <a:chExt cx="3658232" cy="612732"/>
          </a:xfrm>
        </p:grpSpPr>
        <mc:AlternateContent xmlns:mc="http://schemas.openxmlformats.org/markup-compatibility/2006" xmlns:a14="http://schemas.microsoft.com/office/drawing/2010/main">
          <mc:Choice Requires="a14">
            <p:sp>
              <p:nvSpPr>
                <p:cNvPr id="12" name="Rectangle 11"/>
                <p:cNvSpPr/>
                <p:nvPr/>
              </p:nvSpPr>
              <p:spPr>
                <a:xfrm>
                  <a:off x="3783507" y="4163166"/>
                  <a:ext cx="505267"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m:t>
                            </m:r>
                          </m:num>
                          <m:den>
                            <m:r>
                              <a:rPr lang="fr-FR" sz="1800" i="1">
                                <a:latin typeface="Cambria Math" panose="02040503050406030204" pitchFamily="18" charset="0"/>
                                <a:ea typeface="Calibri" panose="020F0502020204030204" pitchFamily="34" charset="0"/>
                                <a:cs typeface="Times New Roman" panose="02020603050405020304" pitchFamily="18" charset="0"/>
                              </a:rPr>
                              <m:t>10</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3783507" y="4163166"/>
                  <a:ext cx="505267" cy="612732"/>
                </a:xfrm>
                <a:prstGeom prst="rect">
                  <a:avLst/>
                </a:prstGeom>
                <a:blipFill>
                  <a:blip r:embed="rId7"/>
                  <a:stretch>
                    <a:fillRect/>
                  </a:stretch>
                </a:blipFill>
              </p:spPr>
              <p:txBody>
                <a:bodyPr/>
                <a:lstStyle/>
                <a:p>
                  <a:r>
                    <a:rPr lang="en-US">
                      <a:noFill/>
                    </a:rPr>
                    <a:t> </a:t>
                  </a:r>
                </a:p>
              </p:txBody>
            </p:sp>
          </mc:Fallback>
        </mc:AlternateContent>
        <p:sp>
          <p:nvSpPr>
            <p:cNvPr id="13" name="Rectangle 12"/>
            <p:cNvSpPr/>
            <p:nvPr/>
          </p:nvSpPr>
          <p:spPr>
            <a:xfrm>
              <a:off x="630542" y="4215617"/>
              <a:ext cx="3288080" cy="507831"/>
            </a:xfrm>
            <a:prstGeom prst="rect">
              <a:avLst/>
            </a:prstGeom>
          </p:spPr>
          <p:txBody>
            <a:bodyPr wrap="none">
              <a:spAutoFit/>
            </a:bodyPr>
            <a:lstStyle/>
            <a:p>
              <a:pPr lvl="0" algn="just">
                <a:lnSpc>
                  <a:spcPct val="150000"/>
                </a:lnSpc>
              </a:pPr>
              <a:r>
                <a:rPr lang="fr-FR" sz="1800">
                  <a:ea typeface="Calibri" panose="020F0502020204030204" pitchFamily="34" charset="0"/>
                  <a:cs typeface="Times New Roman" panose="02020603050405020304" pitchFamily="18" charset="0"/>
                </a:rPr>
                <a:t>Ta thấy hai kết quả cùng bằng</a:t>
              </a:r>
              <a:endParaRPr lang="en-US" sz="1800">
                <a:ea typeface="Arial" panose="020B0604020202020204" pitchFamily="34" charset="0"/>
                <a:cs typeface="Times New Roman" panose="02020603050405020304" pitchFamily="18" charset="0"/>
              </a:endParaRPr>
            </a:p>
          </p:txBody>
        </p:sp>
      </p:grpSp>
      <p:grpSp>
        <p:nvGrpSpPr>
          <p:cNvPr id="153" name="Google Shape;3889;p73"/>
          <p:cNvGrpSpPr/>
          <p:nvPr/>
        </p:nvGrpSpPr>
        <p:grpSpPr>
          <a:xfrm flipH="1">
            <a:off x="149468" y="2085219"/>
            <a:ext cx="691190" cy="511581"/>
            <a:chOff x="1381700" y="994425"/>
            <a:chExt cx="2433310" cy="1947952"/>
          </a:xfrm>
        </p:grpSpPr>
        <p:sp>
          <p:nvSpPr>
            <p:cNvPr id="154" name="Google Shape;3890;p73"/>
            <p:cNvSpPr/>
            <p:nvPr/>
          </p:nvSpPr>
          <p:spPr>
            <a:xfrm>
              <a:off x="1794234" y="1329957"/>
              <a:ext cx="2020776" cy="1456176"/>
            </a:xfrm>
            <a:custGeom>
              <a:avLst/>
              <a:gdLst/>
              <a:ahLst/>
              <a:cxnLst/>
              <a:rect l="l" t="t" r="r" b="b"/>
              <a:pathLst>
                <a:path w="20784" h="14977" extrusionOk="0">
                  <a:moveTo>
                    <a:pt x="8981" y="0"/>
                  </a:moveTo>
                  <a:lnTo>
                    <a:pt x="7" y="5552"/>
                  </a:lnTo>
                  <a:lnTo>
                    <a:pt x="0" y="5654"/>
                  </a:lnTo>
                  <a:lnTo>
                    <a:pt x="11422" y="14977"/>
                  </a:lnTo>
                  <a:lnTo>
                    <a:pt x="20783" y="7953"/>
                  </a:lnTo>
                  <a:lnTo>
                    <a:pt x="89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3891;p73"/>
            <p:cNvSpPr/>
            <p:nvPr/>
          </p:nvSpPr>
          <p:spPr>
            <a:xfrm>
              <a:off x="1381700" y="994425"/>
              <a:ext cx="1285736" cy="885354"/>
            </a:xfrm>
            <a:custGeom>
              <a:avLst/>
              <a:gdLst/>
              <a:ahLst/>
              <a:cxnLst/>
              <a:rect l="l" t="t" r="r" b="b"/>
              <a:pathLst>
                <a:path w="13224" h="9106" extrusionOk="0">
                  <a:moveTo>
                    <a:pt x="8102" y="1"/>
                  </a:moveTo>
                  <a:lnTo>
                    <a:pt x="1" y="5643"/>
                  </a:lnTo>
                  <a:lnTo>
                    <a:pt x="4243" y="9105"/>
                  </a:lnTo>
                  <a:lnTo>
                    <a:pt x="4250" y="9003"/>
                  </a:lnTo>
                  <a:lnTo>
                    <a:pt x="13224" y="3451"/>
                  </a:lnTo>
                  <a:lnTo>
                    <a:pt x="8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3892;p73"/>
            <p:cNvSpPr/>
            <p:nvPr/>
          </p:nvSpPr>
          <p:spPr>
            <a:xfrm>
              <a:off x="1381700" y="1542982"/>
              <a:ext cx="412634" cy="779667"/>
            </a:xfrm>
            <a:custGeom>
              <a:avLst/>
              <a:gdLst/>
              <a:ahLst/>
              <a:cxnLst/>
              <a:rect l="l" t="t" r="r" b="b"/>
              <a:pathLst>
                <a:path w="4244" h="8019" extrusionOk="0">
                  <a:moveTo>
                    <a:pt x="1" y="1"/>
                  </a:moveTo>
                  <a:lnTo>
                    <a:pt x="1" y="5762"/>
                  </a:lnTo>
                  <a:lnTo>
                    <a:pt x="3907" y="8019"/>
                  </a:lnTo>
                  <a:lnTo>
                    <a:pt x="4243" y="3463"/>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3893;p73"/>
            <p:cNvSpPr/>
            <p:nvPr/>
          </p:nvSpPr>
          <p:spPr>
            <a:xfrm>
              <a:off x="1761566" y="1879680"/>
              <a:ext cx="1143201" cy="1062697"/>
            </a:xfrm>
            <a:custGeom>
              <a:avLst/>
              <a:gdLst/>
              <a:ahLst/>
              <a:cxnLst/>
              <a:rect l="l" t="t" r="r" b="b"/>
              <a:pathLst>
                <a:path w="11758" h="10930" extrusionOk="0">
                  <a:moveTo>
                    <a:pt x="336" y="0"/>
                  </a:moveTo>
                  <a:lnTo>
                    <a:pt x="0" y="4556"/>
                  </a:lnTo>
                  <a:lnTo>
                    <a:pt x="11037" y="10929"/>
                  </a:lnTo>
                  <a:lnTo>
                    <a:pt x="11758" y="9323"/>
                  </a:lnTo>
                  <a:lnTo>
                    <a:pt x="3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3894;p73"/>
            <p:cNvSpPr/>
            <p:nvPr/>
          </p:nvSpPr>
          <p:spPr>
            <a:xfrm>
              <a:off x="2834563" y="2103108"/>
              <a:ext cx="980442" cy="839268"/>
            </a:xfrm>
            <a:custGeom>
              <a:avLst/>
              <a:gdLst/>
              <a:ahLst/>
              <a:cxnLst/>
              <a:rect l="l" t="t" r="r" b="b"/>
              <a:pathLst>
                <a:path w="10084" h="8632" extrusionOk="0">
                  <a:moveTo>
                    <a:pt x="10083" y="1"/>
                  </a:moveTo>
                  <a:lnTo>
                    <a:pt x="722" y="7025"/>
                  </a:lnTo>
                  <a:lnTo>
                    <a:pt x="1" y="8631"/>
                  </a:lnTo>
                  <a:lnTo>
                    <a:pt x="10083" y="2824"/>
                  </a:lnTo>
                  <a:lnTo>
                    <a:pt x="100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anim calcmode="lin" valueType="num">
                                      <p:cBhvr>
                                        <p:cTn id="8" dur="500" fill="hold"/>
                                        <p:tgtEl>
                                          <p:spTgt spid="108"/>
                                        </p:tgtEl>
                                        <p:attrNameLst>
                                          <p:attrName>ppt_x</p:attrName>
                                        </p:attrNameLst>
                                      </p:cBhvr>
                                      <p:tavLst>
                                        <p:tav tm="0">
                                          <p:val>
                                            <p:strVal val="#ppt_x"/>
                                          </p:val>
                                        </p:tav>
                                        <p:tav tm="100000">
                                          <p:val>
                                            <p:strVal val="#ppt_x"/>
                                          </p:val>
                                        </p:tav>
                                      </p:tavLst>
                                    </p:anim>
                                    <p:anim calcmode="lin" valueType="num">
                                      <p:cBhvr>
                                        <p:cTn id="9" dur="500" fill="hold"/>
                                        <p:tgtEl>
                                          <p:spTgt spid="10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randombar(horizontal)">
                                      <p:cBhvr>
                                        <p:cTn id="24" dur="500"/>
                                        <p:tgtEl>
                                          <p:spTgt spid="1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9" dur="500"/>
                                        <p:tgtEl>
                                          <p:spTgt spid="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7" grpId="0"/>
      <p:bldP spid="1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86"/>
        <p:cNvGrpSpPr/>
        <p:nvPr/>
      </p:nvGrpSpPr>
      <p:grpSpPr>
        <a:xfrm>
          <a:off x="0" y="0"/>
          <a:ext cx="0" cy="0"/>
          <a:chOff x="0" y="0"/>
          <a:chExt cx="0" cy="0"/>
        </a:xfrm>
      </p:grpSpPr>
      <p:sp>
        <p:nvSpPr>
          <p:cNvPr id="243" name="Google Shape;3331;p61"/>
          <p:cNvSpPr txBox="1"/>
          <p:nvPr/>
        </p:nvSpPr>
        <p:spPr>
          <a:xfrm flipH="1">
            <a:off x="3204085" y="478064"/>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6.11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47" name="Rectangle 246"/>
          <p:cNvSpPr/>
          <p:nvPr/>
        </p:nvSpPr>
        <p:spPr>
          <a:xfrm>
            <a:off x="4244444" y="2008669"/>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9" name="Group 8"/>
          <p:cNvGrpSpPr/>
          <p:nvPr/>
        </p:nvGrpSpPr>
        <p:grpSpPr>
          <a:xfrm>
            <a:off x="437203" y="1129656"/>
            <a:ext cx="8128491" cy="733149"/>
            <a:chOff x="412927" y="1042105"/>
            <a:chExt cx="8128491" cy="733149"/>
          </a:xfrm>
        </p:grpSpPr>
        <mc:AlternateContent xmlns:mc="http://schemas.openxmlformats.org/markup-compatibility/2006" xmlns:a14="http://schemas.microsoft.com/office/drawing/2010/main">
          <mc:Choice Requires="a14">
            <p:sp>
              <p:nvSpPr>
                <p:cNvPr id="4" name="Rectangle 3"/>
                <p:cNvSpPr/>
                <p:nvPr/>
              </p:nvSpPr>
              <p:spPr>
                <a:xfrm>
                  <a:off x="412927" y="1224025"/>
                  <a:ext cx="5282215" cy="400110"/>
                </a:xfrm>
                <a:prstGeom prst="rect">
                  <a:avLst/>
                </a:prstGeom>
              </p:spPr>
              <p:txBody>
                <a:bodyPr wrap="none">
                  <a:spAutoFit/>
                </a:bodyPr>
                <a:lstStyle/>
                <a:p>
                  <a:r>
                    <a:rPr lang="en-US" sz="2000">
                      <a:latin typeface="+mn-lt"/>
                    </a:rPr>
                    <a:t>Tìm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2000">
                      <a:latin typeface="+mn-lt"/>
                    </a:rPr>
                    <a:t> sao cho hai phân thức sau bằng nhau:</a:t>
                  </a:r>
                </a:p>
              </p:txBody>
            </p:sp>
          </mc:Choice>
          <mc:Fallback xmlns="">
            <p:sp>
              <p:nvSpPr>
                <p:cNvPr id="4" name="Rectangle 3"/>
                <p:cNvSpPr>
                  <a:spLocks noRot="1" noChangeAspect="1" noMove="1" noResize="1" noEditPoints="1" noAdjustHandles="1" noChangeArrowheads="1" noChangeShapeType="1" noTextEdit="1"/>
                </p:cNvSpPr>
                <p:nvPr/>
              </p:nvSpPr>
              <p:spPr>
                <a:xfrm>
                  <a:off x="412927" y="1224025"/>
                  <a:ext cx="5282215" cy="400110"/>
                </a:xfrm>
                <a:prstGeom prst="rect">
                  <a:avLst/>
                </a:prstGeom>
                <a:blipFill>
                  <a:blip r:embed="rId3"/>
                  <a:stretch>
                    <a:fillRect l="-1270" t="-6061" r="-346"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572593" y="1042105"/>
                  <a:ext cx="2968825" cy="73314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den>
                        </m:f>
                        <m:r>
                          <a:rPr lang="en-US" sz="2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v</m:t>
                        </m:r>
                        <m:r>
                          <a:rPr lang="en-US" sz="2000" b="0" i="0" smtClean="0">
                            <a:latin typeface="Cambria Math" panose="02040503050406030204" pitchFamily="18" charset="0"/>
                            <a:ea typeface="Calibri" panose="020F0502020204030204" pitchFamily="34" charset="0"/>
                            <a:cs typeface="Times New Roman" panose="02020603050405020304" pitchFamily="18" charset="0"/>
                          </a:rPr>
                          <m:t>à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𝑎𝑥</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b="0" i="1" smtClean="0">
                                    <a:latin typeface="Cambria Math" panose="02040503050406030204" pitchFamily="18" charset="0"/>
                                    <a:ea typeface="Calibri" panose="020F0502020204030204" pitchFamily="34" charset="0"/>
                                    <a:cs typeface="Times New Roman" panose="02020603050405020304" pitchFamily="18" charset="0"/>
                                  </a:rPr>
                                  <m:t>1−</m:t>
                                </m:r>
                                <m:r>
                                  <a:rPr lang="fr-FR" sz="2000" i="1">
                                    <a:latin typeface="Cambria Math" panose="02040503050406030204" pitchFamily="18" charset="0"/>
                                    <a:ea typeface="Calibri" panose="020F0502020204030204" pitchFamily="34" charset="0"/>
                                    <a:cs typeface="Times New Roman" panose="02020603050405020304" pitchFamily="18" charset="0"/>
                                  </a:rPr>
                                  <m:t>𝑥</m:t>
                                </m:r>
                              </m:e>
                            </m:d>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5572593" y="1042105"/>
                  <a:ext cx="2968825" cy="733149"/>
                </a:xfrm>
                <a:prstGeom prst="rect">
                  <a:avLst/>
                </a:prstGeom>
                <a:blipFill>
                  <a:blip r:embed="rId4"/>
                  <a:stretch>
                    <a:fillRect/>
                  </a:stretch>
                </a:blipFill>
              </p:spPr>
              <p:txBody>
                <a:bodyPr/>
                <a:lstStyle/>
                <a:p>
                  <a:r>
                    <a:rPr lang="en-US">
                      <a:noFill/>
                    </a:rPr>
                    <a:t> </a:t>
                  </a:r>
                </a:p>
              </p:txBody>
            </p:sp>
          </mc:Fallback>
        </mc:AlternateContent>
      </p:grpSp>
      <p:grpSp>
        <p:nvGrpSpPr>
          <p:cNvPr id="11" name="Group 10"/>
          <p:cNvGrpSpPr/>
          <p:nvPr/>
        </p:nvGrpSpPr>
        <p:grpSpPr>
          <a:xfrm>
            <a:off x="1334491" y="2474748"/>
            <a:ext cx="3739188" cy="1130502"/>
            <a:chOff x="651408" y="2362290"/>
            <a:chExt cx="3739188" cy="1130502"/>
          </a:xfrm>
        </p:grpSpPr>
        <p:sp>
          <p:nvSpPr>
            <p:cNvPr id="5" name="Rectangle 4"/>
            <p:cNvSpPr/>
            <p:nvPr/>
          </p:nvSpPr>
          <p:spPr>
            <a:xfrm>
              <a:off x="651408" y="2655606"/>
              <a:ext cx="910356" cy="553998"/>
            </a:xfrm>
            <a:prstGeom prst="rect">
              <a:avLst/>
            </a:prstGeom>
          </p:spPr>
          <p:txBody>
            <a:bodyPr wrap="square">
              <a:spAutoFit/>
            </a:bodyPr>
            <a:lstStyle/>
            <a:p>
              <a:pPr algn="just">
                <a:lnSpc>
                  <a:spcPct val="150000"/>
                </a:lnSpc>
                <a:spcBef>
                  <a:spcPts val="600"/>
                </a:spcBef>
                <a:spcAft>
                  <a:spcPts val="600"/>
                </a:spcAft>
              </a:pPr>
              <a:r>
                <a:rPr lang="fr-FR" sz="2000">
                  <a:latin typeface="Arial" panose="020B0604020202020204" pitchFamily="34" charset="0"/>
                  <a:ea typeface="Calibri" panose="020F0502020204030204" pitchFamily="34" charset="0"/>
                  <a:cs typeface="Arial" panose="020B0604020202020204" pitchFamily="34" charset="0"/>
                </a:rPr>
                <a:t>Ta </a:t>
              </a:r>
              <a:r>
                <a:rPr lang="fr-FR" sz="2000" smtClean="0">
                  <a:latin typeface="Arial" panose="020B0604020202020204" pitchFamily="34" charset="0"/>
                  <a:ea typeface="Calibri" panose="020F0502020204030204" pitchFamily="34" charset="0"/>
                  <a:cs typeface="Arial" panose="020B0604020202020204" pitchFamily="34" charset="0"/>
                </a:rPr>
                <a:t>có</a:t>
              </a:r>
              <a:endParaRPr lang="en-US" sz="2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1403303" y="2362290"/>
                  <a:ext cx="2987293" cy="1130502"/>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𝑎𝑥</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num>
                          <m:den>
                            <m:r>
                              <a:rPr lang="fr-FR" sz="2000" i="1">
                                <a:latin typeface="Cambria Math" panose="02040503050406030204" pitchFamily="18" charset="0"/>
                                <a:ea typeface="Calibri" panose="020F0502020204030204" pitchFamily="34" charset="0"/>
                                <a:cs typeface="Times New Roman" panose="02020603050405020304" pitchFamily="18" charset="0"/>
                              </a:rPr>
                              <m:t>−</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en>
                        </m:f>
                        <m:r>
                          <a:rPr lang="fr-FR" sz="2000" i="1">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m:t>
                            </m:r>
                            <m:r>
                              <a:rPr lang="fr-FR" sz="2000" i="1">
                                <a:latin typeface="Cambria Math" panose="02040503050406030204" pitchFamily="18" charset="0"/>
                                <a:ea typeface="Calibri" panose="020F0502020204030204" pitchFamily="34" charset="0"/>
                                <a:cs typeface="Times New Roman" panose="02020603050405020304" pitchFamily="18" charset="0"/>
                              </a:rPr>
                              <m:t>𝑎𝑥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fr-FR" sz="20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403303" y="2362290"/>
                  <a:ext cx="2987293" cy="1130502"/>
                </a:xfrm>
                <a:prstGeom prst="rect">
                  <a:avLst/>
                </a:prstGeom>
                <a:blipFill>
                  <a:blip r:embed="rId5"/>
                  <a:stretch>
                    <a:fillRect/>
                  </a:stretch>
                </a:blipFill>
              </p:spPr>
              <p:txBody>
                <a:bodyPr/>
                <a:lstStyle/>
                <a:p>
                  <a:r>
                    <a:rPr lang="en-US">
                      <a:noFill/>
                    </a:rPr>
                    <a:t> </a:t>
                  </a:r>
                </a:p>
              </p:txBody>
            </p:sp>
          </mc:Fallback>
        </mc:AlternateContent>
      </p:grpSp>
      <p:grpSp>
        <p:nvGrpSpPr>
          <p:cNvPr id="13" name="Group 12"/>
          <p:cNvGrpSpPr/>
          <p:nvPr/>
        </p:nvGrpSpPr>
        <p:grpSpPr>
          <a:xfrm>
            <a:off x="1334491" y="3637618"/>
            <a:ext cx="6825633" cy="1099050"/>
            <a:chOff x="1258310" y="3276127"/>
            <a:chExt cx="6825633" cy="1099050"/>
          </a:xfrm>
        </p:grpSpPr>
        <mc:AlternateContent xmlns:mc="http://schemas.openxmlformats.org/markup-compatibility/2006" xmlns:a14="http://schemas.microsoft.com/office/drawing/2010/main">
          <mc:Choice Requires="a14">
            <p:sp>
              <p:nvSpPr>
                <p:cNvPr id="12" name="Rectangle 11"/>
                <p:cNvSpPr/>
                <p:nvPr/>
              </p:nvSpPr>
              <p:spPr>
                <a:xfrm>
                  <a:off x="1258310" y="3359514"/>
                  <a:ext cx="6825633" cy="1015663"/>
                </a:xfrm>
                <a:prstGeom prst="rect">
                  <a:avLst/>
                </a:prstGeom>
              </p:spPr>
              <p:txBody>
                <a:bodyPr wrap="square">
                  <a:spAutoFit/>
                </a:bodyPr>
                <a:lstStyle/>
                <a:p>
                  <a:pPr lvl="0" algn="just">
                    <a:lnSpc>
                      <a:spcPct val="150000"/>
                    </a:lnSpc>
                    <a:spcBef>
                      <a:spcPts val="600"/>
                    </a:spcBef>
                    <a:spcAft>
                      <a:spcPts val="600"/>
                    </a:spcAft>
                  </a:pPr>
                  <a:r>
                    <a:rPr lang="fr-FR" sz="2000" smtClean="0">
                      <a:latin typeface="Arial" panose="020B0604020202020204" pitchFamily="34" charset="0"/>
                      <a:ea typeface="Calibri" panose="020F0502020204030204" pitchFamily="34" charset="0"/>
                      <a:cs typeface="Arial" panose="020B0604020202020204" pitchFamily="34" charset="0"/>
                    </a:rPr>
                    <a:t>Nên </a:t>
                  </a:r>
                  <a:r>
                    <a:rPr lang="fr-FR" sz="2000">
                      <a:latin typeface="Arial" panose="020B0604020202020204" pitchFamily="34" charset="0"/>
                      <a:ea typeface="Calibri" panose="020F0502020204030204" pitchFamily="34" charset="0"/>
                      <a:cs typeface="Arial" panose="020B0604020202020204" pitchFamily="34" charset="0"/>
                    </a:rPr>
                    <a:t>để hai phân </a:t>
                  </a:r>
                  <a:r>
                    <a:rPr lang="fr-FR" sz="2000" smtClean="0">
                      <a:latin typeface="Arial" panose="020B0604020202020204" pitchFamily="34" charset="0"/>
                      <a:ea typeface="Calibri" panose="020F0502020204030204" pitchFamily="34" charset="0"/>
                      <a:cs typeface="Arial" panose="020B0604020202020204" pitchFamily="34" charset="0"/>
                    </a:rPr>
                    <a:t>thức                                       bằng </a:t>
                  </a:r>
                  <a:r>
                    <a:rPr lang="fr-FR" sz="2000">
                      <a:latin typeface="Arial" panose="020B0604020202020204" pitchFamily="34" charset="0"/>
                      <a:ea typeface="Calibri" panose="020F0502020204030204" pitchFamily="34" charset="0"/>
                      <a:cs typeface="Arial" panose="020B0604020202020204" pitchFamily="34" charset="0"/>
                    </a:rPr>
                    <a:t>nhau thì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𝑎</m:t>
                      </m:r>
                      <m:r>
                        <a:rPr lang="fr-FR" sz="2000" i="1">
                          <a:latin typeface="Cambria Math" panose="02040503050406030204" pitchFamily="18" charset="0"/>
                          <a:ea typeface="Calibri" panose="020F0502020204030204" pitchFamily="34" charset="0"/>
                          <a:cs typeface="Times New Roman" panose="02020603050405020304" pitchFamily="18" charset="0"/>
                        </a:rPr>
                        <m:t>=−5</m:t>
                      </m:r>
                    </m:oMath>
                  </a14:m>
                  <a:r>
                    <a:rPr lang="fr-FR" sz="2000">
                      <a:latin typeface="Arial" panose="020B0604020202020204" pitchFamily="34" charset="0"/>
                      <a:ea typeface="Calibri" panose="020F0502020204030204" pitchFamily="34" charset="0"/>
                      <a:cs typeface="Arial" panose="020B0604020202020204" pitchFamily="34" charset="0"/>
                    </a:rPr>
                    <a:t>.</a:t>
                  </a:r>
                  <a:endParaRPr lang="en-US" sz="20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258310" y="3359514"/>
                  <a:ext cx="6825633" cy="1015663"/>
                </a:xfrm>
                <a:prstGeom prst="rect">
                  <a:avLst/>
                </a:prstGeom>
                <a:blipFill>
                  <a:blip r:embed="rId6"/>
                  <a:stretch>
                    <a:fillRect l="-982" r="-893" b="-41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4" name="Rectangle 253"/>
                <p:cNvSpPr/>
                <p:nvPr/>
              </p:nvSpPr>
              <p:spPr>
                <a:xfrm>
                  <a:off x="3799090" y="3276127"/>
                  <a:ext cx="2968825" cy="73314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5</m:t>
                            </m:r>
                            <m:r>
                              <a:rPr lang="fr-FR" sz="2000" i="1">
                                <a:latin typeface="Cambria Math" panose="02040503050406030204" pitchFamily="18" charset="0"/>
                                <a:ea typeface="Calibri" panose="020F0502020204030204" pitchFamily="34" charset="0"/>
                                <a:cs typeface="Times New Roman" panose="02020603050405020304" pitchFamily="18" charset="0"/>
                              </a:rPr>
                              <m:t>𝑥</m:t>
                            </m:r>
                          </m:num>
                          <m:den>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den>
                        </m:f>
                        <m:r>
                          <a:rPr lang="en-US" sz="2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2000" b="0" i="0" smtClean="0">
                            <a:latin typeface="Cambria Math" panose="02040503050406030204" pitchFamily="18" charset="0"/>
                            <a:ea typeface="Calibri" panose="020F0502020204030204" pitchFamily="34" charset="0"/>
                            <a:cs typeface="Times New Roman" panose="02020603050405020304" pitchFamily="18" charset="0"/>
                          </a:rPr>
                          <m:t>v</m:t>
                        </m:r>
                        <m:r>
                          <a:rPr lang="en-US" sz="2000" b="0" i="0" smtClean="0">
                            <a:latin typeface="Cambria Math" panose="02040503050406030204" pitchFamily="18" charset="0"/>
                            <a:ea typeface="Calibri" panose="020F0502020204030204" pitchFamily="34" charset="0"/>
                            <a:cs typeface="Times New Roman" panose="02020603050405020304" pitchFamily="18" charset="0"/>
                          </a:rPr>
                          <m:t>à </m:t>
                        </m:r>
                        <m:f>
                          <m:fPr>
                            <m:ctrlPr>
                              <a:rPr lang="en-US" sz="2000" i="1">
                                <a:latin typeface="Cambria Math" panose="02040503050406030204" pitchFamily="18" charset="0"/>
                                <a:ea typeface="Calibri" panose="020F0502020204030204" pitchFamily="34" charset="0"/>
                                <a:cs typeface="Times New Roman" panose="02020603050405020304" pitchFamily="18" charset="0"/>
                              </a:rPr>
                            </m:ctrlPr>
                          </m:fPr>
                          <m:num>
                            <m:r>
                              <a:rPr lang="fr-FR" sz="2000" i="1">
                                <a:latin typeface="Cambria Math" panose="02040503050406030204" pitchFamily="18" charset="0"/>
                                <a:ea typeface="Calibri" panose="020F0502020204030204" pitchFamily="34" charset="0"/>
                                <a:cs typeface="Times New Roman" panose="02020603050405020304" pitchFamily="18" charset="0"/>
                              </a:rPr>
                              <m:t>𝑎𝑥</m:t>
                            </m:r>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b="0" i="1" smtClean="0">
                                    <a:latin typeface="Cambria Math" panose="02040503050406030204" pitchFamily="18" charset="0"/>
                                    <a:ea typeface="Calibri" panose="020F0502020204030204" pitchFamily="34" charset="0"/>
                                    <a:cs typeface="Times New Roman" panose="02020603050405020304" pitchFamily="18" charset="0"/>
                                  </a:rPr>
                                  <m:t>1−</m:t>
                                </m:r>
                                <m:r>
                                  <a:rPr lang="fr-FR" sz="2000" i="1">
                                    <a:latin typeface="Cambria Math" panose="02040503050406030204" pitchFamily="18" charset="0"/>
                                    <a:ea typeface="Calibri" panose="020F0502020204030204" pitchFamily="34" charset="0"/>
                                    <a:cs typeface="Times New Roman" panose="02020603050405020304" pitchFamily="18" charset="0"/>
                                  </a:rPr>
                                  <m:t>𝑥</m:t>
                                </m:r>
                              </m:e>
                            </m:d>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fr-FR" sz="2000" i="1">
                                    <a:latin typeface="Cambria Math" panose="02040503050406030204" pitchFamily="18" charset="0"/>
                                    <a:ea typeface="Calibri" panose="020F0502020204030204" pitchFamily="34" charset="0"/>
                                    <a:cs typeface="Times New Roman" panose="02020603050405020304" pitchFamily="18" charset="0"/>
                                  </a:rPr>
                                  <m:t>𝑥</m:t>
                                </m:r>
                                <m:r>
                                  <a:rPr lang="fr-FR" sz="20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a:p>
              </p:txBody>
            </p:sp>
          </mc:Choice>
          <mc:Fallback xmlns="">
            <p:sp>
              <p:nvSpPr>
                <p:cNvPr id="254" name="Rectangle 253"/>
                <p:cNvSpPr>
                  <a:spLocks noRot="1" noChangeAspect="1" noMove="1" noResize="1" noEditPoints="1" noAdjustHandles="1" noChangeArrowheads="1" noChangeShapeType="1" noTextEdit="1"/>
                </p:cNvSpPr>
                <p:nvPr/>
              </p:nvSpPr>
              <p:spPr>
                <a:xfrm>
                  <a:off x="3799090" y="3276127"/>
                  <a:ext cx="2968825" cy="733149"/>
                </a:xfrm>
                <a:prstGeom prst="rect">
                  <a:avLst/>
                </a:prstGeom>
                <a:blipFill>
                  <a:blip r:embed="rId7"/>
                  <a:stretch>
                    <a:fillRect/>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anim calcmode="lin" valueType="num">
                                      <p:cBhvr>
                                        <p:cTn id="8" dur="500" fill="hold"/>
                                        <p:tgtEl>
                                          <p:spTgt spid="243"/>
                                        </p:tgtEl>
                                        <p:attrNameLst>
                                          <p:attrName>ppt_x</p:attrName>
                                        </p:attrNameLst>
                                      </p:cBhvr>
                                      <p:tavLst>
                                        <p:tav tm="0">
                                          <p:val>
                                            <p:strVal val="#ppt_x"/>
                                          </p:val>
                                        </p:tav>
                                        <p:tav tm="100000">
                                          <p:val>
                                            <p:strVal val="#ppt_x"/>
                                          </p:val>
                                        </p:tav>
                                      </p:tavLst>
                                    </p:anim>
                                    <p:anim calcmode="lin" valueType="num">
                                      <p:cBhvr>
                                        <p:cTn id="9" dur="500" fill="hold"/>
                                        <p:tgtEl>
                                          <p:spTgt spid="2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47"/>
                                        </p:tgtEl>
                                        <p:attrNameLst>
                                          <p:attrName>style.visibility</p:attrName>
                                        </p:attrNameLst>
                                      </p:cBhvr>
                                      <p:to>
                                        <p:strVal val="visible"/>
                                      </p:to>
                                    </p:set>
                                    <p:animEffect transition="in" filter="randombar(horizontal)">
                                      <p:cBhvr>
                                        <p:cTn id="19" dur="500"/>
                                        <p:tgtEl>
                                          <p:spTgt spid="24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animBg="1"/>
      <p:bldP spid="24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9" name="Google Shape;3331;p61"/>
          <p:cNvSpPr txBox="1"/>
          <p:nvPr/>
        </p:nvSpPr>
        <p:spPr>
          <a:xfrm flipH="1">
            <a:off x="1092065" y="433592"/>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algn="ctr">
              <a:lnSpc>
                <a:spcPct val="150000"/>
              </a:lnSpc>
            </a:pP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6.14 </a:t>
            </a:r>
            <a:r>
              <a:rPr lang="fr-FR" sz="2000" b="1">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chemeClr val="bg1">
                    <a:lumMod val="25000"/>
                  </a:schemeClr>
                </a:solidFill>
                <a:latin typeface="Arial" panose="020B0604020202020204" pitchFamily="34" charset="0"/>
                <a:ea typeface="Calibri" panose="020F0502020204030204" pitchFamily="34" charset="0"/>
                <a:cs typeface="Times New Roman" panose="02020603050405020304" pitchFamily="18" charset="0"/>
              </a:rPr>
              <a:t>tr.12)</a:t>
            </a:r>
            <a:endParaRPr lang="en-US" sz="2000" dirty="0">
              <a:solidFill>
                <a:schemeClr val="bg1">
                  <a:lumMod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p:cNvGrpSpPr/>
          <p:nvPr/>
        </p:nvGrpSpPr>
        <p:grpSpPr>
          <a:xfrm>
            <a:off x="3976646" y="368755"/>
            <a:ext cx="4367191" cy="648126"/>
            <a:chOff x="3563676" y="509780"/>
            <a:chExt cx="4367191" cy="648126"/>
          </a:xfrm>
        </p:grpSpPr>
        <p:sp>
          <p:nvSpPr>
            <p:cNvPr id="13" name="Rectangle 12"/>
            <p:cNvSpPr/>
            <p:nvPr/>
          </p:nvSpPr>
          <p:spPr>
            <a:xfrm>
              <a:off x="3563676" y="639572"/>
              <a:ext cx="1710725" cy="369332"/>
            </a:xfrm>
            <a:prstGeom prst="rect">
              <a:avLst/>
            </a:prstGeom>
          </p:spPr>
          <p:txBody>
            <a:bodyPr wrap="none">
              <a:spAutoFit/>
            </a:bodyPr>
            <a:lstStyle/>
            <a:p>
              <a:r>
                <a:rPr lang="en-US" sz="1800">
                  <a:latin typeface="+mn-lt"/>
                </a:rPr>
                <a:t>Cho phân thức</a:t>
              </a:r>
            </a:p>
          </p:txBody>
        </p:sp>
        <mc:AlternateContent xmlns:mc="http://schemas.openxmlformats.org/markup-compatibility/2006" xmlns:a14="http://schemas.microsoft.com/office/drawing/2010/main">
          <mc:Choice Requires="a14">
            <p:sp>
              <p:nvSpPr>
                <p:cNvPr id="14" name="Rectangle 13"/>
                <p:cNvSpPr/>
                <p:nvPr/>
              </p:nvSpPr>
              <p:spPr>
                <a:xfrm>
                  <a:off x="5134269" y="509780"/>
                  <a:ext cx="2796598"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27</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v</m:t>
                        </m:r>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à  </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16−</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1800"/>
                </a:p>
              </p:txBody>
            </p:sp>
          </mc:Choice>
          <mc:Fallback xmlns="">
            <p:sp>
              <p:nvSpPr>
                <p:cNvPr id="14" name="Rectangle 13"/>
                <p:cNvSpPr>
                  <a:spLocks noRot="1" noChangeAspect="1" noMove="1" noResize="1" noEditPoints="1" noAdjustHandles="1" noChangeArrowheads="1" noChangeShapeType="1" noTextEdit="1"/>
                </p:cNvSpPr>
                <p:nvPr/>
              </p:nvSpPr>
              <p:spPr>
                <a:xfrm>
                  <a:off x="5134269" y="509780"/>
                  <a:ext cx="2796598" cy="648126"/>
                </a:xfrm>
                <a:prstGeom prst="rect">
                  <a:avLst/>
                </a:prstGeom>
                <a:blipFill>
                  <a:blip r:embed="rId3"/>
                  <a:stretch>
                    <a:fillRect/>
                  </a:stretch>
                </a:blipFill>
              </p:spPr>
              <p:txBody>
                <a:bodyPr/>
                <a:lstStyle/>
                <a:p>
                  <a:r>
                    <a:rPr lang="en-US">
                      <a:noFill/>
                    </a:rPr>
                    <a:t> </a:t>
                  </a:r>
                </a:p>
              </p:txBody>
            </p:sp>
          </mc:Fallback>
        </mc:AlternateContent>
      </p:grpSp>
      <p:sp>
        <p:nvSpPr>
          <p:cNvPr id="16" name="Rectangle 15"/>
          <p:cNvSpPr/>
          <p:nvPr/>
        </p:nvSpPr>
        <p:spPr>
          <a:xfrm>
            <a:off x="1046170" y="997671"/>
            <a:ext cx="7294971" cy="872034"/>
          </a:xfrm>
          <a:prstGeom prst="rect">
            <a:avLst/>
          </a:prstGeom>
        </p:spPr>
        <p:txBody>
          <a:bodyPr wrap="square">
            <a:spAutoFit/>
          </a:bodyPr>
          <a:lstStyle/>
          <a:p>
            <a:pPr algn="just">
              <a:lnSpc>
                <a:spcPct val="150000"/>
              </a:lnSpc>
            </a:pPr>
            <a:r>
              <a:rPr lang="vi-VN" sz="1800">
                <a:latin typeface="+mn-lt"/>
              </a:rPr>
              <a:t>a) Rút gọn hai phân thức đã cho</a:t>
            </a:r>
            <a:r>
              <a:rPr lang="vi-VN" sz="1800" smtClean="0">
                <a:latin typeface="+mn-lt"/>
              </a:rPr>
              <a:t>.</a:t>
            </a:r>
            <a:endParaRPr lang="vi-VN" sz="1800">
              <a:latin typeface="+mn-lt"/>
            </a:endParaRPr>
          </a:p>
          <a:p>
            <a:pPr algn="just">
              <a:lnSpc>
                <a:spcPct val="150000"/>
              </a:lnSpc>
            </a:pPr>
            <a:r>
              <a:rPr lang="vi-VN" sz="1800">
                <a:latin typeface="+mn-lt"/>
              </a:rPr>
              <a:t>b) Quy đồng mẫu thức hai phân thức nhận được ở câu a.</a:t>
            </a:r>
          </a:p>
        </p:txBody>
      </p:sp>
      <p:sp>
        <p:nvSpPr>
          <p:cNvPr id="17" name="Rectangle 16"/>
          <p:cNvSpPr/>
          <p:nvPr/>
        </p:nvSpPr>
        <p:spPr>
          <a:xfrm>
            <a:off x="2159675" y="1999160"/>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092065" y="2497947"/>
                <a:ext cx="7442376" cy="2314095"/>
              </a:xfrm>
              <a:prstGeom prst="rect">
                <a:avLst/>
              </a:prstGeom>
            </p:spPr>
            <p:txBody>
              <a:bodyPr wrap="square">
                <a:spAutoFit/>
              </a:bodyPr>
              <a:lstStyle/>
              <a:p>
                <a:pPr algn="just">
                  <a:lnSpc>
                    <a:spcPct val="150000"/>
                  </a:lnSpc>
                </a:pPr>
                <a:r>
                  <a:rPr lang="fr-FR" sz="1800" smtClean="0">
                    <a:latin typeface="+mn-lt"/>
                    <a:ea typeface="Calibri" panose="020F0502020204030204" pitchFamily="34" charset="0"/>
                    <a:cs typeface="Times New Roman" panose="02020603050405020304" pitchFamily="18" charset="0"/>
                  </a:rPr>
                  <a:t>a) </a:t>
                </a:r>
                <a:r>
                  <a:rPr lang="fr-FR" sz="1800">
                    <a:latin typeface="+mn-lt"/>
                    <a:ea typeface="Calibri" panose="020F0502020204030204" pitchFamily="34" charset="0"/>
                    <a:cs typeface="Times New Roman" panose="02020603050405020304" pitchFamily="18" charset="0"/>
                  </a:rPr>
                  <a:t>Rút </a:t>
                </a:r>
                <a:r>
                  <a:rPr lang="fr-FR" sz="1800" smtClean="0">
                    <a:latin typeface="+mn-lt"/>
                    <a:ea typeface="Calibri" panose="020F0502020204030204" pitchFamily="34" charset="0"/>
                    <a:cs typeface="Times New Roman" panose="02020603050405020304" pitchFamily="18" charset="0"/>
                  </a:rPr>
                  <a:t>gọn:</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27</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9</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16−</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2</m:t>
                              </m:r>
                            </m:sup>
                          </m:sSup>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e>
                          </m:d>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92065" y="2497947"/>
                <a:ext cx="7442376" cy="2314095"/>
              </a:xfrm>
              <a:prstGeom prst="rect">
                <a:avLst/>
              </a:prstGeom>
              <a:blipFill>
                <a:blip r:embed="rId4"/>
                <a:stretch>
                  <a:fillRect l="-655"/>
                </a:stretch>
              </a:blipFill>
            </p:spPr>
            <p:txBody>
              <a:bodyPr/>
              <a:lstStyle/>
              <a:p>
                <a:r>
                  <a:rPr lang="en-US">
                    <a:noFill/>
                  </a:rPr>
                  <a:t> </a:t>
                </a:r>
              </a:p>
            </p:txBody>
          </p:sp>
        </mc:Fallback>
      </mc:AlternateContent>
    </p:spTree>
    <p:extLst>
      <p:ext uri="{BB962C8B-B14F-4D97-AF65-F5344CB8AC3E}">
        <p14:creationId xmlns:p14="http://schemas.microsoft.com/office/powerpoint/2010/main" val="142136751"/>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500"/>
                                        <p:tgtEl>
                                          <p:spTgt spid="3">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up)">
                                      <p:cBhvr>
                                        <p:cTn id="3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41"/>
          <p:cNvSpPr txBox="1">
            <a:spLocks noGrp="1"/>
          </p:cNvSpPr>
          <p:nvPr>
            <p:ph type="title"/>
          </p:nvPr>
        </p:nvSpPr>
        <p:spPr>
          <a:xfrm>
            <a:off x="3166059" y="2397828"/>
            <a:ext cx="5830106" cy="1707600"/>
          </a:xfrm>
          <a:prstGeom prst="rect">
            <a:avLst/>
          </a:prstGeom>
        </p:spPr>
        <p:txBody>
          <a:bodyPr spcFirstLastPara="1" wrap="square" lIns="91425" tIns="91425" rIns="91425" bIns="91425" anchor="b" anchorCtr="0">
            <a:noAutofit/>
          </a:bodyPr>
          <a:lstStyle/>
          <a:p>
            <a:pPr lvl="0">
              <a:lnSpc>
                <a:spcPct val="150000"/>
              </a:lnSpc>
            </a:pPr>
            <a:r>
              <a:rPr lang="vi-VN" sz="4700" b="1">
                <a:latin typeface="+mn-lt"/>
              </a:rPr>
              <a:t>TÍNH CHẤT </a:t>
            </a:r>
            <a:r>
              <a:rPr lang="en-US" sz="4700" b="1">
                <a:latin typeface="+mn-lt"/>
              </a:rPr>
              <a:t/>
            </a:r>
            <a:br>
              <a:rPr lang="en-US" sz="4700" b="1">
                <a:latin typeface="+mn-lt"/>
              </a:rPr>
            </a:br>
            <a:r>
              <a:rPr lang="vi-VN" sz="4700" b="1" smtClean="0">
                <a:latin typeface="+mn-lt"/>
              </a:rPr>
              <a:t>CƠ </a:t>
            </a:r>
            <a:r>
              <a:rPr lang="vi-VN" sz="4700" b="1">
                <a:latin typeface="+mn-lt"/>
              </a:rPr>
              <a:t>BẢN CỦA </a:t>
            </a:r>
            <a:r>
              <a:rPr lang="en-US" sz="4700" b="1" smtClean="0">
                <a:latin typeface="+mn-lt"/>
              </a:rPr>
              <a:t/>
            </a:r>
            <a:br>
              <a:rPr lang="en-US" sz="4700" b="1" smtClean="0">
                <a:latin typeface="+mn-lt"/>
              </a:rPr>
            </a:br>
            <a:r>
              <a:rPr lang="vi-VN" sz="4700" b="1" smtClean="0">
                <a:latin typeface="+mn-lt"/>
              </a:rPr>
              <a:t>PHÂN </a:t>
            </a:r>
            <a:r>
              <a:rPr lang="vi-VN" sz="4700" b="1">
                <a:latin typeface="+mn-lt"/>
              </a:rPr>
              <a:t>THỨC</a:t>
            </a:r>
            <a:endParaRPr sz="4700" b="1">
              <a:latin typeface="+mn-lt"/>
            </a:endParaRPr>
          </a:p>
        </p:txBody>
      </p:sp>
      <p:sp>
        <p:nvSpPr>
          <p:cNvPr id="2130" name="Google Shape;2130;p41"/>
          <p:cNvSpPr txBox="1">
            <a:spLocks noGrp="1"/>
          </p:cNvSpPr>
          <p:nvPr>
            <p:ph type="title" idx="2"/>
          </p:nvPr>
        </p:nvSpPr>
        <p:spPr>
          <a:xfrm>
            <a:off x="574971" y="468407"/>
            <a:ext cx="14913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b="1">
                <a:latin typeface="+mj-lt"/>
              </a:rPr>
              <a:t>01</a:t>
            </a:r>
            <a:endParaRPr sz="5500" b="1">
              <a:latin typeface="+mj-lt"/>
            </a:endParaRPr>
          </a:p>
        </p:txBody>
      </p:sp>
      <p:grpSp>
        <p:nvGrpSpPr>
          <p:cNvPr id="2132" name="Google Shape;2132;p41"/>
          <p:cNvGrpSpPr/>
          <p:nvPr/>
        </p:nvGrpSpPr>
        <p:grpSpPr>
          <a:xfrm>
            <a:off x="574971" y="1669774"/>
            <a:ext cx="3082629" cy="3101462"/>
            <a:chOff x="713213" y="1009588"/>
            <a:chExt cx="3434987" cy="3673912"/>
          </a:xfrm>
        </p:grpSpPr>
        <p:sp>
          <p:nvSpPr>
            <p:cNvPr id="2133" name="Google Shape;2133;p41"/>
            <p:cNvSpPr/>
            <p:nvPr/>
          </p:nvSpPr>
          <p:spPr>
            <a:xfrm>
              <a:off x="1438238"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4" name="Google Shape;2134;p41"/>
            <p:cNvGrpSpPr/>
            <p:nvPr/>
          </p:nvGrpSpPr>
          <p:grpSpPr>
            <a:xfrm>
              <a:off x="1490863" y="2174662"/>
              <a:ext cx="2100349" cy="2429370"/>
              <a:chOff x="3809440" y="119922"/>
              <a:chExt cx="720803" cy="833689"/>
            </a:xfrm>
          </p:grpSpPr>
          <p:sp>
            <p:nvSpPr>
              <p:cNvPr id="2135" name="Google Shape;2135;p41"/>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1"/>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1"/>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1"/>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1"/>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1"/>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1"/>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1"/>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1"/>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1"/>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1"/>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1"/>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1"/>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1"/>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1"/>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1"/>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1"/>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1"/>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1"/>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1"/>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1"/>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1"/>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1"/>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1"/>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1"/>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1"/>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1"/>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1"/>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1"/>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1"/>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1"/>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1"/>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1"/>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1"/>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1"/>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1"/>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1"/>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1"/>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1"/>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1"/>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1"/>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1"/>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1"/>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1"/>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1"/>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41"/>
            <p:cNvGrpSpPr/>
            <p:nvPr/>
          </p:nvGrpSpPr>
          <p:grpSpPr>
            <a:xfrm>
              <a:off x="837631" y="3518371"/>
              <a:ext cx="1050211" cy="1085637"/>
              <a:chOff x="4774220" y="148489"/>
              <a:chExt cx="710707" cy="734680"/>
            </a:xfrm>
          </p:grpSpPr>
          <p:sp>
            <p:nvSpPr>
              <p:cNvPr id="2181" name="Google Shape;2181;p41"/>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1"/>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1"/>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1"/>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1"/>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1"/>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1"/>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1"/>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1"/>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1"/>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1"/>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1"/>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1"/>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1"/>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1"/>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1"/>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1"/>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1"/>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1"/>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1"/>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1"/>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1"/>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1"/>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41"/>
            <p:cNvGrpSpPr/>
            <p:nvPr/>
          </p:nvGrpSpPr>
          <p:grpSpPr>
            <a:xfrm>
              <a:off x="713213" y="2556901"/>
              <a:ext cx="673517" cy="806032"/>
              <a:chOff x="4512263" y="939351"/>
              <a:chExt cx="673517" cy="806032"/>
            </a:xfrm>
          </p:grpSpPr>
          <p:sp>
            <p:nvSpPr>
              <p:cNvPr id="2205" name="Google Shape;2205;p41"/>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1"/>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1"/>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1"/>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1"/>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1"/>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1"/>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1"/>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1"/>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4" name="Google Shape;2214;p41"/>
            <p:cNvSpPr/>
            <p:nvPr/>
          </p:nvSpPr>
          <p:spPr>
            <a:xfrm>
              <a:off x="3643850" y="2256875"/>
              <a:ext cx="264300" cy="264300"/>
            </a:xfrm>
            <a:prstGeom prst="mathPlus">
              <a:avLst>
                <a:gd name="adj1" fmla="val 2352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1"/>
            <p:cNvSpPr/>
            <p:nvPr/>
          </p:nvSpPr>
          <p:spPr>
            <a:xfrm>
              <a:off x="3883900" y="4053238"/>
              <a:ext cx="264300" cy="2643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6" name="Google Shape;2216;p41"/>
            <p:cNvGrpSpPr/>
            <p:nvPr/>
          </p:nvGrpSpPr>
          <p:grpSpPr>
            <a:xfrm>
              <a:off x="2735162" y="1009588"/>
              <a:ext cx="503009" cy="806019"/>
              <a:chOff x="5029670" y="1742067"/>
              <a:chExt cx="554708" cy="888861"/>
            </a:xfrm>
          </p:grpSpPr>
          <p:sp>
            <p:nvSpPr>
              <p:cNvPr id="2217" name="Google Shape;2217;p41"/>
              <p:cNvSpPr/>
              <p:nvPr/>
            </p:nvSpPr>
            <p:spPr>
              <a:xfrm>
                <a:off x="5029670" y="2513721"/>
                <a:ext cx="41356" cy="75894"/>
              </a:xfrm>
              <a:custGeom>
                <a:avLst/>
                <a:gdLst/>
                <a:ahLst/>
                <a:cxnLst/>
                <a:rect l="l" t="t" r="r" b="b"/>
                <a:pathLst>
                  <a:path w="1856" h="3406" extrusionOk="0">
                    <a:moveTo>
                      <a:pt x="960" y="0"/>
                    </a:moveTo>
                    <a:lnTo>
                      <a:pt x="1" y="3406"/>
                    </a:lnTo>
                    <a:lnTo>
                      <a:pt x="1855" y="590"/>
                    </a:lnTo>
                    <a:lnTo>
                      <a:pt x="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1"/>
              <p:cNvSpPr/>
              <p:nvPr/>
            </p:nvSpPr>
            <p:spPr>
              <a:xfrm>
                <a:off x="5035263" y="1919193"/>
                <a:ext cx="320578" cy="619431"/>
              </a:xfrm>
              <a:custGeom>
                <a:avLst/>
                <a:gdLst/>
                <a:ahLst/>
                <a:cxnLst/>
                <a:rect l="l" t="t" r="r" b="b"/>
                <a:pathLst>
                  <a:path w="14387" h="27799" extrusionOk="0">
                    <a:moveTo>
                      <a:pt x="11666" y="1"/>
                    </a:moveTo>
                    <a:lnTo>
                      <a:pt x="1" y="26763"/>
                    </a:lnTo>
                    <a:lnTo>
                      <a:pt x="1839" y="27798"/>
                    </a:lnTo>
                    <a:lnTo>
                      <a:pt x="14387" y="1231"/>
                    </a:lnTo>
                    <a:lnTo>
                      <a:pt x="116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1"/>
              <p:cNvSpPr/>
              <p:nvPr/>
            </p:nvSpPr>
            <p:spPr>
              <a:xfrm>
                <a:off x="5355824" y="1932051"/>
                <a:ext cx="198715" cy="650916"/>
              </a:xfrm>
              <a:custGeom>
                <a:avLst/>
                <a:gdLst/>
                <a:ahLst/>
                <a:cxnLst/>
                <a:rect l="l" t="t" r="r" b="b"/>
                <a:pathLst>
                  <a:path w="8918" h="29212" extrusionOk="0">
                    <a:moveTo>
                      <a:pt x="2912" y="0"/>
                    </a:moveTo>
                    <a:lnTo>
                      <a:pt x="1" y="654"/>
                    </a:lnTo>
                    <a:lnTo>
                      <a:pt x="6909" y="29212"/>
                    </a:lnTo>
                    <a:lnTo>
                      <a:pt x="8918" y="28569"/>
                    </a:lnTo>
                    <a:lnTo>
                      <a:pt x="2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1"/>
              <p:cNvSpPr/>
              <p:nvPr/>
            </p:nvSpPr>
            <p:spPr>
              <a:xfrm>
                <a:off x="5345285" y="1742067"/>
                <a:ext cx="51695" cy="102522"/>
              </a:xfrm>
              <a:custGeom>
                <a:avLst/>
                <a:gdLst/>
                <a:ahLst/>
                <a:cxnLst/>
                <a:rect l="l" t="t" r="r" b="b"/>
                <a:pathLst>
                  <a:path w="2320" h="4601" extrusionOk="0">
                    <a:moveTo>
                      <a:pt x="1629" y="0"/>
                    </a:moveTo>
                    <a:cubicBezTo>
                      <a:pt x="1627" y="0"/>
                      <a:pt x="1625" y="0"/>
                      <a:pt x="1623" y="0"/>
                    </a:cubicBezTo>
                    <a:cubicBezTo>
                      <a:pt x="1019" y="31"/>
                      <a:pt x="1" y="4257"/>
                      <a:pt x="1" y="4257"/>
                    </a:cubicBezTo>
                    <a:lnTo>
                      <a:pt x="2318" y="4600"/>
                    </a:lnTo>
                    <a:cubicBezTo>
                      <a:pt x="2320" y="4600"/>
                      <a:pt x="2228" y="0"/>
                      <a:pt x="16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1"/>
              <p:cNvSpPr/>
              <p:nvPr/>
            </p:nvSpPr>
            <p:spPr>
              <a:xfrm>
                <a:off x="5265802" y="1830419"/>
                <a:ext cx="176700" cy="152546"/>
              </a:xfrm>
              <a:custGeom>
                <a:avLst/>
                <a:gdLst/>
                <a:ahLst/>
                <a:cxnLst/>
                <a:rect l="l" t="t" r="r" b="b"/>
                <a:pathLst>
                  <a:path w="7930" h="6846" extrusionOk="0">
                    <a:moveTo>
                      <a:pt x="3485" y="1"/>
                    </a:moveTo>
                    <a:cubicBezTo>
                      <a:pt x="2774" y="1"/>
                      <a:pt x="2196" y="96"/>
                      <a:pt x="2001" y="280"/>
                    </a:cubicBezTo>
                    <a:lnTo>
                      <a:pt x="0" y="5336"/>
                    </a:lnTo>
                    <a:cubicBezTo>
                      <a:pt x="2624" y="6672"/>
                      <a:pt x="5711" y="6845"/>
                      <a:pt x="7135" y="6845"/>
                    </a:cubicBezTo>
                    <a:cubicBezTo>
                      <a:pt x="7634" y="6845"/>
                      <a:pt x="7930" y="6824"/>
                      <a:pt x="7930" y="6824"/>
                    </a:cubicBezTo>
                    <a:lnTo>
                      <a:pt x="7276" y="1079"/>
                    </a:lnTo>
                    <a:cubicBezTo>
                      <a:pt x="6692" y="347"/>
                      <a:pt x="4845" y="1"/>
                      <a:pt x="3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1"/>
              <p:cNvSpPr/>
              <p:nvPr/>
            </p:nvSpPr>
            <p:spPr>
              <a:xfrm>
                <a:off x="5135469" y="2128385"/>
                <a:ext cx="413028" cy="88105"/>
              </a:xfrm>
              <a:custGeom>
                <a:avLst/>
                <a:gdLst/>
                <a:ahLst/>
                <a:cxnLst/>
                <a:rect l="l" t="t" r="r" b="b"/>
                <a:pathLst>
                  <a:path w="18536" h="3954" extrusionOk="0">
                    <a:moveTo>
                      <a:pt x="580" y="0"/>
                    </a:moveTo>
                    <a:cubicBezTo>
                      <a:pt x="228" y="0"/>
                      <a:pt x="1" y="548"/>
                      <a:pt x="381" y="781"/>
                    </a:cubicBezTo>
                    <a:cubicBezTo>
                      <a:pt x="3795" y="2873"/>
                      <a:pt x="7767" y="3953"/>
                      <a:pt x="11744" y="3953"/>
                    </a:cubicBezTo>
                    <a:cubicBezTo>
                      <a:pt x="13881" y="3953"/>
                      <a:pt x="16020" y="3642"/>
                      <a:pt x="18075" y="3008"/>
                    </a:cubicBezTo>
                    <a:cubicBezTo>
                      <a:pt x="18535" y="2866"/>
                      <a:pt x="18387" y="2196"/>
                      <a:pt x="17973" y="2196"/>
                    </a:cubicBezTo>
                    <a:cubicBezTo>
                      <a:pt x="17932" y="2196"/>
                      <a:pt x="17889" y="2202"/>
                      <a:pt x="17844" y="2216"/>
                    </a:cubicBezTo>
                    <a:cubicBezTo>
                      <a:pt x="15859" y="2828"/>
                      <a:pt x="13798" y="3129"/>
                      <a:pt x="11741" y="3129"/>
                    </a:cubicBezTo>
                    <a:cubicBezTo>
                      <a:pt x="7907" y="3129"/>
                      <a:pt x="4084" y="2085"/>
                      <a:pt x="786" y="63"/>
                    </a:cubicBezTo>
                    <a:cubicBezTo>
                      <a:pt x="715" y="19"/>
                      <a:pt x="645" y="0"/>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1"/>
              <p:cNvSpPr/>
              <p:nvPr/>
            </p:nvSpPr>
            <p:spPr>
              <a:xfrm>
                <a:off x="5524416" y="2576604"/>
                <a:ext cx="29324" cy="54325"/>
              </a:xfrm>
              <a:custGeom>
                <a:avLst/>
                <a:gdLst/>
                <a:ahLst/>
                <a:cxnLst/>
                <a:rect l="l" t="t" r="r" b="b"/>
                <a:pathLst>
                  <a:path w="1316" h="2438" extrusionOk="0">
                    <a:moveTo>
                      <a:pt x="0" y="1"/>
                    </a:moveTo>
                    <a:lnTo>
                      <a:pt x="0" y="1"/>
                    </a:lnTo>
                    <a:cubicBezTo>
                      <a:pt x="0" y="1"/>
                      <a:pt x="112" y="2406"/>
                      <a:pt x="314" y="2437"/>
                    </a:cubicBezTo>
                    <a:cubicBezTo>
                      <a:pt x="315" y="2437"/>
                      <a:pt x="317" y="2437"/>
                      <a:pt x="318" y="2437"/>
                    </a:cubicBezTo>
                    <a:cubicBezTo>
                      <a:pt x="527" y="2437"/>
                      <a:pt x="1316" y="153"/>
                      <a:pt x="1316" y="153"/>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1"/>
              <p:cNvSpPr/>
              <p:nvPr/>
            </p:nvSpPr>
            <p:spPr>
              <a:xfrm>
                <a:off x="5510289" y="2434506"/>
                <a:ext cx="74089" cy="151878"/>
              </a:xfrm>
              <a:custGeom>
                <a:avLst/>
                <a:gdLst/>
                <a:ahLst/>
                <a:cxnLst/>
                <a:rect l="l" t="t" r="r" b="b"/>
                <a:pathLst>
                  <a:path w="3325" h="6816" extrusionOk="0">
                    <a:moveTo>
                      <a:pt x="3325" y="1"/>
                    </a:moveTo>
                    <a:lnTo>
                      <a:pt x="112" y="355"/>
                    </a:lnTo>
                    <a:lnTo>
                      <a:pt x="1" y="6669"/>
                    </a:lnTo>
                    <a:lnTo>
                      <a:pt x="2258" y="6815"/>
                    </a:lnTo>
                    <a:lnTo>
                      <a:pt x="33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5" name="Google Shape;2225;p41"/>
            <p:cNvGrpSpPr/>
            <p:nvPr/>
          </p:nvGrpSpPr>
          <p:grpSpPr>
            <a:xfrm>
              <a:off x="3091657" y="3690897"/>
              <a:ext cx="973341" cy="740586"/>
              <a:chOff x="3321334" y="1134860"/>
              <a:chExt cx="739958" cy="563012"/>
            </a:xfrm>
          </p:grpSpPr>
          <p:sp>
            <p:nvSpPr>
              <p:cNvPr id="2226" name="Google Shape;2226;p41"/>
              <p:cNvSpPr/>
              <p:nvPr/>
            </p:nvSpPr>
            <p:spPr>
              <a:xfrm>
                <a:off x="3321334" y="1134860"/>
                <a:ext cx="739801" cy="563012"/>
              </a:xfrm>
              <a:custGeom>
                <a:avLst/>
                <a:gdLst/>
                <a:ahLst/>
                <a:cxnLst/>
                <a:rect l="l" t="t" r="r" b="b"/>
                <a:pathLst>
                  <a:path w="33201" h="25267" extrusionOk="0">
                    <a:moveTo>
                      <a:pt x="29797" y="1"/>
                    </a:moveTo>
                    <a:lnTo>
                      <a:pt x="1" y="20260"/>
                    </a:lnTo>
                    <a:lnTo>
                      <a:pt x="3405" y="25266"/>
                    </a:lnTo>
                    <a:lnTo>
                      <a:pt x="33201" y="5007"/>
                    </a:lnTo>
                    <a:lnTo>
                      <a:pt x="29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1"/>
              <p:cNvSpPr/>
              <p:nvPr/>
            </p:nvSpPr>
            <p:spPr>
              <a:xfrm>
                <a:off x="3385865" y="1229451"/>
                <a:ext cx="675427" cy="468267"/>
              </a:xfrm>
              <a:custGeom>
                <a:avLst/>
                <a:gdLst/>
                <a:ahLst/>
                <a:cxnLst/>
                <a:rect l="l" t="t" r="r" b="b"/>
                <a:pathLst>
                  <a:path w="30312" h="21015" extrusionOk="0">
                    <a:moveTo>
                      <a:pt x="29797" y="0"/>
                    </a:moveTo>
                    <a:lnTo>
                      <a:pt x="0" y="20259"/>
                    </a:lnTo>
                    <a:lnTo>
                      <a:pt x="515" y="21015"/>
                    </a:lnTo>
                    <a:lnTo>
                      <a:pt x="30311" y="756"/>
                    </a:lnTo>
                    <a:lnTo>
                      <a:pt x="297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8" name="Google Shape;2228;p41"/>
              <p:cNvGrpSpPr/>
              <p:nvPr/>
            </p:nvGrpSpPr>
            <p:grpSpPr>
              <a:xfrm>
                <a:off x="3401954" y="1228537"/>
                <a:ext cx="641456" cy="452252"/>
                <a:chOff x="3401954" y="1228537"/>
                <a:chExt cx="641456" cy="452252"/>
              </a:xfrm>
            </p:grpSpPr>
            <p:sp>
              <p:nvSpPr>
                <p:cNvPr id="2229" name="Google Shape;2229;p41"/>
                <p:cNvSpPr/>
                <p:nvPr/>
              </p:nvSpPr>
              <p:spPr>
                <a:xfrm>
                  <a:off x="3403046" y="1650061"/>
                  <a:ext cx="20344" cy="29881"/>
                </a:xfrm>
                <a:custGeom>
                  <a:avLst/>
                  <a:gdLst/>
                  <a:ahLst/>
                  <a:cxnLst/>
                  <a:rect l="l" t="t" r="r" b="b"/>
                  <a:pathLst>
                    <a:path w="913" h="1341" extrusionOk="0">
                      <a:moveTo>
                        <a:pt x="0" y="0"/>
                      </a:moveTo>
                      <a:lnTo>
                        <a:pt x="912" y="134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1"/>
                <p:cNvSpPr/>
                <p:nvPr/>
              </p:nvSpPr>
              <p:spPr>
                <a:xfrm>
                  <a:off x="3401954" y="1649215"/>
                  <a:ext cx="22773" cy="31574"/>
                </a:xfrm>
                <a:custGeom>
                  <a:avLst/>
                  <a:gdLst/>
                  <a:ahLst/>
                  <a:cxnLst/>
                  <a:rect l="l" t="t" r="r" b="b"/>
                  <a:pathLst>
                    <a:path w="1022" h="1417" extrusionOk="0">
                      <a:moveTo>
                        <a:pt x="110" y="1"/>
                      </a:moveTo>
                      <a:lnTo>
                        <a:pt x="0" y="76"/>
                      </a:lnTo>
                      <a:lnTo>
                        <a:pt x="912" y="1417"/>
                      </a:lnTo>
                      <a:lnTo>
                        <a:pt x="1022" y="1342"/>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1"/>
                <p:cNvSpPr/>
                <p:nvPr/>
              </p:nvSpPr>
              <p:spPr>
                <a:xfrm>
                  <a:off x="3425663" y="1650061"/>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1"/>
                <p:cNvSpPr/>
                <p:nvPr/>
              </p:nvSpPr>
              <p:spPr>
                <a:xfrm>
                  <a:off x="3424415" y="1649326"/>
                  <a:ext cx="15620" cy="21012"/>
                </a:xfrm>
                <a:custGeom>
                  <a:avLst/>
                  <a:gdLst/>
                  <a:ahLst/>
                  <a:cxnLst/>
                  <a:rect l="l" t="t" r="r" b="b"/>
                  <a:pathLst>
                    <a:path w="701" h="943" extrusionOk="0">
                      <a:moveTo>
                        <a:pt x="110" y="0"/>
                      </a:moveTo>
                      <a:lnTo>
                        <a:pt x="0" y="75"/>
                      </a:lnTo>
                      <a:lnTo>
                        <a:pt x="590"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1"/>
                <p:cNvSpPr/>
                <p:nvPr/>
              </p:nvSpPr>
              <p:spPr>
                <a:xfrm>
                  <a:off x="3441127" y="1639544"/>
                  <a:ext cx="13191" cy="19363"/>
                </a:xfrm>
                <a:custGeom>
                  <a:avLst/>
                  <a:gdLst/>
                  <a:ahLst/>
                  <a:cxnLst/>
                  <a:rect l="l" t="t" r="r" b="b"/>
                  <a:pathLst>
                    <a:path w="592" h="869" extrusionOk="0">
                      <a:moveTo>
                        <a:pt x="1"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1"/>
                <p:cNvSpPr/>
                <p:nvPr/>
              </p:nvSpPr>
              <p:spPr>
                <a:xfrm>
                  <a:off x="3440035" y="1638719"/>
                  <a:ext cx="15642" cy="21035"/>
                </a:xfrm>
                <a:custGeom>
                  <a:avLst/>
                  <a:gdLst/>
                  <a:ahLst/>
                  <a:cxnLst/>
                  <a:rect l="l" t="t" r="r" b="b"/>
                  <a:pathLst>
                    <a:path w="702" h="944" extrusionOk="0">
                      <a:moveTo>
                        <a:pt x="111" y="1"/>
                      </a:moveTo>
                      <a:lnTo>
                        <a:pt x="1" y="76"/>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1"/>
                <p:cNvSpPr/>
                <p:nvPr/>
              </p:nvSpPr>
              <p:spPr>
                <a:xfrm>
                  <a:off x="3456591" y="1629026"/>
                  <a:ext cx="13191" cy="19386"/>
                </a:xfrm>
                <a:custGeom>
                  <a:avLst/>
                  <a:gdLst/>
                  <a:ahLst/>
                  <a:cxnLst/>
                  <a:rect l="l" t="t" r="r" b="b"/>
                  <a:pathLst>
                    <a:path w="592" h="870"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1"/>
                <p:cNvSpPr/>
                <p:nvPr/>
              </p:nvSpPr>
              <p:spPr>
                <a:xfrm>
                  <a:off x="3455477" y="1628202"/>
                  <a:ext cx="15642" cy="21012"/>
                </a:xfrm>
                <a:custGeom>
                  <a:avLst/>
                  <a:gdLst/>
                  <a:ahLst/>
                  <a:cxnLst/>
                  <a:rect l="l" t="t" r="r" b="b"/>
                  <a:pathLst>
                    <a:path w="702" h="943" extrusionOk="0">
                      <a:moveTo>
                        <a:pt x="112" y="1"/>
                      </a:moveTo>
                      <a:lnTo>
                        <a:pt x="1" y="76"/>
                      </a:lnTo>
                      <a:lnTo>
                        <a:pt x="591" y="943"/>
                      </a:lnTo>
                      <a:lnTo>
                        <a:pt x="701" y="868"/>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1"/>
                <p:cNvSpPr/>
                <p:nvPr/>
              </p:nvSpPr>
              <p:spPr>
                <a:xfrm>
                  <a:off x="3472056" y="1618531"/>
                  <a:ext cx="13191" cy="19341"/>
                </a:xfrm>
                <a:custGeom>
                  <a:avLst/>
                  <a:gdLst/>
                  <a:ahLst/>
                  <a:cxnLst/>
                  <a:rect l="l" t="t" r="r" b="b"/>
                  <a:pathLst>
                    <a:path w="592" h="868" extrusionOk="0">
                      <a:moveTo>
                        <a:pt x="1" y="0"/>
                      </a:moveTo>
                      <a:lnTo>
                        <a:pt x="591"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1"/>
                <p:cNvSpPr/>
                <p:nvPr/>
              </p:nvSpPr>
              <p:spPr>
                <a:xfrm>
                  <a:off x="3470964" y="1617729"/>
                  <a:ext cx="15620" cy="21012"/>
                </a:xfrm>
                <a:custGeom>
                  <a:avLst/>
                  <a:gdLst/>
                  <a:ahLst/>
                  <a:cxnLst/>
                  <a:rect l="l" t="t" r="r" b="b"/>
                  <a:pathLst>
                    <a:path w="701" h="943" extrusionOk="0">
                      <a:moveTo>
                        <a:pt x="111" y="0"/>
                      </a:moveTo>
                      <a:lnTo>
                        <a:pt x="1" y="76"/>
                      </a:lnTo>
                      <a:lnTo>
                        <a:pt x="590" y="943"/>
                      </a:lnTo>
                      <a:lnTo>
                        <a:pt x="700"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1"/>
                <p:cNvSpPr/>
                <p:nvPr/>
              </p:nvSpPr>
              <p:spPr>
                <a:xfrm>
                  <a:off x="3480367" y="1597474"/>
                  <a:ext cx="20344" cy="29903"/>
                </a:xfrm>
                <a:custGeom>
                  <a:avLst/>
                  <a:gdLst/>
                  <a:ahLst/>
                  <a:cxnLst/>
                  <a:rect l="l" t="t" r="r" b="b"/>
                  <a:pathLst>
                    <a:path w="913" h="1342" extrusionOk="0">
                      <a:moveTo>
                        <a:pt x="1" y="0"/>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1"/>
                <p:cNvSpPr/>
                <p:nvPr/>
              </p:nvSpPr>
              <p:spPr>
                <a:xfrm>
                  <a:off x="3479275" y="1596672"/>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1"/>
                <p:cNvSpPr/>
                <p:nvPr/>
              </p:nvSpPr>
              <p:spPr>
                <a:xfrm>
                  <a:off x="3502984" y="1597496"/>
                  <a:ext cx="13191" cy="19363"/>
                </a:xfrm>
                <a:custGeom>
                  <a:avLst/>
                  <a:gdLst/>
                  <a:ahLst/>
                  <a:cxnLst/>
                  <a:rect l="l" t="t" r="r" b="b"/>
                  <a:pathLst>
                    <a:path w="592" h="869" extrusionOk="0">
                      <a:moveTo>
                        <a:pt x="1" y="0"/>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1"/>
                <p:cNvSpPr/>
                <p:nvPr/>
              </p:nvSpPr>
              <p:spPr>
                <a:xfrm>
                  <a:off x="3501870" y="1596672"/>
                  <a:ext cx="15665" cy="21035"/>
                </a:xfrm>
                <a:custGeom>
                  <a:avLst/>
                  <a:gdLst/>
                  <a:ahLst/>
                  <a:cxnLst/>
                  <a:rect l="l" t="t" r="r" b="b"/>
                  <a:pathLst>
                    <a:path w="703" h="944" extrusionOk="0">
                      <a:moveTo>
                        <a:pt x="112" y="0"/>
                      </a:moveTo>
                      <a:lnTo>
                        <a:pt x="1" y="75"/>
                      </a:lnTo>
                      <a:lnTo>
                        <a:pt x="591"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1"/>
                <p:cNvSpPr/>
                <p:nvPr/>
              </p:nvSpPr>
              <p:spPr>
                <a:xfrm>
                  <a:off x="3518471" y="1586979"/>
                  <a:ext cx="13169" cy="19341"/>
                </a:xfrm>
                <a:custGeom>
                  <a:avLst/>
                  <a:gdLst/>
                  <a:ahLst/>
                  <a:cxnLst/>
                  <a:rect l="l" t="t" r="r" b="b"/>
                  <a:pathLst>
                    <a:path w="591" h="868" extrusionOk="0">
                      <a:moveTo>
                        <a:pt x="0" y="0"/>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1"/>
                <p:cNvSpPr/>
                <p:nvPr/>
              </p:nvSpPr>
              <p:spPr>
                <a:xfrm>
                  <a:off x="3517201" y="1586021"/>
                  <a:ext cx="15620" cy="21012"/>
                </a:xfrm>
                <a:custGeom>
                  <a:avLst/>
                  <a:gdLst/>
                  <a:ahLst/>
                  <a:cxnLst/>
                  <a:rect l="l" t="t" r="r" b="b"/>
                  <a:pathLst>
                    <a:path w="701" h="943" extrusionOk="0">
                      <a:moveTo>
                        <a:pt x="110" y="1"/>
                      </a:moveTo>
                      <a:lnTo>
                        <a:pt x="0" y="76"/>
                      </a:lnTo>
                      <a:lnTo>
                        <a:pt x="590" y="943"/>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1"/>
                <p:cNvSpPr/>
                <p:nvPr/>
              </p:nvSpPr>
              <p:spPr>
                <a:xfrm>
                  <a:off x="3533935" y="1576439"/>
                  <a:ext cx="13169" cy="19386"/>
                </a:xfrm>
                <a:custGeom>
                  <a:avLst/>
                  <a:gdLst/>
                  <a:ahLst/>
                  <a:cxnLst/>
                  <a:rect l="l" t="t" r="r" b="b"/>
                  <a:pathLst>
                    <a:path w="591" h="870" extrusionOk="0">
                      <a:moveTo>
                        <a:pt x="0" y="0"/>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1"/>
                <p:cNvSpPr/>
                <p:nvPr/>
              </p:nvSpPr>
              <p:spPr>
                <a:xfrm>
                  <a:off x="3532799" y="1575659"/>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1"/>
                <p:cNvSpPr/>
                <p:nvPr/>
              </p:nvSpPr>
              <p:spPr>
                <a:xfrm>
                  <a:off x="3549399" y="1565944"/>
                  <a:ext cx="13169" cy="19341"/>
                </a:xfrm>
                <a:custGeom>
                  <a:avLst/>
                  <a:gdLst/>
                  <a:ahLst/>
                  <a:cxnLst/>
                  <a:rect l="l" t="t" r="r" b="b"/>
                  <a:pathLst>
                    <a:path w="591" h="868" extrusionOk="0">
                      <a:moveTo>
                        <a:pt x="0"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1"/>
                <p:cNvSpPr/>
                <p:nvPr/>
              </p:nvSpPr>
              <p:spPr>
                <a:xfrm>
                  <a:off x="3548307" y="1565142"/>
                  <a:ext cx="15620" cy="21035"/>
                </a:xfrm>
                <a:custGeom>
                  <a:avLst/>
                  <a:gdLst/>
                  <a:ahLst/>
                  <a:cxnLst/>
                  <a:rect l="l" t="t" r="r" b="b"/>
                  <a:pathLst>
                    <a:path w="701" h="944" extrusionOk="0">
                      <a:moveTo>
                        <a:pt x="110" y="0"/>
                      </a:moveTo>
                      <a:lnTo>
                        <a:pt x="0" y="75"/>
                      </a:lnTo>
                      <a:lnTo>
                        <a:pt x="590" y="943"/>
                      </a:lnTo>
                      <a:lnTo>
                        <a:pt x="700"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1"/>
                <p:cNvSpPr/>
                <p:nvPr/>
              </p:nvSpPr>
              <p:spPr>
                <a:xfrm>
                  <a:off x="3557711" y="1544887"/>
                  <a:ext cx="20322" cy="29903"/>
                </a:xfrm>
                <a:custGeom>
                  <a:avLst/>
                  <a:gdLst/>
                  <a:ahLst/>
                  <a:cxnLst/>
                  <a:rect l="l" t="t" r="r" b="b"/>
                  <a:pathLst>
                    <a:path w="912" h="1342" extrusionOk="0">
                      <a:moveTo>
                        <a:pt x="1"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1"/>
                <p:cNvSpPr/>
                <p:nvPr/>
              </p:nvSpPr>
              <p:spPr>
                <a:xfrm>
                  <a:off x="3556597" y="1544062"/>
                  <a:ext cx="22795" cy="31574"/>
                </a:xfrm>
                <a:custGeom>
                  <a:avLst/>
                  <a:gdLst/>
                  <a:ahLst/>
                  <a:cxnLst/>
                  <a:rect l="l" t="t" r="r" b="b"/>
                  <a:pathLst>
                    <a:path w="1023" h="1417" extrusionOk="0">
                      <a:moveTo>
                        <a:pt x="111" y="0"/>
                      </a:moveTo>
                      <a:lnTo>
                        <a:pt x="1" y="75"/>
                      </a:lnTo>
                      <a:lnTo>
                        <a:pt x="913"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1"/>
                <p:cNvSpPr/>
                <p:nvPr/>
              </p:nvSpPr>
              <p:spPr>
                <a:xfrm>
                  <a:off x="3580328" y="1544909"/>
                  <a:ext cx="13169" cy="19363"/>
                </a:xfrm>
                <a:custGeom>
                  <a:avLst/>
                  <a:gdLst/>
                  <a:ahLst/>
                  <a:cxnLst/>
                  <a:rect l="l" t="t" r="r" b="b"/>
                  <a:pathLst>
                    <a:path w="591" h="869" extrusionOk="0">
                      <a:moveTo>
                        <a:pt x="0"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1"/>
                <p:cNvSpPr/>
                <p:nvPr/>
              </p:nvSpPr>
              <p:spPr>
                <a:xfrm>
                  <a:off x="3579236" y="1544084"/>
                  <a:ext cx="15620" cy="21035"/>
                </a:xfrm>
                <a:custGeom>
                  <a:avLst/>
                  <a:gdLst/>
                  <a:ahLst/>
                  <a:cxnLst/>
                  <a:rect l="l" t="t" r="r" b="b"/>
                  <a:pathLst>
                    <a:path w="701" h="944" extrusionOk="0">
                      <a:moveTo>
                        <a:pt x="110" y="0"/>
                      </a:moveTo>
                      <a:lnTo>
                        <a:pt x="0" y="75"/>
                      </a:lnTo>
                      <a:lnTo>
                        <a:pt x="591" y="943"/>
                      </a:lnTo>
                      <a:lnTo>
                        <a:pt x="701"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1"/>
                <p:cNvSpPr/>
                <p:nvPr/>
              </p:nvSpPr>
              <p:spPr>
                <a:xfrm>
                  <a:off x="3595792" y="1534369"/>
                  <a:ext cx="13191" cy="19363"/>
                </a:xfrm>
                <a:custGeom>
                  <a:avLst/>
                  <a:gdLst/>
                  <a:ahLst/>
                  <a:cxnLst/>
                  <a:rect l="l" t="t" r="r" b="b"/>
                  <a:pathLst>
                    <a:path w="592" h="869" extrusionOk="0">
                      <a:moveTo>
                        <a:pt x="0" y="1"/>
                      </a:moveTo>
                      <a:lnTo>
                        <a:pt x="592"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1"/>
                <p:cNvSpPr/>
                <p:nvPr/>
              </p:nvSpPr>
              <p:spPr>
                <a:xfrm>
                  <a:off x="3594700" y="1533545"/>
                  <a:ext cx="15620" cy="21035"/>
                </a:xfrm>
                <a:custGeom>
                  <a:avLst/>
                  <a:gdLst/>
                  <a:ahLst/>
                  <a:cxnLst/>
                  <a:rect l="l" t="t" r="r" b="b"/>
                  <a:pathLst>
                    <a:path w="701" h="944" extrusionOk="0">
                      <a:moveTo>
                        <a:pt x="110" y="0"/>
                      </a:moveTo>
                      <a:lnTo>
                        <a:pt x="0" y="75"/>
                      </a:lnTo>
                      <a:lnTo>
                        <a:pt x="590" y="943"/>
                      </a:lnTo>
                      <a:lnTo>
                        <a:pt x="701"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1"/>
                <p:cNvSpPr/>
                <p:nvPr/>
              </p:nvSpPr>
              <p:spPr>
                <a:xfrm>
                  <a:off x="3611256" y="1523852"/>
                  <a:ext cx="13191" cy="19386"/>
                </a:xfrm>
                <a:custGeom>
                  <a:avLst/>
                  <a:gdLst/>
                  <a:ahLst/>
                  <a:cxnLst/>
                  <a:rect l="l" t="t" r="r" b="b"/>
                  <a:pathLst>
                    <a:path w="592" h="870" extrusionOk="0">
                      <a:moveTo>
                        <a:pt x="0" y="1"/>
                      </a:moveTo>
                      <a:lnTo>
                        <a:pt x="592"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1"/>
                <p:cNvSpPr/>
                <p:nvPr/>
              </p:nvSpPr>
              <p:spPr>
                <a:xfrm>
                  <a:off x="3610165" y="1523049"/>
                  <a:ext cx="15598" cy="21012"/>
                </a:xfrm>
                <a:custGeom>
                  <a:avLst/>
                  <a:gdLst/>
                  <a:ahLst/>
                  <a:cxnLst/>
                  <a:rect l="l" t="t" r="r" b="b"/>
                  <a:pathLst>
                    <a:path w="700" h="943" extrusionOk="0">
                      <a:moveTo>
                        <a:pt x="110" y="0"/>
                      </a:moveTo>
                      <a:lnTo>
                        <a:pt x="0" y="75"/>
                      </a:lnTo>
                      <a:lnTo>
                        <a:pt x="590" y="942"/>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1"/>
                <p:cNvSpPr/>
                <p:nvPr/>
              </p:nvSpPr>
              <p:spPr>
                <a:xfrm>
                  <a:off x="3626721" y="1513356"/>
                  <a:ext cx="13191" cy="19341"/>
                </a:xfrm>
                <a:custGeom>
                  <a:avLst/>
                  <a:gdLst/>
                  <a:ahLst/>
                  <a:cxnLst/>
                  <a:rect l="l" t="t" r="r" b="b"/>
                  <a:pathLst>
                    <a:path w="592" h="868" extrusionOk="0">
                      <a:moveTo>
                        <a:pt x="0" y="1"/>
                      </a:moveTo>
                      <a:lnTo>
                        <a:pt x="592"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1"/>
                <p:cNvSpPr/>
                <p:nvPr/>
              </p:nvSpPr>
              <p:spPr>
                <a:xfrm>
                  <a:off x="3625651" y="1512532"/>
                  <a:ext cx="15620" cy="21057"/>
                </a:xfrm>
                <a:custGeom>
                  <a:avLst/>
                  <a:gdLst/>
                  <a:ahLst/>
                  <a:cxnLst/>
                  <a:rect l="l" t="t" r="r" b="b"/>
                  <a:pathLst>
                    <a:path w="701" h="945" extrusionOk="0">
                      <a:moveTo>
                        <a:pt x="110" y="0"/>
                      </a:moveTo>
                      <a:lnTo>
                        <a:pt x="0" y="75"/>
                      </a:lnTo>
                      <a:lnTo>
                        <a:pt x="591" y="944"/>
                      </a:lnTo>
                      <a:lnTo>
                        <a:pt x="701" y="869"/>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1"/>
                <p:cNvSpPr/>
                <p:nvPr/>
              </p:nvSpPr>
              <p:spPr>
                <a:xfrm>
                  <a:off x="3635054" y="1492299"/>
                  <a:ext cx="20322" cy="29903"/>
                </a:xfrm>
                <a:custGeom>
                  <a:avLst/>
                  <a:gdLst/>
                  <a:ahLst/>
                  <a:cxnLst/>
                  <a:rect l="l" t="t" r="r" b="b"/>
                  <a:pathLst>
                    <a:path w="912" h="1342" extrusionOk="0">
                      <a:moveTo>
                        <a:pt x="0" y="1"/>
                      </a:moveTo>
                      <a:lnTo>
                        <a:pt x="912"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1"/>
                <p:cNvSpPr/>
                <p:nvPr/>
              </p:nvSpPr>
              <p:spPr>
                <a:xfrm>
                  <a:off x="3633762" y="1491363"/>
                  <a:ext cx="22795" cy="31552"/>
                </a:xfrm>
                <a:custGeom>
                  <a:avLst/>
                  <a:gdLst/>
                  <a:ahLst/>
                  <a:cxnLst/>
                  <a:rect l="l" t="t" r="r" b="b"/>
                  <a:pathLst>
                    <a:path w="1023" h="1416" extrusionOk="0">
                      <a:moveTo>
                        <a:pt x="110" y="0"/>
                      </a:moveTo>
                      <a:lnTo>
                        <a:pt x="0" y="75"/>
                      </a:lnTo>
                      <a:lnTo>
                        <a:pt x="912" y="1416"/>
                      </a:lnTo>
                      <a:lnTo>
                        <a:pt x="1022" y="1341"/>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1"/>
                <p:cNvSpPr/>
                <p:nvPr/>
              </p:nvSpPr>
              <p:spPr>
                <a:xfrm>
                  <a:off x="3657694" y="1492321"/>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1"/>
                <p:cNvSpPr/>
                <p:nvPr/>
              </p:nvSpPr>
              <p:spPr>
                <a:xfrm>
                  <a:off x="3656446" y="1491608"/>
                  <a:ext cx="15642" cy="21057"/>
                </a:xfrm>
                <a:custGeom>
                  <a:avLst/>
                  <a:gdLst/>
                  <a:ahLst/>
                  <a:cxnLst/>
                  <a:rect l="l" t="t" r="r" b="b"/>
                  <a:pathLst>
                    <a:path w="702" h="945" extrusionOk="0">
                      <a:moveTo>
                        <a:pt x="110" y="1"/>
                      </a:moveTo>
                      <a:lnTo>
                        <a:pt x="0" y="76"/>
                      </a:lnTo>
                      <a:lnTo>
                        <a:pt x="591" y="945"/>
                      </a:lnTo>
                      <a:lnTo>
                        <a:pt x="702" y="869"/>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1"/>
                <p:cNvSpPr/>
                <p:nvPr/>
              </p:nvSpPr>
              <p:spPr>
                <a:xfrm>
                  <a:off x="3673158" y="1481804"/>
                  <a:ext cx="13169" cy="19341"/>
                </a:xfrm>
                <a:custGeom>
                  <a:avLst/>
                  <a:gdLst/>
                  <a:ahLst/>
                  <a:cxnLst/>
                  <a:rect l="l" t="t" r="r" b="b"/>
                  <a:pathLst>
                    <a:path w="591" h="868" extrusionOk="0">
                      <a:moveTo>
                        <a:pt x="1" y="1"/>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1"/>
                <p:cNvSpPr/>
                <p:nvPr/>
              </p:nvSpPr>
              <p:spPr>
                <a:xfrm>
                  <a:off x="3672044" y="1480935"/>
                  <a:ext cx="15665" cy="21057"/>
                </a:xfrm>
                <a:custGeom>
                  <a:avLst/>
                  <a:gdLst/>
                  <a:ahLst/>
                  <a:cxnLst/>
                  <a:rect l="l" t="t" r="r" b="b"/>
                  <a:pathLst>
                    <a:path w="703" h="945" extrusionOk="0">
                      <a:moveTo>
                        <a:pt x="110" y="0"/>
                      </a:moveTo>
                      <a:lnTo>
                        <a:pt x="1" y="75"/>
                      </a:lnTo>
                      <a:lnTo>
                        <a:pt x="591" y="944"/>
                      </a:lnTo>
                      <a:lnTo>
                        <a:pt x="702" y="870"/>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41"/>
                <p:cNvSpPr/>
                <p:nvPr/>
              </p:nvSpPr>
              <p:spPr>
                <a:xfrm>
                  <a:off x="3688622" y="1471264"/>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1"/>
                <p:cNvSpPr/>
                <p:nvPr/>
              </p:nvSpPr>
              <p:spPr>
                <a:xfrm>
                  <a:off x="3687508" y="1470417"/>
                  <a:ext cx="15642" cy="21057"/>
                </a:xfrm>
                <a:custGeom>
                  <a:avLst/>
                  <a:gdLst/>
                  <a:ahLst/>
                  <a:cxnLst/>
                  <a:rect l="l" t="t" r="r" b="b"/>
                  <a:pathLst>
                    <a:path w="702" h="945" extrusionOk="0">
                      <a:moveTo>
                        <a:pt x="111" y="0"/>
                      </a:moveTo>
                      <a:lnTo>
                        <a:pt x="1" y="76"/>
                      </a:lnTo>
                      <a:lnTo>
                        <a:pt x="591" y="944"/>
                      </a:lnTo>
                      <a:lnTo>
                        <a:pt x="701" y="870"/>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1"/>
                <p:cNvSpPr/>
                <p:nvPr/>
              </p:nvSpPr>
              <p:spPr>
                <a:xfrm>
                  <a:off x="3704087" y="1460791"/>
                  <a:ext cx="13169" cy="19341"/>
                </a:xfrm>
                <a:custGeom>
                  <a:avLst/>
                  <a:gdLst/>
                  <a:ahLst/>
                  <a:cxnLst/>
                  <a:rect l="l" t="t" r="r" b="b"/>
                  <a:pathLst>
                    <a:path w="591" h="868" extrusionOk="0">
                      <a:moveTo>
                        <a:pt x="1"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1"/>
                <p:cNvSpPr/>
                <p:nvPr/>
              </p:nvSpPr>
              <p:spPr>
                <a:xfrm>
                  <a:off x="3702973" y="1459967"/>
                  <a:ext cx="15642" cy="21012"/>
                </a:xfrm>
                <a:custGeom>
                  <a:avLst/>
                  <a:gdLst/>
                  <a:ahLst/>
                  <a:cxnLst/>
                  <a:rect l="l" t="t" r="r" b="b"/>
                  <a:pathLst>
                    <a:path w="702" h="943" extrusionOk="0">
                      <a:moveTo>
                        <a:pt x="111" y="1"/>
                      </a:moveTo>
                      <a:lnTo>
                        <a:pt x="1" y="75"/>
                      </a:lnTo>
                      <a:lnTo>
                        <a:pt x="590" y="942"/>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1"/>
                <p:cNvSpPr/>
                <p:nvPr/>
              </p:nvSpPr>
              <p:spPr>
                <a:xfrm>
                  <a:off x="3712376" y="1439734"/>
                  <a:ext cx="20344" cy="29903"/>
                </a:xfrm>
                <a:custGeom>
                  <a:avLst/>
                  <a:gdLst/>
                  <a:ahLst/>
                  <a:cxnLst/>
                  <a:rect l="l" t="t" r="r" b="b"/>
                  <a:pathLst>
                    <a:path w="913" h="1342" extrusionOk="0">
                      <a:moveTo>
                        <a:pt x="0" y="0"/>
                      </a:moveTo>
                      <a:lnTo>
                        <a:pt x="912"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1"/>
                <p:cNvSpPr/>
                <p:nvPr/>
              </p:nvSpPr>
              <p:spPr>
                <a:xfrm>
                  <a:off x="3711262" y="1438887"/>
                  <a:ext cx="22817" cy="31574"/>
                </a:xfrm>
                <a:custGeom>
                  <a:avLst/>
                  <a:gdLst/>
                  <a:ahLst/>
                  <a:cxnLst/>
                  <a:rect l="l" t="t" r="r" b="b"/>
                  <a:pathLst>
                    <a:path w="1024" h="1417" extrusionOk="0">
                      <a:moveTo>
                        <a:pt x="111" y="1"/>
                      </a:moveTo>
                      <a:lnTo>
                        <a:pt x="0" y="75"/>
                      </a:lnTo>
                      <a:lnTo>
                        <a:pt x="912" y="1417"/>
                      </a:lnTo>
                      <a:lnTo>
                        <a:pt x="1023" y="1342"/>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1"/>
                <p:cNvSpPr/>
                <p:nvPr/>
              </p:nvSpPr>
              <p:spPr>
                <a:xfrm>
                  <a:off x="3735015" y="1439756"/>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1"/>
                <p:cNvSpPr/>
                <p:nvPr/>
              </p:nvSpPr>
              <p:spPr>
                <a:xfrm>
                  <a:off x="3733901" y="1438909"/>
                  <a:ext cx="15665" cy="21057"/>
                </a:xfrm>
                <a:custGeom>
                  <a:avLst/>
                  <a:gdLst/>
                  <a:ahLst/>
                  <a:cxnLst/>
                  <a:rect l="l" t="t" r="r" b="b"/>
                  <a:pathLst>
                    <a:path w="703" h="945" extrusionOk="0">
                      <a:moveTo>
                        <a:pt x="112" y="1"/>
                      </a:moveTo>
                      <a:lnTo>
                        <a:pt x="1" y="75"/>
                      </a:lnTo>
                      <a:lnTo>
                        <a:pt x="591" y="945"/>
                      </a:lnTo>
                      <a:lnTo>
                        <a:pt x="702" y="869"/>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1"/>
                <p:cNvSpPr/>
                <p:nvPr/>
              </p:nvSpPr>
              <p:spPr>
                <a:xfrm>
                  <a:off x="3750480" y="1429239"/>
                  <a:ext cx="13169" cy="19363"/>
                </a:xfrm>
                <a:custGeom>
                  <a:avLst/>
                  <a:gdLst/>
                  <a:ahLst/>
                  <a:cxnLst/>
                  <a:rect l="l" t="t" r="r" b="b"/>
                  <a:pathLst>
                    <a:path w="591" h="869" extrusionOk="0">
                      <a:moveTo>
                        <a:pt x="1"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1"/>
                <p:cNvSpPr/>
                <p:nvPr/>
              </p:nvSpPr>
              <p:spPr>
                <a:xfrm>
                  <a:off x="3749365" y="1428392"/>
                  <a:ext cx="15642" cy="21035"/>
                </a:xfrm>
                <a:custGeom>
                  <a:avLst/>
                  <a:gdLst/>
                  <a:ahLst/>
                  <a:cxnLst/>
                  <a:rect l="l" t="t" r="r" b="b"/>
                  <a:pathLst>
                    <a:path w="702" h="944" extrusionOk="0">
                      <a:moveTo>
                        <a:pt x="111" y="1"/>
                      </a:moveTo>
                      <a:lnTo>
                        <a:pt x="1" y="77"/>
                      </a:lnTo>
                      <a:lnTo>
                        <a:pt x="590"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1"/>
                <p:cNvSpPr/>
                <p:nvPr/>
              </p:nvSpPr>
              <p:spPr>
                <a:xfrm>
                  <a:off x="3765966" y="1418721"/>
                  <a:ext cx="13147" cy="19363"/>
                </a:xfrm>
                <a:custGeom>
                  <a:avLst/>
                  <a:gdLst/>
                  <a:ahLst/>
                  <a:cxnLst/>
                  <a:rect l="l" t="t" r="r" b="b"/>
                  <a:pathLst>
                    <a:path w="590" h="869" extrusionOk="0">
                      <a:moveTo>
                        <a:pt x="0" y="0"/>
                      </a:moveTo>
                      <a:lnTo>
                        <a:pt x="589"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1"/>
                <p:cNvSpPr/>
                <p:nvPr/>
              </p:nvSpPr>
              <p:spPr>
                <a:xfrm>
                  <a:off x="3764830" y="1417852"/>
                  <a:ext cx="15642" cy="21035"/>
                </a:xfrm>
                <a:custGeom>
                  <a:avLst/>
                  <a:gdLst/>
                  <a:ahLst/>
                  <a:cxnLst/>
                  <a:rect l="l" t="t" r="r" b="b"/>
                  <a:pathLst>
                    <a:path w="702" h="944" extrusionOk="0">
                      <a:moveTo>
                        <a:pt x="111" y="1"/>
                      </a:moveTo>
                      <a:lnTo>
                        <a:pt x="1" y="75"/>
                      </a:lnTo>
                      <a:lnTo>
                        <a:pt x="590" y="944"/>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1"/>
                <p:cNvSpPr/>
                <p:nvPr/>
              </p:nvSpPr>
              <p:spPr>
                <a:xfrm>
                  <a:off x="3781430" y="1408204"/>
                  <a:ext cx="13147" cy="19341"/>
                </a:xfrm>
                <a:custGeom>
                  <a:avLst/>
                  <a:gdLst/>
                  <a:ahLst/>
                  <a:cxnLst/>
                  <a:rect l="l" t="t" r="r" b="b"/>
                  <a:pathLst>
                    <a:path w="590" h="868" extrusionOk="0">
                      <a:moveTo>
                        <a:pt x="0" y="0"/>
                      </a:moveTo>
                      <a:lnTo>
                        <a:pt x="589"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1"/>
                <p:cNvSpPr/>
                <p:nvPr/>
              </p:nvSpPr>
              <p:spPr>
                <a:xfrm>
                  <a:off x="3780116" y="1407245"/>
                  <a:ext cx="15620" cy="21035"/>
                </a:xfrm>
                <a:custGeom>
                  <a:avLst/>
                  <a:gdLst/>
                  <a:ahLst/>
                  <a:cxnLst/>
                  <a:rect l="l" t="t" r="r" b="b"/>
                  <a:pathLst>
                    <a:path w="701" h="944" extrusionOk="0">
                      <a:moveTo>
                        <a:pt x="111" y="1"/>
                      </a:moveTo>
                      <a:lnTo>
                        <a:pt x="0" y="75"/>
                      </a:lnTo>
                      <a:lnTo>
                        <a:pt x="591" y="943"/>
                      </a:lnTo>
                      <a:lnTo>
                        <a:pt x="701" y="868"/>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1"/>
                <p:cNvSpPr/>
                <p:nvPr/>
              </p:nvSpPr>
              <p:spPr>
                <a:xfrm>
                  <a:off x="3789697" y="1387146"/>
                  <a:ext cx="20344" cy="29903"/>
                </a:xfrm>
                <a:custGeom>
                  <a:avLst/>
                  <a:gdLst/>
                  <a:ahLst/>
                  <a:cxnLst/>
                  <a:rect l="l" t="t" r="r" b="b"/>
                  <a:pathLst>
                    <a:path w="913" h="1342" extrusionOk="0">
                      <a:moveTo>
                        <a:pt x="1" y="0"/>
                      </a:moveTo>
                      <a:lnTo>
                        <a:pt x="913"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1"/>
                <p:cNvSpPr/>
                <p:nvPr/>
              </p:nvSpPr>
              <p:spPr>
                <a:xfrm>
                  <a:off x="3788606" y="1386277"/>
                  <a:ext cx="22817" cy="31574"/>
                </a:xfrm>
                <a:custGeom>
                  <a:avLst/>
                  <a:gdLst/>
                  <a:ahLst/>
                  <a:cxnLst/>
                  <a:rect l="l" t="t" r="r" b="b"/>
                  <a:pathLst>
                    <a:path w="1024" h="1417" extrusionOk="0">
                      <a:moveTo>
                        <a:pt x="112" y="1"/>
                      </a:moveTo>
                      <a:lnTo>
                        <a:pt x="1" y="76"/>
                      </a:lnTo>
                      <a:lnTo>
                        <a:pt x="912" y="1417"/>
                      </a:lnTo>
                      <a:lnTo>
                        <a:pt x="1023" y="1342"/>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41"/>
                <p:cNvSpPr/>
                <p:nvPr/>
              </p:nvSpPr>
              <p:spPr>
                <a:xfrm>
                  <a:off x="3812359" y="1387169"/>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1"/>
                <p:cNvSpPr/>
                <p:nvPr/>
              </p:nvSpPr>
              <p:spPr>
                <a:xfrm>
                  <a:off x="3811223" y="1386322"/>
                  <a:ext cx="15665" cy="21057"/>
                </a:xfrm>
                <a:custGeom>
                  <a:avLst/>
                  <a:gdLst/>
                  <a:ahLst/>
                  <a:cxnLst/>
                  <a:rect l="l" t="t" r="r" b="b"/>
                  <a:pathLst>
                    <a:path w="703" h="945" extrusionOk="0">
                      <a:moveTo>
                        <a:pt x="112" y="1"/>
                      </a:moveTo>
                      <a:lnTo>
                        <a:pt x="1" y="76"/>
                      </a:lnTo>
                      <a:lnTo>
                        <a:pt x="591" y="945"/>
                      </a:lnTo>
                      <a:lnTo>
                        <a:pt x="703" y="870"/>
                      </a:lnTo>
                      <a:lnTo>
                        <a:pt x="1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41"/>
                <p:cNvSpPr/>
                <p:nvPr/>
              </p:nvSpPr>
              <p:spPr>
                <a:xfrm>
                  <a:off x="3827823" y="1376629"/>
                  <a:ext cx="13147" cy="19386"/>
                </a:xfrm>
                <a:custGeom>
                  <a:avLst/>
                  <a:gdLst/>
                  <a:ahLst/>
                  <a:cxnLst/>
                  <a:rect l="l" t="t" r="r" b="b"/>
                  <a:pathLst>
                    <a:path w="590" h="870" extrusionOk="0">
                      <a:moveTo>
                        <a:pt x="0" y="0"/>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41"/>
                <p:cNvSpPr/>
                <p:nvPr/>
              </p:nvSpPr>
              <p:spPr>
                <a:xfrm>
                  <a:off x="3826709" y="1375760"/>
                  <a:ext cx="15620" cy="21035"/>
                </a:xfrm>
                <a:custGeom>
                  <a:avLst/>
                  <a:gdLst/>
                  <a:ahLst/>
                  <a:cxnLst/>
                  <a:rect l="l" t="t" r="r" b="b"/>
                  <a:pathLst>
                    <a:path w="701" h="944" extrusionOk="0">
                      <a:moveTo>
                        <a:pt x="110" y="1"/>
                      </a:moveTo>
                      <a:lnTo>
                        <a:pt x="0" y="76"/>
                      </a:lnTo>
                      <a:lnTo>
                        <a:pt x="591" y="944"/>
                      </a:lnTo>
                      <a:lnTo>
                        <a:pt x="701" y="868"/>
                      </a:lnTo>
                      <a:lnTo>
                        <a:pt x="1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1"/>
                <p:cNvSpPr/>
                <p:nvPr/>
              </p:nvSpPr>
              <p:spPr>
                <a:xfrm>
                  <a:off x="3843288" y="1366134"/>
                  <a:ext cx="13147" cy="19363"/>
                </a:xfrm>
                <a:custGeom>
                  <a:avLst/>
                  <a:gdLst/>
                  <a:ahLst/>
                  <a:cxnLst/>
                  <a:rect l="l" t="t" r="r" b="b"/>
                  <a:pathLst>
                    <a:path w="590" h="869" extrusionOk="0">
                      <a:moveTo>
                        <a:pt x="0" y="0"/>
                      </a:moveTo>
                      <a:lnTo>
                        <a:pt x="590"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1"/>
                <p:cNvSpPr/>
                <p:nvPr/>
              </p:nvSpPr>
              <p:spPr>
                <a:xfrm>
                  <a:off x="3842173" y="1365309"/>
                  <a:ext cx="15620" cy="21012"/>
                </a:xfrm>
                <a:custGeom>
                  <a:avLst/>
                  <a:gdLst/>
                  <a:ahLst/>
                  <a:cxnLst/>
                  <a:rect l="l" t="t" r="r" b="b"/>
                  <a:pathLst>
                    <a:path w="701" h="943" extrusionOk="0">
                      <a:moveTo>
                        <a:pt x="111" y="0"/>
                      </a:moveTo>
                      <a:lnTo>
                        <a:pt x="0" y="75"/>
                      </a:lnTo>
                      <a:lnTo>
                        <a:pt x="591" y="943"/>
                      </a:lnTo>
                      <a:lnTo>
                        <a:pt x="701" y="867"/>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1"/>
                <p:cNvSpPr/>
                <p:nvPr/>
              </p:nvSpPr>
              <p:spPr>
                <a:xfrm>
                  <a:off x="3858752" y="1355616"/>
                  <a:ext cx="13147" cy="19341"/>
                </a:xfrm>
                <a:custGeom>
                  <a:avLst/>
                  <a:gdLst/>
                  <a:ahLst/>
                  <a:cxnLst/>
                  <a:rect l="l" t="t" r="r" b="b"/>
                  <a:pathLst>
                    <a:path w="590" h="868" extrusionOk="0">
                      <a:moveTo>
                        <a:pt x="0" y="0"/>
                      </a:moveTo>
                      <a:lnTo>
                        <a:pt x="590" y="867"/>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1"/>
                <p:cNvSpPr/>
                <p:nvPr/>
              </p:nvSpPr>
              <p:spPr>
                <a:xfrm>
                  <a:off x="3857638" y="1354747"/>
                  <a:ext cx="15642" cy="21057"/>
                </a:xfrm>
                <a:custGeom>
                  <a:avLst/>
                  <a:gdLst/>
                  <a:ahLst/>
                  <a:cxnLst/>
                  <a:rect l="l" t="t" r="r" b="b"/>
                  <a:pathLst>
                    <a:path w="702" h="945" extrusionOk="0">
                      <a:moveTo>
                        <a:pt x="111" y="1"/>
                      </a:moveTo>
                      <a:lnTo>
                        <a:pt x="0" y="77"/>
                      </a:lnTo>
                      <a:lnTo>
                        <a:pt x="591" y="945"/>
                      </a:lnTo>
                      <a:lnTo>
                        <a:pt x="702" y="870"/>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41"/>
                <p:cNvSpPr/>
                <p:nvPr/>
              </p:nvSpPr>
              <p:spPr>
                <a:xfrm>
                  <a:off x="3867019" y="1334559"/>
                  <a:ext cx="20344" cy="29903"/>
                </a:xfrm>
                <a:custGeom>
                  <a:avLst/>
                  <a:gdLst/>
                  <a:ahLst/>
                  <a:cxnLst/>
                  <a:rect l="l" t="t" r="r" b="b"/>
                  <a:pathLst>
                    <a:path w="913" h="1342" extrusionOk="0">
                      <a:moveTo>
                        <a:pt x="1" y="0"/>
                      </a:moveTo>
                      <a:lnTo>
                        <a:pt x="913"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41"/>
                <p:cNvSpPr/>
                <p:nvPr/>
              </p:nvSpPr>
              <p:spPr>
                <a:xfrm>
                  <a:off x="3865927" y="1333734"/>
                  <a:ext cx="22817" cy="31597"/>
                </a:xfrm>
                <a:custGeom>
                  <a:avLst/>
                  <a:gdLst/>
                  <a:ahLst/>
                  <a:cxnLst/>
                  <a:rect l="l" t="t" r="r" b="b"/>
                  <a:pathLst>
                    <a:path w="1024" h="1418" extrusionOk="0">
                      <a:moveTo>
                        <a:pt x="112" y="0"/>
                      </a:moveTo>
                      <a:lnTo>
                        <a:pt x="1" y="76"/>
                      </a:lnTo>
                      <a:lnTo>
                        <a:pt x="913" y="1417"/>
                      </a:lnTo>
                      <a:lnTo>
                        <a:pt x="1024" y="1342"/>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1"/>
                <p:cNvSpPr/>
                <p:nvPr/>
              </p:nvSpPr>
              <p:spPr>
                <a:xfrm>
                  <a:off x="3889680" y="1334581"/>
                  <a:ext cx="13147" cy="19363"/>
                </a:xfrm>
                <a:custGeom>
                  <a:avLst/>
                  <a:gdLst/>
                  <a:ahLst/>
                  <a:cxnLst/>
                  <a:rect l="l" t="t" r="r" b="b"/>
                  <a:pathLst>
                    <a:path w="590" h="869" extrusionOk="0">
                      <a:moveTo>
                        <a:pt x="0"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1"/>
                <p:cNvSpPr/>
                <p:nvPr/>
              </p:nvSpPr>
              <p:spPr>
                <a:xfrm>
                  <a:off x="3888566" y="1333712"/>
                  <a:ext cx="15620" cy="21012"/>
                </a:xfrm>
                <a:custGeom>
                  <a:avLst/>
                  <a:gdLst/>
                  <a:ahLst/>
                  <a:cxnLst/>
                  <a:rect l="l" t="t" r="r" b="b"/>
                  <a:pathLst>
                    <a:path w="701" h="943" extrusionOk="0">
                      <a:moveTo>
                        <a:pt x="111" y="0"/>
                      </a:moveTo>
                      <a:lnTo>
                        <a:pt x="0" y="75"/>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1"/>
                <p:cNvSpPr/>
                <p:nvPr/>
              </p:nvSpPr>
              <p:spPr>
                <a:xfrm>
                  <a:off x="3905145" y="1324064"/>
                  <a:ext cx="13147" cy="19363"/>
                </a:xfrm>
                <a:custGeom>
                  <a:avLst/>
                  <a:gdLst/>
                  <a:ahLst/>
                  <a:cxnLst/>
                  <a:rect l="l" t="t" r="r" b="b"/>
                  <a:pathLst>
                    <a:path w="590"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1"/>
                <p:cNvSpPr/>
                <p:nvPr/>
              </p:nvSpPr>
              <p:spPr>
                <a:xfrm>
                  <a:off x="3904031" y="1323239"/>
                  <a:ext cx="15642" cy="21035"/>
                </a:xfrm>
                <a:custGeom>
                  <a:avLst/>
                  <a:gdLst/>
                  <a:ahLst/>
                  <a:cxnLst/>
                  <a:rect l="l" t="t" r="r" b="b"/>
                  <a:pathLst>
                    <a:path w="702" h="944" extrusionOk="0">
                      <a:moveTo>
                        <a:pt x="110" y="0"/>
                      </a:moveTo>
                      <a:lnTo>
                        <a:pt x="0" y="75"/>
                      </a:lnTo>
                      <a:lnTo>
                        <a:pt x="591" y="943"/>
                      </a:lnTo>
                      <a:lnTo>
                        <a:pt x="702" y="868"/>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1"/>
                <p:cNvSpPr/>
                <p:nvPr/>
              </p:nvSpPr>
              <p:spPr>
                <a:xfrm>
                  <a:off x="3920609" y="1313546"/>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1"/>
                <p:cNvSpPr/>
                <p:nvPr/>
              </p:nvSpPr>
              <p:spPr>
                <a:xfrm>
                  <a:off x="3919517" y="1312744"/>
                  <a:ext cx="15598" cy="21035"/>
                </a:xfrm>
                <a:custGeom>
                  <a:avLst/>
                  <a:gdLst/>
                  <a:ahLst/>
                  <a:cxnLst/>
                  <a:rect l="l" t="t" r="r" b="b"/>
                  <a:pathLst>
                    <a:path w="700" h="944" extrusionOk="0">
                      <a:moveTo>
                        <a:pt x="110" y="0"/>
                      </a:moveTo>
                      <a:lnTo>
                        <a:pt x="0" y="75"/>
                      </a:lnTo>
                      <a:lnTo>
                        <a:pt x="590" y="943"/>
                      </a:lnTo>
                      <a:lnTo>
                        <a:pt x="700" y="867"/>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1"/>
                <p:cNvSpPr/>
                <p:nvPr/>
              </p:nvSpPr>
              <p:spPr>
                <a:xfrm>
                  <a:off x="3936073" y="1303029"/>
                  <a:ext cx="13191" cy="19341"/>
                </a:xfrm>
                <a:custGeom>
                  <a:avLst/>
                  <a:gdLst/>
                  <a:ahLst/>
                  <a:cxnLst/>
                  <a:rect l="l" t="t" r="r" b="b"/>
                  <a:pathLst>
                    <a:path w="592" h="868" extrusionOk="0">
                      <a:moveTo>
                        <a:pt x="1" y="1"/>
                      </a:moveTo>
                      <a:lnTo>
                        <a:pt x="591" y="86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1"/>
                <p:cNvSpPr/>
                <p:nvPr/>
              </p:nvSpPr>
              <p:spPr>
                <a:xfrm>
                  <a:off x="3934959" y="1302204"/>
                  <a:ext cx="15620" cy="21035"/>
                </a:xfrm>
                <a:custGeom>
                  <a:avLst/>
                  <a:gdLst/>
                  <a:ahLst/>
                  <a:cxnLst/>
                  <a:rect l="l" t="t" r="r" b="b"/>
                  <a:pathLst>
                    <a:path w="701" h="944" extrusionOk="0">
                      <a:moveTo>
                        <a:pt x="111" y="0"/>
                      </a:moveTo>
                      <a:lnTo>
                        <a:pt x="0" y="76"/>
                      </a:lnTo>
                      <a:lnTo>
                        <a:pt x="591" y="943"/>
                      </a:lnTo>
                      <a:lnTo>
                        <a:pt x="701" y="868"/>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1"/>
                <p:cNvSpPr/>
                <p:nvPr/>
              </p:nvSpPr>
              <p:spPr>
                <a:xfrm>
                  <a:off x="3944407" y="1281971"/>
                  <a:ext cx="20322" cy="29903"/>
                </a:xfrm>
                <a:custGeom>
                  <a:avLst/>
                  <a:gdLst/>
                  <a:ahLst/>
                  <a:cxnLst/>
                  <a:rect l="l" t="t" r="r" b="b"/>
                  <a:pathLst>
                    <a:path w="912" h="1342" extrusionOk="0">
                      <a:moveTo>
                        <a:pt x="0" y="1"/>
                      </a:moveTo>
                      <a:lnTo>
                        <a:pt x="911" y="1342"/>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1"/>
                <p:cNvSpPr/>
                <p:nvPr/>
              </p:nvSpPr>
              <p:spPr>
                <a:xfrm>
                  <a:off x="3943271" y="1281147"/>
                  <a:ext cx="22795" cy="31574"/>
                </a:xfrm>
                <a:custGeom>
                  <a:avLst/>
                  <a:gdLst/>
                  <a:ahLst/>
                  <a:cxnLst/>
                  <a:rect l="l" t="t" r="r" b="b"/>
                  <a:pathLst>
                    <a:path w="1023" h="1417" extrusionOk="0">
                      <a:moveTo>
                        <a:pt x="111" y="0"/>
                      </a:moveTo>
                      <a:lnTo>
                        <a:pt x="0" y="75"/>
                      </a:lnTo>
                      <a:lnTo>
                        <a:pt x="912" y="1416"/>
                      </a:lnTo>
                      <a:lnTo>
                        <a:pt x="1023" y="1341"/>
                      </a:lnTo>
                      <a:lnTo>
                        <a:pt x="1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41"/>
                <p:cNvSpPr/>
                <p:nvPr/>
              </p:nvSpPr>
              <p:spPr>
                <a:xfrm>
                  <a:off x="3967002" y="1281994"/>
                  <a:ext cx="13191" cy="19363"/>
                </a:xfrm>
                <a:custGeom>
                  <a:avLst/>
                  <a:gdLst/>
                  <a:ahLst/>
                  <a:cxnLst/>
                  <a:rect l="l" t="t" r="r" b="b"/>
                  <a:pathLst>
                    <a:path w="592" h="869" extrusionOk="0">
                      <a:moveTo>
                        <a:pt x="1" y="1"/>
                      </a:moveTo>
                      <a:lnTo>
                        <a:pt x="591"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41"/>
                <p:cNvSpPr/>
                <p:nvPr/>
              </p:nvSpPr>
              <p:spPr>
                <a:xfrm>
                  <a:off x="3965910" y="1281147"/>
                  <a:ext cx="15665" cy="21057"/>
                </a:xfrm>
                <a:custGeom>
                  <a:avLst/>
                  <a:gdLst/>
                  <a:ahLst/>
                  <a:cxnLst/>
                  <a:rect l="l" t="t" r="r" b="b"/>
                  <a:pathLst>
                    <a:path w="703" h="945" extrusionOk="0">
                      <a:moveTo>
                        <a:pt x="112" y="0"/>
                      </a:moveTo>
                      <a:lnTo>
                        <a:pt x="1" y="75"/>
                      </a:lnTo>
                      <a:lnTo>
                        <a:pt x="592" y="944"/>
                      </a:lnTo>
                      <a:lnTo>
                        <a:pt x="702" y="868"/>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41"/>
                <p:cNvSpPr/>
                <p:nvPr/>
              </p:nvSpPr>
              <p:spPr>
                <a:xfrm>
                  <a:off x="3982466" y="1271454"/>
                  <a:ext cx="13191" cy="19386"/>
                </a:xfrm>
                <a:custGeom>
                  <a:avLst/>
                  <a:gdLst/>
                  <a:ahLst/>
                  <a:cxnLst/>
                  <a:rect l="l" t="t" r="r" b="b"/>
                  <a:pathLst>
                    <a:path w="592" h="870" extrusionOk="0">
                      <a:moveTo>
                        <a:pt x="1" y="1"/>
                      </a:moveTo>
                      <a:lnTo>
                        <a:pt x="591"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41"/>
                <p:cNvSpPr/>
                <p:nvPr/>
              </p:nvSpPr>
              <p:spPr>
                <a:xfrm>
                  <a:off x="3981374" y="1270652"/>
                  <a:ext cx="15642" cy="21012"/>
                </a:xfrm>
                <a:custGeom>
                  <a:avLst/>
                  <a:gdLst/>
                  <a:ahLst/>
                  <a:cxnLst/>
                  <a:rect l="l" t="t" r="r" b="b"/>
                  <a:pathLst>
                    <a:path w="702" h="943" extrusionOk="0">
                      <a:moveTo>
                        <a:pt x="112" y="0"/>
                      </a:moveTo>
                      <a:lnTo>
                        <a:pt x="1" y="75"/>
                      </a:lnTo>
                      <a:lnTo>
                        <a:pt x="591" y="942"/>
                      </a:lnTo>
                      <a:lnTo>
                        <a:pt x="701" y="867"/>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41"/>
                <p:cNvSpPr/>
                <p:nvPr/>
              </p:nvSpPr>
              <p:spPr>
                <a:xfrm>
                  <a:off x="3997953" y="1260959"/>
                  <a:ext cx="13169" cy="19363"/>
                </a:xfrm>
                <a:custGeom>
                  <a:avLst/>
                  <a:gdLst/>
                  <a:ahLst/>
                  <a:cxnLst/>
                  <a:rect l="l" t="t" r="r" b="b"/>
                  <a:pathLst>
                    <a:path w="591" h="869" extrusionOk="0">
                      <a:moveTo>
                        <a:pt x="1" y="1"/>
                      </a:moveTo>
                      <a:lnTo>
                        <a:pt x="590" y="869"/>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41"/>
                <p:cNvSpPr/>
                <p:nvPr/>
              </p:nvSpPr>
              <p:spPr>
                <a:xfrm>
                  <a:off x="3996727" y="1260246"/>
                  <a:ext cx="15620" cy="21035"/>
                </a:xfrm>
                <a:custGeom>
                  <a:avLst/>
                  <a:gdLst/>
                  <a:ahLst/>
                  <a:cxnLst/>
                  <a:rect l="l" t="t" r="r" b="b"/>
                  <a:pathLst>
                    <a:path w="701" h="944" extrusionOk="0">
                      <a:moveTo>
                        <a:pt x="111" y="1"/>
                      </a:moveTo>
                      <a:lnTo>
                        <a:pt x="0" y="77"/>
                      </a:lnTo>
                      <a:lnTo>
                        <a:pt x="591" y="944"/>
                      </a:lnTo>
                      <a:lnTo>
                        <a:pt x="701" y="869"/>
                      </a:lnTo>
                      <a:lnTo>
                        <a:pt x="1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41"/>
                <p:cNvSpPr/>
                <p:nvPr/>
              </p:nvSpPr>
              <p:spPr>
                <a:xfrm>
                  <a:off x="4013417" y="1250441"/>
                  <a:ext cx="13169" cy="19408"/>
                </a:xfrm>
                <a:custGeom>
                  <a:avLst/>
                  <a:gdLst/>
                  <a:ahLst/>
                  <a:cxnLst/>
                  <a:rect l="l" t="t" r="r" b="b"/>
                  <a:pathLst>
                    <a:path w="591" h="871" extrusionOk="0">
                      <a:moveTo>
                        <a:pt x="1" y="1"/>
                      </a:moveTo>
                      <a:lnTo>
                        <a:pt x="590" y="87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41"/>
                <p:cNvSpPr/>
                <p:nvPr/>
              </p:nvSpPr>
              <p:spPr>
                <a:xfrm>
                  <a:off x="4012303" y="1249595"/>
                  <a:ext cx="15642" cy="21035"/>
                </a:xfrm>
                <a:custGeom>
                  <a:avLst/>
                  <a:gdLst/>
                  <a:ahLst/>
                  <a:cxnLst/>
                  <a:rect l="l" t="t" r="r" b="b"/>
                  <a:pathLst>
                    <a:path w="702" h="944" extrusionOk="0">
                      <a:moveTo>
                        <a:pt x="112" y="0"/>
                      </a:moveTo>
                      <a:lnTo>
                        <a:pt x="1" y="75"/>
                      </a:lnTo>
                      <a:lnTo>
                        <a:pt x="591" y="943"/>
                      </a:lnTo>
                      <a:lnTo>
                        <a:pt x="701" y="869"/>
                      </a:lnTo>
                      <a:lnTo>
                        <a:pt x="1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41"/>
                <p:cNvSpPr/>
                <p:nvPr/>
              </p:nvSpPr>
              <p:spPr>
                <a:xfrm>
                  <a:off x="4021729" y="1229406"/>
                  <a:ext cx="20322" cy="29903"/>
                </a:xfrm>
                <a:custGeom>
                  <a:avLst/>
                  <a:gdLst/>
                  <a:ahLst/>
                  <a:cxnLst/>
                  <a:rect l="l" t="t" r="r" b="b"/>
                  <a:pathLst>
                    <a:path w="912" h="1342" extrusionOk="0">
                      <a:moveTo>
                        <a:pt x="1" y="1"/>
                      </a:moveTo>
                      <a:lnTo>
                        <a:pt x="911" y="1341"/>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1"/>
                <p:cNvSpPr/>
                <p:nvPr/>
              </p:nvSpPr>
              <p:spPr>
                <a:xfrm>
                  <a:off x="4020614" y="1228537"/>
                  <a:ext cx="22795" cy="31597"/>
                </a:xfrm>
                <a:custGeom>
                  <a:avLst/>
                  <a:gdLst/>
                  <a:ahLst/>
                  <a:cxnLst/>
                  <a:rect l="l" t="t" r="r" b="b"/>
                  <a:pathLst>
                    <a:path w="1023" h="1418" extrusionOk="0">
                      <a:moveTo>
                        <a:pt x="110" y="0"/>
                      </a:moveTo>
                      <a:lnTo>
                        <a:pt x="0" y="76"/>
                      </a:lnTo>
                      <a:lnTo>
                        <a:pt x="912" y="1417"/>
                      </a:lnTo>
                      <a:lnTo>
                        <a:pt x="1022" y="1342"/>
                      </a:lnTo>
                      <a:lnTo>
                        <a:pt x="1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10"/>
        <p:cNvGrpSpPr/>
        <p:nvPr/>
      </p:nvGrpSpPr>
      <p:grpSpPr>
        <a:xfrm>
          <a:off x="0" y="0"/>
          <a:ext cx="0" cy="0"/>
          <a:chOff x="0" y="0"/>
          <a:chExt cx="0" cy="0"/>
        </a:xfrm>
      </p:grpSpPr>
      <p:sp>
        <p:nvSpPr>
          <p:cNvPr id="9" name="Google Shape;3331;p61"/>
          <p:cNvSpPr txBox="1"/>
          <p:nvPr/>
        </p:nvSpPr>
        <p:spPr>
          <a:xfrm flipH="1">
            <a:off x="1092065" y="433592"/>
            <a:ext cx="2832848" cy="483059"/>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6.14 </a:t>
            </a: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 </a:t>
            </a:r>
            <a:r>
              <a:rPr kumimoji="0" lang="fr-FR" sz="2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tr.12)</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2" name="Group 11"/>
          <p:cNvGrpSpPr/>
          <p:nvPr/>
        </p:nvGrpSpPr>
        <p:grpSpPr>
          <a:xfrm>
            <a:off x="3976646" y="368755"/>
            <a:ext cx="4367191" cy="648126"/>
            <a:chOff x="3563676" y="509780"/>
            <a:chExt cx="4367191" cy="648126"/>
          </a:xfrm>
        </p:grpSpPr>
        <p:sp>
          <p:nvSpPr>
            <p:cNvPr id="13" name="Rectangle 12"/>
            <p:cNvSpPr/>
            <p:nvPr/>
          </p:nvSpPr>
          <p:spPr>
            <a:xfrm>
              <a:off x="3563676" y="639572"/>
              <a:ext cx="171072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cs typeface="Arial"/>
                  <a:sym typeface="Arial"/>
                </a:rPr>
                <a:t>Cho phân thức</a:t>
              </a:r>
            </a:p>
          </p:txBody>
        </p:sp>
        <mc:AlternateContent xmlns:mc="http://schemas.openxmlformats.org/markup-compatibility/2006" xmlns:a14="http://schemas.microsoft.com/office/drawing/2010/main">
          <mc:Choice Requires="a14">
            <p:sp>
              <p:nvSpPr>
                <p:cNvPr id="14" name="Rectangle 13"/>
                <p:cNvSpPr/>
                <p:nvPr/>
              </p:nvSpPr>
              <p:spPr>
                <a:xfrm>
                  <a:off x="5134269" y="509780"/>
                  <a:ext cx="2796598" cy="6481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9</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27</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v</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à  </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−4</m:t>
                            </m:r>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num>
                          <m:den>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16−</m:t>
                            </m:r>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sSupPr>
                              <m:e>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𝑥</m:t>
                                </m:r>
                              </m:e>
                              <m:sup>
                                <m:r>
                                  <a:rPr kumimoji="0" lang="fr-FR" sz="18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m:t>
                                </m:r>
                              </m:sup>
                            </m:sSup>
                          </m:den>
                        </m:f>
                      </m:oMath>
                    </m:oMathPara>
                  </a14:m>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4" name="Rectangle 13"/>
                <p:cNvSpPr>
                  <a:spLocks noRot="1" noChangeAspect="1" noMove="1" noResize="1" noEditPoints="1" noAdjustHandles="1" noChangeArrowheads="1" noChangeShapeType="1" noTextEdit="1"/>
                </p:cNvSpPr>
                <p:nvPr/>
              </p:nvSpPr>
              <p:spPr>
                <a:xfrm>
                  <a:off x="5134269" y="509780"/>
                  <a:ext cx="2796598" cy="648126"/>
                </a:xfrm>
                <a:prstGeom prst="rect">
                  <a:avLst/>
                </a:prstGeom>
                <a:blipFill>
                  <a:blip r:embed="rId3"/>
                  <a:stretch>
                    <a:fillRect/>
                  </a:stretch>
                </a:blipFill>
              </p:spPr>
              <p:txBody>
                <a:bodyPr/>
                <a:lstStyle/>
                <a:p>
                  <a:r>
                    <a:rPr lang="en-US">
                      <a:noFill/>
                    </a:rPr>
                    <a:t> </a:t>
                  </a:r>
                </a:p>
              </p:txBody>
            </p:sp>
          </mc:Fallback>
        </mc:AlternateContent>
      </p:grpSp>
      <p:sp>
        <p:nvSpPr>
          <p:cNvPr id="16" name="Rectangle 15"/>
          <p:cNvSpPr/>
          <p:nvPr/>
        </p:nvSpPr>
        <p:spPr>
          <a:xfrm>
            <a:off x="1046170" y="997671"/>
            <a:ext cx="7294971" cy="87203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 Rút gọn hai phân thức đã cho</a:t>
            </a:r>
            <a:r>
              <a:rPr kumimoji="0" lang="vi-VN" sz="1800" b="0" i="0" u="none" strike="noStrike" kern="0" cap="none" spc="0" normalizeH="0" baseline="0" noProof="0" smtClean="0">
                <a:ln>
                  <a:noFill/>
                </a:ln>
                <a:solidFill>
                  <a:srgbClr val="000000"/>
                </a:solidFill>
                <a:effectLst/>
                <a:uLnTx/>
                <a:uFillTx/>
                <a:latin typeface="Arial" panose="020B0604020202020204" pitchFamily="34" charset="0"/>
                <a:cs typeface="Arial"/>
                <a:sym typeface="Arial"/>
              </a:rPr>
              <a:t>.</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b) Quy đồng mẫu thức hai phân thức nhận được ở câu a.</a:t>
            </a:r>
          </a:p>
        </p:txBody>
      </p:sp>
      <p:sp>
        <p:nvSpPr>
          <p:cNvPr id="17" name="Rectangle 16"/>
          <p:cNvSpPr/>
          <p:nvPr/>
        </p:nvSpPr>
        <p:spPr>
          <a:xfrm>
            <a:off x="2159675" y="1999160"/>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092065" y="2497947"/>
                <a:ext cx="7442376" cy="2212465"/>
              </a:xfrm>
              <a:prstGeom prst="rect">
                <a:avLst/>
              </a:prstGeom>
            </p:spPr>
            <p:txBody>
              <a:bodyPr wrap="square">
                <a:spAutoFit/>
              </a:bodyPr>
              <a:lstStyle/>
              <a:p>
                <a:pPr algn="just">
                  <a:lnSpc>
                    <a:spcPct val="150000"/>
                  </a:lnSpc>
                </a:pPr>
                <a:r>
                  <a:rPr lang="fr-FR" sz="1800">
                    <a:latin typeface="Arial" panose="020B0604020202020204" pitchFamily="34" charset="0"/>
                    <a:ea typeface="Calibri" panose="020F0502020204030204" pitchFamily="34" charset="0"/>
                    <a:cs typeface="Arial" panose="020B0604020202020204" pitchFamily="34" charset="0"/>
                  </a:rPr>
                  <a:t>b) </a:t>
                </a:r>
                <a:r>
                  <a:rPr lang="fr-FR" sz="1800" smtClean="0">
                    <a:latin typeface="Arial" panose="020B0604020202020204" pitchFamily="34" charset="0"/>
                    <a:ea typeface="Calibri" panose="020F0502020204030204" pitchFamily="34" charset="0"/>
                    <a:cs typeface="Arial" panose="020B0604020202020204" pitchFamily="34" charset="0"/>
                  </a:rPr>
                  <a:t>MTC: </a:t>
                </a:r>
                <a14:m>
                  <m:oMath xmlns:m="http://schemas.openxmlformats.org/officeDocument/2006/math">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en>
                      </m:f>
                    </m:oMath>
                  </m:oMathPara>
                </a14:m>
                <a:endParaRPr lang="fr-FR" sz="1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+4</m:t>
                              </m:r>
                            </m:e>
                          </m:d>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800" i="1">
                                  <a:effectLst/>
                                  <a:latin typeface="Cambria Math" panose="02040503050406030204" pitchFamily="18" charset="0"/>
                                  <a:ea typeface="Calibri" panose="020F0502020204030204" pitchFamily="34" charset="0"/>
                                  <a:cs typeface="Times New Roman" panose="02020603050405020304" pitchFamily="18" charset="0"/>
                                </a:rPr>
                                <m:t>3</m:t>
                              </m:r>
                              <m:r>
                                <a:rPr lang="fr-FR" sz="1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1800" i="1">
                                  <a:effectLst/>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92065" y="2497947"/>
                <a:ext cx="7442376" cy="2212465"/>
              </a:xfrm>
              <a:prstGeom prst="rect">
                <a:avLst/>
              </a:prstGeom>
              <a:blipFill>
                <a:blip r:embed="rId4"/>
                <a:stretch>
                  <a:fillRect l="-655"/>
                </a:stretch>
              </a:blipFill>
            </p:spPr>
            <p:txBody>
              <a:bodyPr/>
              <a:lstStyle/>
              <a:p>
                <a:r>
                  <a:rPr lang="en-US">
                    <a:noFill/>
                  </a:rPr>
                  <a:t> </a:t>
                </a:r>
              </a:p>
            </p:txBody>
          </p:sp>
        </mc:Fallback>
      </mc:AlternateContent>
    </p:spTree>
    <p:extLst>
      <p:ext uri="{BB962C8B-B14F-4D97-AF65-F5344CB8AC3E}">
        <p14:creationId xmlns:p14="http://schemas.microsoft.com/office/powerpoint/2010/main" val="362558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29"/>
        <p:cNvGrpSpPr/>
        <p:nvPr/>
      </p:nvGrpSpPr>
      <p:grpSpPr>
        <a:xfrm>
          <a:off x="0" y="0"/>
          <a:ext cx="0" cy="0"/>
          <a:chOff x="0" y="0"/>
          <a:chExt cx="0" cy="0"/>
        </a:xfrm>
      </p:grpSpPr>
      <p:sp>
        <p:nvSpPr>
          <p:cNvPr id="8" name="Title 2"/>
          <p:cNvSpPr>
            <a:spLocks noGrp="1"/>
          </p:cNvSpPr>
          <p:nvPr>
            <p:ph type="title"/>
          </p:nvPr>
        </p:nvSpPr>
        <p:spPr>
          <a:xfrm>
            <a:off x="2110944" y="633381"/>
            <a:ext cx="4911329" cy="375900"/>
          </a:xfrm>
        </p:spPr>
        <p:txBody>
          <a:bodyPr/>
          <a:lstStyle/>
          <a:p>
            <a:r>
              <a:rPr lang="vi-VN" sz="3200" b="1">
                <a:latin typeface="+mn-lt"/>
              </a:rPr>
              <a:t>HƯỚNG DẪN VỀ NHÀ</a:t>
            </a:r>
          </a:p>
        </p:txBody>
      </p:sp>
      <p:grpSp>
        <p:nvGrpSpPr>
          <p:cNvPr id="9" name="Group 8"/>
          <p:cNvGrpSpPr/>
          <p:nvPr/>
        </p:nvGrpSpPr>
        <p:grpSpPr>
          <a:xfrm>
            <a:off x="623492" y="1685866"/>
            <a:ext cx="2307160" cy="1995173"/>
            <a:chOff x="918432" y="3568797"/>
            <a:chExt cx="5422223" cy="4239967"/>
          </a:xfrm>
          <a:solidFill>
            <a:schemeClr val="accent4">
              <a:lumMod val="40000"/>
              <a:lumOff val="60000"/>
            </a:schemeClr>
          </a:solidFill>
        </p:grpSpPr>
        <p:grpSp>
          <p:nvGrpSpPr>
            <p:cNvPr id="10" name="Group 3"/>
            <p:cNvGrpSpPr/>
            <p:nvPr/>
          </p:nvGrpSpPr>
          <p:grpSpPr>
            <a:xfrm>
              <a:off x="918432" y="3568797"/>
              <a:ext cx="5422223" cy="4239967"/>
              <a:chOff x="-3810" y="0"/>
              <a:chExt cx="3189543" cy="3100688"/>
            </a:xfrm>
            <a:grpFill/>
          </p:grpSpPr>
          <p:sp>
            <p:nvSpPr>
              <p:cNvPr id="12"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13"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11" name="Rectangle 10"/>
            <p:cNvSpPr/>
            <p:nvPr/>
          </p:nvSpPr>
          <p:spPr>
            <a:xfrm>
              <a:off x="1320047" y="4075088"/>
              <a:ext cx="4616826" cy="3139488"/>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pt-BR" sz="2000">
                  <a:solidFill>
                    <a:prstClr val="black"/>
                  </a:solidFill>
                  <a:ea typeface="Calibri" panose="020F0502020204030204" pitchFamily="34" charset="0"/>
                  <a:cs typeface="Times New Roman" panose="02020603050405020304" pitchFamily="18" charset="0"/>
                </a:rPr>
                <a:t>Ghi </a:t>
              </a:r>
              <a:r>
                <a:rPr lang="pt-BR" sz="2000" dirty="0">
                  <a:solidFill>
                    <a:prstClr val="black"/>
                  </a:solidFill>
                  <a:ea typeface="Calibri" panose="020F0502020204030204" pitchFamily="34" charset="0"/>
                  <a:cs typeface="Times New Roman" panose="02020603050405020304" pitchFamily="18" charset="0"/>
                </a:rPr>
                <a:t>nhớ </a:t>
              </a:r>
            </a:p>
            <a:p>
              <a:pPr algn="ctr" defTabSz="457200">
                <a:lnSpc>
                  <a:spcPct val="150000"/>
                </a:lnSpc>
                <a:defRPr/>
              </a:pPr>
              <a:r>
                <a:rPr lang="pt-BR" sz="2000" dirty="0">
                  <a:solidFill>
                    <a:prstClr val="black"/>
                  </a:solidFill>
                  <a:ea typeface="Calibri" panose="020F0502020204030204" pitchFamily="34" charset="0"/>
                  <a:cs typeface="Times New Roman" panose="02020603050405020304" pitchFamily="18" charset="0"/>
                </a:rPr>
                <a:t>kiến </a:t>
              </a:r>
              <a:r>
                <a:rPr lang="pt-BR" sz="2000">
                  <a:solidFill>
                    <a:prstClr val="black"/>
                  </a:solidFill>
                  <a:ea typeface="Calibri" panose="020F0502020204030204" pitchFamily="34" charset="0"/>
                  <a:cs typeface="Times New Roman" panose="02020603050405020304" pitchFamily="18" charset="0"/>
                </a:rPr>
                <a:t>thức </a:t>
              </a:r>
              <a:endParaRPr lang="pt-BR" sz="2000" smtClean="0">
                <a:solidFill>
                  <a:prstClr val="black"/>
                </a:solidFill>
                <a:ea typeface="Calibri" panose="020F0502020204030204" pitchFamily="34" charset="0"/>
                <a:cs typeface="Times New Roman" panose="02020603050405020304" pitchFamily="18" charset="0"/>
              </a:endParaRPr>
            </a:p>
            <a:p>
              <a:pPr algn="ctr" defTabSz="457200">
                <a:lnSpc>
                  <a:spcPct val="150000"/>
                </a:lnSpc>
                <a:defRPr/>
              </a:pPr>
              <a:r>
                <a:rPr lang="pt-BR" sz="2000" smtClean="0">
                  <a:solidFill>
                    <a:prstClr val="black"/>
                  </a:solidFill>
                  <a:ea typeface="Calibri" panose="020F0502020204030204" pitchFamily="34" charset="0"/>
                  <a:cs typeface="Times New Roman" panose="02020603050405020304" pitchFamily="18" charset="0"/>
                </a:rPr>
                <a:t>trong 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14" name="Group 13"/>
          <p:cNvGrpSpPr/>
          <p:nvPr/>
        </p:nvGrpSpPr>
        <p:grpSpPr>
          <a:xfrm>
            <a:off x="3402987" y="1676323"/>
            <a:ext cx="2290174" cy="2014257"/>
            <a:chOff x="6840639" y="3553166"/>
            <a:chExt cx="5422223" cy="5001862"/>
          </a:xfrm>
          <a:solidFill>
            <a:schemeClr val="accent4">
              <a:lumMod val="40000"/>
              <a:lumOff val="60000"/>
            </a:schemeClr>
          </a:solidFill>
        </p:grpSpPr>
        <p:grpSp>
          <p:nvGrpSpPr>
            <p:cNvPr id="15" name="Group 3"/>
            <p:cNvGrpSpPr/>
            <p:nvPr/>
          </p:nvGrpSpPr>
          <p:grpSpPr>
            <a:xfrm>
              <a:off x="6840639" y="3553166"/>
              <a:ext cx="5422223" cy="5001862"/>
              <a:chOff x="-3810" y="-1"/>
              <a:chExt cx="3189543" cy="3657863"/>
            </a:xfrm>
            <a:grpFill/>
          </p:grpSpPr>
          <p:sp>
            <p:nvSpPr>
              <p:cNvPr id="17"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18"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16" name="Rectangle 15"/>
            <p:cNvSpPr/>
            <p:nvPr/>
          </p:nvSpPr>
          <p:spPr>
            <a:xfrm>
              <a:off x="7370565" y="4192163"/>
              <a:ext cx="4360209" cy="3668544"/>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spcBef>
                  <a:spcPts val="300"/>
                </a:spcBef>
                <a:spcAft>
                  <a:spcPts val="300"/>
                </a:spcAft>
                <a:defRPr/>
              </a:pPr>
              <a:r>
                <a:rPr lang="pt-BR" sz="2000">
                  <a:solidFill>
                    <a:prstClr val="black"/>
                  </a:solidFill>
                  <a:ea typeface="Calibri" panose="020F0502020204030204" pitchFamily="34" charset="0"/>
                  <a:cs typeface="Times New Roman" panose="02020603050405020304" pitchFamily="18" charset="0"/>
                </a:rPr>
                <a:t>Hoàn thành các bài tập trong </a:t>
              </a:r>
              <a:r>
                <a:rPr lang="pt-BR" sz="2000" smtClean="0">
                  <a:solidFill>
                    <a:prstClr val="black"/>
                  </a:solidFill>
                  <a:ea typeface="Calibri" panose="020F0502020204030204" pitchFamily="34" charset="0"/>
                  <a:cs typeface="Times New Roman" panose="02020603050405020304" pitchFamily="18" charset="0"/>
                </a:rPr>
                <a:t>SBT </a:t>
              </a:r>
              <a:endParaRPr lang="pt-BR" sz="2000">
                <a:solidFill>
                  <a:prstClr val="black"/>
                </a:solidFill>
                <a:ea typeface="Calibri" panose="020F0502020204030204" pitchFamily="34" charset="0"/>
                <a:cs typeface="Times New Roman" panose="02020603050405020304" pitchFamily="18" charset="0"/>
              </a:endParaRPr>
            </a:p>
          </p:txBody>
        </p:sp>
      </p:grpSp>
      <p:grpSp>
        <p:nvGrpSpPr>
          <p:cNvPr id="19" name="Group 18"/>
          <p:cNvGrpSpPr/>
          <p:nvPr/>
        </p:nvGrpSpPr>
        <p:grpSpPr>
          <a:xfrm>
            <a:off x="6165496" y="1696490"/>
            <a:ext cx="2307161" cy="2014257"/>
            <a:chOff x="12644694" y="3479846"/>
            <a:chExt cx="5422223" cy="4709752"/>
          </a:xfrm>
          <a:solidFill>
            <a:schemeClr val="accent4">
              <a:lumMod val="40000"/>
              <a:lumOff val="60000"/>
            </a:schemeClr>
          </a:solidFill>
        </p:grpSpPr>
        <p:grpSp>
          <p:nvGrpSpPr>
            <p:cNvPr id="20" name="Group 3"/>
            <p:cNvGrpSpPr/>
            <p:nvPr/>
          </p:nvGrpSpPr>
          <p:grpSpPr>
            <a:xfrm>
              <a:off x="12644694" y="3479846"/>
              <a:ext cx="5422223" cy="4709752"/>
              <a:chOff x="-3810" y="0"/>
              <a:chExt cx="3189543" cy="3444242"/>
            </a:xfrm>
            <a:grpFill/>
          </p:grpSpPr>
          <p:sp>
            <p:nvSpPr>
              <p:cNvPr id="22"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sp>
            <p:nvSpPr>
              <p:cNvPr id="23"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p:spPr>
            <p:style>
              <a:lnRef idx="2">
                <a:schemeClr val="accent4">
                  <a:shade val="50000"/>
                </a:schemeClr>
              </a:lnRef>
              <a:fillRef idx="1">
                <a:schemeClr val="accent4"/>
              </a:fillRef>
              <a:effectRef idx="0">
                <a:schemeClr val="accent4"/>
              </a:effectRef>
              <a:fontRef idx="minor">
                <a:schemeClr val="lt1"/>
              </a:fontRef>
            </p:style>
          </p:sp>
        </p:grpSp>
        <p:sp>
          <p:nvSpPr>
            <p:cNvPr id="21" name="Rectangle 20"/>
            <p:cNvSpPr/>
            <p:nvPr/>
          </p:nvSpPr>
          <p:spPr>
            <a:xfrm>
              <a:off x="13056075" y="4081525"/>
              <a:ext cx="4622257" cy="2374831"/>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defTabSz="457200">
                <a:lnSpc>
                  <a:spcPct val="150000"/>
                </a:lnSpc>
                <a:defRPr/>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i="1">
                  <a:solidFill>
                    <a:prstClr val="black"/>
                  </a:solidFill>
                  <a:ea typeface="Calibri" panose="020F0502020204030204" pitchFamily="34" charset="0"/>
                  <a:cs typeface="Times New Roman" panose="02020603050405020304" pitchFamily="18" charset="0"/>
                </a:rPr>
                <a:t>Luyện tập chung</a:t>
              </a:r>
              <a:endParaRPr lang="pt-BR" sz="2000" b="1" i="1" dirty="0">
                <a:solidFill>
                  <a:prstClr val="black"/>
                </a:solidFill>
                <a:ea typeface="Calibri" panose="020F0502020204030204" pitchFamily="34" charset="0"/>
                <a:cs typeface="Times New Roman" panose="02020603050405020304" pitchFamily="18" charset="0"/>
              </a:endParaRPr>
            </a:p>
          </p:txBody>
        </p:sp>
      </p:grpSp>
      <p:grpSp>
        <p:nvGrpSpPr>
          <p:cNvPr id="24" name="Google Shape;4004;p73"/>
          <p:cNvGrpSpPr/>
          <p:nvPr/>
        </p:nvGrpSpPr>
        <p:grpSpPr>
          <a:xfrm>
            <a:off x="301157" y="4429303"/>
            <a:ext cx="986443" cy="486596"/>
            <a:chOff x="3188100" y="2498500"/>
            <a:chExt cx="3547079" cy="1749715"/>
          </a:xfrm>
        </p:grpSpPr>
        <p:sp>
          <p:nvSpPr>
            <p:cNvPr id="25" name="Google Shape;4005;p73"/>
            <p:cNvSpPr/>
            <p:nvPr/>
          </p:nvSpPr>
          <p:spPr>
            <a:xfrm>
              <a:off x="3535788" y="2623578"/>
              <a:ext cx="549270" cy="1040746"/>
            </a:xfrm>
            <a:custGeom>
              <a:avLst/>
              <a:gdLst/>
              <a:ahLst/>
              <a:cxnLst/>
              <a:rect l="l" t="t" r="r" b="b"/>
              <a:pathLst>
                <a:path w="5902" h="11183" extrusionOk="0">
                  <a:moveTo>
                    <a:pt x="5902" y="1"/>
                  </a:moveTo>
                  <a:cubicBezTo>
                    <a:pt x="4838" y="318"/>
                    <a:pt x="219" y="2029"/>
                    <a:pt x="603" y="7698"/>
                  </a:cubicBezTo>
                  <a:cubicBezTo>
                    <a:pt x="701" y="9137"/>
                    <a:pt x="967" y="10283"/>
                    <a:pt x="1300" y="11182"/>
                  </a:cubicBezTo>
                  <a:lnTo>
                    <a:pt x="2162" y="10968"/>
                  </a:lnTo>
                  <a:cubicBezTo>
                    <a:pt x="0" y="6810"/>
                    <a:pt x="1874" y="1854"/>
                    <a:pt x="59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006;p73"/>
            <p:cNvSpPr/>
            <p:nvPr/>
          </p:nvSpPr>
          <p:spPr>
            <a:xfrm>
              <a:off x="3188100" y="2498500"/>
              <a:ext cx="3547079" cy="1749715"/>
            </a:xfrm>
            <a:custGeom>
              <a:avLst/>
              <a:gdLst/>
              <a:ahLst/>
              <a:cxnLst/>
              <a:rect l="l" t="t" r="r" b="b"/>
              <a:pathLst>
                <a:path w="38114" h="18801" extrusionOk="0">
                  <a:moveTo>
                    <a:pt x="15847" y="2005"/>
                  </a:moveTo>
                  <a:cubicBezTo>
                    <a:pt x="19861" y="2006"/>
                    <a:pt x="23682" y="3993"/>
                    <a:pt x="25972" y="7408"/>
                  </a:cubicBezTo>
                  <a:lnTo>
                    <a:pt x="26343" y="7963"/>
                  </a:lnTo>
                  <a:lnTo>
                    <a:pt x="25841" y="8063"/>
                  </a:lnTo>
                  <a:lnTo>
                    <a:pt x="25840" y="8063"/>
                  </a:lnTo>
                  <a:lnTo>
                    <a:pt x="9073" y="11434"/>
                  </a:lnTo>
                  <a:cubicBezTo>
                    <a:pt x="7192" y="7774"/>
                    <a:pt x="9206" y="3364"/>
                    <a:pt x="13102" y="2325"/>
                  </a:cubicBezTo>
                  <a:lnTo>
                    <a:pt x="13121" y="2320"/>
                  </a:lnTo>
                  <a:cubicBezTo>
                    <a:pt x="13127" y="2318"/>
                    <a:pt x="13133" y="2318"/>
                    <a:pt x="13139" y="2316"/>
                  </a:cubicBezTo>
                  <a:cubicBezTo>
                    <a:pt x="13146" y="2315"/>
                    <a:pt x="13152" y="2313"/>
                    <a:pt x="13158" y="2311"/>
                  </a:cubicBezTo>
                  <a:lnTo>
                    <a:pt x="13160" y="2311"/>
                  </a:lnTo>
                  <a:cubicBezTo>
                    <a:pt x="13171" y="2307"/>
                    <a:pt x="13183" y="2304"/>
                    <a:pt x="13194" y="2300"/>
                  </a:cubicBezTo>
                  <a:lnTo>
                    <a:pt x="13197" y="2300"/>
                  </a:lnTo>
                  <a:cubicBezTo>
                    <a:pt x="13204" y="2299"/>
                    <a:pt x="13209" y="2297"/>
                    <a:pt x="13215" y="2297"/>
                  </a:cubicBezTo>
                  <a:cubicBezTo>
                    <a:pt x="13215" y="2295"/>
                    <a:pt x="13215" y="2295"/>
                    <a:pt x="13216" y="2295"/>
                  </a:cubicBezTo>
                  <a:cubicBezTo>
                    <a:pt x="13221" y="2295"/>
                    <a:pt x="13226" y="2294"/>
                    <a:pt x="13232" y="2292"/>
                  </a:cubicBezTo>
                  <a:lnTo>
                    <a:pt x="13235" y="2292"/>
                  </a:lnTo>
                  <a:cubicBezTo>
                    <a:pt x="13241" y="2290"/>
                    <a:pt x="13246" y="2289"/>
                    <a:pt x="13252" y="2287"/>
                  </a:cubicBezTo>
                  <a:lnTo>
                    <a:pt x="13254" y="2287"/>
                  </a:lnTo>
                  <a:cubicBezTo>
                    <a:pt x="13259" y="2285"/>
                    <a:pt x="13265" y="2284"/>
                    <a:pt x="13271" y="2284"/>
                  </a:cubicBezTo>
                  <a:cubicBezTo>
                    <a:pt x="13271" y="2284"/>
                    <a:pt x="13272" y="2284"/>
                    <a:pt x="13272" y="2282"/>
                  </a:cubicBezTo>
                  <a:cubicBezTo>
                    <a:pt x="13278" y="2282"/>
                    <a:pt x="13283" y="2280"/>
                    <a:pt x="13289" y="2278"/>
                  </a:cubicBezTo>
                  <a:lnTo>
                    <a:pt x="13292" y="2278"/>
                  </a:lnTo>
                  <a:cubicBezTo>
                    <a:pt x="13304" y="2274"/>
                    <a:pt x="13315" y="2273"/>
                    <a:pt x="13326" y="2269"/>
                  </a:cubicBezTo>
                  <a:lnTo>
                    <a:pt x="13331" y="2269"/>
                  </a:lnTo>
                  <a:cubicBezTo>
                    <a:pt x="13336" y="2268"/>
                    <a:pt x="13342" y="2266"/>
                    <a:pt x="13347" y="2264"/>
                  </a:cubicBezTo>
                  <a:lnTo>
                    <a:pt x="13349" y="2264"/>
                  </a:lnTo>
                  <a:cubicBezTo>
                    <a:pt x="13354" y="2263"/>
                    <a:pt x="13359" y="2263"/>
                    <a:pt x="13365" y="2261"/>
                  </a:cubicBezTo>
                  <a:lnTo>
                    <a:pt x="13368" y="2261"/>
                  </a:lnTo>
                  <a:cubicBezTo>
                    <a:pt x="13373" y="2259"/>
                    <a:pt x="13379" y="2258"/>
                    <a:pt x="13384" y="2258"/>
                  </a:cubicBezTo>
                  <a:cubicBezTo>
                    <a:pt x="13385" y="2256"/>
                    <a:pt x="13386" y="2256"/>
                    <a:pt x="13388" y="2256"/>
                  </a:cubicBezTo>
                  <a:cubicBezTo>
                    <a:pt x="13393" y="2254"/>
                    <a:pt x="13398" y="2254"/>
                    <a:pt x="13403" y="2253"/>
                  </a:cubicBezTo>
                  <a:lnTo>
                    <a:pt x="13405" y="2253"/>
                  </a:lnTo>
                  <a:cubicBezTo>
                    <a:pt x="13411" y="2251"/>
                    <a:pt x="13416" y="2249"/>
                    <a:pt x="13423" y="2249"/>
                  </a:cubicBezTo>
                  <a:cubicBezTo>
                    <a:pt x="13424" y="2249"/>
                    <a:pt x="13425" y="2248"/>
                    <a:pt x="13426" y="2248"/>
                  </a:cubicBezTo>
                  <a:cubicBezTo>
                    <a:pt x="13432" y="2248"/>
                    <a:pt x="13437" y="2245"/>
                    <a:pt x="13443" y="2243"/>
                  </a:cubicBezTo>
                  <a:cubicBezTo>
                    <a:pt x="13448" y="2242"/>
                    <a:pt x="13455" y="2242"/>
                    <a:pt x="13460" y="2240"/>
                  </a:cubicBezTo>
                  <a:lnTo>
                    <a:pt x="13464" y="2240"/>
                  </a:lnTo>
                  <a:cubicBezTo>
                    <a:pt x="13470" y="2238"/>
                    <a:pt x="13475" y="2237"/>
                    <a:pt x="13480" y="2237"/>
                  </a:cubicBezTo>
                  <a:cubicBezTo>
                    <a:pt x="13481" y="2237"/>
                    <a:pt x="13482" y="2235"/>
                    <a:pt x="13483" y="2235"/>
                  </a:cubicBezTo>
                  <a:cubicBezTo>
                    <a:pt x="13489" y="2235"/>
                    <a:pt x="13494" y="2233"/>
                    <a:pt x="13499" y="2233"/>
                  </a:cubicBezTo>
                  <a:cubicBezTo>
                    <a:pt x="13500" y="2232"/>
                    <a:pt x="13501" y="2232"/>
                    <a:pt x="13502" y="2232"/>
                  </a:cubicBezTo>
                  <a:cubicBezTo>
                    <a:pt x="13507" y="2232"/>
                    <a:pt x="13513" y="2230"/>
                    <a:pt x="13519" y="2228"/>
                  </a:cubicBezTo>
                  <a:lnTo>
                    <a:pt x="13523" y="2228"/>
                  </a:lnTo>
                  <a:cubicBezTo>
                    <a:pt x="13528" y="2227"/>
                    <a:pt x="13533" y="2227"/>
                    <a:pt x="13537" y="2225"/>
                  </a:cubicBezTo>
                  <a:lnTo>
                    <a:pt x="13540" y="2225"/>
                  </a:lnTo>
                  <a:cubicBezTo>
                    <a:pt x="13545" y="2223"/>
                    <a:pt x="13552" y="2223"/>
                    <a:pt x="13557" y="2222"/>
                  </a:cubicBezTo>
                  <a:cubicBezTo>
                    <a:pt x="13558" y="2222"/>
                    <a:pt x="13560" y="2222"/>
                    <a:pt x="13561" y="2220"/>
                  </a:cubicBezTo>
                  <a:cubicBezTo>
                    <a:pt x="13566" y="2220"/>
                    <a:pt x="13572" y="2218"/>
                    <a:pt x="13578" y="2218"/>
                  </a:cubicBezTo>
                  <a:cubicBezTo>
                    <a:pt x="13588" y="2214"/>
                    <a:pt x="13597" y="2212"/>
                    <a:pt x="13607" y="2211"/>
                  </a:cubicBezTo>
                  <a:cubicBezTo>
                    <a:pt x="13612" y="2211"/>
                    <a:pt x="13616" y="2209"/>
                    <a:pt x="13620" y="2209"/>
                  </a:cubicBezTo>
                  <a:cubicBezTo>
                    <a:pt x="14361" y="2072"/>
                    <a:pt x="15105" y="2005"/>
                    <a:pt x="15843" y="2005"/>
                  </a:cubicBezTo>
                  <a:close/>
                  <a:moveTo>
                    <a:pt x="16678" y="1"/>
                  </a:moveTo>
                  <a:cubicBezTo>
                    <a:pt x="15803" y="1"/>
                    <a:pt x="14919" y="83"/>
                    <a:pt x="14039" y="255"/>
                  </a:cubicBezTo>
                  <a:lnTo>
                    <a:pt x="11474" y="755"/>
                  </a:lnTo>
                  <a:cubicBezTo>
                    <a:pt x="10823" y="882"/>
                    <a:pt x="10208" y="1081"/>
                    <a:pt x="9638" y="1345"/>
                  </a:cubicBezTo>
                  <a:cubicBezTo>
                    <a:pt x="5610" y="3198"/>
                    <a:pt x="3736" y="8154"/>
                    <a:pt x="5898" y="12312"/>
                  </a:cubicBezTo>
                  <a:lnTo>
                    <a:pt x="5036" y="12526"/>
                  </a:lnTo>
                  <a:lnTo>
                    <a:pt x="0" y="13786"/>
                  </a:lnTo>
                  <a:lnTo>
                    <a:pt x="2984" y="18801"/>
                  </a:lnTo>
                  <a:lnTo>
                    <a:pt x="38113" y="11434"/>
                  </a:lnTo>
                  <a:lnTo>
                    <a:pt x="35399" y="6385"/>
                  </a:lnTo>
                  <a:lnTo>
                    <a:pt x="29089" y="7418"/>
                  </a:lnTo>
                  <a:lnTo>
                    <a:pt x="28141" y="6122"/>
                  </a:lnTo>
                  <a:cubicBezTo>
                    <a:pt x="25549" y="2251"/>
                    <a:pt x="21223" y="1"/>
                    <a:pt x="166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007;p73"/>
            <p:cNvSpPr/>
            <p:nvPr/>
          </p:nvSpPr>
          <p:spPr>
            <a:xfrm>
              <a:off x="3949458" y="2685001"/>
              <a:ext cx="1690247" cy="644289"/>
            </a:xfrm>
            <a:custGeom>
              <a:avLst/>
              <a:gdLst/>
              <a:ahLst/>
              <a:cxnLst/>
              <a:rect l="l" t="t" r="r" b="b"/>
              <a:pathLst>
                <a:path w="18162" h="6923" extrusionOk="0">
                  <a:moveTo>
                    <a:pt x="7662" y="1"/>
                  </a:moveTo>
                  <a:cubicBezTo>
                    <a:pt x="6924" y="1"/>
                    <a:pt x="6180" y="68"/>
                    <a:pt x="5439" y="205"/>
                  </a:cubicBezTo>
                  <a:cubicBezTo>
                    <a:pt x="5435" y="205"/>
                    <a:pt x="5431" y="207"/>
                    <a:pt x="5426" y="207"/>
                  </a:cubicBezTo>
                  <a:cubicBezTo>
                    <a:pt x="5416" y="208"/>
                    <a:pt x="5407" y="210"/>
                    <a:pt x="5397" y="214"/>
                  </a:cubicBezTo>
                  <a:cubicBezTo>
                    <a:pt x="5391" y="214"/>
                    <a:pt x="5385" y="216"/>
                    <a:pt x="5380" y="216"/>
                  </a:cubicBezTo>
                  <a:cubicBezTo>
                    <a:pt x="5379" y="218"/>
                    <a:pt x="5377" y="218"/>
                    <a:pt x="5376" y="218"/>
                  </a:cubicBezTo>
                  <a:cubicBezTo>
                    <a:pt x="5371" y="219"/>
                    <a:pt x="5364" y="219"/>
                    <a:pt x="5359" y="221"/>
                  </a:cubicBezTo>
                  <a:lnTo>
                    <a:pt x="5356" y="221"/>
                  </a:lnTo>
                  <a:cubicBezTo>
                    <a:pt x="5352" y="223"/>
                    <a:pt x="5346" y="223"/>
                    <a:pt x="5342" y="224"/>
                  </a:cubicBezTo>
                  <a:lnTo>
                    <a:pt x="5338" y="224"/>
                  </a:lnTo>
                  <a:cubicBezTo>
                    <a:pt x="5332" y="226"/>
                    <a:pt x="5326" y="228"/>
                    <a:pt x="5321" y="228"/>
                  </a:cubicBezTo>
                  <a:cubicBezTo>
                    <a:pt x="5320" y="228"/>
                    <a:pt x="5319" y="228"/>
                    <a:pt x="5318" y="229"/>
                  </a:cubicBezTo>
                  <a:cubicBezTo>
                    <a:pt x="5313" y="229"/>
                    <a:pt x="5308" y="231"/>
                    <a:pt x="5302" y="231"/>
                  </a:cubicBezTo>
                  <a:cubicBezTo>
                    <a:pt x="5301" y="231"/>
                    <a:pt x="5300" y="233"/>
                    <a:pt x="5299" y="233"/>
                  </a:cubicBezTo>
                  <a:cubicBezTo>
                    <a:pt x="5294" y="233"/>
                    <a:pt x="5289" y="234"/>
                    <a:pt x="5283" y="236"/>
                  </a:cubicBezTo>
                  <a:lnTo>
                    <a:pt x="5279" y="236"/>
                  </a:lnTo>
                  <a:cubicBezTo>
                    <a:pt x="5274" y="238"/>
                    <a:pt x="5267" y="238"/>
                    <a:pt x="5262" y="239"/>
                  </a:cubicBezTo>
                  <a:cubicBezTo>
                    <a:pt x="5256" y="241"/>
                    <a:pt x="5251" y="244"/>
                    <a:pt x="5245" y="244"/>
                  </a:cubicBezTo>
                  <a:cubicBezTo>
                    <a:pt x="5244" y="244"/>
                    <a:pt x="5243" y="245"/>
                    <a:pt x="5242" y="245"/>
                  </a:cubicBezTo>
                  <a:cubicBezTo>
                    <a:pt x="5235" y="245"/>
                    <a:pt x="5230" y="247"/>
                    <a:pt x="5224" y="249"/>
                  </a:cubicBezTo>
                  <a:lnTo>
                    <a:pt x="5222" y="249"/>
                  </a:lnTo>
                  <a:cubicBezTo>
                    <a:pt x="5217" y="250"/>
                    <a:pt x="5212" y="250"/>
                    <a:pt x="5207" y="252"/>
                  </a:cubicBezTo>
                  <a:cubicBezTo>
                    <a:pt x="5205" y="252"/>
                    <a:pt x="5204" y="252"/>
                    <a:pt x="5203" y="254"/>
                  </a:cubicBezTo>
                  <a:cubicBezTo>
                    <a:pt x="5198" y="254"/>
                    <a:pt x="5192" y="255"/>
                    <a:pt x="5187" y="257"/>
                  </a:cubicBezTo>
                  <a:lnTo>
                    <a:pt x="5184" y="257"/>
                  </a:lnTo>
                  <a:cubicBezTo>
                    <a:pt x="5178" y="259"/>
                    <a:pt x="5173" y="259"/>
                    <a:pt x="5168" y="260"/>
                  </a:cubicBezTo>
                  <a:lnTo>
                    <a:pt x="5166" y="260"/>
                  </a:lnTo>
                  <a:cubicBezTo>
                    <a:pt x="5161" y="262"/>
                    <a:pt x="5155" y="264"/>
                    <a:pt x="5150" y="265"/>
                  </a:cubicBezTo>
                  <a:lnTo>
                    <a:pt x="5145" y="265"/>
                  </a:lnTo>
                  <a:cubicBezTo>
                    <a:pt x="5134" y="269"/>
                    <a:pt x="5123" y="270"/>
                    <a:pt x="5111" y="274"/>
                  </a:cubicBezTo>
                  <a:lnTo>
                    <a:pt x="5108" y="274"/>
                  </a:lnTo>
                  <a:cubicBezTo>
                    <a:pt x="5102" y="276"/>
                    <a:pt x="5097" y="278"/>
                    <a:pt x="5091" y="278"/>
                  </a:cubicBezTo>
                  <a:cubicBezTo>
                    <a:pt x="5091" y="280"/>
                    <a:pt x="5090" y="280"/>
                    <a:pt x="5090" y="280"/>
                  </a:cubicBezTo>
                  <a:cubicBezTo>
                    <a:pt x="5084" y="280"/>
                    <a:pt x="5079" y="281"/>
                    <a:pt x="5073" y="283"/>
                  </a:cubicBezTo>
                  <a:lnTo>
                    <a:pt x="5071" y="283"/>
                  </a:lnTo>
                  <a:cubicBezTo>
                    <a:pt x="5065" y="285"/>
                    <a:pt x="5060" y="286"/>
                    <a:pt x="5054" y="288"/>
                  </a:cubicBezTo>
                  <a:lnTo>
                    <a:pt x="5051" y="288"/>
                  </a:lnTo>
                  <a:cubicBezTo>
                    <a:pt x="5046" y="290"/>
                    <a:pt x="5040" y="291"/>
                    <a:pt x="5035" y="291"/>
                  </a:cubicBezTo>
                  <a:cubicBezTo>
                    <a:pt x="5034" y="291"/>
                    <a:pt x="5034" y="291"/>
                    <a:pt x="5034" y="293"/>
                  </a:cubicBezTo>
                  <a:cubicBezTo>
                    <a:pt x="5028" y="293"/>
                    <a:pt x="5023" y="295"/>
                    <a:pt x="5016" y="296"/>
                  </a:cubicBezTo>
                  <a:lnTo>
                    <a:pt x="5013" y="296"/>
                  </a:lnTo>
                  <a:cubicBezTo>
                    <a:pt x="5002" y="300"/>
                    <a:pt x="4990" y="303"/>
                    <a:pt x="4979" y="307"/>
                  </a:cubicBezTo>
                  <a:lnTo>
                    <a:pt x="4977" y="307"/>
                  </a:lnTo>
                  <a:cubicBezTo>
                    <a:pt x="4971" y="309"/>
                    <a:pt x="4965" y="311"/>
                    <a:pt x="4958" y="312"/>
                  </a:cubicBezTo>
                  <a:cubicBezTo>
                    <a:pt x="4952" y="314"/>
                    <a:pt x="4946" y="314"/>
                    <a:pt x="4940" y="316"/>
                  </a:cubicBezTo>
                  <a:cubicBezTo>
                    <a:pt x="4934" y="317"/>
                    <a:pt x="4927" y="319"/>
                    <a:pt x="4921" y="321"/>
                  </a:cubicBezTo>
                  <a:cubicBezTo>
                    <a:pt x="1891" y="1130"/>
                    <a:pt x="0" y="3978"/>
                    <a:pt x="194" y="6923"/>
                  </a:cubicBezTo>
                  <a:lnTo>
                    <a:pt x="194" y="6923"/>
                  </a:lnTo>
                  <a:cubicBezTo>
                    <a:pt x="379" y="4141"/>
                    <a:pt x="2390" y="1617"/>
                    <a:pt x="5397" y="1049"/>
                  </a:cubicBezTo>
                  <a:cubicBezTo>
                    <a:pt x="6152" y="906"/>
                    <a:pt x="6909" y="837"/>
                    <a:pt x="7659" y="837"/>
                  </a:cubicBezTo>
                  <a:cubicBezTo>
                    <a:pt x="11601" y="837"/>
                    <a:pt x="15354" y="2757"/>
                    <a:pt x="17659" y="6059"/>
                  </a:cubicBezTo>
                  <a:lnTo>
                    <a:pt x="17660" y="6059"/>
                  </a:lnTo>
                  <a:lnTo>
                    <a:pt x="18162" y="5959"/>
                  </a:lnTo>
                  <a:lnTo>
                    <a:pt x="17791" y="5404"/>
                  </a:lnTo>
                  <a:cubicBezTo>
                    <a:pt x="15501" y="1990"/>
                    <a:pt x="11680" y="2"/>
                    <a:pt x="76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grpSp>
        <p:nvGrpSpPr>
          <p:cNvPr id="2820" name="Google Shape;2820;p52"/>
          <p:cNvGrpSpPr/>
          <p:nvPr/>
        </p:nvGrpSpPr>
        <p:grpSpPr>
          <a:xfrm>
            <a:off x="2174440" y="2960002"/>
            <a:ext cx="4914756" cy="1839912"/>
            <a:chOff x="2153045" y="2821088"/>
            <a:chExt cx="4914756" cy="1839912"/>
          </a:xfrm>
        </p:grpSpPr>
        <p:sp>
          <p:nvSpPr>
            <p:cNvPr id="2821" name="Google Shape;2821;p52"/>
            <p:cNvSpPr/>
            <p:nvPr/>
          </p:nvSpPr>
          <p:spPr>
            <a:xfrm>
              <a:off x="2684350" y="3399700"/>
              <a:ext cx="213600" cy="213600"/>
            </a:xfrm>
            <a:prstGeom prst="mathPlus">
              <a:avLst>
                <a:gd name="adj1" fmla="val 2352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52"/>
            <p:cNvSpPr/>
            <p:nvPr/>
          </p:nvSpPr>
          <p:spPr>
            <a:xfrm>
              <a:off x="5989850" y="4051775"/>
              <a:ext cx="256200" cy="256200"/>
            </a:xfrm>
            <a:prstGeom prst="mathDivide">
              <a:avLst>
                <a:gd name="adj1" fmla="val 23520"/>
                <a:gd name="adj2" fmla="val 5880"/>
                <a:gd name="adj3" fmla="val 1176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52"/>
            <p:cNvSpPr/>
            <p:nvPr/>
          </p:nvSpPr>
          <p:spPr>
            <a:xfrm>
              <a:off x="2897950"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52"/>
            <p:cNvSpPr/>
            <p:nvPr/>
          </p:nvSpPr>
          <p:spPr>
            <a:xfrm>
              <a:off x="4665638" y="4547000"/>
              <a:ext cx="1580400" cy="114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5" name="Google Shape;2825;p52"/>
            <p:cNvGrpSpPr/>
            <p:nvPr/>
          </p:nvGrpSpPr>
          <p:grpSpPr>
            <a:xfrm>
              <a:off x="4712739" y="2885001"/>
              <a:ext cx="1486225" cy="1718984"/>
              <a:chOff x="3809440" y="119922"/>
              <a:chExt cx="720803" cy="833689"/>
            </a:xfrm>
          </p:grpSpPr>
          <p:sp>
            <p:nvSpPr>
              <p:cNvPr id="2826" name="Google Shape;2826;p52"/>
              <p:cNvSpPr/>
              <p:nvPr/>
            </p:nvSpPr>
            <p:spPr>
              <a:xfrm>
                <a:off x="4018096" y="415459"/>
                <a:ext cx="341212" cy="303376"/>
              </a:xfrm>
              <a:custGeom>
                <a:avLst/>
                <a:gdLst/>
                <a:ahLst/>
                <a:cxnLst/>
                <a:rect l="l" t="t" r="r" b="b"/>
                <a:pathLst>
                  <a:path w="15313" h="13615" extrusionOk="0">
                    <a:moveTo>
                      <a:pt x="357" y="0"/>
                    </a:moveTo>
                    <a:cubicBezTo>
                      <a:pt x="159" y="0"/>
                      <a:pt x="0" y="160"/>
                      <a:pt x="0" y="357"/>
                    </a:cubicBezTo>
                    <a:lnTo>
                      <a:pt x="0" y="13258"/>
                    </a:lnTo>
                    <a:cubicBezTo>
                      <a:pt x="0" y="13455"/>
                      <a:pt x="160" y="13614"/>
                      <a:pt x="357" y="13614"/>
                    </a:cubicBezTo>
                    <a:lnTo>
                      <a:pt x="14955" y="13614"/>
                    </a:lnTo>
                    <a:cubicBezTo>
                      <a:pt x="15153" y="13614"/>
                      <a:pt x="15312" y="13454"/>
                      <a:pt x="15312" y="13258"/>
                    </a:cubicBezTo>
                    <a:lnTo>
                      <a:pt x="15312" y="357"/>
                    </a:lnTo>
                    <a:cubicBezTo>
                      <a:pt x="15312" y="159"/>
                      <a:pt x="15152" y="0"/>
                      <a:pt x="14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52"/>
              <p:cNvSpPr/>
              <p:nvPr/>
            </p:nvSpPr>
            <p:spPr>
              <a:xfrm>
                <a:off x="4031422" y="428316"/>
                <a:ext cx="314562" cy="277595"/>
              </a:xfrm>
              <a:custGeom>
                <a:avLst/>
                <a:gdLst/>
                <a:ahLst/>
                <a:cxnLst/>
                <a:rect l="l" t="t" r="r" b="b"/>
                <a:pathLst>
                  <a:path w="14117" h="12458" extrusionOk="0">
                    <a:moveTo>
                      <a:pt x="327" y="1"/>
                    </a:moveTo>
                    <a:cubicBezTo>
                      <a:pt x="148" y="1"/>
                      <a:pt x="0" y="148"/>
                      <a:pt x="0" y="329"/>
                    </a:cubicBezTo>
                    <a:lnTo>
                      <a:pt x="0" y="12131"/>
                    </a:lnTo>
                    <a:cubicBezTo>
                      <a:pt x="0" y="12311"/>
                      <a:pt x="148" y="12458"/>
                      <a:pt x="327" y="12458"/>
                    </a:cubicBezTo>
                    <a:lnTo>
                      <a:pt x="13789" y="12458"/>
                    </a:lnTo>
                    <a:cubicBezTo>
                      <a:pt x="13971" y="12458"/>
                      <a:pt x="14116" y="12312"/>
                      <a:pt x="14116" y="12131"/>
                    </a:cubicBezTo>
                    <a:lnTo>
                      <a:pt x="14116" y="329"/>
                    </a:lnTo>
                    <a:cubicBezTo>
                      <a:pt x="14116" y="148"/>
                      <a:pt x="13970" y="1"/>
                      <a:pt x="13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52"/>
              <p:cNvSpPr/>
              <p:nvPr/>
            </p:nvSpPr>
            <p:spPr>
              <a:xfrm>
                <a:off x="4186688" y="555351"/>
                <a:ext cx="135923" cy="340633"/>
              </a:xfrm>
              <a:custGeom>
                <a:avLst/>
                <a:gdLst/>
                <a:ahLst/>
                <a:cxnLst/>
                <a:rect l="l" t="t" r="r" b="b"/>
                <a:pathLst>
                  <a:path w="6100" h="15287" extrusionOk="0">
                    <a:moveTo>
                      <a:pt x="6100" y="1"/>
                    </a:moveTo>
                    <a:lnTo>
                      <a:pt x="0" y="348"/>
                    </a:lnTo>
                    <a:lnTo>
                      <a:pt x="1852" y="15286"/>
                    </a:lnTo>
                    <a:lnTo>
                      <a:pt x="5895" y="15172"/>
                    </a:lnTo>
                    <a:lnTo>
                      <a:pt x="6100" y="1"/>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52"/>
              <p:cNvSpPr/>
              <p:nvPr/>
            </p:nvSpPr>
            <p:spPr>
              <a:xfrm>
                <a:off x="4217439" y="892022"/>
                <a:ext cx="130353" cy="49400"/>
              </a:xfrm>
              <a:custGeom>
                <a:avLst/>
                <a:gdLst/>
                <a:ahLst/>
                <a:cxnLst/>
                <a:rect l="l" t="t" r="r" b="b"/>
                <a:pathLst>
                  <a:path w="5850" h="2217" extrusionOk="0">
                    <a:moveTo>
                      <a:pt x="4443" y="1"/>
                    </a:moveTo>
                    <a:lnTo>
                      <a:pt x="434" y="17"/>
                    </a:lnTo>
                    <a:cubicBezTo>
                      <a:pt x="0" y="635"/>
                      <a:pt x="0" y="2217"/>
                      <a:pt x="0" y="2217"/>
                    </a:cubicBezTo>
                    <a:lnTo>
                      <a:pt x="5849" y="2217"/>
                    </a:lnTo>
                    <a:cubicBezTo>
                      <a:pt x="5848" y="1238"/>
                      <a:pt x="5273" y="394"/>
                      <a:pt x="44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2"/>
              <p:cNvSpPr/>
              <p:nvPr/>
            </p:nvSpPr>
            <p:spPr>
              <a:xfrm>
                <a:off x="4217439" y="941423"/>
                <a:ext cx="130330" cy="11141"/>
              </a:xfrm>
              <a:custGeom>
                <a:avLst/>
                <a:gdLst/>
                <a:ahLst/>
                <a:cxnLst/>
                <a:rect l="l" t="t" r="r" b="b"/>
                <a:pathLst>
                  <a:path w="5849" h="500" extrusionOk="0">
                    <a:moveTo>
                      <a:pt x="0" y="1"/>
                    </a:moveTo>
                    <a:lnTo>
                      <a:pt x="0" y="499"/>
                    </a:lnTo>
                    <a:lnTo>
                      <a:pt x="5848" y="499"/>
                    </a:lnTo>
                    <a:lnTo>
                      <a:pt x="58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2"/>
              <p:cNvSpPr/>
              <p:nvPr/>
            </p:nvSpPr>
            <p:spPr>
              <a:xfrm>
                <a:off x="4233416" y="897972"/>
                <a:ext cx="31017" cy="31040"/>
              </a:xfrm>
              <a:custGeom>
                <a:avLst/>
                <a:gdLst/>
                <a:ahLst/>
                <a:cxnLst/>
                <a:rect l="l" t="t" r="r" b="b"/>
                <a:pathLst>
                  <a:path w="1392" h="1393" extrusionOk="0">
                    <a:moveTo>
                      <a:pt x="696" y="1"/>
                    </a:moveTo>
                    <a:cubicBezTo>
                      <a:pt x="313" y="1"/>
                      <a:pt x="1" y="312"/>
                      <a:pt x="1" y="696"/>
                    </a:cubicBezTo>
                    <a:cubicBezTo>
                      <a:pt x="1" y="1080"/>
                      <a:pt x="311" y="1392"/>
                      <a:pt x="696" y="1392"/>
                    </a:cubicBezTo>
                    <a:cubicBezTo>
                      <a:pt x="1080" y="1392"/>
                      <a:pt x="1392" y="1080"/>
                      <a:pt x="1392" y="696"/>
                    </a:cubicBezTo>
                    <a:cubicBezTo>
                      <a:pt x="1392" y="312"/>
                      <a:pt x="1080" y="1"/>
                      <a:pt x="6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2"/>
              <p:cNvSpPr/>
              <p:nvPr/>
            </p:nvSpPr>
            <p:spPr>
              <a:xfrm>
                <a:off x="4237850" y="902473"/>
                <a:ext cx="21636" cy="19987"/>
              </a:xfrm>
              <a:custGeom>
                <a:avLst/>
                <a:gdLst/>
                <a:ahLst/>
                <a:cxnLst/>
                <a:rect l="l" t="t" r="r" b="b"/>
                <a:pathLst>
                  <a:path w="971" h="897" extrusionOk="0">
                    <a:moveTo>
                      <a:pt x="485" y="0"/>
                    </a:moveTo>
                    <a:cubicBezTo>
                      <a:pt x="467" y="0"/>
                      <a:pt x="450" y="9"/>
                      <a:pt x="441" y="27"/>
                    </a:cubicBezTo>
                    <a:lnTo>
                      <a:pt x="334" y="243"/>
                    </a:lnTo>
                    <a:cubicBezTo>
                      <a:pt x="328" y="258"/>
                      <a:pt x="313" y="269"/>
                      <a:pt x="297" y="270"/>
                    </a:cubicBezTo>
                    <a:lnTo>
                      <a:pt x="58" y="305"/>
                    </a:lnTo>
                    <a:cubicBezTo>
                      <a:pt x="16" y="310"/>
                      <a:pt x="0" y="360"/>
                      <a:pt x="30" y="389"/>
                    </a:cubicBezTo>
                    <a:lnTo>
                      <a:pt x="203" y="557"/>
                    </a:lnTo>
                    <a:cubicBezTo>
                      <a:pt x="215" y="569"/>
                      <a:pt x="221" y="585"/>
                      <a:pt x="218" y="601"/>
                    </a:cubicBezTo>
                    <a:lnTo>
                      <a:pt x="176" y="839"/>
                    </a:lnTo>
                    <a:cubicBezTo>
                      <a:pt x="171" y="870"/>
                      <a:pt x="197" y="897"/>
                      <a:pt x="226" y="897"/>
                    </a:cubicBezTo>
                    <a:cubicBezTo>
                      <a:pt x="234" y="897"/>
                      <a:pt x="242" y="895"/>
                      <a:pt x="249" y="891"/>
                    </a:cubicBezTo>
                    <a:lnTo>
                      <a:pt x="463" y="779"/>
                    </a:lnTo>
                    <a:cubicBezTo>
                      <a:pt x="470" y="775"/>
                      <a:pt x="478" y="773"/>
                      <a:pt x="486" y="773"/>
                    </a:cubicBezTo>
                    <a:cubicBezTo>
                      <a:pt x="494" y="773"/>
                      <a:pt x="502" y="775"/>
                      <a:pt x="508" y="779"/>
                    </a:cubicBezTo>
                    <a:lnTo>
                      <a:pt x="722" y="891"/>
                    </a:lnTo>
                    <a:cubicBezTo>
                      <a:pt x="729" y="895"/>
                      <a:pt x="737" y="896"/>
                      <a:pt x="744" y="896"/>
                    </a:cubicBezTo>
                    <a:cubicBezTo>
                      <a:pt x="774" y="896"/>
                      <a:pt x="800" y="870"/>
                      <a:pt x="795" y="839"/>
                    </a:cubicBezTo>
                    <a:lnTo>
                      <a:pt x="753" y="601"/>
                    </a:lnTo>
                    <a:cubicBezTo>
                      <a:pt x="751" y="585"/>
                      <a:pt x="756" y="569"/>
                      <a:pt x="768" y="557"/>
                    </a:cubicBezTo>
                    <a:lnTo>
                      <a:pt x="941" y="389"/>
                    </a:lnTo>
                    <a:cubicBezTo>
                      <a:pt x="971" y="359"/>
                      <a:pt x="955" y="310"/>
                      <a:pt x="913" y="305"/>
                    </a:cubicBezTo>
                    <a:lnTo>
                      <a:pt x="674" y="270"/>
                    </a:lnTo>
                    <a:cubicBezTo>
                      <a:pt x="658" y="268"/>
                      <a:pt x="644" y="258"/>
                      <a:pt x="637" y="243"/>
                    </a:cubicBezTo>
                    <a:lnTo>
                      <a:pt x="530" y="27"/>
                    </a:lnTo>
                    <a:cubicBezTo>
                      <a:pt x="521" y="9"/>
                      <a:pt x="503" y="0"/>
                      <a:pt x="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2"/>
              <p:cNvSpPr/>
              <p:nvPr/>
            </p:nvSpPr>
            <p:spPr>
              <a:xfrm>
                <a:off x="4297122" y="890863"/>
                <a:ext cx="50514" cy="32265"/>
              </a:xfrm>
              <a:custGeom>
                <a:avLst/>
                <a:gdLst/>
                <a:ahLst/>
                <a:cxnLst/>
                <a:rect l="l" t="t" r="r" b="b"/>
                <a:pathLst>
                  <a:path w="2267" h="1448" extrusionOk="0">
                    <a:moveTo>
                      <a:pt x="1051" y="128"/>
                    </a:moveTo>
                    <a:lnTo>
                      <a:pt x="1825" y="233"/>
                    </a:lnTo>
                    <a:cubicBezTo>
                      <a:pt x="1855" y="239"/>
                      <a:pt x="1886" y="248"/>
                      <a:pt x="1913" y="262"/>
                    </a:cubicBezTo>
                    <a:cubicBezTo>
                      <a:pt x="2062" y="339"/>
                      <a:pt x="2123" y="524"/>
                      <a:pt x="2046" y="675"/>
                    </a:cubicBezTo>
                    <a:cubicBezTo>
                      <a:pt x="1991" y="782"/>
                      <a:pt x="1882" y="843"/>
                      <a:pt x="1770" y="843"/>
                    </a:cubicBezTo>
                    <a:cubicBezTo>
                      <a:pt x="1723" y="843"/>
                      <a:pt x="1676" y="832"/>
                      <a:pt x="1632" y="810"/>
                    </a:cubicBezTo>
                    <a:cubicBezTo>
                      <a:pt x="1604" y="795"/>
                      <a:pt x="1578" y="777"/>
                      <a:pt x="1556" y="755"/>
                    </a:cubicBezTo>
                    <a:lnTo>
                      <a:pt x="1462" y="657"/>
                    </a:lnTo>
                    <a:cubicBezTo>
                      <a:pt x="1501" y="624"/>
                      <a:pt x="1542" y="593"/>
                      <a:pt x="1582" y="566"/>
                    </a:cubicBezTo>
                    <a:cubicBezTo>
                      <a:pt x="1553" y="536"/>
                      <a:pt x="1523" y="507"/>
                      <a:pt x="1492" y="479"/>
                    </a:cubicBezTo>
                    <a:cubicBezTo>
                      <a:pt x="1453" y="506"/>
                      <a:pt x="1414" y="534"/>
                      <a:pt x="1376" y="568"/>
                    </a:cubicBezTo>
                    <a:lnTo>
                      <a:pt x="1050" y="226"/>
                    </a:lnTo>
                    <a:lnTo>
                      <a:pt x="1051" y="221"/>
                    </a:lnTo>
                    <a:cubicBezTo>
                      <a:pt x="1054" y="207"/>
                      <a:pt x="1054" y="192"/>
                      <a:pt x="1053" y="178"/>
                    </a:cubicBezTo>
                    <a:cubicBezTo>
                      <a:pt x="1051" y="161"/>
                      <a:pt x="1045" y="145"/>
                      <a:pt x="1039" y="129"/>
                    </a:cubicBezTo>
                    <a:cubicBezTo>
                      <a:pt x="1039" y="129"/>
                      <a:pt x="1040" y="129"/>
                      <a:pt x="1040" y="128"/>
                    </a:cubicBezTo>
                    <a:close/>
                    <a:moveTo>
                      <a:pt x="893" y="227"/>
                    </a:moveTo>
                    <a:cubicBezTo>
                      <a:pt x="898" y="240"/>
                      <a:pt x="906" y="254"/>
                      <a:pt x="915" y="265"/>
                    </a:cubicBezTo>
                    <a:lnTo>
                      <a:pt x="799" y="971"/>
                    </a:lnTo>
                    <a:cubicBezTo>
                      <a:pt x="793" y="1001"/>
                      <a:pt x="783" y="1031"/>
                      <a:pt x="767" y="1058"/>
                    </a:cubicBezTo>
                    <a:cubicBezTo>
                      <a:pt x="728" y="1130"/>
                      <a:pt x="663" y="1183"/>
                      <a:pt x="584" y="1206"/>
                    </a:cubicBezTo>
                    <a:cubicBezTo>
                      <a:pt x="555" y="1214"/>
                      <a:pt x="525" y="1219"/>
                      <a:pt x="495" y="1219"/>
                    </a:cubicBezTo>
                    <a:cubicBezTo>
                      <a:pt x="445" y="1219"/>
                      <a:pt x="396" y="1207"/>
                      <a:pt x="350" y="1183"/>
                    </a:cubicBezTo>
                    <a:cubicBezTo>
                      <a:pt x="257" y="1131"/>
                      <a:pt x="200" y="1038"/>
                      <a:pt x="191" y="939"/>
                    </a:cubicBezTo>
                    <a:cubicBezTo>
                      <a:pt x="186" y="880"/>
                      <a:pt x="197" y="821"/>
                      <a:pt x="227" y="764"/>
                    </a:cubicBezTo>
                    <a:cubicBezTo>
                      <a:pt x="238" y="745"/>
                      <a:pt x="270" y="705"/>
                      <a:pt x="287" y="686"/>
                    </a:cubicBezTo>
                    <a:lnTo>
                      <a:pt x="498" y="496"/>
                    </a:lnTo>
                    <a:lnTo>
                      <a:pt x="498" y="496"/>
                    </a:lnTo>
                    <a:cubicBezTo>
                      <a:pt x="420" y="631"/>
                      <a:pt x="362" y="794"/>
                      <a:pt x="337" y="988"/>
                    </a:cubicBezTo>
                    <a:cubicBezTo>
                      <a:pt x="333" y="1023"/>
                      <a:pt x="357" y="1056"/>
                      <a:pt x="392" y="1060"/>
                    </a:cubicBezTo>
                    <a:lnTo>
                      <a:pt x="399" y="1060"/>
                    </a:lnTo>
                    <a:cubicBezTo>
                      <a:pt x="430" y="1060"/>
                      <a:pt x="458" y="1036"/>
                      <a:pt x="462" y="1004"/>
                    </a:cubicBezTo>
                    <a:cubicBezTo>
                      <a:pt x="514" y="623"/>
                      <a:pt x="696" y="380"/>
                      <a:pt x="893" y="227"/>
                    </a:cubicBezTo>
                    <a:close/>
                    <a:moveTo>
                      <a:pt x="1041" y="1"/>
                    </a:moveTo>
                    <a:cubicBezTo>
                      <a:pt x="1003" y="1"/>
                      <a:pt x="968" y="14"/>
                      <a:pt x="939" y="38"/>
                    </a:cubicBezTo>
                    <a:cubicBezTo>
                      <a:pt x="921" y="32"/>
                      <a:pt x="903" y="28"/>
                      <a:pt x="885" y="28"/>
                    </a:cubicBezTo>
                    <a:cubicBezTo>
                      <a:pt x="845" y="28"/>
                      <a:pt x="806" y="43"/>
                      <a:pt x="774" y="71"/>
                    </a:cubicBezTo>
                    <a:lnTo>
                      <a:pt x="197" y="596"/>
                    </a:lnTo>
                    <a:cubicBezTo>
                      <a:pt x="186" y="607"/>
                      <a:pt x="137" y="663"/>
                      <a:pt x="115" y="703"/>
                    </a:cubicBezTo>
                    <a:cubicBezTo>
                      <a:pt x="0" y="912"/>
                      <a:pt x="79" y="1177"/>
                      <a:pt x="288" y="1292"/>
                    </a:cubicBezTo>
                    <a:cubicBezTo>
                      <a:pt x="353" y="1326"/>
                      <a:pt x="423" y="1344"/>
                      <a:pt x="495" y="1344"/>
                    </a:cubicBezTo>
                    <a:cubicBezTo>
                      <a:pt x="536" y="1344"/>
                      <a:pt x="578" y="1338"/>
                      <a:pt x="618" y="1326"/>
                    </a:cubicBezTo>
                    <a:cubicBezTo>
                      <a:pt x="729" y="1293"/>
                      <a:pt x="821" y="1219"/>
                      <a:pt x="876" y="1119"/>
                    </a:cubicBezTo>
                    <a:cubicBezTo>
                      <a:pt x="897" y="1079"/>
                      <a:pt x="912" y="1036"/>
                      <a:pt x="922" y="993"/>
                    </a:cubicBezTo>
                    <a:lnTo>
                      <a:pt x="1022" y="381"/>
                    </a:lnTo>
                    <a:lnTo>
                      <a:pt x="1284" y="653"/>
                    </a:lnTo>
                    <a:cubicBezTo>
                      <a:pt x="1124" y="822"/>
                      <a:pt x="992" y="1053"/>
                      <a:pt x="949" y="1377"/>
                    </a:cubicBezTo>
                    <a:cubicBezTo>
                      <a:pt x="945" y="1411"/>
                      <a:pt x="970" y="1443"/>
                      <a:pt x="1004" y="1447"/>
                    </a:cubicBezTo>
                    <a:lnTo>
                      <a:pt x="1012" y="1447"/>
                    </a:lnTo>
                    <a:cubicBezTo>
                      <a:pt x="1043" y="1447"/>
                      <a:pt x="1071" y="1425"/>
                      <a:pt x="1075" y="1393"/>
                    </a:cubicBezTo>
                    <a:cubicBezTo>
                      <a:pt x="1113" y="1105"/>
                      <a:pt x="1230" y="895"/>
                      <a:pt x="1370" y="743"/>
                    </a:cubicBezTo>
                    <a:lnTo>
                      <a:pt x="1465" y="842"/>
                    </a:lnTo>
                    <a:cubicBezTo>
                      <a:pt x="1498" y="875"/>
                      <a:pt x="1534" y="901"/>
                      <a:pt x="1574" y="921"/>
                    </a:cubicBezTo>
                    <a:cubicBezTo>
                      <a:pt x="1637" y="953"/>
                      <a:pt x="1704" y="968"/>
                      <a:pt x="1770" y="968"/>
                    </a:cubicBezTo>
                    <a:cubicBezTo>
                      <a:pt x="1928" y="968"/>
                      <a:pt x="2081" y="881"/>
                      <a:pt x="2158" y="731"/>
                    </a:cubicBezTo>
                    <a:cubicBezTo>
                      <a:pt x="2267" y="521"/>
                      <a:pt x="2182" y="259"/>
                      <a:pt x="1968" y="149"/>
                    </a:cubicBezTo>
                    <a:cubicBezTo>
                      <a:pt x="1928" y="129"/>
                      <a:pt x="1886" y="115"/>
                      <a:pt x="1841" y="107"/>
                    </a:cubicBezTo>
                    <a:lnTo>
                      <a:pt x="1066" y="3"/>
                    </a:lnTo>
                    <a:cubicBezTo>
                      <a:pt x="1057" y="1"/>
                      <a:pt x="1049" y="1"/>
                      <a:pt x="10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2"/>
              <p:cNvSpPr/>
              <p:nvPr/>
            </p:nvSpPr>
            <p:spPr>
              <a:xfrm>
                <a:off x="4027099" y="546438"/>
                <a:ext cx="170951" cy="349679"/>
              </a:xfrm>
              <a:custGeom>
                <a:avLst/>
                <a:gdLst/>
                <a:ahLst/>
                <a:cxnLst/>
                <a:rect l="l" t="t" r="r" b="b"/>
                <a:pathLst>
                  <a:path w="7672" h="15693" extrusionOk="0">
                    <a:moveTo>
                      <a:pt x="1662" y="0"/>
                    </a:moveTo>
                    <a:lnTo>
                      <a:pt x="1" y="15082"/>
                    </a:lnTo>
                    <a:lnTo>
                      <a:pt x="3999" y="15692"/>
                    </a:lnTo>
                    <a:lnTo>
                      <a:pt x="7672" y="1094"/>
                    </a:lnTo>
                    <a:lnTo>
                      <a:pt x="1662" y="0"/>
                    </a:lnTo>
                    <a:close/>
                  </a:path>
                </a:pathLst>
              </a:custGeom>
              <a:solidFill>
                <a:srgbClr val="FDD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52"/>
              <p:cNvSpPr/>
              <p:nvPr/>
            </p:nvSpPr>
            <p:spPr>
              <a:xfrm>
                <a:off x="3991758" y="881326"/>
                <a:ext cx="133650" cy="61165"/>
              </a:xfrm>
              <a:custGeom>
                <a:avLst/>
                <a:gdLst/>
                <a:ahLst/>
                <a:cxnLst/>
                <a:rect l="l" t="t" r="r" b="b"/>
                <a:pathLst>
                  <a:path w="5998" h="2745" extrusionOk="0">
                    <a:moveTo>
                      <a:pt x="1666" y="0"/>
                    </a:moveTo>
                    <a:cubicBezTo>
                      <a:pt x="794" y="288"/>
                      <a:pt x="120" y="1055"/>
                      <a:pt x="0" y="2027"/>
                    </a:cubicBezTo>
                    <a:lnTo>
                      <a:pt x="2430" y="2327"/>
                    </a:lnTo>
                    <a:lnTo>
                      <a:pt x="4861" y="2627"/>
                    </a:lnTo>
                    <a:lnTo>
                      <a:pt x="5805" y="2745"/>
                    </a:lnTo>
                    <a:cubicBezTo>
                      <a:pt x="5805" y="2745"/>
                      <a:pt x="5998" y="1175"/>
                      <a:pt x="5643" y="509"/>
                    </a:cubicBezTo>
                    <a:lnTo>
                      <a:pt x="16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52"/>
              <p:cNvSpPr/>
              <p:nvPr/>
            </p:nvSpPr>
            <p:spPr>
              <a:xfrm>
                <a:off x="3990287" y="926538"/>
                <a:ext cx="130709" cy="27073"/>
              </a:xfrm>
              <a:custGeom>
                <a:avLst/>
                <a:gdLst/>
                <a:ahLst/>
                <a:cxnLst/>
                <a:rect l="l" t="t" r="r" b="b"/>
                <a:pathLst>
                  <a:path w="5866" h="1215" extrusionOk="0">
                    <a:moveTo>
                      <a:pt x="61" y="0"/>
                    </a:moveTo>
                    <a:lnTo>
                      <a:pt x="0" y="496"/>
                    </a:lnTo>
                    <a:lnTo>
                      <a:pt x="5804" y="1214"/>
                    </a:lnTo>
                    <a:lnTo>
                      <a:pt x="5865" y="719"/>
                    </a:lnTo>
                    <a:lnTo>
                      <a:pt x="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2"/>
              <p:cNvSpPr/>
              <p:nvPr/>
            </p:nvSpPr>
            <p:spPr>
              <a:xfrm>
                <a:off x="4076812" y="895387"/>
                <a:ext cx="32889" cy="31017"/>
              </a:xfrm>
              <a:custGeom>
                <a:avLst/>
                <a:gdLst/>
                <a:ahLst/>
                <a:cxnLst/>
                <a:rect l="l" t="t" r="r" b="b"/>
                <a:pathLst>
                  <a:path w="1476" h="1392" extrusionOk="0">
                    <a:moveTo>
                      <a:pt x="738" y="1"/>
                    </a:moveTo>
                    <a:cubicBezTo>
                      <a:pt x="391" y="1"/>
                      <a:pt x="90" y="257"/>
                      <a:pt x="46" y="611"/>
                    </a:cubicBezTo>
                    <a:cubicBezTo>
                      <a:pt x="1" y="991"/>
                      <a:pt x="270" y="1339"/>
                      <a:pt x="652" y="1386"/>
                    </a:cubicBezTo>
                    <a:cubicBezTo>
                      <a:pt x="681" y="1390"/>
                      <a:pt x="709" y="1392"/>
                      <a:pt x="738" y="1392"/>
                    </a:cubicBezTo>
                    <a:cubicBezTo>
                      <a:pt x="1083" y="1392"/>
                      <a:pt x="1384" y="1134"/>
                      <a:pt x="1427" y="782"/>
                    </a:cubicBezTo>
                    <a:cubicBezTo>
                      <a:pt x="1475" y="400"/>
                      <a:pt x="1204" y="53"/>
                      <a:pt x="823" y="6"/>
                    </a:cubicBezTo>
                    <a:cubicBezTo>
                      <a:pt x="794" y="2"/>
                      <a:pt x="766" y="1"/>
                      <a:pt x="7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2"/>
              <p:cNvSpPr/>
              <p:nvPr/>
            </p:nvSpPr>
            <p:spPr>
              <a:xfrm>
                <a:off x="4083140" y="899977"/>
                <a:ext cx="21458" cy="20656"/>
              </a:xfrm>
              <a:custGeom>
                <a:avLst/>
                <a:gdLst/>
                <a:ahLst/>
                <a:cxnLst/>
                <a:rect l="l" t="t" r="r" b="b"/>
                <a:pathLst>
                  <a:path w="963" h="927" extrusionOk="0">
                    <a:moveTo>
                      <a:pt x="520" y="1"/>
                    </a:moveTo>
                    <a:cubicBezTo>
                      <a:pt x="504" y="1"/>
                      <a:pt x="488" y="8"/>
                      <a:pt x="477" y="24"/>
                    </a:cubicBezTo>
                    <a:lnTo>
                      <a:pt x="344" y="226"/>
                    </a:lnTo>
                    <a:cubicBezTo>
                      <a:pt x="337" y="239"/>
                      <a:pt x="321" y="248"/>
                      <a:pt x="305" y="248"/>
                    </a:cubicBezTo>
                    <a:lnTo>
                      <a:pt x="64" y="254"/>
                    </a:lnTo>
                    <a:cubicBezTo>
                      <a:pt x="22" y="254"/>
                      <a:pt x="1" y="302"/>
                      <a:pt x="26" y="334"/>
                    </a:cubicBezTo>
                    <a:lnTo>
                      <a:pt x="177" y="522"/>
                    </a:lnTo>
                    <a:cubicBezTo>
                      <a:pt x="187" y="535"/>
                      <a:pt x="192" y="551"/>
                      <a:pt x="186" y="568"/>
                    </a:cubicBezTo>
                    <a:lnTo>
                      <a:pt x="117" y="798"/>
                    </a:lnTo>
                    <a:cubicBezTo>
                      <a:pt x="106" y="833"/>
                      <a:pt x="133" y="863"/>
                      <a:pt x="165" y="863"/>
                    </a:cubicBezTo>
                    <a:cubicBezTo>
                      <a:pt x="170" y="863"/>
                      <a:pt x="176" y="862"/>
                      <a:pt x="182" y="860"/>
                    </a:cubicBezTo>
                    <a:lnTo>
                      <a:pt x="407" y="775"/>
                    </a:lnTo>
                    <a:cubicBezTo>
                      <a:pt x="413" y="772"/>
                      <a:pt x="419" y="771"/>
                      <a:pt x="425" y="771"/>
                    </a:cubicBezTo>
                    <a:cubicBezTo>
                      <a:pt x="435" y="771"/>
                      <a:pt x="445" y="774"/>
                      <a:pt x="453" y="780"/>
                    </a:cubicBezTo>
                    <a:lnTo>
                      <a:pt x="652" y="917"/>
                    </a:lnTo>
                    <a:cubicBezTo>
                      <a:pt x="661" y="923"/>
                      <a:pt x="671" y="926"/>
                      <a:pt x="680" y="926"/>
                    </a:cubicBezTo>
                    <a:cubicBezTo>
                      <a:pt x="706" y="926"/>
                      <a:pt x="730" y="905"/>
                      <a:pt x="729" y="875"/>
                    </a:cubicBezTo>
                    <a:lnTo>
                      <a:pt x="718" y="633"/>
                    </a:lnTo>
                    <a:cubicBezTo>
                      <a:pt x="718" y="617"/>
                      <a:pt x="726" y="601"/>
                      <a:pt x="738" y="592"/>
                    </a:cubicBezTo>
                    <a:lnTo>
                      <a:pt x="931" y="446"/>
                    </a:lnTo>
                    <a:cubicBezTo>
                      <a:pt x="963" y="421"/>
                      <a:pt x="953" y="369"/>
                      <a:pt x="913" y="358"/>
                    </a:cubicBezTo>
                    <a:lnTo>
                      <a:pt x="680" y="294"/>
                    </a:lnTo>
                    <a:cubicBezTo>
                      <a:pt x="665" y="289"/>
                      <a:pt x="652" y="278"/>
                      <a:pt x="647" y="262"/>
                    </a:cubicBezTo>
                    <a:lnTo>
                      <a:pt x="566" y="34"/>
                    </a:lnTo>
                    <a:cubicBezTo>
                      <a:pt x="559" y="12"/>
                      <a:pt x="540" y="1"/>
                      <a:pt x="5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2"/>
              <p:cNvSpPr/>
              <p:nvPr/>
            </p:nvSpPr>
            <p:spPr>
              <a:xfrm>
                <a:off x="3996660" y="879655"/>
                <a:ext cx="48999" cy="32176"/>
              </a:xfrm>
              <a:custGeom>
                <a:avLst/>
                <a:gdLst/>
                <a:ahLst/>
                <a:cxnLst/>
                <a:rect l="l" t="t" r="r" b="b"/>
                <a:pathLst>
                  <a:path w="2199" h="1444" extrusionOk="0">
                    <a:moveTo>
                      <a:pt x="1256" y="128"/>
                    </a:moveTo>
                    <a:cubicBezTo>
                      <a:pt x="1260" y="128"/>
                      <a:pt x="1262" y="128"/>
                      <a:pt x="1267" y="129"/>
                    </a:cubicBezTo>
                    <a:lnTo>
                      <a:pt x="1268" y="130"/>
                    </a:lnTo>
                    <a:cubicBezTo>
                      <a:pt x="1260" y="145"/>
                      <a:pt x="1254" y="161"/>
                      <a:pt x="1249" y="178"/>
                    </a:cubicBezTo>
                    <a:cubicBezTo>
                      <a:pt x="1246" y="192"/>
                      <a:pt x="1245" y="207"/>
                      <a:pt x="1245" y="221"/>
                    </a:cubicBezTo>
                    <a:lnTo>
                      <a:pt x="1245" y="226"/>
                    </a:lnTo>
                    <a:lnTo>
                      <a:pt x="877" y="523"/>
                    </a:lnTo>
                    <a:cubicBezTo>
                      <a:pt x="844" y="485"/>
                      <a:pt x="808" y="452"/>
                      <a:pt x="774" y="420"/>
                    </a:cubicBezTo>
                    <a:cubicBezTo>
                      <a:pt x="739" y="445"/>
                      <a:pt x="706" y="470"/>
                      <a:pt x="673" y="497"/>
                    </a:cubicBezTo>
                    <a:cubicBezTo>
                      <a:pt x="708" y="529"/>
                      <a:pt x="747" y="564"/>
                      <a:pt x="781" y="603"/>
                    </a:cubicBezTo>
                    <a:lnTo>
                      <a:pt x="677" y="688"/>
                    </a:lnTo>
                    <a:cubicBezTo>
                      <a:pt x="652" y="706"/>
                      <a:pt x="624" y="722"/>
                      <a:pt x="594" y="733"/>
                    </a:cubicBezTo>
                    <a:cubicBezTo>
                      <a:pt x="559" y="746"/>
                      <a:pt x="524" y="752"/>
                      <a:pt x="489" y="752"/>
                    </a:cubicBezTo>
                    <a:cubicBezTo>
                      <a:pt x="364" y="752"/>
                      <a:pt x="245" y="674"/>
                      <a:pt x="200" y="549"/>
                    </a:cubicBezTo>
                    <a:cubicBezTo>
                      <a:pt x="143" y="390"/>
                      <a:pt x="225" y="213"/>
                      <a:pt x="385" y="155"/>
                    </a:cubicBezTo>
                    <a:cubicBezTo>
                      <a:pt x="413" y="145"/>
                      <a:pt x="445" y="138"/>
                      <a:pt x="475" y="137"/>
                    </a:cubicBezTo>
                    <a:lnTo>
                      <a:pt x="1256" y="128"/>
                    </a:lnTo>
                    <a:close/>
                    <a:moveTo>
                      <a:pt x="1400" y="246"/>
                    </a:moveTo>
                    <a:cubicBezTo>
                      <a:pt x="1576" y="422"/>
                      <a:pt x="1729" y="685"/>
                      <a:pt x="1731" y="1072"/>
                    </a:cubicBezTo>
                    <a:cubicBezTo>
                      <a:pt x="1731" y="1104"/>
                      <a:pt x="1756" y="1130"/>
                      <a:pt x="1785" y="1134"/>
                    </a:cubicBezTo>
                    <a:lnTo>
                      <a:pt x="1794" y="1134"/>
                    </a:lnTo>
                    <a:cubicBezTo>
                      <a:pt x="1828" y="1134"/>
                      <a:pt x="1857" y="1105"/>
                      <a:pt x="1857" y="1069"/>
                    </a:cubicBezTo>
                    <a:cubicBezTo>
                      <a:pt x="1855" y="874"/>
                      <a:pt x="1818" y="705"/>
                      <a:pt x="1758" y="561"/>
                    </a:cubicBezTo>
                    <a:lnTo>
                      <a:pt x="1758" y="561"/>
                    </a:lnTo>
                    <a:lnTo>
                      <a:pt x="1942" y="775"/>
                    </a:lnTo>
                    <a:cubicBezTo>
                      <a:pt x="1956" y="796"/>
                      <a:pt x="1983" y="839"/>
                      <a:pt x="1993" y="860"/>
                    </a:cubicBezTo>
                    <a:cubicBezTo>
                      <a:pt x="2017" y="918"/>
                      <a:pt x="2020" y="981"/>
                      <a:pt x="2008" y="1037"/>
                    </a:cubicBezTo>
                    <a:cubicBezTo>
                      <a:pt x="1986" y="1136"/>
                      <a:pt x="1919" y="1219"/>
                      <a:pt x="1820" y="1260"/>
                    </a:cubicBezTo>
                    <a:cubicBezTo>
                      <a:pt x="1783" y="1274"/>
                      <a:pt x="1746" y="1281"/>
                      <a:pt x="1708" y="1281"/>
                    </a:cubicBezTo>
                    <a:cubicBezTo>
                      <a:pt x="1666" y="1281"/>
                      <a:pt x="1624" y="1272"/>
                      <a:pt x="1585" y="1255"/>
                    </a:cubicBezTo>
                    <a:cubicBezTo>
                      <a:pt x="1509" y="1222"/>
                      <a:pt x="1451" y="1161"/>
                      <a:pt x="1421" y="1086"/>
                    </a:cubicBezTo>
                    <a:cubicBezTo>
                      <a:pt x="1410" y="1057"/>
                      <a:pt x="1403" y="1026"/>
                      <a:pt x="1401" y="995"/>
                    </a:cubicBezTo>
                    <a:lnTo>
                      <a:pt x="1373" y="283"/>
                    </a:lnTo>
                    <a:cubicBezTo>
                      <a:pt x="1384" y="272"/>
                      <a:pt x="1394" y="260"/>
                      <a:pt x="1400" y="246"/>
                    </a:cubicBezTo>
                    <a:close/>
                    <a:moveTo>
                      <a:pt x="1255" y="1"/>
                    </a:moveTo>
                    <a:lnTo>
                      <a:pt x="472" y="10"/>
                    </a:lnTo>
                    <a:cubicBezTo>
                      <a:pt x="428" y="11"/>
                      <a:pt x="385" y="21"/>
                      <a:pt x="342" y="36"/>
                    </a:cubicBezTo>
                    <a:cubicBezTo>
                      <a:pt x="118" y="117"/>
                      <a:pt x="0" y="367"/>
                      <a:pt x="81" y="591"/>
                    </a:cubicBezTo>
                    <a:cubicBezTo>
                      <a:pt x="145" y="767"/>
                      <a:pt x="312" y="877"/>
                      <a:pt x="489" y="877"/>
                    </a:cubicBezTo>
                    <a:cubicBezTo>
                      <a:pt x="538" y="877"/>
                      <a:pt x="588" y="868"/>
                      <a:pt x="637" y="851"/>
                    </a:cubicBezTo>
                    <a:cubicBezTo>
                      <a:pt x="678" y="837"/>
                      <a:pt x="718" y="815"/>
                      <a:pt x="754" y="785"/>
                    </a:cubicBezTo>
                    <a:lnTo>
                      <a:pt x="860" y="700"/>
                    </a:lnTo>
                    <a:cubicBezTo>
                      <a:pt x="980" y="867"/>
                      <a:pt x="1070" y="1090"/>
                      <a:pt x="1073" y="1381"/>
                    </a:cubicBezTo>
                    <a:cubicBezTo>
                      <a:pt x="1073" y="1413"/>
                      <a:pt x="1097" y="1440"/>
                      <a:pt x="1128" y="1443"/>
                    </a:cubicBezTo>
                    <a:lnTo>
                      <a:pt x="1135" y="1443"/>
                    </a:lnTo>
                    <a:cubicBezTo>
                      <a:pt x="1170" y="1443"/>
                      <a:pt x="1198" y="1414"/>
                      <a:pt x="1198" y="1379"/>
                    </a:cubicBezTo>
                    <a:cubicBezTo>
                      <a:pt x="1196" y="1053"/>
                      <a:pt x="1094" y="806"/>
                      <a:pt x="957" y="620"/>
                    </a:cubicBezTo>
                    <a:lnTo>
                      <a:pt x="1251" y="381"/>
                    </a:lnTo>
                    <a:lnTo>
                      <a:pt x="1274" y="1000"/>
                    </a:lnTo>
                    <a:cubicBezTo>
                      <a:pt x="1277" y="1044"/>
                      <a:pt x="1288" y="1089"/>
                      <a:pt x="1304" y="1129"/>
                    </a:cubicBezTo>
                    <a:cubicBezTo>
                      <a:pt x="1347" y="1238"/>
                      <a:pt x="1428" y="1321"/>
                      <a:pt x="1535" y="1368"/>
                    </a:cubicBezTo>
                    <a:cubicBezTo>
                      <a:pt x="1590" y="1393"/>
                      <a:pt x="1648" y="1405"/>
                      <a:pt x="1706" y="1405"/>
                    </a:cubicBezTo>
                    <a:cubicBezTo>
                      <a:pt x="1760" y="1405"/>
                      <a:pt x="1815" y="1394"/>
                      <a:pt x="1867" y="1374"/>
                    </a:cubicBezTo>
                    <a:cubicBezTo>
                      <a:pt x="2089" y="1288"/>
                      <a:pt x="2199" y="1036"/>
                      <a:pt x="2111" y="813"/>
                    </a:cubicBezTo>
                    <a:cubicBezTo>
                      <a:pt x="2095" y="771"/>
                      <a:pt x="2051" y="710"/>
                      <a:pt x="2043" y="698"/>
                    </a:cubicBezTo>
                    <a:lnTo>
                      <a:pt x="1535" y="105"/>
                    </a:lnTo>
                    <a:cubicBezTo>
                      <a:pt x="1503" y="68"/>
                      <a:pt x="1459" y="48"/>
                      <a:pt x="1412" y="48"/>
                    </a:cubicBezTo>
                    <a:cubicBezTo>
                      <a:pt x="1400" y="48"/>
                      <a:pt x="1388" y="49"/>
                      <a:pt x="1375" y="52"/>
                    </a:cubicBezTo>
                    <a:cubicBezTo>
                      <a:pt x="1346" y="20"/>
                      <a:pt x="1303" y="1"/>
                      <a:pt x="12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52"/>
              <p:cNvSpPr/>
              <p:nvPr/>
            </p:nvSpPr>
            <p:spPr>
              <a:xfrm>
                <a:off x="3809440" y="331698"/>
                <a:ext cx="117562" cy="111212"/>
              </a:xfrm>
              <a:custGeom>
                <a:avLst/>
                <a:gdLst/>
                <a:ahLst/>
                <a:cxnLst/>
                <a:rect l="l" t="t" r="r" b="b"/>
                <a:pathLst>
                  <a:path w="5276" h="4991" extrusionOk="0">
                    <a:moveTo>
                      <a:pt x="3192" y="1"/>
                    </a:moveTo>
                    <a:cubicBezTo>
                      <a:pt x="3151" y="1"/>
                      <a:pt x="3110" y="6"/>
                      <a:pt x="3069" y="17"/>
                    </a:cubicBezTo>
                    <a:cubicBezTo>
                      <a:pt x="2812" y="84"/>
                      <a:pt x="2659" y="346"/>
                      <a:pt x="2726" y="603"/>
                    </a:cubicBezTo>
                    <a:cubicBezTo>
                      <a:pt x="2812" y="936"/>
                      <a:pt x="2920" y="1262"/>
                      <a:pt x="3039" y="1571"/>
                    </a:cubicBezTo>
                    <a:cubicBezTo>
                      <a:pt x="3037" y="1571"/>
                      <a:pt x="3033" y="1574"/>
                      <a:pt x="3031" y="1574"/>
                    </a:cubicBezTo>
                    <a:cubicBezTo>
                      <a:pt x="2791" y="1228"/>
                      <a:pt x="2550" y="828"/>
                      <a:pt x="2345" y="395"/>
                    </a:cubicBezTo>
                    <a:cubicBezTo>
                      <a:pt x="2263" y="221"/>
                      <a:pt x="2090" y="119"/>
                      <a:pt x="1910" y="119"/>
                    </a:cubicBezTo>
                    <a:cubicBezTo>
                      <a:pt x="1842" y="119"/>
                      <a:pt x="1773" y="133"/>
                      <a:pt x="1707" y="164"/>
                    </a:cubicBezTo>
                    <a:cubicBezTo>
                      <a:pt x="1467" y="276"/>
                      <a:pt x="1364" y="562"/>
                      <a:pt x="1477" y="802"/>
                    </a:cubicBezTo>
                    <a:cubicBezTo>
                      <a:pt x="1676" y="1227"/>
                      <a:pt x="1906" y="1618"/>
                      <a:pt x="2139" y="1967"/>
                    </a:cubicBezTo>
                    <a:cubicBezTo>
                      <a:pt x="1874" y="1740"/>
                      <a:pt x="1611" y="1490"/>
                      <a:pt x="1371" y="1222"/>
                    </a:cubicBezTo>
                    <a:cubicBezTo>
                      <a:pt x="1276" y="1117"/>
                      <a:pt x="1146" y="1063"/>
                      <a:pt x="1014" y="1063"/>
                    </a:cubicBezTo>
                    <a:cubicBezTo>
                      <a:pt x="900" y="1063"/>
                      <a:pt x="785" y="1104"/>
                      <a:pt x="693" y="1186"/>
                    </a:cubicBezTo>
                    <a:cubicBezTo>
                      <a:pt x="495" y="1363"/>
                      <a:pt x="479" y="1666"/>
                      <a:pt x="657" y="1864"/>
                    </a:cubicBezTo>
                    <a:cubicBezTo>
                      <a:pt x="991" y="2233"/>
                      <a:pt x="1356" y="2570"/>
                      <a:pt x="1711" y="2862"/>
                    </a:cubicBezTo>
                    <a:cubicBezTo>
                      <a:pt x="1709" y="2870"/>
                      <a:pt x="1707" y="2878"/>
                      <a:pt x="1706" y="2888"/>
                    </a:cubicBezTo>
                    <a:cubicBezTo>
                      <a:pt x="1416" y="2696"/>
                      <a:pt x="1124" y="2479"/>
                      <a:pt x="852" y="2243"/>
                    </a:cubicBezTo>
                    <a:cubicBezTo>
                      <a:pt x="761" y="2165"/>
                      <a:pt x="649" y="2126"/>
                      <a:pt x="537" y="2126"/>
                    </a:cubicBezTo>
                    <a:cubicBezTo>
                      <a:pt x="403" y="2126"/>
                      <a:pt x="269" y="2182"/>
                      <a:pt x="175" y="2291"/>
                    </a:cubicBezTo>
                    <a:cubicBezTo>
                      <a:pt x="1" y="2492"/>
                      <a:pt x="22" y="2794"/>
                      <a:pt x="223" y="2968"/>
                    </a:cubicBezTo>
                    <a:cubicBezTo>
                      <a:pt x="777" y="3449"/>
                      <a:pt x="1391" y="3848"/>
                      <a:pt x="1930" y="4152"/>
                    </a:cubicBezTo>
                    <a:cubicBezTo>
                      <a:pt x="2185" y="4560"/>
                      <a:pt x="2611" y="4866"/>
                      <a:pt x="3128" y="4961"/>
                    </a:cubicBezTo>
                    <a:cubicBezTo>
                      <a:pt x="3239" y="4981"/>
                      <a:pt x="3349" y="4991"/>
                      <a:pt x="3458" y="4991"/>
                    </a:cubicBezTo>
                    <a:cubicBezTo>
                      <a:pt x="4294" y="4991"/>
                      <a:pt x="5032" y="4411"/>
                      <a:pt x="5184" y="3579"/>
                    </a:cubicBezTo>
                    <a:cubicBezTo>
                      <a:pt x="5276" y="3084"/>
                      <a:pt x="5139" y="2597"/>
                      <a:pt x="4846" y="2221"/>
                    </a:cubicBezTo>
                    <a:cubicBezTo>
                      <a:pt x="4948" y="2002"/>
                      <a:pt x="5043" y="1727"/>
                      <a:pt x="5104" y="1392"/>
                    </a:cubicBezTo>
                    <a:cubicBezTo>
                      <a:pt x="5152" y="1132"/>
                      <a:pt x="4979" y="882"/>
                      <a:pt x="4718" y="834"/>
                    </a:cubicBezTo>
                    <a:cubicBezTo>
                      <a:pt x="4689" y="828"/>
                      <a:pt x="4660" y="826"/>
                      <a:pt x="4631" y="826"/>
                    </a:cubicBezTo>
                    <a:cubicBezTo>
                      <a:pt x="4404" y="826"/>
                      <a:pt x="4202" y="989"/>
                      <a:pt x="4160" y="1219"/>
                    </a:cubicBezTo>
                    <a:cubicBezTo>
                      <a:pt x="4136" y="1349"/>
                      <a:pt x="4107" y="1465"/>
                      <a:pt x="4073" y="1566"/>
                    </a:cubicBezTo>
                    <a:cubicBezTo>
                      <a:pt x="3913" y="1190"/>
                      <a:pt x="3764" y="780"/>
                      <a:pt x="3655" y="360"/>
                    </a:cubicBezTo>
                    <a:cubicBezTo>
                      <a:pt x="3598" y="144"/>
                      <a:pt x="3405" y="1"/>
                      <a:pt x="319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52"/>
              <p:cNvSpPr/>
              <p:nvPr/>
            </p:nvSpPr>
            <p:spPr>
              <a:xfrm>
                <a:off x="3878918" y="373701"/>
                <a:ext cx="19453" cy="45122"/>
              </a:xfrm>
              <a:custGeom>
                <a:avLst/>
                <a:gdLst/>
                <a:ahLst/>
                <a:cxnLst/>
                <a:rect l="l" t="t" r="r" b="b"/>
                <a:pathLst>
                  <a:path w="873" h="2025" extrusionOk="0">
                    <a:moveTo>
                      <a:pt x="770" y="1"/>
                    </a:moveTo>
                    <a:cubicBezTo>
                      <a:pt x="749" y="1"/>
                      <a:pt x="728" y="8"/>
                      <a:pt x="711" y="23"/>
                    </a:cubicBezTo>
                    <a:cubicBezTo>
                      <a:pt x="366" y="314"/>
                      <a:pt x="131" y="716"/>
                      <a:pt x="51" y="1157"/>
                    </a:cubicBezTo>
                    <a:cubicBezTo>
                      <a:pt x="1" y="1424"/>
                      <a:pt x="9" y="1692"/>
                      <a:pt x="72" y="1954"/>
                    </a:cubicBezTo>
                    <a:cubicBezTo>
                      <a:pt x="83" y="1997"/>
                      <a:pt x="119" y="2025"/>
                      <a:pt x="161" y="2025"/>
                    </a:cubicBezTo>
                    <a:cubicBezTo>
                      <a:pt x="168" y="2025"/>
                      <a:pt x="175" y="2024"/>
                      <a:pt x="183" y="2023"/>
                    </a:cubicBezTo>
                    <a:cubicBezTo>
                      <a:pt x="234" y="2011"/>
                      <a:pt x="263" y="1961"/>
                      <a:pt x="252" y="1912"/>
                    </a:cubicBezTo>
                    <a:cubicBezTo>
                      <a:pt x="194" y="1675"/>
                      <a:pt x="188" y="1431"/>
                      <a:pt x="231" y="1190"/>
                    </a:cubicBezTo>
                    <a:cubicBezTo>
                      <a:pt x="305" y="785"/>
                      <a:pt x="512" y="431"/>
                      <a:pt x="829" y="164"/>
                    </a:cubicBezTo>
                    <a:cubicBezTo>
                      <a:pt x="869" y="130"/>
                      <a:pt x="872" y="73"/>
                      <a:pt x="840" y="33"/>
                    </a:cubicBezTo>
                    <a:cubicBezTo>
                      <a:pt x="822" y="12"/>
                      <a:pt x="796" y="1"/>
                      <a:pt x="770"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2"/>
              <p:cNvSpPr/>
              <p:nvPr/>
            </p:nvSpPr>
            <p:spPr>
              <a:xfrm>
                <a:off x="3865214" y="385689"/>
                <a:ext cx="244016" cy="182962"/>
              </a:xfrm>
              <a:custGeom>
                <a:avLst/>
                <a:gdLst/>
                <a:ahLst/>
                <a:cxnLst/>
                <a:rect l="l" t="t" r="r" b="b"/>
                <a:pathLst>
                  <a:path w="10951" h="8211" extrusionOk="0">
                    <a:moveTo>
                      <a:pt x="10611" y="2808"/>
                    </a:moveTo>
                    <a:lnTo>
                      <a:pt x="10612" y="2814"/>
                    </a:lnTo>
                    <a:lnTo>
                      <a:pt x="10612" y="2814"/>
                    </a:lnTo>
                    <a:cubicBezTo>
                      <a:pt x="10630" y="2811"/>
                      <a:pt x="10641" y="2808"/>
                      <a:pt x="10611" y="2808"/>
                    </a:cubicBezTo>
                    <a:close/>
                    <a:moveTo>
                      <a:pt x="2766" y="1"/>
                    </a:moveTo>
                    <a:lnTo>
                      <a:pt x="1" y="2665"/>
                    </a:lnTo>
                    <a:cubicBezTo>
                      <a:pt x="338" y="3030"/>
                      <a:pt x="662" y="3413"/>
                      <a:pt x="1024" y="3763"/>
                    </a:cubicBezTo>
                    <a:cubicBezTo>
                      <a:pt x="1392" y="4106"/>
                      <a:pt x="1748" y="4466"/>
                      <a:pt x="2153" y="4775"/>
                    </a:cubicBezTo>
                    <a:cubicBezTo>
                      <a:pt x="2933" y="5431"/>
                      <a:pt x="3805" y="5984"/>
                      <a:pt x="4713" y="6479"/>
                    </a:cubicBezTo>
                    <a:cubicBezTo>
                      <a:pt x="5623" y="6974"/>
                      <a:pt x="6597" y="7359"/>
                      <a:pt x="7607" y="7662"/>
                    </a:cubicBezTo>
                    <a:cubicBezTo>
                      <a:pt x="8111" y="7815"/>
                      <a:pt x="8629" y="7933"/>
                      <a:pt x="9160" y="8034"/>
                    </a:cubicBezTo>
                    <a:cubicBezTo>
                      <a:pt x="9430" y="8077"/>
                      <a:pt x="9695" y="8125"/>
                      <a:pt x="9979" y="8153"/>
                    </a:cubicBezTo>
                    <a:cubicBezTo>
                      <a:pt x="10117" y="8170"/>
                      <a:pt x="10262" y="8184"/>
                      <a:pt x="10413" y="8193"/>
                    </a:cubicBezTo>
                    <a:cubicBezTo>
                      <a:pt x="10487" y="8198"/>
                      <a:pt x="10558" y="8203"/>
                      <a:pt x="10646" y="8206"/>
                    </a:cubicBezTo>
                    <a:cubicBezTo>
                      <a:pt x="10710" y="8207"/>
                      <a:pt x="10761" y="8210"/>
                      <a:pt x="10841" y="8210"/>
                    </a:cubicBezTo>
                    <a:cubicBezTo>
                      <a:pt x="10872" y="8210"/>
                      <a:pt x="10908" y="8210"/>
                      <a:pt x="10951" y="8209"/>
                    </a:cubicBezTo>
                    <a:lnTo>
                      <a:pt x="10612" y="2814"/>
                    </a:lnTo>
                    <a:lnTo>
                      <a:pt x="10612" y="2814"/>
                    </a:lnTo>
                    <a:cubicBezTo>
                      <a:pt x="10603" y="2815"/>
                      <a:pt x="10592" y="2817"/>
                      <a:pt x="10585" y="2818"/>
                    </a:cubicBezTo>
                    <a:cubicBezTo>
                      <a:pt x="10564" y="2824"/>
                      <a:pt x="10525" y="2826"/>
                      <a:pt x="10490" y="2829"/>
                    </a:cubicBezTo>
                    <a:cubicBezTo>
                      <a:pt x="10420" y="2837"/>
                      <a:pt x="10344" y="2842"/>
                      <a:pt x="10262" y="2845"/>
                    </a:cubicBezTo>
                    <a:cubicBezTo>
                      <a:pt x="10179" y="2851"/>
                      <a:pt x="10092" y="2852"/>
                      <a:pt x="10003" y="2852"/>
                    </a:cubicBezTo>
                    <a:cubicBezTo>
                      <a:pt x="9953" y="2852"/>
                      <a:pt x="9903" y="2852"/>
                      <a:pt x="9852" y="2852"/>
                    </a:cubicBezTo>
                    <a:cubicBezTo>
                      <a:pt x="9823" y="2852"/>
                      <a:pt x="9794" y="2852"/>
                      <a:pt x="9766" y="2853"/>
                    </a:cubicBezTo>
                    <a:cubicBezTo>
                      <a:pt x="9424" y="2840"/>
                      <a:pt x="9073" y="2818"/>
                      <a:pt x="8720" y="2767"/>
                    </a:cubicBezTo>
                    <a:cubicBezTo>
                      <a:pt x="8018" y="2670"/>
                      <a:pt x="7304" y="2514"/>
                      <a:pt x="6619" y="2264"/>
                    </a:cubicBezTo>
                    <a:cubicBezTo>
                      <a:pt x="5933" y="2013"/>
                      <a:pt x="5249" y="1722"/>
                      <a:pt x="4613" y="1329"/>
                    </a:cubicBezTo>
                    <a:cubicBezTo>
                      <a:pt x="4281" y="1153"/>
                      <a:pt x="3983" y="923"/>
                      <a:pt x="3666" y="712"/>
                    </a:cubicBezTo>
                    <a:cubicBezTo>
                      <a:pt x="3357" y="493"/>
                      <a:pt x="3072" y="237"/>
                      <a:pt x="2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2"/>
              <p:cNvSpPr/>
              <p:nvPr/>
            </p:nvSpPr>
            <p:spPr>
              <a:xfrm>
                <a:off x="4407021" y="508579"/>
                <a:ext cx="123222" cy="110967"/>
              </a:xfrm>
              <a:custGeom>
                <a:avLst/>
                <a:gdLst/>
                <a:ahLst/>
                <a:cxnLst/>
                <a:rect l="l" t="t" r="r" b="b"/>
                <a:pathLst>
                  <a:path w="5530" h="4980" extrusionOk="0">
                    <a:moveTo>
                      <a:pt x="2760" y="1"/>
                    </a:moveTo>
                    <a:cubicBezTo>
                      <a:pt x="2627" y="1"/>
                      <a:pt x="2495" y="56"/>
                      <a:pt x="2400" y="163"/>
                    </a:cubicBezTo>
                    <a:cubicBezTo>
                      <a:pt x="2175" y="419"/>
                      <a:pt x="2018" y="664"/>
                      <a:pt x="1909" y="878"/>
                    </a:cubicBezTo>
                    <a:cubicBezTo>
                      <a:pt x="1434" y="882"/>
                      <a:pt x="965" y="1076"/>
                      <a:pt x="631" y="1457"/>
                    </a:cubicBezTo>
                    <a:cubicBezTo>
                      <a:pt x="0" y="2175"/>
                      <a:pt x="86" y="3280"/>
                      <a:pt x="821" y="3926"/>
                    </a:cubicBezTo>
                    <a:cubicBezTo>
                      <a:pt x="1164" y="4227"/>
                      <a:pt x="1587" y="4375"/>
                      <a:pt x="2006" y="4375"/>
                    </a:cubicBezTo>
                    <a:cubicBezTo>
                      <a:pt x="2070" y="4375"/>
                      <a:pt x="2135" y="4372"/>
                      <a:pt x="2199" y="4365"/>
                    </a:cubicBezTo>
                    <a:cubicBezTo>
                      <a:pt x="2771" y="4598"/>
                      <a:pt x="3464" y="4834"/>
                      <a:pt x="4186" y="4971"/>
                    </a:cubicBezTo>
                    <a:cubicBezTo>
                      <a:pt x="4216" y="4977"/>
                      <a:pt x="4246" y="4980"/>
                      <a:pt x="4275" y="4980"/>
                    </a:cubicBezTo>
                    <a:cubicBezTo>
                      <a:pt x="4502" y="4980"/>
                      <a:pt x="4703" y="4819"/>
                      <a:pt x="4746" y="4589"/>
                    </a:cubicBezTo>
                    <a:cubicBezTo>
                      <a:pt x="4797" y="4329"/>
                      <a:pt x="4626" y="4078"/>
                      <a:pt x="4365" y="4028"/>
                    </a:cubicBezTo>
                    <a:cubicBezTo>
                      <a:pt x="4010" y="3962"/>
                      <a:pt x="3660" y="3866"/>
                      <a:pt x="3329" y="3758"/>
                    </a:cubicBezTo>
                    <a:lnTo>
                      <a:pt x="3345" y="3738"/>
                    </a:lnTo>
                    <a:cubicBezTo>
                      <a:pt x="3795" y="3835"/>
                      <a:pt x="4285" y="3915"/>
                      <a:pt x="4783" y="3947"/>
                    </a:cubicBezTo>
                    <a:cubicBezTo>
                      <a:pt x="4793" y="3948"/>
                      <a:pt x="4804" y="3948"/>
                      <a:pt x="4814" y="3948"/>
                    </a:cubicBezTo>
                    <a:cubicBezTo>
                      <a:pt x="5065" y="3948"/>
                      <a:pt x="5276" y="3754"/>
                      <a:pt x="5293" y="3499"/>
                    </a:cubicBezTo>
                    <a:cubicBezTo>
                      <a:pt x="5310" y="3235"/>
                      <a:pt x="5109" y="3006"/>
                      <a:pt x="4845" y="2989"/>
                    </a:cubicBezTo>
                    <a:cubicBezTo>
                      <a:pt x="4484" y="2966"/>
                      <a:pt x="4125" y="2915"/>
                      <a:pt x="3784" y="2847"/>
                    </a:cubicBezTo>
                    <a:cubicBezTo>
                      <a:pt x="4202" y="2814"/>
                      <a:pt x="4653" y="2751"/>
                      <a:pt x="5109" y="2645"/>
                    </a:cubicBezTo>
                    <a:cubicBezTo>
                      <a:pt x="5369" y="2587"/>
                      <a:pt x="5529" y="2329"/>
                      <a:pt x="5469" y="2071"/>
                    </a:cubicBezTo>
                    <a:cubicBezTo>
                      <a:pt x="5417" y="1849"/>
                      <a:pt x="5220" y="1699"/>
                      <a:pt x="5001" y="1699"/>
                    </a:cubicBezTo>
                    <a:cubicBezTo>
                      <a:pt x="4965" y="1699"/>
                      <a:pt x="4929" y="1703"/>
                      <a:pt x="4893" y="1711"/>
                    </a:cubicBezTo>
                    <a:cubicBezTo>
                      <a:pt x="4425" y="1819"/>
                      <a:pt x="3964" y="1877"/>
                      <a:pt x="3543" y="1903"/>
                    </a:cubicBezTo>
                    <a:lnTo>
                      <a:pt x="3539" y="1896"/>
                    </a:lnTo>
                    <a:cubicBezTo>
                      <a:pt x="3855" y="1797"/>
                      <a:pt x="4178" y="1679"/>
                      <a:pt x="4493" y="1542"/>
                    </a:cubicBezTo>
                    <a:cubicBezTo>
                      <a:pt x="4736" y="1436"/>
                      <a:pt x="4847" y="1153"/>
                      <a:pt x="4740" y="909"/>
                    </a:cubicBezTo>
                    <a:cubicBezTo>
                      <a:pt x="4661" y="730"/>
                      <a:pt x="4485" y="622"/>
                      <a:pt x="4300" y="622"/>
                    </a:cubicBezTo>
                    <a:cubicBezTo>
                      <a:pt x="4236" y="622"/>
                      <a:pt x="4170" y="635"/>
                      <a:pt x="4108" y="663"/>
                    </a:cubicBezTo>
                    <a:cubicBezTo>
                      <a:pt x="3710" y="838"/>
                      <a:pt x="3296" y="973"/>
                      <a:pt x="2901" y="1081"/>
                    </a:cubicBezTo>
                    <a:cubicBezTo>
                      <a:pt x="2961" y="993"/>
                      <a:pt x="3033" y="898"/>
                      <a:pt x="3120" y="798"/>
                    </a:cubicBezTo>
                    <a:cubicBezTo>
                      <a:pt x="3294" y="600"/>
                      <a:pt x="3276" y="296"/>
                      <a:pt x="3077" y="120"/>
                    </a:cubicBezTo>
                    <a:cubicBezTo>
                      <a:pt x="2986" y="40"/>
                      <a:pt x="2872" y="1"/>
                      <a:pt x="2760"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2"/>
              <p:cNvSpPr/>
              <p:nvPr/>
            </p:nvSpPr>
            <p:spPr>
              <a:xfrm>
                <a:off x="4440958" y="539530"/>
                <a:ext cx="28232" cy="40198"/>
              </a:xfrm>
              <a:custGeom>
                <a:avLst/>
                <a:gdLst/>
                <a:ahLst/>
                <a:cxnLst/>
                <a:rect l="l" t="t" r="r" b="b"/>
                <a:pathLst>
                  <a:path w="1267" h="1804" extrusionOk="0">
                    <a:moveTo>
                      <a:pt x="1175" y="1"/>
                    </a:moveTo>
                    <a:cubicBezTo>
                      <a:pt x="1123" y="2"/>
                      <a:pt x="1081" y="39"/>
                      <a:pt x="1080" y="90"/>
                    </a:cubicBezTo>
                    <a:cubicBezTo>
                      <a:pt x="1069" y="498"/>
                      <a:pt x="914" y="891"/>
                      <a:pt x="647" y="1196"/>
                    </a:cubicBezTo>
                    <a:cubicBezTo>
                      <a:pt x="485" y="1379"/>
                      <a:pt x="290" y="1526"/>
                      <a:pt x="67" y="1628"/>
                    </a:cubicBezTo>
                    <a:cubicBezTo>
                      <a:pt x="20" y="1649"/>
                      <a:pt x="1" y="1703"/>
                      <a:pt x="22" y="1750"/>
                    </a:cubicBezTo>
                    <a:cubicBezTo>
                      <a:pt x="38" y="1783"/>
                      <a:pt x="71" y="1803"/>
                      <a:pt x="105" y="1803"/>
                    </a:cubicBezTo>
                    <a:cubicBezTo>
                      <a:pt x="118" y="1803"/>
                      <a:pt x="131" y="1800"/>
                      <a:pt x="143" y="1795"/>
                    </a:cubicBezTo>
                    <a:cubicBezTo>
                      <a:pt x="388" y="1681"/>
                      <a:pt x="605" y="1521"/>
                      <a:pt x="783" y="1317"/>
                    </a:cubicBezTo>
                    <a:cubicBezTo>
                      <a:pt x="1080" y="980"/>
                      <a:pt x="1251" y="546"/>
                      <a:pt x="1264" y="96"/>
                    </a:cubicBezTo>
                    <a:cubicBezTo>
                      <a:pt x="1266" y="45"/>
                      <a:pt x="1226" y="2"/>
                      <a:pt x="1175"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2"/>
              <p:cNvSpPr/>
              <p:nvPr/>
            </p:nvSpPr>
            <p:spPr>
              <a:xfrm>
                <a:off x="4183658" y="424818"/>
                <a:ext cx="256538" cy="183942"/>
              </a:xfrm>
              <a:custGeom>
                <a:avLst/>
                <a:gdLst/>
                <a:ahLst/>
                <a:cxnLst/>
                <a:rect l="l" t="t" r="r" b="b"/>
                <a:pathLst>
                  <a:path w="11513" h="8255" extrusionOk="0">
                    <a:moveTo>
                      <a:pt x="4437" y="0"/>
                    </a:moveTo>
                    <a:lnTo>
                      <a:pt x="4437" y="0"/>
                    </a:lnTo>
                    <a:cubicBezTo>
                      <a:pt x="4435" y="0"/>
                      <a:pt x="4439" y="8"/>
                      <a:pt x="4444" y="17"/>
                    </a:cubicBezTo>
                    <a:lnTo>
                      <a:pt x="4444" y="17"/>
                    </a:lnTo>
                    <a:lnTo>
                      <a:pt x="4449" y="13"/>
                    </a:lnTo>
                    <a:cubicBezTo>
                      <a:pt x="4442" y="4"/>
                      <a:pt x="4438" y="0"/>
                      <a:pt x="4437" y="0"/>
                    </a:cubicBezTo>
                    <a:close/>
                    <a:moveTo>
                      <a:pt x="4444" y="17"/>
                    </a:moveTo>
                    <a:lnTo>
                      <a:pt x="1" y="3094"/>
                    </a:lnTo>
                    <a:cubicBezTo>
                      <a:pt x="93" y="3219"/>
                      <a:pt x="135" y="3264"/>
                      <a:pt x="192" y="3331"/>
                    </a:cubicBezTo>
                    <a:cubicBezTo>
                      <a:pt x="248" y="3399"/>
                      <a:pt x="297" y="3451"/>
                      <a:pt x="347" y="3505"/>
                    </a:cubicBezTo>
                    <a:cubicBezTo>
                      <a:pt x="448" y="3618"/>
                      <a:pt x="548" y="3723"/>
                      <a:pt x="647" y="3820"/>
                    </a:cubicBezTo>
                    <a:cubicBezTo>
                      <a:pt x="845" y="4027"/>
                      <a:pt x="1046" y="4205"/>
                      <a:pt x="1247" y="4391"/>
                    </a:cubicBezTo>
                    <a:cubicBezTo>
                      <a:pt x="1655" y="4744"/>
                      <a:pt x="2069" y="5078"/>
                      <a:pt x="2502" y="5379"/>
                    </a:cubicBezTo>
                    <a:cubicBezTo>
                      <a:pt x="3364" y="5985"/>
                      <a:pt x="4271" y="6510"/>
                      <a:pt x="5222" y="6919"/>
                    </a:cubicBezTo>
                    <a:cubicBezTo>
                      <a:pt x="6173" y="7325"/>
                      <a:pt x="7146" y="7667"/>
                      <a:pt x="8145" y="7871"/>
                    </a:cubicBezTo>
                    <a:cubicBezTo>
                      <a:pt x="8638" y="7997"/>
                      <a:pt x="9142" y="8054"/>
                      <a:pt x="9640" y="8132"/>
                    </a:cubicBezTo>
                    <a:cubicBezTo>
                      <a:pt x="10138" y="8198"/>
                      <a:pt x="10640" y="8214"/>
                      <a:pt x="11135" y="8255"/>
                    </a:cubicBezTo>
                    <a:lnTo>
                      <a:pt x="11513" y="4433"/>
                    </a:lnTo>
                    <a:cubicBezTo>
                      <a:pt x="11139" y="4339"/>
                      <a:pt x="10760" y="4275"/>
                      <a:pt x="10397" y="4167"/>
                    </a:cubicBezTo>
                    <a:cubicBezTo>
                      <a:pt x="10035" y="4050"/>
                      <a:pt x="9670" y="3958"/>
                      <a:pt x="9327" y="3806"/>
                    </a:cubicBezTo>
                    <a:cubicBezTo>
                      <a:pt x="8623" y="3551"/>
                      <a:pt x="7971" y="3194"/>
                      <a:pt x="7349" y="2811"/>
                    </a:cubicBezTo>
                    <a:cubicBezTo>
                      <a:pt x="6729" y="2427"/>
                      <a:pt x="6164" y="1964"/>
                      <a:pt x="5652" y="1472"/>
                    </a:cubicBezTo>
                    <a:cubicBezTo>
                      <a:pt x="5394" y="1227"/>
                      <a:pt x="5159" y="965"/>
                      <a:pt x="4938" y="706"/>
                    </a:cubicBezTo>
                    <a:cubicBezTo>
                      <a:pt x="4836" y="572"/>
                      <a:pt x="4725" y="441"/>
                      <a:pt x="4636" y="312"/>
                    </a:cubicBezTo>
                    <a:cubicBezTo>
                      <a:pt x="4587" y="247"/>
                      <a:pt x="4544" y="184"/>
                      <a:pt x="4508" y="124"/>
                    </a:cubicBezTo>
                    <a:cubicBezTo>
                      <a:pt x="4488" y="94"/>
                      <a:pt x="4466" y="62"/>
                      <a:pt x="4457" y="41"/>
                    </a:cubicBezTo>
                    <a:cubicBezTo>
                      <a:pt x="4453" y="34"/>
                      <a:pt x="4448" y="24"/>
                      <a:pt x="4444" y="1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2"/>
              <p:cNvSpPr/>
              <p:nvPr/>
            </p:nvSpPr>
            <p:spPr>
              <a:xfrm>
                <a:off x="4017562" y="406145"/>
                <a:ext cx="342326" cy="370179"/>
              </a:xfrm>
              <a:custGeom>
                <a:avLst/>
                <a:gdLst/>
                <a:ahLst/>
                <a:cxnLst/>
                <a:rect l="l" t="t" r="r" b="b"/>
                <a:pathLst>
                  <a:path w="15363" h="16613" extrusionOk="0">
                    <a:moveTo>
                      <a:pt x="5581" y="1"/>
                    </a:moveTo>
                    <a:cubicBezTo>
                      <a:pt x="4011" y="1"/>
                      <a:pt x="2651" y="1086"/>
                      <a:pt x="2302" y="2616"/>
                    </a:cubicBezTo>
                    <a:lnTo>
                      <a:pt x="1" y="14944"/>
                    </a:lnTo>
                    <a:cubicBezTo>
                      <a:pt x="1" y="14944"/>
                      <a:pt x="1114" y="16612"/>
                      <a:pt x="7681" y="16612"/>
                    </a:cubicBezTo>
                    <a:cubicBezTo>
                      <a:pt x="13189" y="16612"/>
                      <a:pt x="15363" y="14944"/>
                      <a:pt x="15363" y="14944"/>
                    </a:cubicBezTo>
                    <a:lnTo>
                      <a:pt x="13063" y="2616"/>
                    </a:lnTo>
                    <a:cubicBezTo>
                      <a:pt x="12714" y="1086"/>
                      <a:pt x="11353" y="1"/>
                      <a:pt x="9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2"/>
              <p:cNvSpPr/>
              <p:nvPr/>
            </p:nvSpPr>
            <p:spPr>
              <a:xfrm>
                <a:off x="4097423" y="374125"/>
                <a:ext cx="171152" cy="163197"/>
              </a:xfrm>
              <a:custGeom>
                <a:avLst/>
                <a:gdLst/>
                <a:ahLst/>
                <a:cxnLst/>
                <a:rect l="l" t="t" r="r" b="b"/>
                <a:pathLst>
                  <a:path w="7681" h="7324" extrusionOk="0">
                    <a:moveTo>
                      <a:pt x="4019" y="0"/>
                    </a:moveTo>
                    <a:cubicBezTo>
                      <a:pt x="3082" y="0"/>
                      <a:pt x="2145" y="358"/>
                      <a:pt x="1430" y="1073"/>
                    </a:cubicBezTo>
                    <a:cubicBezTo>
                      <a:pt x="0" y="2502"/>
                      <a:pt x="0" y="4821"/>
                      <a:pt x="1430" y="6250"/>
                    </a:cubicBezTo>
                    <a:cubicBezTo>
                      <a:pt x="2117" y="6937"/>
                      <a:pt x="3048" y="7323"/>
                      <a:pt x="4019" y="7323"/>
                    </a:cubicBezTo>
                    <a:cubicBezTo>
                      <a:pt x="4990" y="7323"/>
                      <a:pt x="5921" y="6937"/>
                      <a:pt x="6608" y="6250"/>
                    </a:cubicBezTo>
                    <a:cubicBezTo>
                      <a:pt x="7294" y="5564"/>
                      <a:pt x="7681" y="4633"/>
                      <a:pt x="7681" y="3662"/>
                    </a:cubicBezTo>
                    <a:cubicBezTo>
                      <a:pt x="7681" y="2691"/>
                      <a:pt x="7294" y="1759"/>
                      <a:pt x="6608" y="1073"/>
                    </a:cubicBezTo>
                    <a:cubicBezTo>
                      <a:pt x="5893" y="358"/>
                      <a:pt x="4956" y="0"/>
                      <a:pt x="40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2"/>
              <p:cNvSpPr/>
              <p:nvPr/>
            </p:nvSpPr>
            <p:spPr>
              <a:xfrm>
                <a:off x="4276132" y="419180"/>
                <a:ext cx="82200" cy="229220"/>
              </a:xfrm>
              <a:custGeom>
                <a:avLst/>
                <a:gdLst/>
                <a:ahLst/>
                <a:cxnLst/>
                <a:rect l="l" t="t" r="r" b="b"/>
                <a:pathLst>
                  <a:path w="3689" h="10287" extrusionOk="0">
                    <a:moveTo>
                      <a:pt x="299" y="0"/>
                    </a:moveTo>
                    <a:cubicBezTo>
                      <a:pt x="272" y="0"/>
                      <a:pt x="245" y="4"/>
                      <a:pt x="218" y="13"/>
                    </a:cubicBezTo>
                    <a:cubicBezTo>
                      <a:pt x="77" y="56"/>
                      <a:pt x="0" y="207"/>
                      <a:pt x="44" y="347"/>
                    </a:cubicBezTo>
                    <a:lnTo>
                      <a:pt x="3135" y="10100"/>
                    </a:lnTo>
                    <a:cubicBezTo>
                      <a:pt x="3172" y="10215"/>
                      <a:pt x="3277" y="10287"/>
                      <a:pt x="3390" y="10287"/>
                    </a:cubicBezTo>
                    <a:cubicBezTo>
                      <a:pt x="3417" y="10287"/>
                      <a:pt x="3444" y="10283"/>
                      <a:pt x="3471" y="10274"/>
                    </a:cubicBezTo>
                    <a:cubicBezTo>
                      <a:pt x="3610" y="10229"/>
                      <a:pt x="3688" y="10079"/>
                      <a:pt x="3645" y="9939"/>
                    </a:cubicBezTo>
                    <a:lnTo>
                      <a:pt x="552" y="186"/>
                    </a:lnTo>
                    <a:cubicBezTo>
                      <a:pt x="517" y="73"/>
                      <a:pt x="412"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2"/>
              <p:cNvSpPr/>
              <p:nvPr/>
            </p:nvSpPr>
            <p:spPr>
              <a:xfrm>
                <a:off x="4017851" y="419180"/>
                <a:ext cx="82245" cy="229220"/>
              </a:xfrm>
              <a:custGeom>
                <a:avLst/>
                <a:gdLst/>
                <a:ahLst/>
                <a:cxnLst/>
                <a:rect l="l" t="t" r="r" b="b"/>
                <a:pathLst>
                  <a:path w="3691" h="10287" extrusionOk="0">
                    <a:moveTo>
                      <a:pt x="3390" y="1"/>
                    </a:moveTo>
                    <a:cubicBezTo>
                      <a:pt x="3278" y="1"/>
                      <a:pt x="3173" y="74"/>
                      <a:pt x="3138" y="187"/>
                    </a:cubicBezTo>
                    <a:lnTo>
                      <a:pt x="46" y="9940"/>
                    </a:lnTo>
                    <a:cubicBezTo>
                      <a:pt x="1" y="10080"/>
                      <a:pt x="80" y="10231"/>
                      <a:pt x="219" y="10275"/>
                    </a:cubicBezTo>
                    <a:cubicBezTo>
                      <a:pt x="246" y="10283"/>
                      <a:pt x="273" y="10287"/>
                      <a:pt x="300" y="10287"/>
                    </a:cubicBezTo>
                    <a:cubicBezTo>
                      <a:pt x="412" y="10287"/>
                      <a:pt x="517" y="10213"/>
                      <a:pt x="555" y="10101"/>
                    </a:cubicBezTo>
                    <a:lnTo>
                      <a:pt x="3646" y="349"/>
                    </a:lnTo>
                    <a:cubicBezTo>
                      <a:pt x="3691" y="208"/>
                      <a:pt x="3613" y="59"/>
                      <a:pt x="3472" y="14"/>
                    </a:cubicBezTo>
                    <a:cubicBezTo>
                      <a:pt x="3445" y="5"/>
                      <a:pt x="3417" y="1"/>
                      <a:pt x="3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2"/>
              <p:cNvSpPr/>
              <p:nvPr/>
            </p:nvSpPr>
            <p:spPr>
              <a:xfrm>
                <a:off x="4267397" y="279222"/>
                <a:ext cx="196264" cy="185769"/>
              </a:xfrm>
              <a:custGeom>
                <a:avLst/>
                <a:gdLst/>
                <a:ahLst/>
                <a:cxnLst/>
                <a:rect l="l" t="t" r="r" b="b"/>
                <a:pathLst>
                  <a:path w="8808" h="8337" extrusionOk="0">
                    <a:moveTo>
                      <a:pt x="4625" y="0"/>
                    </a:moveTo>
                    <a:cubicBezTo>
                      <a:pt x="2326" y="0"/>
                      <a:pt x="272" y="3440"/>
                      <a:pt x="0" y="7806"/>
                    </a:cubicBezTo>
                    <a:lnTo>
                      <a:pt x="1476" y="7898"/>
                    </a:lnTo>
                    <a:lnTo>
                      <a:pt x="1957" y="5357"/>
                    </a:lnTo>
                    <a:lnTo>
                      <a:pt x="1979" y="7928"/>
                    </a:lnTo>
                    <a:lnTo>
                      <a:pt x="5016" y="8117"/>
                    </a:lnTo>
                    <a:lnTo>
                      <a:pt x="5553" y="4454"/>
                    </a:lnTo>
                    <a:lnTo>
                      <a:pt x="5580" y="8153"/>
                    </a:lnTo>
                    <a:lnTo>
                      <a:pt x="8530" y="8336"/>
                    </a:lnTo>
                    <a:cubicBezTo>
                      <a:pt x="8807" y="3882"/>
                      <a:pt x="7124" y="151"/>
                      <a:pt x="4768" y="5"/>
                    </a:cubicBezTo>
                    <a:cubicBezTo>
                      <a:pt x="4720" y="2"/>
                      <a:pt x="4673" y="0"/>
                      <a:pt x="4625"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2"/>
              <p:cNvSpPr/>
              <p:nvPr/>
            </p:nvSpPr>
            <p:spPr>
              <a:xfrm>
                <a:off x="4295674" y="130484"/>
                <a:ext cx="167453" cy="159676"/>
              </a:xfrm>
              <a:custGeom>
                <a:avLst/>
                <a:gdLst/>
                <a:ahLst/>
                <a:cxnLst/>
                <a:rect l="l" t="t" r="r" b="b"/>
                <a:pathLst>
                  <a:path w="7515" h="7166" extrusionOk="0">
                    <a:moveTo>
                      <a:pt x="3933" y="0"/>
                    </a:moveTo>
                    <a:cubicBezTo>
                      <a:pt x="3016" y="0"/>
                      <a:pt x="2099" y="350"/>
                      <a:pt x="1400" y="1049"/>
                    </a:cubicBezTo>
                    <a:cubicBezTo>
                      <a:pt x="1" y="2449"/>
                      <a:pt x="1" y="4717"/>
                      <a:pt x="1400" y="6116"/>
                    </a:cubicBezTo>
                    <a:cubicBezTo>
                      <a:pt x="2071" y="6787"/>
                      <a:pt x="2983" y="7165"/>
                      <a:pt x="3934" y="7165"/>
                    </a:cubicBezTo>
                    <a:cubicBezTo>
                      <a:pt x="4883" y="7165"/>
                      <a:pt x="5795" y="6787"/>
                      <a:pt x="6466" y="6116"/>
                    </a:cubicBezTo>
                    <a:cubicBezTo>
                      <a:pt x="7138" y="5444"/>
                      <a:pt x="7515" y="4533"/>
                      <a:pt x="7515" y="3583"/>
                    </a:cubicBezTo>
                    <a:cubicBezTo>
                      <a:pt x="7515" y="2633"/>
                      <a:pt x="7138" y="1722"/>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52"/>
              <p:cNvSpPr/>
              <p:nvPr/>
            </p:nvSpPr>
            <p:spPr>
              <a:xfrm>
                <a:off x="3923461" y="268504"/>
                <a:ext cx="196443" cy="185903"/>
              </a:xfrm>
              <a:custGeom>
                <a:avLst/>
                <a:gdLst/>
                <a:ahLst/>
                <a:cxnLst/>
                <a:rect l="l" t="t" r="r" b="b"/>
                <a:pathLst>
                  <a:path w="8816" h="8343" extrusionOk="0">
                    <a:moveTo>
                      <a:pt x="4182" y="0"/>
                    </a:moveTo>
                    <a:cubicBezTo>
                      <a:pt x="4132" y="0"/>
                      <a:pt x="4083" y="2"/>
                      <a:pt x="4034" y="5"/>
                    </a:cubicBezTo>
                    <a:cubicBezTo>
                      <a:pt x="1679" y="155"/>
                      <a:pt x="1" y="3889"/>
                      <a:pt x="286" y="8342"/>
                    </a:cubicBezTo>
                    <a:lnTo>
                      <a:pt x="1763" y="8249"/>
                    </a:lnTo>
                    <a:lnTo>
                      <a:pt x="1919" y="5668"/>
                    </a:lnTo>
                    <a:lnTo>
                      <a:pt x="2265" y="8217"/>
                    </a:lnTo>
                    <a:lnTo>
                      <a:pt x="5301" y="8022"/>
                    </a:lnTo>
                    <a:lnTo>
                      <a:pt x="5373" y="4321"/>
                    </a:lnTo>
                    <a:lnTo>
                      <a:pt x="5864" y="7987"/>
                    </a:lnTo>
                    <a:lnTo>
                      <a:pt x="8815" y="7797"/>
                    </a:lnTo>
                    <a:cubicBezTo>
                      <a:pt x="8536" y="3436"/>
                      <a:pt x="6478" y="0"/>
                      <a:pt x="4182"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52"/>
              <p:cNvSpPr/>
              <p:nvPr/>
            </p:nvSpPr>
            <p:spPr>
              <a:xfrm>
                <a:off x="3998577" y="119922"/>
                <a:ext cx="379560" cy="339764"/>
              </a:xfrm>
              <a:custGeom>
                <a:avLst/>
                <a:gdLst/>
                <a:ahLst/>
                <a:cxnLst/>
                <a:rect l="l" t="t" r="r" b="b"/>
                <a:pathLst>
                  <a:path w="17034" h="15248" extrusionOk="0">
                    <a:moveTo>
                      <a:pt x="8414" y="1"/>
                    </a:moveTo>
                    <a:cubicBezTo>
                      <a:pt x="6390" y="1"/>
                      <a:pt x="4437" y="663"/>
                      <a:pt x="2919" y="1877"/>
                    </a:cubicBezTo>
                    <a:cubicBezTo>
                      <a:pt x="1256" y="3205"/>
                      <a:pt x="252" y="5084"/>
                      <a:pt x="126" y="7101"/>
                    </a:cubicBezTo>
                    <a:cubicBezTo>
                      <a:pt x="1" y="9118"/>
                      <a:pt x="764" y="11107"/>
                      <a:pt x="2248" y="12632"/>
                    </a:cubicBezTo>
                    <a:cubicBezTo>
                      <a:pt x="3734" y="14156"/>
                      <a:pt x="5818" y="15090"/>
                      <a:pt x="8043" y="15229"/>
                    </a:cubicBezTo>
                    <a:cubicBezTo>
                      <a:pt x="8236" y="15241"/>
                      <a:pt x="8429" y="15247"/>
                      <a:pt x="8621" y="15247"/>
                    </a:cubicBezTo>
                    <a:cubicBezTo>
                      <a:pt x="10644" y="15247"/>
                      <a:pt x="12597" y="14584"/>
                      <a:pt x="14116" y="13371"/>
                    </a:cubicBezTo>
                    <a:cubicBezTo>
                      <a:pt x="15778" y="12043"/>
                      <a:pt x="16783" y="10164"/>
                      <a:pt x="16909" y="8147"/>
                    </a:cubicBezTo>
                    <a:cubicBezTo>
                      <a:pt x="17034" y="6130"/>
                      <a:pt x="16270" y="4140"/>
                      <a:pt x="14786" y="2615"/>
                    </a:cubicBezTo>
                    <a:cubicBezTo>
                      <a:pt x="13301" y="1091"/>
                      <a:pt x="11217" y="157"/>
                      <a:pt x="8991" y="19"/>
                    </a:cubicBezTo>
                    <a:cubicBezTo>
                      <a:pt x="8798" y="7"/>
                      <a:pt x="8606" y="1"/>
                      <a:pt x="8414"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52"/>
              <p:cNvSpPr/>
              <p:nvPr/>
            </p:nvSpPr>
            <p:spPr>
              <a:xfrm>
                <a:off x="4312364" y="326930"/>
                <a:ext cx="91537" cy="88662"/>
              </a:xfrm>
              <a:custGeom>
                <a:avLst/>
                <a:gdLst/>
                <a:ahLst/>
                <a:cxnLst/>
                <a:rect l="l" t="t" r="r" b="b"/>
                <a:pathLst>
                  <a:path w="4108" h="3979" extrusionOk="0">
                    <a:moveTo>
                      <a:pt x="2051" y="0"/>
                    </a:moveTo>
                    <a:cubicBezTo>
                      <a:pt x="1010" y="0"/>
                      <a:pt x="133" y="811"/>
                      <a:pt x="68" y="1866"/>
                    </a:cubicBezTo>
                    <a:cubicBezTo>
                      <a:pt x="0" y="2962"/>
                      <a:pt x="833" y="3907"/>
                      <a:pt x="1930" y="3974"/>
                    </a:cubicBezTo>
                    <a:cubicBezTo>
                      <a:pt x="1972" y="3977"/>
                      <a:pt x="2014" y="3978"/>
                      <a:pt x="2056" y="3978"/>
                    </a:cubicBezTo>
                    <a:cubicBezTo>
                      <a:pt x="3097" y="3978"/>
                      <a:pt x="3973" y="3168"/>
                      <a:pt x="4039" y="2113"/>
                    </a:cubicBezTo>
                    <a:cubicBezTo>
                      <a:pt x="4107" y="1017"/>
                      <a:pt x="3274" y="72"/>
                      <a:pt x="2177" y="4"/>
                    </a:cubicBezTo>
                    <a:cubicBezTo>
                      <a:pt x="2134" y="2"/>
                      <a:pt x="2093" y="0"/>
                      <a:pt x="2051"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52"/>
              <p:cNvSpPr/>
              <p:nvPr/>
            </p:nvSpPr>
            <p:spPr>
              <a:xfrm>
                <a:off x="3958401" y="304558"/>
                <a:ext cx="91559" cy="88662"/>
              </a:xfrm>
              <a:custGeom>
                <a:avLst/>
                <a:gdLst/>
                <a:ahLst/>
                <a:cxnLst/>
                <a:rect l="l" t="t" r="r" b="b"/>
                <a:pathLst>
                  <a:path w="4109" h="3979" extrusionOk="0">
                    <a:moveTo>
                      <a:pt x="2052" y="1"/>
                    </a:moveTo>
                    <a:cubicBezTo>
                      <a:pt x="1010" y="1"/>
                      <a:pt x="134" y="811"/>
                      <a:pt x="69" y="1866"/>
                    </a:cubicBezTo>
                    <a:cubicBezTo>
                      <a:pt x="0" y="2961"/>
                      <a:pt x="833" y="3907"/>
                      <a:pt x="1931" y="3975"/>
                    </a:cubicBezTo>
                    <a:cubicBezTo>
                      <a:pt x="1973" y="3977"/>
                      <a:pt x="2015" y="3979"/>
                      <a:pt x="2056" y="3979"/>
                    </a:cubicBezTo>
                    <a:cubicBezTo>
                      <a:pt x="3098" y="3979"/>
                      <a:pt x="3974" y="3168"/>
                      <a:pt x="4040" y="2114"/>
                    </a:cubicBezTo>
                    <a:cubicBezTo>
                      <a:pt x="4109" y="1017"/>
                      <a:pt x="3275" y="72"/>
                      <a:pt x="2177" y="5"/>
                    </a:cubicBezTo>
                    <a:cubicBezTo>
                      <a:pt x="2135" y="2"/>
                      <a:pt x="2093" y="1"/>
                      <a:pt x="2052" y="1"/>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52"/>
              <p:cNvSpPr/>
              <p:nvPr/>
            </p:nvSpPr>
            <p:spPr>
              <a:xfrm>
                <a:off x="4000337" y="146082"/>
                <a:ext cx="366168" cy="334594"/>
              </a:xfrm>
              <a:custGeom>
                <a:avLst/>
                <a:gdLst/>
                <a:ahLst/>
                <a:cxnLst/>
                <a:rect l="l" t="t" r="r" b="b"/>
                <a:pathLst>
                  <a:path w="16433" h="15016" extrusionOk="0">
                    <a:moveTo>
                      <a:pt x="8206" y="0"/>
                    </a:moveTo>
                    <a:cubicBezTo>
                      <a:pt x="4039" y="0"/>
                      <a:pt x="537" y="3246"/>
                      <a:pt x="274" y="7464"/>
                    </a:cubicBezTo>
                    <a:cubicBezTo>
                      <a:pt x="1" y="11850"/>
                      <a:pt x="3392" y="14721"/>
                      <a:pt x="7778" y="14995"/>
                    </a:cubicBezTo>
                    <a:cubicBezTo>
                      <a:pt x="8002" y="15009"/>
                      <a:pt x="8225" y="15016"/>
                      <a:pt x="8445" y="15016"/>
                    </a:cubicBezTo>
                    <a:cubicBezTo>
                      <a:pt x="12535" y="15016"/>
                      <a:pt x="15899" y="12616"/>
                      <a:pt x="16158" y="8454"/>
                    </a:cubicBezTo>
                    <a:cubicBezTo>
                      <a:pt x="16433" y="4068"/>
                      <a:pt x="13098" y="290"/>
                      <a:pt x="8711" y="16"/>
                    </a:cubicBezTo>
                    <a:cubicBezTo>
                      <a:pt x="8542" y="5"/>
                      <a:pt x="8373" y="0"/>
                      <a:pt x="8206" y="0"/>
                    </a:cubicBezTo>
                    <a:close/>
                  </a:path>
                </a:pathLst>
              </a:custGeom>
              <a:solidFill>
                <a:srgbClr val="FFDD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52"/>
              <p:cNvSpPr/>
              <p:nvPr/>
            </p:nvSpPr>
            <p:spPr>
              <a:xfrm>
                <a:off x="4166567" y="321649"/>
                <a:ext cx="30326" cy="25157"/>
              </a:xfrm>
              <a:custGeom>
                <a:avLst/>
                <a:gdLst/>
                <a:ahLst/>
                <a:cxnLst/>
                <a:rect l="l" t="t" r="r" b="b"/>
                <a:pathLst>
                  <a:path w="1361" h="1129" extrusionOk="0">
                    <a:moveTo>
                      <a:pt x="665" y="1"/>
                    </a:moveTo>
                    <a:cubicBezTo>
                      <a:pt x="323" y="1"/>
                      <a:pt x="38" y="227"/>
                      <a:pt x="20" y="523"/>
                    </a:cubicBezTo>
                    <a:cubicBezTo>
                      <a:pt x="0" y="833"/>
                      <a:pt x="280" y="1104"/>
                      <a:pt x="645" y="1127"/>
                    </a:cubicBezTo>
                    <a:cubicBezTo>
                      <a:pt x="662" y="1128"/>
                      <a:pt x="679" y="1128"/>
                      <a:pt x="695" y="1128"/>
                    </a:cubicBezTo>
                    <a:cubicBezTo>
                      <a:pt x="1038" y="1128"/>
                      <a:pt x="1323" y="902"/>
                      <a:pt x="1340" y="606"/>
                    </a:cubicBezTo>
                    <a:cubicBezTo>
                      <a:pt x="1360" y="295"/>
                      <a:pt x="1080" y="25"/>
                      <a:pt x="716" y="2"/>
                    </a:cubicBezTo>
                    <a:cubicBezTo>
                      <a:pt x="699" y="1"/>
                      <a:pt x="682" y="1"/>
                      <a:pt x="665" y="1"/>
                    </a:cubicBezTo>
                    <a:close/>
                  </a:path>
                </a:pathLst>
              </a:custGeom>
              <a:solidFill>
                <a:srgbClr val="FDC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52"/>
              <p:cNvSpPr/>
              <p:nvPr/>
            </p:nvSpPr>
            <p:spPr>
              <a:xfrm>
                <a:off x="4179068" y="319844"/>
                <a:ext cx="19698" cy="28767"/>
              </a:xfrm>
              <a:custGeom>
                <a:avLst/>
                <a:gdLst/>
                <a:ahLst/>
                <a:cxnLst/>
                <a:rect l="l" t="t" r="r" b="b"/>
                <a:pathLst>
                  <a:path w="884" h="1291" extrusionOk="0">
                    <a:moveTo>
                      <a:pt x="153" y="1"/>
                    </a:moveTo>
                    <a:cubicBezTo>
                      <a:pt x="111" y="1"/>
                      <a:pt x="75" y="35"/>
                      <a:pt x="73" y="78"/>
                    </a:cubicBezTo>
                    <a:cubicBezTo>
                      <a:pt x="70" y="122"/>
                      <a:pt x="105" y="160"/>
                      <a:pt x="149" y="163"/>
                    </a:cubicBezTo>
                    <a:cubicBezTo>
                      <a:pt x="468" y="184"/>
                      <a:pt x="714" y="415"/>
                      <a:pt x="698" y="681"/>
                    </a:cubicBezTo>
                    <a:cubicBezTo>
                      <a:pt x="683" y="935"/>
                      <a:pt x="432" y="1128"/>
                      <a:pt x="134" y="1128"/>
                    </a:cubicBezTo>
                    <a:cubicBezTo>
                      <a:pt x="119" y="1128"/>
                      <a:pt x="104" y="1127"/>
                      <a:pt x="89" y="1126"/>
                    </a:cubicBezTo>
                    <a:cubicBezTo>
                      <a:pt x="86" y="1126"/>
                      <a:pt x="83" y="1126"/>
                      <a:pt x="80" y="1126"/>
                    </a:cubicBezTo>
                    <a:cubicBezTo>
                      <a:pt x="39" y="1126"/>
                      <a:pt x="6" y="1160"/>
                      <a:pt x="4" y="1203"/>
                    </a:cubicBezTo>
                    <a:cubicBezTo>
                      <a:pt x="1" y="1248"/>
                      <a:pt x="35" y="1287"/>
                      <a:pt x="80" y="1290"/>
                    </a:cubicBezTo>
                    <a:cubicBezTo>
                      <a:pt x="97" y="1291"/>
                      <a:pt x="116" y="1291"/>
                      <a:pt x="133" y="1291"/>
                    </a:cubicBezTo>
                    <a:cubicBezTo>
                      <a:pt x="518" y="1291"/>
                      <a:pt x="839" y="1030"/>
                      <a:pt x="860" y="692"/>
                    </a:cubicBezTo>
                    <a:cubicBezTo>
                      <a:pt x="884" y="336"/>
                      <a:pt x="569" y="27"/>
                      <a:pt x="160" y="1"/>
                    </a:cubicBezTo>
                    <a:cubicBezTo>
                      <a:pt x="157" y="1"/>
                      <a:pt x="155" y="1"/>
                      <a:pt x="15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52"/>
              <p:cNvSpPr/>
              <p:nvPr/>
            </p:nvSpPr>
            <p:spPr>
              <a:xfrm>
                <a:off x="4095173" y="269395"/>
                <a:ext cx="46013" cy="31307"/>
              </a:xfrm>
              <a:custGeom>
                <a:avLst/>
                <a:gdLst/>
                <a:ahLst/>
                <a:cxnLst/>
                <a:rect l="l" t="t" r="r" b="b"/>
                <a:pathLst>
                  <a:path w="2065" h="1405" extrusionOk="0">
                    <a:moveTo>
                      <a:pt x="1611" y="1"/>
                    </a:moveTo>
                    <a:cubicBezTo>
                      <a:pt x="1549" y="1"/>
                      <a:pt x="1486" y="15"/>
                      <a:pt x="1427" y="46"/>
                    </a:cubicBezTo>
                    <a:lnTo>
                      <a:pt x="267" y="660"/>
                    </a:lnTo>
                    <a:cubicBezTo>
                      <a:pt x="75" y="762"/>
                      <a:pt x="1" y="1001"/>
                      <a:pt x="102" y="1194"/>
                    </a:cubicBezTo>
                    <a:cubicBezTo>
                      <a:pt x="173" y="1328"/>
                      <a:pt x="310" y="1404"/>
                      <a:pt x="452" y="1404"/>
                    </a:cubicBezTo>
                    <a:cubicBezTo>
                      <a:pt x="514" y="1404"/>
                      <a:pt x="577" y="1389"/>
                      <a:pt x="636" y="1358"/>
                    </a:cubicBezTo>
                    <a:lnTo>
                      <a:pt x="1798" y="744"/>
                    </a:lnTo>
                    <a:cubicBezTo>
                      <a:pt x="1991" y="641"/>
                      <a:pt x="2065" y="403"/>
                      <a:pt x="1961" y="211"/>
                    </a:cubicBezTo>
                    <a:cubicBezTo>
                      <a:pt x="1891" y="77"/>
                      <a:pt x="1753" y="1"/>
                      <a:pt x="1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52"/>
              <p:cNvSpPr/>
              <p:nvPr/>
            </p:nvSpPr>
            <p:spPr>
              <a:xfrm>
                <a:off x="4230942" y="276236"/>
                <a:ext cx="43986" cy="34426"/>
              </a:xfrm>
              <a:custGeom>
                <a:avLst/>
                <a:gdLst/>
                <a:ahLst/>
                <a:cxnLst/>
                <a:rect l="l" t="t" r="r" b="b"/>
                <a:pathLst>
                  <a:path w="1974" h="1545" extrusionOk="0">
                    <a:moveTo>
                      <a:pt x="449" y="0"/>
                    </a:moveTo>
                    <a:cubicBezTo>
                      <a:pt x="325" y="0"/>
                      <a:pt x="202" y="59"/>
                      <a:pt x="125" y="168"/>
                    </a:cubicBezTo>
                    <a:cubicBezTo>
                      <a:pt x="1" y="347"/>
                      <a:pt x="43" y="593"/>
                      <a:pt x="223" y="718"/>
                    </a:cubicBezTo>
                    <a:lnTo>
                      <a:pt x="1298" y="1473"/>
                    </a:lnTo>
                    <a:cubicBezTo>
                      <a:pt x="1367" y="1521"/>
                      <a:pt x="1446" y="1544"/>
                      <a:pt x="1524" y="1544"/>
                    </a:cubicBezTo>
                    <a:cubicBezTo>
                      <a:pt x="1648" y="1544"/>
                      <a:pt x="1771" y="1485"/>
                      <a:pt x="1848" y="1375"/>
                    </a:cubicBezTo>
                    <a:cubicBezTo>
                      <a:pt x="1974" y="1197"/>
                      <a:pt x="1930" y="949"/>
                      <a:pt x="1751" y="825"/>
                    </a:cubicBezTo>
                    <a:lnTo>
                      <a:pt x="675" y="71"/>
                    </a:lnTo>
                    <a:cubicBezTo>
                      <a:pt x="606" y="23"/>
                      <a:pt x="527" y="0"/>
                      <a:pt x="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52"/>
              <p:cNvSpPr/>
              <p:nvPr/>
            </p:nvSpPr>
            <p:spPr>
              <a:xfrm>
                <a:off x="4110838" y="313716"/>
                <a:ext cx="27519" cy="26739"/>
              </a:xfrm>
              <a:custGeom>
                <a:avLst/>
                <a:gdLst/>
                <a:ahLst/>
                <a:cxnLst/>
                <a:rect l="l" t="t" r="r" b="b"/>
                <a:pathLst>
                  <a:path w="1235" h="1200" extrusionOk="0">
                    <a:moveTo>
                      <a:pt x="616" y="1"/>
                    </a:moveTo>
                    <a:cubicBezTo>
                      <a:pt x="300" y="1"/>
                      <a:pt x="35" y="248"/>
                      <a:pt x="19" y="568"/>
                    </a:cubicBezTo>
                    <a:cubicBezTo>
                      <a:pt x="0" y="899"/>
                      <a:pt x="253" y="1181"/>
                      <a:pt x="584" y="1199"/>
                    </a:cubicBezTo>
                    <a:cubicBezTo>
                      <a:pt x="596" y="1199"/>
                      <a:pt x="608" y="1200"/>
                      <a:pt x="620" y="1200"/>
                    </a:cubicBezTo>
                    <a:cubicBezTo>
                      <a:pt x="935" y="1200"/>
                      <a:pt x="1199" y="952"/>
                      <a:pt x="1216" y="633"/>
                    </a:cubicBezTo>
                    <a:cubicBezTo>
                      <a:pt x="1235" y="302"/>
                      <a:pt x="981" y="19"/>
                      <a:pt x="650" y="2"/>
                    </a:cubicBezTo>
                    <a:cubicBezTo>
                      <a:pt x="638" y="1"/>
                      <a:pt x="627" y="1"/>
                      <a:pt x="6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52"/>
              <p:cNvSpPr/>
              <p:nvPr/>
            </p:nvSpPr>
            <p:spPr>
              <a:xfrm>
                <a:off x="4227577" y="320980"/>
                <a:ext cx="27541" cy="26739"/>
              </a:xfrm>
              <a:custGeom>
                <a:avLst/>
                <a:gdLst/>
                <a:ahLst/>
                <a:cxnLst/>
                <a:rect l="l" t="t" r="r" b="b"/>
                <a:pathLst>
                  <a:path w="1236" h="1200" extrusionOk="0">
                    <a:moveTo>
                      <a:pt x="620" y="0"/>
                    </a:moveTo>
                    <a:cubicBezTo>
                      <a:pt x="303" y="0"/>
                      <a:pt x="38" y="248"/>
                      <a:pt x="20" y="567"/>
                    </a:cubicBezTo>
                    <a:cubicBezTo>
                      <a:pt x="1" y="898"/>
                      <a:pt x="255" y="1181"/>
                      <a:pt x="586" y="1198"/>
                    </a:cubicBezTo>
                    <a:cubicBezTo>
                      <a:pt x="598" y="1199"/>
                      <a:pt x="610" y="1199"/>
                      <a:pt x="621" y="1199"/>
                    </a:cubicBezTo>
                    <a:cubicBezTo>
                      <a:pt x="937" y="1199"/>
                      <a:pt x="1201" y="952"/>
                      <a:pt x="1217" y="632"/>
                    </a:cubicBezTo>
                    <a:cubicBezTo>
                      <a:pt x="1235" y="301"/>
                      <a:pt x="982" y="18"/>
                      <a:pt x="651" y="1"/>
                    </a:cubicBezTo>
                    <a:cubicBezTo>
                      <a:pt x="641" y="1"/>
                      <a:pt x="630" y="0"/>
                      <a:pt x="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52"/>
              <p:cNvSpPr/>
              <p:nvPr/>
            </p:nvSpPr>
            <p:spPr>
              <a:xfrm>
                <a:off x="4157966" y="349101"/>
                <a:ext cx="46660" cy="26538"/>
              </a:xfrm>
              <a:custGeom>
                <a:avLst/>
                <a:gdLst/>
                <a:ahLst/>
                <a:cxnLst/>
                <a:rect l="l" t="t" r="r" b="b"/>
                <a:pathLst>
                  <a:path w="2094" h="1191" extrusionOk="0">
                    <a:moveTo>
                      <a:pt x="141" y="0"/>
                    </a:moveTo>
                    <a:cubicBezTo>
                      <a:pt x="84" y="0"/>
                      <a:pt x="34" y="47"/>
                      <a:pt x="32" y="105"/>
                    </a:cubicBezTo>
                    <a:cubicBezTo>
                      <a:pt x="1" y="672"/>
                      <a:pt x="437" y="1159"/>
                      <a:pt x="1004" y="1190"/>
                    </a:cubicBezTo>
                    <a:cubicBezTo>
                      <a:pt x="1023" y="1191"/>
                      <a:pt x="1043" y="1191"/>
                      <a:pt x="1062" y="1191"/>
                    </a:cubicBezTo>
                    <a:cubicBezTo>
                      <a:pt x="1316" y="1191"/>
                      <a:pt x="1559" y="1099"/>
                      <a:pt x="1749" y="929"/>
                    </a:cubicBezTo>
                    <a:cubicBezTo>
                      <a:pt x="1955" y="746"/>
                      <a:pt x="2076" y="494"/>
                      <a:pt x="2090" y="218"/>
                    </a:cubicBezTo>
                    <a:cubicBezTo>
                      <a:pt x="2094" y="157"/>
                      <a:pt x="2047" y="105"/>
                      <a:pt x="1987" y="102"/>
                    </a:cubicBezTo>
                    <a:cubicBezTo>
                      <a:pt x="1985" y="102"/>
                      <a:pt x="1983" y="102"/>
                      <a:pt x="1981" y="102"/>
                    </a:cubicBezTo>
                    <a:cubicBezTo>
                      <a:pt x="1924" y="102"/>
                      <a:pt x="1874" y="148"/>
                      <a:pt x="1870" y="206"/>
                    </a:cubicBezTo>
                    <a:cubicBezTo>
                      <a:pt x="1859" y="422"/>
                      <a:pt x="1764" y="622"/>
                      <a:pt x="1602" y="766"/>
                    </a:cubicBezTo>
                    <a:cubicBezTo>
                      <a:pt x="1454" y="899"/>
                      <a:pt x="1266" y="973"/>
                      <a:pt x="1068" y="973"/>
                    </a:cubicBezTo>
                    <a:cubicBezTo>
                      <a:pt x="1050" y="973"/>
                      <a:pt x="1033" y="972"/>
                      <a:pt x="1016" y="971"/>
                    </a:cubicBezTo>
                    <a:cubicBezTo>
                      <a:pt x="800" y="959"/>
                      <a:pt x="601" y="864"/>
                      <a:pt x="457" y="703"/>
                    </a:cubicBezTo>
                    <a:cubicBezTo>
                      <a:pt x="312" y="542"/>
                      <a:pt x="240" y="333"/>
                      <a:pt x="252" y="117"/>
                    </a:cubicBezTo>
                    <a:cubicBezTo>
                      <a:pt x="254" y="56"/>
                      <a:pt x="208" y="4"/>
                      <a:pt x="147" y="0"/>
                    </a:cubicBezTo>
                    <a:cubicBezTo>
                      <a:pt x="145" y="0"/>
                      <a:pt x="143" y="0"/>
                      <a:pt x="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52"/>
              <p:cNvSpPr/>
              <p:nvPr/>
            </p:nvSpPr>
            <p:spPr>
              <a:xfrm>
                <a:off x="4006910" y="217744"/>
                <a:ext cx="35206" cy="86924"/>
              </a:xfrm>
              <a:custGeom>
                <a:avLst/>
                <a:gdLst/>
                <a:ahLst/>
                <a:cxnLst/>
                <a:rect l="l" t="t" r="r" b="b"/>
                <a:pathLst>
                  <a:path w="1580" h="3901" extrusionOk="0">
                    <a:moveTo>
                      <a:pt x="1580" y="0"/>
                    </a:moveTo>
                    <a:lnTo>
                      <a:pt x="6" y="1912"/>
                    </a:lnTo>
                    <a:lnTo>
                      <a:pt x="0" y="3901"/>
                    </a:lnTo>
                    <a:lnTo>
                      <a:pt x="1580" y="0"/>
                    </a:ln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52"/>
              <p:cNvSpPr/>
              <p:nvPr/>
            </p:nvSpPr>
            <p:spPr>
              <a:xfrm>
                <a:off x="3912565" y="137927"/>
                <a:ext cx="167475" cy="159654"/>
              </a:xfrm>
              <a:custGeom>
                <a:avLst/>
                <a:gdLst/>
                <a:ahLst/>
                <a:cxnLst/>
                <a:rect l="l" t="t" r="r" b="b"/>
                <a:pathLst>
                  <a:path w="7516" h="7165" extrusionOk="0">
                    <a:moveTo>
                      <a:pt x="3933" y="0"/>
                    </a:moveTo>
                    <a:cubicBezTo>
                      <a:pt x="3017" y="0"/>
                      <a:pt x="2100" y="350"/>
                      <a:pt x="1401" y="1049"/>
                    </a:cubicBezTo>
                    <a:cubicBezTo>
                      <a:pt x="1" y="2448"/>
                      <a:pt x="1" y="4717"/>
                      <a:pt x="1401" y="6116"/>
                    </a:cubicBezTo>
                    <a:cubicBezTo>
                      <a:pt x="2072" y="6788"/>
                      <a:pt x="2983" y="7164"/>
                      <a:pt x="3933" y="7164"/>
                    </a:cubicBezTo>
                    <a:cubicBezTo>
                      <a:pt x="4884" y="7164"/>
                      <a:pt x="5794" y="6788"/>
                      <a:pt x="6466" y="6116"/>
                    </a:cubicBezTo>
                    <a:cubicBezTo>
                      <a:pt x="7138" y="5444"/>
                      <a:pt x="7516" y="4532"/>
                      <a:pt x="7516" y="3582"/>
                    </a:cubicBezTo>
                    <a:cubicBezTo>
                      <a:pt x="7516" y="2633"/>
                      <a:pt x="7138" y="1721"/>
                      <a:pt x="6466" y="1049"/>
                    </a:cubicBezTo>
                    <a:cubicBezTo>
                      <a:pt x="5767" y="350"/>
                      <a:pt x="4850" y="0"/>
                      <a:pt x="3933" y="0"/>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52"/>
              <p:cNvSpPr/>
              <p:nvPr/>
            </p:nvSpPr>
            <p:spPr>
              <a:xfrm>
                <a:off x="3998889" y="137771"/>
                <a:ext cx="373923" cy="189245"/>
              </a:xfrm>
              <a:custGeom>
                <a:avLst/>
                <a:gdLst/>
                <a:ahLst/>
                <a:cxnLst/>
                <a:rect l="l" t="t" r="r" b="b"/>
                <a:pathLst>
                  <a:path w="16781" h="8493" extrusionOk="0">
                    <a:moveTo>
                      <a:pt x="7495" y="1"/>
                    </a:moveTo>
                    <a:cubicBezTo>
                      <a:pt x="6349" y="1"/>
                      <a:pt x="5211" y="144"/>
                      <a:pt x="4265" y="756"/>
                    </a:cubicBezTo>
                    <a:cubicBezTo>
                      <a:pt x="3853" y="1023"/>
                      <a:pt x="3499" y="1370"/>
                      <a:pt x="3095" y="1650"/>
                    </a:cubicBezTo>
                    <a:cubicBezTo>
                      <a:pt x="2666" y="1947"/>
                      <a:pt x="2182" y="2166"/>
                      <a:pt x="1779" y="2500"/>
                    </a:cubicBezTo>
                    <a:cubicBezTo>
                      <a:pt x="811" y="3298"/>
                      <a:pt x="453" y="4602"/>
                      <a:pt x="149" y="5820"/>
                    </a:cubicBezTo>
                    <a:cubicBezTo>
                      <a:pt x="1" y="6409"/>
                      <a:pt x="3" y="7023"/>
                      <a:pt x="450" y="7437"/>
                    </a:cubicBezTo>
                    <a:cubicBezTo>
                      <a:pt x="5642" y="7153"/>
                      <a:pt x="8519" y="1589"/>
                      <a:pt x="8519" y="1589"/>
                    </a:cubicBezTo>
                    <a:cubicBezTo>
                      <a:pt x="8519" y="1589"/>
                      <a:pt x="10993" y="7882"/>
                      <a:pt x="16247" y="8492"/>
                    </a:cubicBezTo>
                    <a:cubicBezTo>
                      <a:pt x="16781" y="3975"/>
                      <a:pt x="14654" y="2696"/>
                      <a:pt x="13682" y="1589"/>
                    </a:cubicBezTo>
                    <a:cubicBezTo>
                      <a:pt x="12518" y="265"/>
                      <a:pt x="10521" y="136"/>
                      <a:pt x="8760" y="43"/>
                    </a:cubicBezTo>
                    <a:cubicBezTo>
                      <a:pt x="8343" y="21"/>
                      <a:pt x="7918" y="1"/>
                      <a:pt x="7495" y="1"/>
                    </a:cubicBezTo>
                    <a:close/>
                  </a:path>
                </a:pathLst>
              </a:custGeom>
              <a:solidFill>
                <a:srgbClr val="67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52"/>
              <p:cNvSpPr/>
              <p:nvPr/>
            </p:nvSpPr>
            <p:spPr>
              <a:xfrm>
                <a:off x="4204158" y="337848"/>
                <a:ext cx="144680" cy="136703"/>
              </a:xfrm>
              <a:custGeom>
                <a:avLst/>
                <a:gdLst/>
                <a:ahLst/>
                <a:cxnLst/>
                <a:rect l="l" t="t" r="r" b="b"/>
                <a:pathLst>
                  <a:path w="6493" h="6135" extrusionOk="0">
                    <a:moveTo>
                      <a:pt x="3380" y="1"/>
                    </a:moveTo>
                    <a:cubicBezTo>
                      <a:pt x="1630" y="1"/>
                      <a:pt x="166" y="1369"/>
                      <a:pt x="69" y="3140"/>
                    </a:cubicBezTo>
                    <a:cubicBezTo>
                      <a:pt x="0" y="4389"/>
                      <a:pt x="631" y="5512"/>
                      <a:pt x="1621" y="6135"/>
                    </a:cubicBezTo>
                    <a:cubicBezTo>
                      <a:pt x="3845" y="5579"/>
                      <a:pt x="5641" y="4207"/>
                      <a:pt x="6492" y="2155"/>
                    </a:cubicBezTo>
                    <a:cubicBezTo>
                      <a:pt x="6044" y="959"/>
                      <a:pt x="4922" y="79"/>
                      <a:pt x="3564" y="6"/>
                    </a:cubicBezTo>
                    <a:cubicBezTo>
                      <a:pt x="3503" y="2"/>
                      <a:pt x="3441" y="1"/>
                      <a:pt x="3380"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52"/>
              <p:cNvSpPr/>
              <p:nvPr/>
            </p:nvSpPr>
            <p:spPr>
              <a:xfrm>
                <a:off x="4011434" y="324612"/>
                <a:ext cx="142185" cy="141427"/>
              </a:xfrm>
              <a:custGeom>
                <a:avLst/>
                <a:gdLst/>
                <a:ahLst/>
                <a:cxnLst/>
                <a:rect l="l" t="t" r="r" b="b"/>
                <a:pathLst>
                  <a:path w="6381" h="6347" extrusionOk="0">
                    <a:moveTo>
                      <a:pt x="2943" y="1"/>
                    </a:moveTo>
                    <a:cubicBezTo>
                      <a:pt x="1677" y="1"/>
                      <a:pt x="558" y="720"/>
                      <a:pt x="0" y="1791"/>
                    </a:cubicBezTo>
                    <a:cubicBezTo>
                      <a:pt x="583" y="3931"/>
                      <a:pt x="2184" y="5515"/>
                      <a:pt x="4312" y="6346"/>
                    </a:cubicBezTo>
                    <a:cubicBezTo>
                      <a:pt x="5393" y="5858"/>
                      <a:pt x="6176" y="4803"/>
                      <a:pt x="6258" y="3538"/>
                    </a:cubicBezTo>
                    <a:cubicBezTo>
                      <a:pt x="6380" y="1708"/>
                      <a:pt x="4995" y="128"/>
                      <a:pt x="3165" y="8"/>
                    </a:cubicBezTo>
                    <a:cubicBezTo>
                      <a:pt x="3091" y="3"/>
                      <a:pt x="3017" y="1"/>
                      <a:pt x="2943" y="1"/>
                    </a:cubicBezTo>
                    <a:close/>
                  </a:path>
                </a:pathLst>
              </a:custGeom>
              <a:solidFill>
                <a:srgbClr val="FDCBBC">
                  <a:alpha val="47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52"/>
              <p:cNvSpPr/>
              <p:nvPr/>
            </p:nvSpPr>
            <p:spPr>
              <a:xfrm>
                <a:off x="4341933" y="353067"/>
                <a:ext cx="46548" cy="38036"/>
              </a:xfrm>
              <a:custGeom>
                <a:avLst/>
                <a:gdLst/>
                <a:ahLst/>
                <a:cxnLst/>
                <a:rect l="l" t="t" r="r" b="b"/>
                <a:pathLst>
                  <a:path w="2089" h="1707" extrusionOk="0">
                    <a:moveTo>
                      <a:pt x="1036" y="1"/>
                    </a:moveTo>
                    <a:cubicBezTo>
                      <a:pt x="501" y="1"/>
                      <a:pt x="50" y="418"/>
                      <a:pt x="17" y="957"/>
                    </a:cubicBezTo>
                    <a:cubicBezTo>
                      <a:pt x="1" y="1215"/>
                      <a:pt x="83" y="1467"/>
                      <a:pt x="245" y="1666"/>
                    </a:cubicBezTo>
                    <a:cubicBezTo>
                      <a:pt x="266" y="1690"/>
                      <a:pt x="294" y="1705"/>
                      <a:pt x="324" y="1706"/>
                    </a:cubicBezTo>
                    <a:cubicBezTo>
                      <a:pt x="328" y="1706"/>
                      <a:pt x="332" y="1707"/>
                      <a:pt x="335" y="1707"/>
                    </a:cubicBezTo>
                    <a:cubicBezTo>
                      <a:pt x="358" y="1707"/>
                      <a:pt x="381" y="1698"/>
                      <a:pt x="400" y="1682"/>
                    </a:cubicBezTo>
                    <a:cubicBezTo>
                      <a:pt x="448" y="1643"/>
                      <a:pt x="455" y="1573"/>
                      <a:pt x="416" y="1528"/>
                    </a:cubicBezTo>
                    <a:cubicBezTo>
                      <a:pt x="288" y="1371"/>
                      <a:pt x="225" y="1173"/>
                      <a:pt x="238" y="972"/>
                    </a:cubicBezTo>
                    <a:cubicBezTo>
                      <a:pt x="245" y="840"/>
                      <a:pt x="285" y="718"/>
                      <a:pt x="349" y="611"/>
                    </a:cubicBezTo>
                    <a:cubicBezTo>
                      <a:pt x="382" y="607"/>
                      <a:pt x="415" y="605"/>
                      <a:pt x="448" y="605"/>
                    </a:cubicBezTo>
                    <a:cubicBezTo>
                      <a:pt x="462" y="605"/>
                      <a:pt x="477" y="605"/>
                      <a:pt x="491" y="606"/>
                    </a:cubicBezTo>
                    <a:cubicBezTo>
                      <a:pt x="799" y="625"/>
                      <a:pt x="1063" y="839"/>
                      <a:pt x="1146" y="1136"/>
                    </a:cubicBezTo>
                    <a:cubicBezTo>
                      <a:pt x="1159" y="1183"/>
                      <a:pt x="1200" y="1214"/>
                      <a:pt x="1245" y="1216"/>
                    </a:cubicBezTo>
                    <a:cubicBezTo>
                      <a:pt x="1256" y="1216"/>
                      <a:pt x="1269" y="1216"/>
                      <a:pt x="1281" y="1213"/>
                    </a:cubicBezTo>
                    <a:cubicBezTo>
                      <a:pt x="1340" y="1197"/>
                      <a:pt x="1373" y="1136"/>
                      <a:pt x="1357" y="1077"/>
                    </a:cubicBezTo>
                    <a:cubicBezTo>
                      <a:pt x="1252" y="702"/>
                      <a:pt x="928" y="431"/>
                      <a:pt x="543" y="391"/>
                    </a:cubicBezTo>
                    <a:cubicBezTo>
                      <a:pt x="680" y="284"/>
                      <a:pt x="852" y="220"/>
                      <a:pt x="1038" y="220"/>
                    </a:cubicBezTo>
                    <a:cubicBezTo>
                      <a:pt x="1053" y="220"/>
                      <a:pt x="1069" y="221"/>
                      <a:pt x="1085" y="222"/>
                    </a:cubicBezTo>
                    <a:cubicBezTo>
                      <a:pt x="1526" y="248"/>
                      <a:pt x="1862" y="631"/>
                      <a:pt x="1834" y="1071"/>
                    </a:cubicBezTo>
                    <a:cubicBezTo>
                      <a:pt x="1830" y="1130"/>
                      <a:pt x="1877" y="1183"/>
                      <a:pt x="1937" y="1187"/>
                    </a:cubicBezTo>
                    <a:cubicBezTo>
                      <a:pt x="1939" y="1187"/>
                      <a:pt x="1942" y="1187"/>
                      <a:pt x="1944" y="1187"/>
                    </a:cubicBezTo>
                    <a:cubicBezTo>
                      <a:pt x="2001" y="1187"/>
                      <a:pt x="2049" y="1142"/>
                      <a:pt x="2053" y="1084"/>
                    </a:cubicBezTo>
                    <a:cubicBezTo>
                      <a:pt x="2088" y="524"/>
                      <a:pt x="1660" y="37"/>
                      <a:pt x="1098" y="3"/>
                    </a:cubicBezTo>
                    <a:cubicBezTo>
                      <a:pt x="1077" y="1"/>
                      <a:pt x="1056" y="1"/>
                      <a:pt x="1036"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52"/>
              <p:cNvSpPr/>
              <p:nvPr/>
            </p:nvSpPr>
            <p:spPr>
              <a:xfrm>
                <a:off x="3967604" y="328846"/>
                <a:ext cx="46236" cy="39886"/>
              </a:xfrm>
              <a:custGeom>
                <a:avLst/>
                <a:gdLst/>
                <a:ahLst/>
                <a:cxnLst/>
                <a:rect l="l" t="t" r="r" b="b"/>
                <a:pathLst>
                  <a:path w="2075" h="1790" extrusionOk="0">
                    <a:moveTo>
                      <a:pt x="1023" y="1"/>
                    </a:moveTo>
                    <a:cubicBezTo>
                      <a:pt x="488" y="1"/>
                      <a:pt x="38" y="418"/>
                      <a:pt x="4" y="957"/>
                    </a:cubicBezTo>
                    <a:cubicBezTo>
                      <a:pt x="0" y="1017"/>
                      <a:pt x="46" y="1069"/>
                      <a:pt x="107" y="1074"/>
                    </a:cubicBezTo>
                    <a:cubicBezTo>
                      <a:pt x="110" y="1074"/>
                      <a:pt x="112" y="1074"/>
                      <a:pt x="115" y="1074"/>
                    </a:cubicBezTo>
                    <a:cubicBezTo>
                      <a:pt x="171" y="1074"/>
                      <a:pt x="219" y="1028"/>
                      <a:pt x="223" y="971"/>
                    </a:cubicBezTo>
                    <a:cubicBezTo>
                      <a:pt x="250" y="547"/>
                      <a:pt x="604" y="219"/>
                      <a:pt x="1022" y="219"/>
                    </a:cubicBezTo>
                    <a:cubicBezTo>
                      <a:pt x="1039" y="219"/>
                      <a:pt x="1055" y="220"/>
                      <a:pt x="1071" y="221"/>
                    </a:cubicBezTo>
                    <a:cubicBezTo>
                      <a:pt x="1274" y="233"/>
                      <a:pt x="1456" y="322"/>
                      <a:pt x="1589" y="457"/>
                    </a:cubicBezTo>
                    <a:cubicBezTo>
                      <a:pt x="1583" y="456"/>
                      <a:pt x="1577" y="456"/>
                      <a:pt x="1571" y="456"/>
                    </a:cubicBezTo>
                    <a:cubicBezTo>
                      <a:pt x="1191" y="456"/>
                      <a:pt x="845" y="683"/>
                      <a:pt x="697" y="1036"/>
                    </a:cubicBezTo>
                    <a:cubicBezTo>
                      <a:pt x="673" y="1093"/>
                      <a:pt x="700" y="1157"/>
                      <a:pt x="755" y="1181"/>
                    </a:cubicBezTo>
                    <a:cubicBezTo>
                      <a:pt x="767" y="1186"/>
                      <a:pt x="780" y="1188"/>
                      <a:pt x="792" y="1188"/>
                    </a:cubicBezTo>
                    <a:cubicBezTo>
                      <a:pt x="794" y="1188"/>
                      <a:pt x="797" y="1188"/>
                      <a:pt x="799" y="1188"/>
                    </a:cubicBezTo>
                    <a:cubicBezTo>
                      <a:pt x="841" y="1188"/>
                      <a:pt x="882" y="1163"/>
                      <a:pt x="899" y="1122"/>
                    </a:cubicBezTo>
                    <a:cubicBezTo>
                      <a:pt x="1014" y="850"/>
                      <a:pt x="1277" y="676"/>
                      <a:pt x="1568" y="676"/>
                    </a:cubicBezTo>
                    <a:cubicBezTo>
                      <a:pt x="1584" y="676"/>
                      <a:pt x="1600" y="677"/>
                      <a:pt x="1616" y="678"/>
                    </a:cubicBezTo>
                    <a:cubicBezTo>
                      <a:pt x="1663" y="680"/>
                      <a:pt x="1710" y="688"/>
                      <a:pt x="1755" y="700"/>
                    </a:cubicBezTo>
                    <a:cubicBezTo>
                      <a:pt x="1805" y="813"/>
                      <a:pt x="1830" y="939"/>
                      <a:pt x="1822" y="1071"/>
                    </a:cubicBezTo>
                    <a:cubicBezTo>
                      <a:pt x="1810" y="1272"/>
                      <a:pt x="1722" y="1461"/>
                      <a:pt x="1576" y="1601"/>
                    </a:cubicBezTo>
                    <a:cubicBezTo>
                      <a:pt x="1533" y="1642"/>
                      <a:pt x="1531" y="1711"/>
                      <a:pt x="1572" y="1756"/>
                    </a:cubicBezTo>
                    <a:cubicBezTo>
                      <a:pt x="1592" y="1777"/>
                      <a:pt x="1618" y="1788"/>
                      <a:pt x="1645" y="1789"/>
                    </a:cubicBezTo>
                    <a:cubicBezTo>
                      <a:pt x="1646" y="1789"/>
                      <a:pt x="1648" y="1789"/>
                      <a:pt x="1650" y="1789"/>
                    </a:cubicBezTo>
                    <a:cubicBezTo>
                      <a:pt x="1677" y="1789"/>
                      <a:pt x="1706" y="1780"/>
                      <a:pt x="1727" y="1758"/>
                    </a:cubicBezTo>
                    <a:cubicBezTo>
                      <a:pt x="1914" y="1581"/>
                      <a:pt x="2025" y="1341"/>
                      <a:pt x="2041" y="1084"/>
                    </a:cubicBezTo>
                    <a:cubicBezTo>
                      <a:pt x="2074" y="524"/>
                      <a:pt x="1646" y="38"/>
                      <a:pt x="1085" y="3"/>
                    </a:cubicBezTo>
                    <a:cubicBezTo>
                      <a:pt x="1064" y="1"/>
                      <a:pt x="1043" y="1"/>
                      <a:pt x="1023" y="1"/>
                    </a:cubicBezTo>
                    <a:close/>
                  </a:path>
                </a:pathLst>
              </a:custGeom>
              <a:solidFill>
                <a:srgbClr val="FCB3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52"/>
            <p:cNvGrpSpPr/>
            <p:nvPr/>
          </p:nvGrpSpPr>
          <p:grpSpPr>
            <a:xfrm>
              <a:off x="2955268" y="2821088"/>
              <a:ext cx="1465781" cy="1782848"/>
              <a:chOff x="2903598" y="83200"/>
              <a:chExt cx="710888" cy="864663"/>
            </a:xfrm>
          </p:grpSpPr>
          <p:sp>
            <p:nvSpPr>
              <p:cNvPr id="2872" name="Google Shape;2872;p52"/>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2"/>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2"/>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2"/>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2"/>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2"/>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2"/>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2"/>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2"/>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2"/>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2"/>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2"/>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2"/>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2"/>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2"/>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2"/>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2"/>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2"/>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2"/>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2"/>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2"/>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2"/>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2"/>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2"/>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2"/>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2"/>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2"/>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2"/>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2"/>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2"/>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2"/>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2"/>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2"/>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2"/>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2"/>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2"/>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2"/>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2"/>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2"/>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2"/>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FD8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2"/>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2"/>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2"/>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2"/>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2"/>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2"/>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2"/>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D7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2"/>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2"/>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2"/>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7367">
                  <a:alpha val="37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2"/>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2"/>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E0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2"/>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6" name="Google Shape;2926;p52"/>
            <p:cNvGrpSpPr/>
            <p:nvPr/>
          </p:nvGrpSpPr>
          <p:grpSpPr>
            <a:xfrm>
              <a:off x="6490684" y="3576466"/>
              <a:ext cx="577117" cy="523110"/>
              <a:chOff x="5752459" y="1744741"/>
              <a:chExt cx="577117" cy="523110"/>
            </a:xfrm>
          </p:grpSpPr>
          <p:sp>
            <p:nvSpPr>
              <p:cNvPr id="2927" name="Google Shape;2927;p52"/>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2"/>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9" name="Google Shape;2929;p52"/>
              <p:cNvGrpSpPr/>
              <p:nvPr/>
            </p:nvGrpSpPr>
            <p:grpSpPr>
              <a:xfrm>
                <a:off x="5876129" y="1859008"/>
                <a:ext cx="343285" cy="332191"/>
                <a:chOff x="5876129" y="1859008"/>
                <a:chExt cx="343285" cy="332191"/>
              </a:xfrm>
            </p:grpSpPr>
            <p:sp>
              <p:nvSpPr>
                <p:cNvPr id="2930" name="Google Shape;2930;p52"/>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2"/>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2"/>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2"/>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4" name="Google Shape;2934;p52"/>
            <p:cNvGrpSpPr/>
            <p:nvPr/>
          </p:nvGrpSpPr>
          <p:grpSpPr>
            <a:xfrm>
              <a:off x="6246236" y="2821117"/>
              <a:ext cx="437112" cy="523115"/>
              <a:chOff x="4512263" y="939351"/>
              <a:chExt cx="673517" cy="806032"/>
            </a:xfrm>
          </p:grpSpPr>
          <p:sp>
            <p:nvSpPr>
              <p:cNvPr id="2935" name="Google Shape;2935;p52"/>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2"/>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2"/>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2"/>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2"/>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2"/>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2"/>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2"/>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2"/>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4" name="Google Shape;2944;p52"/>
            <p:cNvGrpSpPr/>
            <p:nvPr/>
          </p:nvGrpSpPr>
          <p:grpSpPr>
            <a:xfrm>
              <a:off x="4346399" y="4049300"/>
              <a:ext cx="366356" cy="261153"/>
              <a:chOff x="5497632" y="1159795"/>
              <a:chExt cx="679822" cy="484604"/>
            </a:xfrm>
          </p:grpSpPr>
          <p:sp>
            <p:nvSpPr>
              <p:cNvPr id="2945" name="Google Shape;2945;p52"/>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2"/>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2"/>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2"/>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9" name="Google Shape;2949;p52"/>
            <p:cNvGrpSpPr/>
            <p:nvPr/>
          </p:nvGrpSpPr>
          <p:grpSpPr>
            <a:xfrm>
              <a:off x="2153045" y="3705970"/>
              <a:ext cx="510541" cy="514371"/>
              <a:chOff x="2235848" y="1207369"/>
              <a:chExt cx="793012" cy="798961"/>
            </a:xfrm>
          </p:grpSpPr>
          <p:sp>
            <p:nvSpPr>
              <p:cNvPr id="2950" name="Google Shape;2950;p52"/>
              <p:cNvSpPr/>
              <p:nvPr/>
            </p:nvSpPr>
            <p:spPr>
              <a:xfrm>
                <a:off x="2235848" y="1207369"/>
                <a:ext cx="793012" cy="798961"/>
              </a:xfrm>
              <a:custGeom>
                <a:avLst/>
                <a:gdLst/>
                <a:ahLst/>
                <a:cxnLst/>
                <a:rect l="l" t="t" r="r" b="b"/>
                <a:pathLst>
                  <a:path w="35589" h="35856" extrusionOk="0">
                    <a:moveTo>
                      <a:pt x="11655" y="12831"/>
                    </a:moveTo>
                    <a:cubicBezTo>
                      <a:pt x="12696" y="12831"/>
                      <a:pt x="25222" y="20813"/>
                      <a:pt x="25234" y="21089"/>
                    </a:cubicBezTo>
                    <a:cubicBezTo>
                      <a:pt x="25250" y="21367"/>
                      <a:pt x="18005" y="26618"/>
                      <a:pt x="17283" y="26618"/>
                    </a:cubicBezTo>
                    <a:cubicBezTo>
                      <a:pt x="17264" y="26618"/>
                      <a:pt x="17249" y="26614"/>
                      <a:pt x="17240" y="26607"/>
                    </a:cubicBezTo>
                    <a:cubicBezTo>
                      <a:pt x="16857" y="26319"/>
                      <a:pt x="11332" y="13131"/>
                      <a:pt x="11597" y="12849"/>
                    </a:cubicBezTo>
                    <a:cubicBezTo>
                      <a:pt x="11607" y="12837"/>
                      <a:pt x="11627" y="12831"/>
                      <a:pt x="11655" y="12831"/>
                    </a:cubicBezTo>
                    <a:close/>
                    <a:moveTo>
                      <a:pt x="264" y="1"/>
                    </a:moveTo>
                    <a:cubicBezTo>
                      <a:pt x="192" y="1"/>
                      <a:pt x="141" y="16"/>
                      <a:pt x="113" y="46"/>
                    </a:cubicBezTo>
                    <a:cubicBezTo>
                      <a:pt x="0" y="168"/>
                      <a:pt x="292" y="1191"/>
                      <a:pt x="866" y="2824"/>
                    </a:cubicBezTo>
                    <a:cubicBezTo>
                      <a:pt x="3780" y="11135"/>
                      <a:pt x="13956" y="35203"/>
                      <a:pt x="14789" y="35827"/>
                    </a:cubicBezTo>
                    <a:cubicBezTo>
                      <a:pt x="14814" y="35846"/>
                      <a:pt x="14852" y="35855"/>
                      <a:pt x="14900" y="35855"/>
                    </a:cubicBezTo>
                    <a:cubicBezTo>
                      <a:pt x="16376" y="35855"/>
                      <a:pt x="28345" y="27409"/>
                      <a:pt x="33371" y="23450"/>
                    </a:cubicBezTo>
                    <a:cubicBezTo>
                      <a:pt x="34735" y="22372"/>
                      <a:pt x="35588" y="21629"/>
                      <a:pt x="35581" y="21474"/>
                    </a:cubicBezTo>
                    <a:cubicBezTo>
                      <a:pt x="35544" y="20752"/>
                      <a:pt x="2971"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2"/>
              <p:cNvSpPr/>
              <p:nvPr/>
            </p:nvSpPr>
            <p:spPr>
              <a:xfrm>
                <a:off x="2235848" y="1207369"/>
                <a:ext cx="793012" cy="522525"/>
              </a:xfrm>
              <a:custGeom>
                <a:avLst/>
                <a:gdLst/>
                <a:ahLst/>
                <a:cxnLst/>
                <a:rect l="l" t="t" r="r" b="b"/>
                <a:pathLst>
                  <a:path w="35589" h="23450" extrusionOk="0">
                    <a:moveTo>
                      <a:pt x="264" y="1"/>
                    </a:moveTo>
                    <a:cubicBezTo>
                      <a:pt x="192" y="1"/>
                      <a:pt x="141" y="16"/>
                      <a:pt x="113" y="46"/>
                    </a:cubicBezTo>
                    <a:cubicBezTo>
                      <a:pt x="0" y="168"/>
                      <a:pt x="292" y="1191"/>
                      <a:pt x="866" y="2824"/>
                    </a:cubicBezTo>
                    <a:cubicBezTo>
                      <a:pt x="10315" y="8012"/>
                      <a:pt x="29662" y="20721"/>
                      <a:pt x="33371" y="23450"/>
                    </a:cubicBezTo>
                    <a:cubicBezTo>
                      <a:pt x="34735" y="22372"/>
                      <a:pt x="35588" y="21629"/>
                      <a:pt x="35581" y="21474"/>
                    </a:cubicBezTo>
                    <a:cubicBezTo>
                      <a:pt x="35544" y="20752"/>
                      <a:pt x="2971"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2" name="Google Shape;2952;p52"/>
              <p:cNvGrpSpPr/>
              <p:nvPr/>
            </p:nvGrpSpPr>
            <p:grpSpPr>
              <a:xfrm>
                <a:off x="2291377" y="1249060"/>
                <a:ext cx="678668" cy="431239"/>
                <a:chOff x="2291377" y="1249060"/>
                <a:chExt cx="678668" cy="431239"/>
              </a:xfrm>
            </p:grpSpPr>
            <p:sp>
              <p:nvSpPr>
                <p:cNvPr id="2953" name="Google Shape;2953;p52"/>
                <p:cNvSpPr/>
                <p:nvPr/>
              </p:nvSpPr>
              <p:spPr>
                <a:xfrm>
                  <a:off x="2291377" y="1249060"/>
                  <a:ext cx="15553" cy="20544"/>
                </a:xfrm>
                <a:custGeom>
                  <a:avLst/>
                  <a:gdLst/>
                  <a:ahLst/>
                  <a:cxnLst/>
                  <a:rect l="l" t="t" r="r" b="b"/>
                  <a:pathLst>
                    <a:path w="698" h="922" extrusionOk="0">
                      <a:moveTo>
                        <a:pt x="563" y="1"/>
                      </a:moveTo>
                      <a:cubicBezTo>
                        <a:pt x="521" y="1"/>
                        <a:pt x="479" y="22"/>
                        <a:pt x="458" y="58"/>
                      </a:cubicBezTo>
                      <a:lnTo>
                        <a:pt x="36" y="738"/>
                      </a:lnTo>
                      <a:cubicBezTo>
                        <a:pt x="1" y="795"/>
                        <a:pt x="21" y="866"/>
                        <a:pt x="74" y="903"/>
                      </a:cubicBezTo>
                      <a:cubicBezTo>
                        <a:pt x="93" y="916"/>
                        <a:pt x="114" y="921"/>
                        <a:pt x="135" y="921"/>
                      </a:cubicBezTo>
                      <a:cubicBezTo>
                        <a:pt x="176" y="921"/>
                        <a:pt x="218" y="900"/>
                        <a:pt x="241" y="865"/>
                      </a:cubicBezTo>
                      <a:lnTo>
                        <a:pt x="662" y="185"/>
                      </a:lnTo>
                      <a:cubicBezTo>
                        <a:pt x="698" y="127"/>
                        <a:pt x="677"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2"/>
                <p:cNvSpPr/>
                <p:nvPr/>
              </p:nvSpPr>
              <p:spPr>
                <a:xfrm>
                  <a:off x="2321503" y="1267688"/>
                  <a:ext cx="15553" cy="20567"/>
                </a:xfrm>
                <a:custGeom>
                  <a:avLst/>
                  <a:gdLst/>
                  <a:ahLst/>
                  <a:cxnLst/>
                  <a:rect l="l" t="t" r="r" b="b"/>
                  <a:pathLst>
                    <a:path w="698" h="923" extrusionOk="0">
                      <a:moveTo>
                        <a:pt x="564" y="1"/>
                      </a:moveTo>
                      <a:cubicBezTo>
                        <a:pt x="523" y="1"/>
                        <a:pt x="480" y="23"/>
                        <a:pt x="457" y="59"/>
                      </a:cubicBezTo>
                      <a:lnTo>
                        <a:pt x="37" y="739"/>
                      </a:lnTo>
                      <a:cubicBezTo>
                        <a:pt x="0" y="796"/>
                        <a:pt x="22" y="867"/>
                        <a:pt x="75" y="904"/>
                      </a:cubicBezTo>
                      <a:cubicBezTo>
                        <a:pt x="94" y="917"/>
                        <a:pt x="115" y="923"/>
                        <a:pt x="137" y="923"/>
                      </a:cubicBezTo>
                      <a:cubicBezTo>
                        <a:pt x="178" y="923"/>
                        <a:pt x="220" y="901"/>
                        <a:pt x="241" y="866"/>
                      </a:cubicBezTo>
                      <a:lnTo>
                        <a:pt x="662" y="185"/>
                      </a:lnTo>
                      <a:cubicBezTo>
                        <a:pt x="698" y="128"/>
                        <a:pt x="677"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2"/>
                <p:cNvSpPr/>
                <p:nvPr/>
              </p:nvSpPr>
              <p:spPr>
                <a:xfrm>
                  <a:off x="2351652" y="1286383"/>
                  <a:ext cx="15575" cy="20567"/>
                </a:xfrm>
                <a:custGeom>
                  <a:avLst/>
                  <a:gdLst/>
                  <a:ahLst/>
                  <a:cxnLst/>
                  <a:rect l="l" t="t" r="r" b="b"/>
                  <a:pathLst>
                    <a:path w="699" h="923" extrusionOk="0">
                      <a:moveTo>
                        <a:pt x="564" y="0"/>
                      </a:moveTo>
                      <a:cubicBezTo>
                        <a:pt x="523" y="0"/>
                        <a:pt x="480" y="22"/>
                        <a:pt x="458" y="58"/>
                      </a:cubicBezTo>
                      <a:lnTo>
                        <a:pt x="37" y="738"/>
                      </a:lnTo>
                      <a:cubicBezTo>
                        <a:pt x="0" y="796"/>
                        <a:pt x="22" y="866"/>
                        <a:pt x="75" y="904"/>
                      </a:cubicBezTo>
                      <a:cubicBezTo>
                        <a:pt x="93" y="916"/>
                        <a:pt x="114" y="922"/>
                        <a:pt x="136" y="922"/>
                      </a:cubicBezTo>
                      <a:cubicBezTo>
                        <a:pt x="177" y="922"/>
                        <a:pt x="219" y="900"/>
                        <a:pt x="241" y="865"/>
                      </a:cubicBezTo>
                      <a:lnTo>
                        <a:pt x="662" y="184"/>
                      </a:lnTo>
                      <a:cubicBezTo>
                        <a:pt x="699" y="127"/>
                        <a:pt x="677" y="56"/>
                        <a:pt x="624" y="18"/>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2"/>
                <p:cNvSpPr/>
                <p:nvPr/>
              </p:nvSpPr>
              <p:spPr>
                <a:xfrm>
                  <a:off x="2381801" y="1305056"/>
                  <a:ext cx="15553" cy="20544"/>
                </a:xfrm>
                <a:custGeom>
                  <a:avLst/>
                  <a:gdLst/>
                  <a:ahLst/>
                  <a:cxnLst/>
                  <a:rect l="l" t="t" r="r" b="b"/>
                  <a:pathLst>
                    <a:path w="698" h="922" extrusionOk="0">
                      <a:moveTo>
                        <a:pt x="563" y="0"/>
                      </a:moveTo>
                      <a:cubicBezTo>
                        <a:pt x="521" y="0"/>
                        <a:pt x="479" y="23"/>
                        <a:pt x="457" y="58"/>
                      </a:cubicBezTo>
                      <a:lnTo>
                        <a:pt x="35" y="738"/>
                      </a:lnTo>
                      <a:cubicBezTo>
                        <a:pt x="0" y="796"/>
                        <a:pt x="22" y="866"/>
                        <a:pt x="75" y="904"/>
                      </a:cubicBezTo>
                      <a:cubicBezTo>
                        <a:pt x="93" y="916"/>
                        <a:pt x="115" y="922"/>
                        <a:pt x="136" y="922"/>
                      </a:cubicBezTo>
                      <a:cubicBezTo>
                        <a:pt x="178" y="922"/>
                        <a:pt x="219" y="901"/>
                        <a:pt x="240" y="865"/>
                      </a:cubicBezTo>
                      <a:lnTo>
                        <a:pt x="662" y="184"/>
                      </a:lnTo>
                      <a:cubicBezTo>
                        <a:pt x="697" y="127"/>
                        <a:pt x="676" y="56"/>
                        <a:pt x="623"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2"/>
                <p:cNvSpPr/>
                <p:nvPr/>
              </p:nvSpPr>
              <p:spPr>
                <a:xfrm>
                  <a:off x="2411949" y="1323707"/>
                  <a:ext cx="15575" cy="20567"/>
                </a:xfrm>
                <a:custGeom>
                  <a:avLst/>
                  <a:gdLst/>
                  <a:ahLst/>
                  <a:cxnLst/>
                  <a:rect l="l" t="t" r="r" b="b"/>
                  <a:pathLst>
                    <a:path w="699" h="923" extrusionOk="0">
                      <a:moveTo>
                        <a:pt x="563" y="0"/>
                      </a:moveTo>
                      <a:cubicBezTo>
                        <a:pt x="522" y="0"/>
                        <a:pt x="480" y="22"/>
                        <a:pt x="458" y="57"/>
                      </a:cubicBezTo>
                      <a:lnTo>
                        <a:pt x="36" y="738"/>
                      </a:lnTo>
                      <a:cubicBezTo>
                        <a:pt x="0" y="796"/>
                        <a:pt x="21" y="867"/>
                        <a:pt x="75" y="904"/>
                      </a:cubicBezTo>
                      <a:cubicBezTo>
                        <a:pt x="93" y="917"/>
                        <a:pt x="114" y="922"/>
                        <a:pt x="135" y="922"/>
                      </a:cubicBezTo>
                      <a:cubicBezTo>
                        <a:pt x="177" y="922"/>
                        <a:pt x="218" y="901"/>
                        <a:pt x="240" y="865"/>
                      </a:cubicBezTo>
                      <a:lnTo>
                        <a:pt x="662" y="184"/>
                      </a:lnTo>
                      <a:cubicBezTo>
                        <a:pt x="698" y="127"/>
                        <a:pt x="677" y="56"/>
                        <a:pt x="624" y="19"/>
                      </a:cubicBezTo>
                      <a:cubicBezTo>
                        <a:pt x="605"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2"/>
                <p:cNvSpPr/>
                <p:nvPr/>
              </p:nvSpPr>
              <p:spPr>
                <a:xfrm>
                  <a:off x="2442054" y="1342380"/>
                  <a:ext cx="15598" cy="20567"/>
                </a:xfrm>
                <a:custGeom>
                  <a:avLst/>
                  <a:gdLst/>
                  <a:ahLst/>
                  <a:cxnLst/>
                  <a:rect l="l" t="t" r="r" b="b"/>
                  <a:pathLst>
                    <a:path w="700" h="923" extrusionOk="0">
                      <a:moveTo>
                        <a:pt x="564" y="0"/>
                      </a:moveTo>
                      <a:cubicBezTo>
                        <a:pt x="523" y="0"/>
                        <a:pt x="481" y="22"/>
                        <a:pt x="459" y="57"/>
                      </a:cubicBezTo>
                      <a:lnTo>
                        <a:pt x="37" y="739"/>
                      </a:lnTo>
                      <a:cubicBezTo>
                        <a:pt x="1" y="795"/>
                        <a:pt x="22" y="867"/>
                        <a:pt x="76" y="904"/>
                      </a:cubicBezTo>
                      <a:cubicBezTo>
                        <a:pt x="95" y="917"/>
                        <a:pt x="116" y="923"/>
                        <a:pt x="137" y="923"/>
                      </a:cubicBezTo>
                      <a:cubicBezTo>
                        <a:pt x="179" y="923"/>
                        <a:pt x="220" y="901"/>
                        <a:pt x="241" y="866"/>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2"/>
                <p:cNvSpPr/>
                <p:nvPr/>
              </p:nvSpPr>
              <p:spPr>
                <a:xfrm>
                  <a:off x="2472225" y="1361053"/>
                  <a:ext cx="15598" cy="20544"/>
                </a:xfrm>
                <a:custGeom>
                  <a:avLst/>
                  <a:gdLst/>
                  <a:ahLst/>
                  <a:cxnLst/>
                  <a:rect l="l" t="t" r="r" b="b"/>
                  <a:pathLst>
                    <a:path w="700" h="922" extrusionOk="0">
                      <a:moveTo>
                        <a:pt x="564" y="1"/>
                      </a:moveTo>
                      <a:cubicBezTo>
                        <a:pt x="523" y="1"/>
                        <a:pt x="481" y="22"/>
                        <a:pt x="459" y="58"/>
                      </a:cubicBezTo>
                      <a:lnTo>
                        <a:pt x="37" y="739"/>
                      </a:lnTo>
                      <a:cubicBezTo>
                        <a:pt x="1" y="795"/>
                        <a:pt x="22" y="867"/>
                        <a:pt x="76" y="904"/>
                      </a:cubicBezTo>
                      <a:cubicBezTo>
                        <a:pt x="94" y="916"/>
                        <a:pt x="115" y="922"/>
                        <a:pt x="136" y="922"/>
                      </a:cubicBezTo>
                      <a:cubicBezTo>
                        <a:pt x="177" y="922"/>
                        <a:pt x="219" y="901"/>
                        <a:pt x="241" y="866"/>
                      </a:cubicBezTo>
                      <a:lnTo>
                        <a:pt x="663" y="185"/>
                      </a:lnTo>
                      <a:cubicBezTo>
                        <a:pt x="699" y="127"/>
                        <a:pt x="678" y="56"/>
                        <a:pt x="624"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2"/>
                <p:cNvSpPr/>
                <p:nvPr/>
              </p:nvSpPr>
              <p:spPr>
                <a:xfrm>
                  <a:off x="2502351" y="1379704"/>
                  <a:ext cx="15575" cy="20567"/>
                </a:xfrm>
                <a:custGeom>
                  <a:avLst/>
                  <a:gdLst/>
                  <a:ahLst/>
                  <a:cxnLst/>
                  <a:rect l="l" t="t" r="r" b="b"/>
                  <a:pathLst>
                    <a:path w="699" h="923" extrusionOk="0">
                      <a:moveTo>
                        <a:pt x="564" y="1"/>
                      </a:moveTo>
                      <a:cubicBezTo>
                        <a:pt x="522" y="1"/>
                        <a:pt x="481" y="22"/>
                        <a:pt x="459" y="58"/>
                      </a:cubicBezTo>
                      <a:lnTo>
                        <a:pt x="37" y="739"/>
                      </a:lnTo>
                      <a:cubicBezTo>
                        <a:pt x="1" y="796"/>
                        <a:pt x="22" y="866"/>
                        <a:pt x="75" y="903"/>
                      </a:cubicBezTo>
                      <a:cubicBezTo>
                        <a:pt x="94" y="916"/>
                        <a:pt x="115" y="922"/>
                        <a:pt x="137" y="922"/>
                      </a:cubicBezTo>
                      <a:cubicBezTo>
                        <a:pt x="178" y="922"/>
                        <a:pt x="220" y="900"/>
                        <a:pt x="241" y="865"/>
                      </a:cubicBezTo>
                      <a:lnTo>
                        <a:pt x="663" y="185"/>
                      </a:lnTo>
                      <a:cubicBezTo>
                        <a:pt x="699" y="127"/>
                        <a:pt x="678" y="57"/>
                        <a:pt x="624" y="19"/>
                      </a:cubicBezTo>
                      <a:cubicBezTo>
                        <a:pt x="606" y="7"/>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2"/>
                <p:cNvSpPr/>
                <p:nvPr/>
              </p:nvSpPr>
              <p:spPr>
                <a:xfrm>
                  <a:off x="2532522" y="1398377"/>
                  <a:ext cx="15553" cy="20567"/>
                </a:xfrm>
                <a:custGeom>
                  <a:avLst/>
                  <a:gdLst/>
                  <a:ahLst/>
                  <a:cxnLst/>
                  <a:rect l="l" t="t" r="r" b="b"/>
                  <a:pathLst>
                    <a:path w="698" h="923" extrusionOk="0">
                      <a:moveTo>
                        <a:pt x="563" y="1"/>
                      </a:moveTo>
                      <a:cubicBezTo>
                        <a:pt x="522" y="1"/>
                        <a:pt x="480" y="23"/>
                        <a:pt x="458" y="58"/>
                      </a:cubicBezTo>
                      <a:lnTo>
                        <a:pt x="36" y="739"/>
                      </a:lnTo>
                      <a:cubicBezTo>
                        <a:pt x="1" y="796"/>
                        <a:pt x="22" y="866"/>
                        <a:pt x="75" y="905"/>
                      </a:cubicBezTo>
                      <a:cubicBezTo>
                        <a:pt x="93" y="917"/>
                        <a:pt x="114" y="923"/>
                        <a:pt x="135" y="923"/>
                      </a:cubicBezTo>
                      <a:cubicBezTo>
                        <a:pt x="176" y="923"/>
                        <a:pt x="218" y="901"/>
                        <a:pt x="241" y="865"/>
                      </a:cubicBezTo>
                      <a:lnTo>
                        <a:pt x="663" y="185"/>
                      </a:lnTo>
                      <a:cubicBezTo>
                        <a:pt x="698" y="127"/>
                        <a:pt x="676" y="57"/>
                        <a:pt x="623" y="19"/>
                      </a:cubicBezTo>
                      <a:cubicBezTo>
                        <a:pt x="605" y="7"/>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2"/>
                <p:cNvSpPr/>
                <p:nvPr/>
              </p:nvSpPr>
              <p:spPr>
                <a:xfrm>
                  <a:off x="2562648" y="1417072"/>
                  <a:ext cx="15575" cy="20544"/>
                </a:xfrm>
                <a:custGeom>
                  <a:avLst/>
                  <a:gdLst/>
                  <a:ahLst/>
                  <a:cxnLst/>
                  <a:rect l="l" t="t" r="r" b="b"/>
                  <a:pathLst>
                    <a:path w="699" h="922" extrusionOk="0">
                      <a:moveTo>
                        <a:pt x="563" y="0"/>
                      </a:moveTo>
                      <a:cubicBezTo>
                        <a:pt x="522" y="0"/>
                        <a:pt x="480" y="22"/>
                        <a:pt x="458" y="57"/>
                      </a:cubicBezTo>
                      <a:lnTo>
                        <a:pt x="37" y="738"/>
                      </a:lnTo>
                      <a:cubicBezTo>
                        <a:pt x="0" y="795"/>
                        <a:pt x="22" y="866"/>
                        <a:pt x="75" y="904"/>
                      </a:cubicBezTo>
                      <a:cubicBezTo>
                        <a:pt x="93" y="916"/>
                        <a:pt x="114" y="921"/>
                        <a:pt x="136" y="921"/>
                      </a:cubicBezTo>
                      <a:cubicBezTo>
                        <a:pt x="177" y="921"/>
                        <a:pt x="219" y="900"/>
                        <a:pt x="241" y="864"/>
                      </a:cubicBezTo>
                      <a:lnTo>
                        <a:pt x="662" y="184"/>
                      </a:lnTo>
                      <a:cubicBezTo>
                        <a:pt x="699" y="126"/>
                        <a:pt x="677" y="56"/>
                        <a:pt x="624" y="19"/>
                      </a:cubicBezTo>
                      <a:cubicBezTo>
                        <a:pt x="606" y="6"/>
                        <a:pt x="585"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2"/>
                <p:cNvSpPr/>
                <p:nvPr/>
              </p:nvSpPr>
              <p:spPr>
                <a:xfrm>
                  <a:off x="2592797" y="1435723"/>
                  <a:ext cx="15575" cy="20544"/>
                </a:xfrm>
                <a:custGeom>
                  <a:avLst/>
                  <a:gdLst/>
                  <a:ahLst/>
                  <a:cxnLst/>
                  <a:rect l="l" t="t" r="r" b="b"/>
                  <a:pathLst>
                    <a:path w="699" h="922" extrusionOk="0">
                      <a:moveTo>
                        <a:pt x="563" y="0"/>
                      </a:moveTo>
                      <a:cubicBezTo>
                        <a:pt x="522" y="0"/>
                        <a:pt x="480" y="22"/>
                        <a:pt x="458" y="57"/>
                      </a:cubicBezTo>
                      <a:lnTo>
                        <a:pt x="37" y="737"/>
                      </a:lnTo>
                      <a:cubicBezTo>
                        <a:pt x="0" y="795"/>
                        <a:pt x="22" y="866"/>
                        <a:pt x="75" y="903"/>
                      </a:cubicBezTo>
                      <a:cubicBezTo>
                        <a:pt x="93" y="916"/>
                        <a:pt x="114" y="921"/>
                        <a:pt x="136" y="921"/>
                      </a:cubicBezTo>
                      <a:cubicBezTo>
                        <a:pt x="177" y="921"/>
                        <a:pt x="219" y="900"/>
                        <a:pt x="240" y="864"/>
                      </a:cubicBezTo>
                      <a:lnTo>
                        <a:pt x="662" y="184"/>
                      </a:lnTo>
                      <a:cubicBezTo>
                        <a:pt x="699" y="127"/>
                        <a:pt x="677" y="56"/>
                        <a:pt x="624" y="19"/>
                      </a:cubicBezTo>
                      <a:cubicBezTo>
                        <a:pt x="606" y="6"/>
                        <a:pt x="584" y="0"/>
                        <a:pt x="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2"/>
                <p:cNvSpPr/>
                <p:nvPr/>
              </p:nvSpPr>
              <p:spPr>
                <a:xfrm>
                  <a:off x="2622946" y="1454396"/>
                  <a:ext cx="15553" cy="20544"/>
                </a:xfrm>
                <a:custGeom>
                  <a:avLst/>
                  <a:gdLst/>
                  <a:ahLst/>
                  <a:cxnLst/>
                  <a:rect l="l" t="t" r="r" b="b"/>
                  <a:pathLst>
                    <a:path w="698" h="922" extrusionOk="0">
                      <a:moveTo>
                        <a:pt x="562" y="0"/>
                      </a:moveTo>
                      <a:cubicBezTo>
                        <a:pt x="521" y="0"/>
                        <a:pt x="480" y="22"/>
                        <a:pt x="457" y="57"/>
                      </a:cubicBezTo>
                      <a:lnTo>
                        <a:pt x="35" y="738"/>
                      </a:lnTo>
                      <a:cubicBezTo>
                        <a:pt x="0" y="795"/>
                        <a:pt x="21" y="866"/>
                        <a:pt x="75" y="903"/>
                      </a:cubicBezTo>
                      <a:cubicBezTo>
                        <a:pt x="93" y="916"/>
                        <a:pt x="115" y="922"/>
                        <a:pt x="136" y="922"/>
                      </a:cubicBezTo>
                      <a:cubicBezTo>
                        <a:pt x="178" y="922"/>
                        <a:pt x="219" y="900"/>
                        <a:pt x="240" y="865"/>
                      </a:cubicBezTo>
                      <a:lnTo>
                        <a:pt x="662" y="185"/>
                      </a:lnTo>
                      <a:cubicBezTo>
                        <a:pt x="697" y="127"/>
                        <a:pt x="676" y="56"/>
                        <a:pt x="623" y="19"/>
                      </a:cubicBezTo>
                      <a:cubicBezTo>
                        <a:pt x="604" y="6"/>
                        <a:pt x="583"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2"/>
                <p:cNvSpPr/>
                <p:nvPr/>
              </p:nvSpPr>
              <p:spPr>
                <a:xfrm>
                  <a:off x="2653072" y="1473069"/>
                  <a:ext cx="15598" cy="20544"/>
                </a:xfrm>
                <a:custGeom>
                  <a:avLst/>
                  <a:gdLst/>
                  <a:ahLst/>
                  <a:cxnLst/>
                  <a:rect l="l" t="t" r="r" b="b"/>
                  <a:pathLst>
                    <a:path w="700" h="922" extrusionOk="0">
                      <a:moveTo>
                        <a:pt x="564" y="1"/>
                      </a:moveTo>
                      <a:cubicBezTo>
                        <a:pt x="523" y="1"/>
                        <a:pt x="481" y="22"/>
                        <a:pt x="459" y="58"/>
                      </a:cubicBezTo>
                      <a:lnTo>
                        <a:pt x="37" y="738"/>
                      </a:lnTo>
                      <a:cubicBezTo>
                        <a:pt x="1" y="795"/>
                        <a:pt x="22" y="866"/>
                        <a:pt x="76" y="903"/>
                      </a:cubicBezTo>
                      <a:cubicBezTo>
                        <a:pt x="94" y="916"/>
                        <a:pt x="115" y="921"/>
                        <a:pt x="136" y="921"/>
                      </a:cubicBezTo>
                      <a:cubicBezTo>
                        <a:pt x="178" y="921"/>
                        <a:pt x="219" y="900"/>
                        <a:pt x="241" y="865"/>
                      </a:cubicBezTo>
                      <a:lnTo>
                        <a:pt x="663" y="185"/>
                      </a:lnTo>
                      <a:cubicBezTo>
                        <a:pt x="699" y="127"/>
                        <a:pt x="678" y="57"/>
                        <a:pt x="625" y="19"/>
                      </a:cubicBezTo>
                      <a:cubicBezTo>
                        <a:pt x="606" y="6"/>
                        <a:pt x="585" y="1"/>
                        <a:pt x="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2"/>
                <p:cNvSpPr/>
                <p:nvPr/>
              </p:nvSpPr>
              <p:spPr>
                <a:xfrm>
                  <a:off x="2683198" y="1491720"/>
                  <a:ext cx="15598" cy="20544"/>
                </a:xfrm>
                <a:custGeom>
                  <a:avLst/>
                  <a:gdLst/>
                  <a:ahLst/>
                  <a:cxnLst/>
                  <a:rect l="l" t="t" r="r" b="b"/>
                  <a:pathLst>
                    <a:path w="700" h="922" extrusionOk="0">
                      <a:moveTo>
                        <a:pt x="565" y="0"/>
                      </a:moveTo>
                      <a:cubicBezTo>
                        <a:pt x="523" y="0"/>
                        <a:pt x="481" y="22"/>
                        <a:pt x="459" y="58"/>
                      </a:cubicBezTo>
                      <a:lnTo>
                        <a:pt x="37" y="738"/>
                      </a:lnTo>
                      <a:cubicBezTo>
                        <a:pt x="1" y="796"/>
                        <a:pt x="22" y="866"/>
                        <a:pt x="76" y="903"/>
                      </a:cubicBezTo>
                      <a:cubicBezTo>
                        <a:pt x="94" y="916"/>
                        <a:pt x="115" y="922"/>
                        <a:pt x="136" y="922"/>
                      </a:cubicBezTo>
                      <a:cubicBezTo>
                        <a:pt x="178" y="922"/>
                        <a:pt x="220" y="900"/>
                        <a:pt x="241" y="865"/>
                      </a:cubicBezTo>
                      <a:lnTo>
                        <a:pt x="663" y="184"/>
                      </a:lnTo>
                      <a:cubicBezTo>
                        <a:pt x="699" y="127"/>
                        <a:pt x="678"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2"/>
                <p:cNvSpPr/>
                <p:nvPr/>
              </p:nvSpPr>
              <p:spPr>
                <a:xfrm>
                  <a:off x="2713369" y="1510393"/>
                  <a:ext cx="15553" cy="20567"/>
                </a:xfrm>
                <a:custGeom>
                  <a:avLst/>
                  <a:gdLst/>
                  <a:ahLst/>
                  <a:cxnLst/>
                  <a:rect l="l" t="t" r="r" b="b"/>
                  <a:pathLst>
                    <a:path w="698" h="923" extrusionOk="0">
                      <a:moveTo>
                        <a:pt x="565" y="0"/>
                      </a:moveTo>
                      <a:cubicBezTo>
                        <a:pt x="523" y="0"/>
                        <a:pt x="480" y="23"/>
                        <a:pt x="458" y="58"/>
                      </a:cubicBezTo>
                      <a:lnTo>
                        <a:pt x="37" y="738"/>
                      </a:lnTo>
                      <a:cubicBezTo>
                        <a:pt x="1" y="796"/>
                        <a:pt x="22" y="866"/>
                        <a:pt x="75" y="904"/>
                      </a:cubicBezTo>
                      <a:cubicBezTo>
                        <a:pt x="94" y="916"/>
                        <a:pt x="115" y="922"/>
                        <a:pt x="136" y="922"/>
                      </a:cubicBezTo>
                      <a:cubicBezTo>
                        <a:pt x="177" y="922"/>
                        <a:pt x="219" y="900"/>
                        <a:pt x="241" y="865"/>
                      </a:cubicBezTo>
                      <a:lnTo>
                        <a:pt x="663" y="184"/>
                      </a:lnTo>
                      <a:cubicBezTo>
                        <a:pt x="698" y="127"/>
                        <a:pt x="679" y="56"/>
                        <a:pt x="624" y="18"/>
                      </a:cubicBezTo>
                      <a:cubicBezTo>
                        <a:pt x="606" y="6"/>
                        <a:pt x="586" y="0"/>
                        <a:pt x="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2"/>
                <p:cNvSpPr/>
                <p:nvPr/>
              </p:nvSpPr>
              <p:spPr>
                <a:xfrm>
                  <a:off x="2743496" y="1529066"/>
                  <a:ext cx="15575" cy="20544"/>
                </a:xfrm>
                <a:custGeom>
                  <a:avLst/>
                  <a:gdLst/>
                  <a:ahLst/>
                  <a:cxnLst/>
                  <a:rect l="l" t="t" r="r" b="b"/>
                  <a:pathLst>
                    <a:path w="699" h="922" extrusionOk="0">
                      <a:moveTo>
                        <a:pt x="564" y="0"/>
                      </a:moveTo>
                      <a:cubicBezTo>
                        <a:pt x="523" y="0"/>
                        <a:pt x="481" y="23"/>
                        <a:pt x="459" y="58"/>
                      </a:cubicBezTo>
                      <a:lnTo>
                        <a:pt x="37" y="738"/>
                      </a:lnTo>
                      <a:cubicBezTo>
                        <a:pt x="1" y="796"/>
                        <a:pt x="22" y="866"/>
                        <a:pt x="75" y="904"/>
                      </a:cubicBezTo>
                      <a:cubicBezTo>
                        <a:pt x="93" y="916"/>
                        <a:pt x="115" y="922"/>
                        <a:pt x="136" y="922"/>
                      </a:cubicBezTo>
                      <a:cubicBezTo>
                        <a:pt x="178" y="922"/>
                        <a:pt x="220" y="901"/>
                        <a:pt x="241" y="865"/>
                      </a:cubicBezTo>
                      <a:lnTo>
                        <a:pt x="663" y="184"/>
                      </a:lnTo>
                      <a:cubicBezTo>
                        <a:pt x="699" y="128"/>
                        <a:pt x="677"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2"/>
                <p:cNvSpPr/>
                <p:nvPr/>
              </p:nvSpPr>
              <p:spPr>
                <a:xfrm>
                  <a:off x="2773667" y="1547739"/>
                  <a:ext cx="15553" cy="20544"/>
                </a:xfrm>
                <a:custGeom>
                  <a:avLst/>
                  <a:gdLst/>
                  <a:ahLst/>
                  <a:cxnLst/>
                  <a:rect l="l" t="t" r="r" b="b"/>
                  <a:pathLst>
                    <a:path w="698" h="922" extrusionOk="0">
                      <a:moveTo>
                        <a:pt x="563" y="1"/>
                      </a:moveTo>
                      <a:cubicBezTo>
                        <a:pt x="522" y="1"/>
                        <a:pt x="479" y="23"/>
                        <a:pt x="457" y="58"/>
                      </a:cubicBezTo>
                      <a:lnTo>
                        <a:pt x="36" y="739"/>
                      </a:lnTo>
                      <a:cubicBezTo>
                        <a:pt x="0" y="796"/>
                        <a:pt x="22" y="867"/>
                        <a:pt x="75" y="904"/>
                      </a:cubicBezTo>
                      <a:cubicBezTo>
                        <a:pt x="93" y="916"/>
                        <a:pt x="114" y="922"/>
                        <a:pt x="135" y="922"/>
                      </a:cubicBezTo>
                      <a:cubicBezTo>
                        <a:pt x="176" y="922"/>
                        <a:pt x="218" y="900"/>
                        <a:pt x="241" y="866"/>
                      </a:cubicBezTo>
                      <a:lnTo>
                        <a:pt x="662" y="184"/>
                      </a:lnTo>
                      <a:cubicBezTo>
                        <a:pt x="698" y="128"/>
                        <a:pt x="676" y="56"/>
                        <a:pt x="623" y="19"/>
                      </a:cubicBezTo>
                      <a:cubicBezTo>
                        <a:pt x="605"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2"/>
                <p:cNvSpPr/>
                <p:nvPr/>
              </p:nvSpPr>
              <p:spPr>
                <a:xfrm>
                  <a:off x="2803793" y="1566389"/>
                  <a:ext cx="15575" cy="20567"/>
                </a:xfrm>
                <a:custGeom>
                  <a:avLst/>
                  <a:gdLst/>
                  <a:ahLst/>
                  <a:cxnLst/>
                  <a:rect l="l" t="t" r="r" b="b"/>
                  <a:pathLst>
                    <a:path w="699" h="923" extrusionOk="0">
                      <a:moveTo>
                        <a:pt x="563" y="1"/>
                      </a:moveTo>
                      <a:cubicBezTo>
                        <a:pt x="522" y="1"/>
                        <a:pt x="480" y="22"/>
                        <a:pt x="458" y="57"/>
                      </a:cubicBezTo>
                      <a:lnTo>
                        <a:pt x="37" y="739"/>
                      </a:lnTo>
                      <a:cubicBezTo>
                        <a:pt x="0" y="796"/>
                        <a:pt x="22" y="867"/>
                        <a:pt x="75" y="904"/>
                      </a:cubicBezTo>
                      <a:cubicBezTo>
                        <a:pt x="93" y="917"/>
                        <a:pt x="114" y="923"/>
                        <a:pt x="136" y="923"/>
                      </a:cubicBezTo>
                      <a:cubicBezTo>
                        <a:pt x="177" y="923"/>
                        <a:pt x="219" y="901"/>
                        <a:pt x="241" y="866"/>
                      </a:cubicBezTo>
                      <a:lnTo>
                        <a:pt x="662" y="185"/>
                      </a:lnTo>
                      <a:cubicBezTo>
                        <a:pt x="699" y="127"/>
                        <a:pt x="677" y="56"/>
                        <a:pt x="624" y="19"/>
                      </a:cubicBezTo>
                      <a:cubicBezTo>
                        <a:pt x="606" y="6"/>
                        <a:pt x="585"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2"/>
                <p:cNvSpPr/>
                <p:nvPr/>
              </p:nvSpPr>
              <p:spPr>
                <a:xfrm>
                  <a:off x="2833942" y="1585062"/>
                  <a:ext cx="15575" cy="20567"/>
                </a:xfrm>
                <a:custGeom>
                  <a:avLst/>
                  <a:gdLst/>
                  <a:ahLst/>
                  <a:cxnLst/>
                  <a:rect l="l" t="t" r="r" b="b"/>
                  <a:pathLst>
                    <a:path w="699" h="923" extrusionOk="0">
                      <a:moveTo>
                        <a:pt x="563" y="1"/>
                      </a:moveTo>
                      <a:cubicBezTo>
                        <a:pt x="522" y="1"/>
                        <a:pt x="480" y="22"/>
                        <a:pt x="458" y="58"/>
                      </a:cubicBezTo>
                      <a:lnTo>
                        <a:pt x="36" y="739"/>
                      </a:lnTo>
                      <a:cubicBezTo>
                        <a:pt x="0" y="795"/>
                        <a:pt x="21" y="867"/>
                        <a:pt x="75" y="904"/>
                      </a:cubicBezTo>
                      <a:cubicBezTo>
                        <a:pt x="93" y="917"/>
                        <a:pt x="114" y="922"/>
                        <a:pt x="136" y="922"/>
                      </a:cubicBezTo>
                      <a:cubicBezTo>
                        <a:pt x="177" y="922"/>
                        <a:pt x="219" y="901"/>
                        <a:pt x="240" y="866"/>
                      </a:cubicBezTo>
                      <a:lnTo>
                        <a:pt x="662" y="185"/>
                      </a:lnTo>
                      <a:cubicBezTo>
                        <a:pt x="698" y="127"/>
                        <a:pt x="678" y="57"/>
                        <a:pt x="624" y="19"/>
                      </a:cubicBezTo>
                      <a:cubicBezTo>
                        <a:pt x="606" y="6"/>
                        <a:pt x="584" y="1"/>
                        <a:pt x="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2"/>
                <p:cNvSpPr/>
                <p:nvPr/>
              </p:nvSpPr>
              <p:spPr>
                <a:xfrm>
                  <a:off x="2864091" y="1603735"/>
                  <a:ext cx="15553" cy="20567"/>
                </a:xfrm>
                <a:custGeom>
                  <a:avLst/>
                  <a:gdLst/>
                  <a:ahLst/>
                  <a:cxnLst/>
                  <a:rect l="l" t="t" r="r" b="b"/>
                  <a:pathLst>
                    <a:path w="698" h="923" extrusionOk="0">
                      <a:moveTo>
                        <a:pt x="562" y="1"/>
                      </a:moveTo>
                      <a:cubicBezTo>
                        <a:pt x="521" y="1"/>
                        <a:pt x="479" y="23"/>
                        <a:pt x="457" y="58"/>
                      </a:cubicBezTo>
                      <a:lnTo>
                        <a:pt x="35" y="739"/>
                      </a:lnTo>
                      <a:cubicBezTo>
                        <a:pt x="0" y="797"/>
                        <a:pt x="21" y="867"/>
                        <a:pt x="75" y="905"/>
                      </a:cubicBezTo>
                      <a:cubicBezTo>
                        <a:pt x="93" y="917"/>
                        <a:pt x="113" y="922"/>
                        <a:pt x="134" y="922"/>
                      </a:cubicBezTo>
                      <a:cubicBezTo>
                        <a:pt x="176" y="922"/>
                        <a:pt x="219" y="900"/>
                        <a:pt x="240" y="866"/>
                      </a:cubicBezTo>
                      <a:lnTo>
                        <a:pt x="662" y="185"/>
                      </a:lnTo>
                      <a:cubicBezTo>
                        <a:pt x="697" y="127"/>
                        <a:pt x="676" y="57"/>
                        <a:pt x="623" y="19"/>
                      </a:cubicBezTo>
                      <a:cubicBezTo>
                        <a:pt x="604" y="7"/>
                        <a:pt x="583" y="1"/>
                        <a:pt x="5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2"/>
                <p:cNvSpPr/>
                <p:nvPr/>
              </p:nvSpPr>
              <p:spPr>
                <a:xfrm>
                  <a:off x="2894195" y="1622408"/>
                  <a:ext cx="15598" cy="20544"/>
                </a:xfrm>
                <a:custGeom>
                  <a:avLst/>
                  <a:gdLst/>
                  <a:ahLst/>
                  <a:cxnLst/>
                  <a:rect l="l" t="t" r="r" b="b"/>
                  <a:pathLst>
                    <a:path w="700" h="922" extrusionOk="0">
                      <a:moveTo>
                        <a:pt x="564" y="0"/>
                      </a:moveTo>
                      <a:cubicBezTo>
                        <a:pt x="523" y="0"/>
                        <a:pt x="481" y="22"/>
                        <a:pt x="459" y="57"/>
                      </a:cubicBezTo>
                      <a:lnTo>
                        <a:pt x="37" y="738"/>
                      </a:lnTo>
                      <a:cubicBezTo>
                        <a:pt x="1" y="795"/>
                        <a:pt x="22" y="866"/>
                        <a:pt x="76" y="904"/>
                      </a:cubicBezTo>
                      <a:cubicBezTo>
                        <a:pt x="94" y="916"/>
                        <a:pt x="115" y="922"/>
                        <a:pt x="136" y="922"/>
                      </a:cubicBezTo>
                      <a:cubicBezTo>
                        <a:pt x="178" y="922"/>
                        <a:pt x="220" y="900"/>
                        <a:pt x="241" y="864"/>
                      </a:cubicBezTo>
                      <a:lnTo>
                        <a:pt x="663" y="184"/>
                      </a:lnTo>
                      <a:cubicBezTo>
                        <a:pt x="699" y="126"/>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2"/>
                <p:cNvSpPr/>
                <p:nvPr/>
              </p:nvSpPr>
              <p:spPr>
                <a:xfrm>
                  <a:off x="2924343" y="1641081"/>
                  <a:ext cx="15575" cy="20544"/>
                </a:xfrm>
                <a:custGeom>
                  <a:avLst/>
                  <a:gdLst/>
                  <a:ahLst/>
                  <a:cxnLst/>
                  <a:rect l="l" t="t" r="r" b="b"/>
                  <a:pathLst>
                    <a:path w="699" h="922" extrusionOk="0">
                      <a:moveTo>
                        <a:pt x="564" y="0"/>
                      </a:moveTo>
                      <a:cubicBezTo>
                        <a:pt x="522" y="0"/>
                        <a:pt x="481" y="22"/>
                        <a:pt x="459" y="57"/>
                      </a:cubicBezTo>
                      <a:lnTo>
                        <a:pt x="37" y="738"/>
                      </a:lnTo>
                      <a:cubicBezTo>
                        <a:pt x="1" y="795"/>
                        <a:pt x="22" y="867"/>
                        <a:pt x="75" y="904"/>
                      </a:cubicBezTo>
                      <a:cubicBezTo>
                        <a:pt x="93" y="916"/>
                        <a:pt x="114" y="921"/>
                        <a:pt x="135" y="921"/>
                      </a:cubicBezTo>
                      <a:cubicBezTo>
                        <a:pt x="177" y="921"/>
                        <a:pt x="219" y="900"/>
                        <a:pt x="241" y="864"/>
                      </a:cubicBezTo>
                      <a:lnTo>
                        <a:pt x="663" y="184"/>
                      </a:lnTo>
                      <a:cubicBezTo>
                        <a:pt x="699" y="127"/>
                        <a:pt x="678" y="56"/>
                        <a:pt x="624" y="19"/>
                      </a:cubicBezTo>
                      <a:cubicBezTo>
                        <a:pt x="606" y="6"/>
                        <a:pt x="585" y="0"/>
                        <a:pt x="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2"/>
                <p:cNvSpPr/>
                <p:nvPr/>
              </p:nvSpPr>
              <p:spPr>
                <a:xfrm>
                  <a:off x="2954492" y="1659754"/>
                  <a:ext cx="15553" cy="20544"/>
                </a:xfrm>
                <a:custGeom>
                  <a:avLst/>
                  <a:gdLst/>
                  <a:ahLst/>
                  <a:cxnLst/>
                  <a:rect l="l" t="t" r="r" b="b"/>
                  <a:pathLst>
                    <a:path w="698" h="922" extrusionOk="0">
                      <a:moveTo>
                        <a:pt x="562" y="0"/>
                      </a:moveTo>
                      <a:cubicBezTo>
                        <a:pt x="521" y="0"/>
                        <a:pt x="479" y="22"/>
                        <a:pt x="458" y="57"/>
                      </a:cubicBezTo>
                      <a:lnTo>
                        <a:pt x="36" y="739"/>
                      </a:lnTo>
                      <a:cubicBezTo>
                        <a:pt x="1" y="795"/>
                        <a:pt x="22" y="867"/>
                        <a:pt x="75" y="904"/>
                      </a:cubicBezTo>
                      <a:cubicBezTo>
                        <a:pt x="94" y="916"/>
                        <a:pt x="115" y="921"/>
                        <a:pt x="136" y="921"/>
                      </a:cubicBezTo>
                      <a:cubicBezTo>
                        <a:pt x="178" y="921"/>
                        <a:pt x="220" y="900"/>
                        <a:pt x="241" y="865"/>
                      </a:cubicBezTo>
                      <a:lnTo>
                        <a:pt x="663" y="184"/>
                      </a:lnTo>
                      <a:cubicBezTo>
                        <a:pt x="698" y="127"/>
                        <a:pt x="676" y="56"/>
                        <a:pt x="623" y="19"/>
                      </a:cubicBezTo>
                      <a:cubicBezTo>
                        <a:pt x="605" y="6"/>
                        <a:pt x="584" y="0"/>
                        <a:pt x="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76" name="Google Shape;2976;p52"/>
            <p:cNvGrpSpPr/>
            <p:nvPr/>
          </p:nvGrpSpPr>
          <p:grpSpPr>
            <a:xfrm>
              <a:off x="2317987" y="2920670"/>
              <a:ext cx="366369" cy="324010"/>
              <a:chOff x="4967212" y="3076095"/>
              <a:chExt cx="366369" cy="324010"/>
            </a:xfrm>
          </p:grpSpPr>
          <p:sp>
            <p:nvSpPr>
              <p:cNvPr id="2977" name="Google Shape;2977;p52"/>
              <p:cNvSpPr/>
              <p:nvPr/>
            </p:nvSpPr>
            <p:spPr>
              <a:xfrm>
                <a:off x="4981606" y="3105865"/>
                <a:ext cx="351974" cy="294240"/>
              </a:xfrm>
              <a:custGeom>
                <a:avLst/>
                <a:gdLst/>
                <a:ahLst/>
                <a:cxnLst/>
                <a:rect l="l" t="t" r="r" b="b"/>
                <a:pathLst>
                  <a:path w="15796" h="13205" extrusionOk="0">
                    <a:moveTo>
                      <a:pt x="12280" y="0"/>
                    </a:moveTo>
                    <a:lnTo>
                      <a:pt x="8206" y="1970"/>
                    </a:lnTo>
                    <a:cubicBezTo>
                      <a:pt x="8139" y="2865"/>
                      <a:pt x="7613" y="3700"/>
                      <a:pt x="6748" y="4117"/>
                    </a:cubicBezTo>
                    <a:cubicBezTo>
                      <a:pt x="6384" y="4294"/>
                      <a:pt x="6000" y="4377"/>
                      <a:pt x="5621" y="4377"/>
                    </a:cubicBezTo>
                    <a:cubicBezTo>
                      <a:pt x="5100" y="4377"/>
                      <a:pt x="4589" y="4219"/>
                      <a:pt x="4159" y="3927"/>
                    </a:cubicBezTo>
                    <a:lnTo>
                      <a:pt x="1" y="5937"/>
                    </a:lnTo>
                    <a:lnTo>
                      <a:pt x="3515" y="13204"/>
                    </a:lnTo>
                    <a:lnTo>
                      <a:pt x="7566" y="11247"/>
                    </a:lnTo>
                    <a:cubicBezTo>
                      <a:pt x="7541" y="10257"/>
                      <a:pt x="8082" y="9296"/>
                      <a:pt x="9031" y="8837"/>
                    </a:cubicBezTo>
                    <a:cubicBezTo>
                      <a:pt x="9394" y="8661"/>
                      <a:pt x="9778" y="8578"/>
                      <a:pt x="10156" y="8578"/>
                    </a:cubicBezTo>
                    <a:cubicBezTo>
                      <a:pt x="10765" y="8578"/>
                      <a:pt x="11359" y="8794"/>
                      <a:pt x="11829" y="9186"/>
                    </a:cubicBezTo>
                    <a:lnTo>
                      <a:pt x="15795" y="7267"/>
                    </a:lnTo>
                    <a:lnTo>
                      <a:pt x="122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2"/>
              <p:cNvSpPr/>
              <p:nvPr/>
            </p:nvSpPr>
            <p:spPr>
              <a:xfrm>
                <a:off x="4967212" y="3076095"/>
                <a:ext cx="351974" cy="294240"/>
              </a:xfrm>
              <a:custGeom>
                <a:avLst/>
                <a:gdLst/>
                <a:ahLst/>
                <a:cxnLst/>
                <a:rect l="l" t="t" r="r" b="b"/>
                <a:pathLst>
                  <a:path w="15796" h="13205" extrusionOk="0">
                    <a:moveTo>
                      <a:pt x="12280" y="0"/>
                    </a:moveTo>
                    <a:lnTo>
                      <a:pt x="8206" y="1970"/>
                    </a:lnTo>
                    <a:cubicBezTo>
                      <a:pt x="8139" y="2864"/>
                      <a:pt x="7613" y="3700"/>
                      <a:pt x="6748" y="4118"/>
                    </a:cubicBezTo>
                    <a:cubicBezTo>
                      <a:pt x="6384" y="4293"/>
                      <a:pt x="6000" y="4377"/>
                      <a:pt x="5621" y="4377"/>
                    </a:cubicBezTo>
                    <a:cubicBezTo>
                      <a:pt x="5100" y="4377"/>
                      <a:pt x="4589" y="4219"/>
                      <a:pt x="4159" y="3927"/>
                    </a:cubicBezTo>
                    <a:lnTo>
                      <a:pt x="1" y="5937"/>
                    </a:lnTo>
                    <a:lnTo>
                      <a:pt x="3515" y="13204"/>
                    </a:lnTo>
                    <a:lnTo>
                      <a:pt x="7566" y="11246"/>
                    </a:lnTo>
                    <a:cubicBezTo>
                      <a:pt x="7540" y="10257"/>
                      <a:pt x="8082" y="9296"/>
                      <a:pt x="9030" y="8837"/>
                    </a:cubicBezTo>
                    <a:cubicBezTo>
                      <a:pt x="9394" y="8661"/>
                      <a:pt x="9778" y="8578"/>
                      <a:pt x="10157" y="8578"/>
                    </a:cubicBezTo>
                    <a:cubicBezTo>
                      <a:pt x="10766" y="8578"/>
                      <a:pt x="11360" y="8794"/>
                      <a:pt x="11829" y="9185"/>
                    </a:cubicBezTo>
                    <a:lnTo>
                      <a:pt x="15795" y="7268"/>
                    </a:lnTo>
                    <a:lnTo>
                      <a:pt x="122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2"/>
              <p:cNvSpPr/>
              <p:nvPr/>
            </p:nvSpPr>
            <p:spPr>
              <a:xfrm>
                <a:off x="5115147" y="3235640"/>
                <a:ext cx="130932" cy="118476"/>
              </a:xfrm>
              <a:custGeom>
                <a:avLst/>
                <a:gdLst/>
                <a:ahLst/>
                <a:cxnLst/>
                <a:rect l="l" t="t" r="r" b="b"/>
                <a:pathLst>
                  <a:path w="5876" h="5317" extrusionOk="0">
                    <a:moveTo>
                      <a:pt x="4261" y="1"/>
                    </a:moveTo>
                    <a:lnTo>
                      <a:pt x="0" y="2061"/>
                    </a:lnTo>
                    <a:lnTo>
                      <a:pt x="1573" y="5316"/>
                    </a:lnTo>
                    <a:cubicBezTo>
                      <a:pt x="1588" y="4364"/>
                      <a:pt x="2122" y="3456"/>
                      <a:pt x="3036" y="3013"/>
                    </a:cubicBezTo>
                    <a:cubicBezTo>
                      <a:pt x="3399" y="2837"/>
                      <a:pt x="3783" y="2754"/>
                      <a:pt x="4161" y="2754"/>
                    </a:cubicBezTo>
                    <a:cubicBezTo>
                      <a:pt x="4771" y="2754"/>
                      <a:pt x="5365" y="2970"/>
                      <a:pt x="5833" y="3362"/>
                    </a:cubicBezTo>
                    <a:lnTo>
                      <a:pt x="5875" y="3342"/>
                    </a:lnTo>
                    <a:lnTo>
                      <a:pt x="42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2"/>
              <p:cNvSpPr/>
              <p:nvPr/>
            </p:nvSpPr>
            <p:spPr>
              <a:xfrm>
                <a:off x="5002218" y="3168792"/>
                <a:ext cx="207472" cy="147376"/>
              </a:xfrm>
              <a:custGeom>
                <a:avLst/>
                <a:gdLst/>
                <a:ahLst/>
                <a:cxnLst/>
                <a:rect l="l" t="t" r="r" b="b"/>
                <a:pathLst>
                  <a:path w="9311" h="6614" extrusionOk="0">
                    <a:moveTo>
                      <a:pt x="7978" y="0"/>
                    </a:moveTo>
                    <a:lnTo>
                      <a:pt x="1" y="3857"/>
                    </a:lnTo>
                    <a:lnTo>
                      <a:pt x="1334" y="6613"/>
                    </a:lnTo>
                    <a:lnTo>
                      <a:pt x="9310" y="2757"/>
                    </a:lnTo>
                    <a:lnTo>
                      <a:pt x="79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2"/>
              <p:cNvSpPr/>
              <p:nvPr/>
            </p:nvSpPr>
            <p:spPr>
              <a:xfrm>
                <a:off x="5025370" y="3206896"/>
                <a:ext cx="171152" cy="87058"/>
              </a:xfrm>
              <a:custGeom>
                <a:avLst/>
                <a:gdLst/>
                <a:ahLst/>
                <a:cxnLst/>
                <a:rect l="l" t="t" r="r" b="b"/>
                <a:pathLst>
                  <a:path w="7681" h="3907" extrusionOk="0">
                    <a:moveTo>
                      <a:pt x="7560" y="1"/>
                    </a:moveTo>
                    <a:lnTo>
                      <a:pt x="0" y="3656"/>
                    </a:lnTo>
                    <a:lnTo>
                      <a:pt x="122" y="3907"/>
                    </a:lnTo>
                    <a:lnTo>
                      <a:pt x="7681" y="252"/>
                    </a:lnTo>
                    <a:lnTo>
                      <a:pt x="75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2"/>
              <p:cNvSpPr/>
              <p:nvPr/>
            </p:nvSpPr>
            <p:spPr>
              <a:xfrm>
                <a:off x="5195121" y="3141652"/>
                <a:ext cx="76719" cy="67471"/>
              </a:xfrm>
              <a:custGeom>
                <a:avLst/>
                <a:gdLst/>
                <a:ahLst/>
                <a:cxnLst/>
                <a:rect l="l" t="t" r="r" b="b"/>
                <a:pathLst>
                  <a:path w="3443" h="3028" extrusionOk="0">
                    <a:moveTo>
                      <a:pt x="1719" y="1"/>
                    </a:moveTo>
                    <a:cubicBezTo>
                      <a:pt x="1426" y="1"/>
                      <a:pt x="1130" y="86"/>
                      <a:pt x="870" y="263"/>
                    </a:cubicBezTo>
                    <a:cubicBezTo>
                      <a:pt x="178" y="733"/>
                      <a:pt x="0" y="1673"/>
                      <a:pt x="470" y="2365"/>
                    </a:cubicBezTo>
                    <a:cubicBezTo>
                      <a:pt x="763" y="2796"/>
                      <a:pt x="1238" y="3028"/>
                      <a:pt x="1722" y="3028"/>
                    </a:cubicBezTo>
                    <a:cubicBezTo>
                      <a:pt x="2015" y="3028"/>
                      <a:pt x="2311" y="2943"/>
                      <a:pt x="2572" y="2766"/>
                    </a:cubicBezTo>
                    <a:cubicBezTo>
                      <a:pt x="3263" y="2296"/>
                      <a:pt x="3443" y="1355"/>
                      <a:pt x="2973" y="663"/>
                    </a:cubicBezTo>
                    <a:cubicBezTo>
                      <a:pt x="2679" y="233"/>
                      <a:pt x="2203" y="1"/>
                      <a:pt x="17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2"/>
              <p:cNvSpPr/>
              <p:nvPr/>
            </p:nvSpPr>
            <p:spPr>
              <a:xfrm>
                <a:off x="5208067" y="3153060"/>
                <a:ext cx="50760" cy="44676"/>
              </a:xfrm>
              <a:custGeom>
                <a:avLst/>
                <a:gdLst/>
                <a:ahLst/>
                <a:cxnLst/>
                <a:rect l="l" t="t" r="r" b="b"/>
                <a:pathLst>
                  <a:path w="2278" h="2005" extrusionOk="0">
                    <a:moveTo>
                      <a:pt x="1140" y="1"/>
                    </a:moveTo>
                    <a:cubicBezTo>
                      <a:pt x="945" y="1"/>
                      <a:pt x="749" y="58"/>
                      <a:pt x="576" y="176"/>
                    </a:cubicBezTo>
                    <a:cubicBezTo>
                      <a:pt x="119" y="486"/>
                      <a:pt x="1" y="1108"/>
                      <a:pt x="312" y="1566"/>
                    </a:cubicBezTo>
                    <a:cubicBezTo>
                      <a:pt x="505" y="1851"/>
                      <a:pt x="820" y="2004"/>
                      <a:pt x="1140" y="2004"/>
                    </a:cubicBezTo>
                    <a:cubicBezTo>
                      <a:pt x="1334" y="2004"/>
                      <a:pt x="1530" y="1948"/>
                      <a:pt x="1703" y="1831"/>
                    </a:cubicBezTo>
                    <a:cubicBezTo>
                      <a:pt x="2159" y="1519"/>
                      <a:pt x="2277" y="898"/>
                      <a:pt x="1967" y="439"/>
                    </a:cubicBezTo>
                    <a:cubicBezTo>
                      <a:pt x="1773" y="154"/>
                      <a:pt x="1459" y="1"/>
                      <a:pt x="1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2"/>
              <p:cNvSpPr/>
              <p:nvPr/>
            </p:nvSpPr>
            <p:spPr>
              <a:xfrm>
                <a:off x="5218718" y="3155244"/>
                <a:ext cx="29992" cy="39953"/>
              </a:xfrm>
              <a:custGeom>
                <a:avLst/>
                <a:gdLst/>
                <a:ahLst/>
                <a:cxnLst/>
                <a:rect l="l" t="t" r="r" b="b"/>
                <a:pathLst>
                  <a:path w="1346" h="1793" extrusionOk="0">
                    <a:moveTo>
                      <a:pt x="237" y="1"/>
                    </a:moveTo>
                    <a:cubicBezTo>
                      <a:pt x="190" y="24"/>
                      <a:pt x="142" y="47"/>
                      <a:pt x="98" y="78"/>
                    </a:cubicBezTo>
                    <a:cubicBezTo>
                      <a:pt x="62" y="101"/>
                      <a:pt x="32" y="131"/>
                      <a:pt x="0" y="159"/>
                    </a:cubicBezTo>
                    <a:lnTo>
                      <a:pt x="1114" y="1793"/>
                    </a:lnTo>
                    <a:cubicBezTo>
                      <a:pt x="1151" y="1773"/>
                      <a:pt x="1190" y="1756"/>
                      <a:pt x="1225" y="1733"/>
                    </a:cubicBezTo>
                    <a:cubicBezTo>
                      <a:pt x="1269" y="1702"/>
                      <a:pt x="1307" y="1667"/>
                      <a:pt x="1346" y="1631"/>
                    </a:cubicBezTo>
                    <a:lnTo>
                      <a:pt x="2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1" name="Rectangle 170"/>
          <p:cNvSpPr/>
          <p:nvPr/>
        </p:nvSpPr>
        <p:spPr>
          <a:xfrm>
            <a:off x="542136" y="350306"/>
            <a:ext cx="8213177" cy="2031325"/>
          </a:xfrm>
          <a:prstGeom prst="rect">
            <a:avLst/>
          </a:prstGeom>
        </p:spPr>
        <p:txBody>
          <a:bodyPr wrap="square">
            <a:spAutoFit/>
          </a:bodyPr>
          <a:lstStyle/>
          <a:p>
            <a:pPr lvl="0" algn="ctr">
              <a:lnSpc>
                <a:spcPct val="150000"/>
              </a:lnSpc>
              <a:buClrTx/>
              <a:defRPr/>
            </a:pPr>
            <a:r>
              <a:rPr lang="vi-VN" sz="4300" b="1">
                <a:solidFill>
                  <a:schemeClr val="bg1">
                    <a:lumMod val="25000"/>
                  </a:schemeClr>
                </a:solidFill>
                <a:sym typeface="Pangolin"/>
              </a:rPr>
              <a:t>CẢM ƠN CÁC EM </a:t>
            </a:r>
          </a:p>
          <a:p>
            <a:pPr lvl="0" algn="ctr">
              <a:lnSpc>
                <a:spcPct val="150000"/>
              </a:lnSpc>
              <a:buClrTx/>
              <a:defRPr/>
            </a:pPr>
            <a:r>
              <a:rPr lang="vi-VN" sz="4300" b="1">
                <a:solidFill>
                  <a:schemeClr val="bg1">
                    <a:lumMod val="25000"/>
                  </a:schemeClr>
                </a:solidFill>
                <a:sym typeface="Pangolin"/>
              </a:rPr>
              <a:t>ĐÃ THEO DÕI </a:t>
            </a:r>
            <a:r>
              <a:rPr lang="en-US" sz="4300" b="1" smtClean="0">
                <a:solidFill>
                  <a:schemeClr val="bg1">
                    <a:lumMod val="25000"/>
                  </a:schemeClr>
                </a:solidFill>
                <a:sym typeface="Pangolin"/>
              </a:rPr>
              <a:t>TIẾT</a:t>
            </a:r>
            <a:r>
              <a:rPr lang="vi-VN" sz="4300" b="1" smtClean="0">
                <a:solidFill>
                  <a:schemeClr val="bg1">
                    <a:lumMod val="25000"/>
                  </a:schemeClr>
                </a:solidFill>
                <a:sym typeface="Pangolin"/>
              </a:rPr>
              <a:t> </a:t>
            </a:r>
            <a:r>
              <a:rPr lang="vi-VN" sz="4300" b="1">
                <a:solidFill>
                  <a:schemeClr val="bg1">
                    <a:lumMod val="25000"/>
                  </a:schemeClr>
                </a:solidFill>
                <a:sym typeface="Pangolin"/>
              </a:rPr>
              <a:t>HỌC!</a:t>
            </a:r>
          </a:p>
        </p:txBody>
      </p:sp>
    </p:spTree>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112" name="Title 21"/>
          <p:cNvSpPr>
            <a:spLocks noGrp="1"/>
          </p:cNvSpPr>
          <p:nvPr>
            <p:ph type="title" idx="4294967295"/>
          </p:nvPr>
        </p:nvSpPr>
        <p:spPr>
          <a:xfrm>
            <a:off x="698897" y="448951"/>
            <a:ext cx="970877"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1</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117" name="Google Shape;4008;p73"/>
          <p:cNvGrpSpPr/>
          <p:nvPr/>
        </p:nvGrpSpPr>
        <p:grpSpPr>
          <a:xfrm rot="5748631">
            <a:off x="110667" y="4204924"/>
            <a:ext cx="754454" cy="427336"/>
            <a:chOff x="2999225" y="2256775"/>
            <a:chExt cx="4013054" cy="2273064"/>
          </a:xfrm>
        </p:grpSpPr>
        <p:sp>
          <p:nvSpPr>
            <p:cNvPr id="118" name="Google Shape;4009;p73"/>
            <p:cNvSpPr/>
            <p:nvPr/>
          </p:nvSpPr>
          <p:spPr>
            <a:xfrm>
              <a:off x="2999225" y="2389280"/>
              <a:ext cx="3447970" cy="2140559"/>
            </a:xfrm>
            <a:custGeom>
              <a:avLst/>
              <a:gdLst/>
              <a:ahLst/>
              <a:cxnLst/>
              <a:rect l="l" t="t" r="r" b="b"/>
              <a:pathLst>
                <a:path w="33021" h="20500" extrusionOk="0">
                  <a:moveTo>
                    <a:pt x="29996" y="0"/>
                  </a:moveTo>
                  <a:lnTo>
                    <a:pt x="1422" y="16111"/>
                  </a:lnTo>
                  <a:cubicBezTo>
                    <a:pt x="452" y="16659"/>
                    <a:pt x="0" y="17815"/>
                    <a:pt x="343" y="18875"/>
                  </a:cubicBezTo>
                  <a:cubicBezTo>
                    <a:pt x="668" y="19882"/>
                    <a:pt x="1597" y="20499"/>
                    <a:pt x="2576" y="20499"/>
                  </a:cubicBezTo>
                  <a:cubicBezTo>
                    <a:pt x="2936" y="20499"/>
                    <a:pt x="3304" y="20416"/>
                    <a:pt x="3650" y="20237"/>
                  </a:cubicBezTo>
                  <a:lnTo>
                    <a:pt x="33021" y="5066"/>
                  </a:lnTo>
                  <a:lnTo>
                    <a:pt x="29917" y="5005"/>
                  </a:lnTo>
                  <a:lnTo>
                    <a:pt x="31350" y="2542"/>
                  </a:lnTo>
                  <a:lnTo>
                    <a:pt x="28724" y="2617"/>
                  </a:lnTo>
                  <a:lnTo>
                    <a:pt x="2999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010;p73"/>
            <p:cNvSpPr/>
            <p:nvPr/>
          </p:nvSpPr>
          <p:spPr>
            <a:xfrm>
              <a:off x="3560152" y="2918151"/>
              <a:ext cx="2887039" cy="1491291"/>
            </a:xfrm>
            <a:custGeom>
              <a:avLst/>
              <a:gdLst/>
              <a:ahLst/>
              <a:cxnLst/>
              <a:rect l="l" t="t" r="r" b="b"/>
              <a:pathLst>
                <a:path w="27649" h="14282" extrusionOk="0">
                  <a:moveTo>
                    <a:pt x="1" y="14282"/>
                  </a:moveTo>
                  <a:cubicBezTo>
                    <a:pt x="1" y="14282"/>
                    <a:pt x="1" y="14282"/>
                    <a:pt x="1" y="14282"/>
                  </a:cubicBezTo>
                  <a:lnTo>
                    <a:pt x="27649" y="1"/>
                  </a:lnTo>
                  <a:lnTo>
                    <a:pt x="1" y="14282"/>
                  </a:lnTo>
                  <a:close/>
                </a:path>
              </a:pathLst>
            </a:custGeom>
            <a:solidFill>
              <a:srgbClr val="E7B47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011;p73"/>
            <p:cNvSpPr/>
            <p:nvPr/>
          </p:nvSpPr>
          <p:spPr>
            <a:xfrm>
              <a:off x="2999225" y="3617848"/>
              <a:ext cx="1241420" cy="911982"/>
            </a:xfrm>
            <a:custGeom>
              <a:avLst/>
              <a:gdLst/>
              <a:ahLst/>
              <a:cxnLst/>
              <a:rect l="l" t="t" r="r" b="b"/>
              <a:pathLst>
                <a:path w="11889" h="8734" extrusionOk="0">
                  <a:moveTo>
                    <a:pt x="9131" y="1"/>
                  </a:moveTo>
                  <a:lnTo>
                    <a:pt x="1422" y="4345"/>
                  </a:lnTo>
                  <a:cubicBezTo>
                    <a:pt x="452" y="4893"/>
                    <a:pt x="0" y="6049"/>
                    <a:pt x="343" y="7109"/>
                  </a:cubicBezTo>
                  <a:cubicBezTo>
                    <a:pt x="668" y="8116"/>
                    <a:pt x="1597" y="8733"/>
                    <a:pt x="2576" y="8733"/>
                  </a:cubicBezTo>
                  <a:cubicBezTo>
                    <a:pt x="2936" y="8733"/>
                    <a:pt x="3304" y="8650"/>
                    <a:pt x="3650" y="8471"/>
                  </a:cubicBezTo>
                  <a:lnTo>
                    <a:pt x="11889" y="4215"/>
                  </a:lnTo>
                  <a:cubicBezTo>
                    <a:pt x="10915" y="3890"/>
                    <a:pt x="10063" y="3198"/>
                    <a:pt x="9559" y="2212"/>
                  </a:cubicBezTo>
                  <a:cubicBezTo>
                    <a:pt x="9198" y="1507"/>
                    <a:pt x="9064" y="741"/>
                    <a:pt x="91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012;p73"/>
            <p:cNvSpPr/>
            <p:nvPr/>
          </p:nvSpPr>
          <p:spPr>
            <a:xfrm>
              <a:off x="2999225" y="3930994"/>
              <a:ext cx="674328" cy="598834"/>
            </a:xfrm>
            <a:custGeom>
              <a:avLst/>
              <a:gdLst/>
              <a:ahLst/>
              <a:cxnLst/>
              <a:rect l="l" t="t" r="r" b="b"/>
              <a:pathLst>
                <a:path w="6458" h="5735" extrusionOk="0">
                  <a:moveTo>
                    <a:pt x="3811" y="0"/>
                  </a:moveTo>
                  <a:lnTo>
                    <a:pt x="1422" y="1346"/>
                  </a:lnTo>
                  <a:cubicBezTo>
                    <a:pt x="452" y="1894"/>
                    <a:pt x="0" y="3050"/>
                    <a:pt x="343" y="4110"/>
                  </a:cubicBezTo>
                  <a:cubicBezTo>
                    <a:pt x="668" y="5117"/>
                    <a:pt x="1597" y="5734"/>
                    <a:pt x="2576" y="5734"/>
                  </a:cubicBezTo>
                  <a:cubicBezTo>
                    <a:pt x="2936" y="5734"/>
                    <a:pt x="3304" y="5651"/>
                    <a:pt x="3650" y="5472"/>
                  </a:cubicBezTo>
                  <a:lnTo>
                    <a:pt x="6457" y="4022"/>
                  </a:lnTo>
                  <a:cubicBezTo>
                    <a:pt x="5480" y="3872"/>
                    <a:pt x="4583" y="3283"/>
                    <a:pt x="4082" y="2342"/>
                  </a:cubicBezTo>
                  <a:cubicBezTo>
                    <a:pt x="3685" y="1594"/>
                    <a:pt x="3612" y="762"/>
                    <a:pt x="38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013;p73"/>
            <p:cNvSpPr/>
            <p:nvPr/>
          </p:nvSpPr>
          <p:spPr>
            <a:xfrm>
              <a:off x="5998390" y="2303971"/>
              <a:ext cx="809027" cy="614288"/>
            </a:xfrm>
            <a:custGeom>
              <a:avLst/>
              <a:gdLst/>
              <a:ahLst/>
              <a:cxnLst/>
              <a:rect l="l" t="t" r="r" b="b"/>
              <a:pathLst>
                <a:path w="7748" h="5883" extrusionOk="0">
                  <a:moveTo>
                    <a:pt x="6712" y="0"/>
                  </a:moveTo>
                  <a:lnTo>
                    <a:pt x="1273" y="817"/>
                  </a:lnTo>
                  <a:lnTo>
                    <a:pt x="1" y="3434"/>
                  </a:lnTo>
                  <a:lnTo>
                    <a:pt x="2627" y="3359"/>
                  </a:lnTo>
                  <a:lnTo>
                    <a:pt x="1194" y="5822"/>
                  </a:lnTo>
                  <a:lnTo>
                    <a:pt x="4298" y="5883"/>
                  </a:lnTo>
                  <a:lnTo>
                    <a:pt x="7748" y="1844"/>
                  </a:lnTo>
                  <a:cubicBezTo>
                    <a:pt x="6973" y="1120"/>
                    <a:pt x="6748" y="465"/>
                    <a:pt x="67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014;p73"/>
            <p:cNvSpPr/>
            <p:nvPr/>
          </p:nvSpPr>
          <p:spPr>
            <a:xfrm>
              <a:off x="2999225" y="3992287"/>
              <a:ext cx="536915" cy="537541"/>
            </a:xfrm>
            <a:custGeom>
              <a:avLst/>
              <a:gdLst/>
              <a:ahLst/>
              <a:cxnLst/>
              <a:rect l="l" t="t" r="r" b="b"/>
              <a:pathLst>
                <a:path w="5142" h="5148" extrusionOk="0">
                  <a:moveTo>
                    <a:pt x="2770" y="0"/>
                  </a:moveTo>
                  <a:lnTo>
                    <a:pt x="1422" y="759"/>
                  </a:lnTo>
                  <a:cubicBezTo>
                    <a:pt x="452" y="1307"/>
                    <a:pt x="0" y="2463"/>
                    <a:pt x="343" y="3523"/>
                  </a:cubicBezTo>
                  <a:cubicBezTo>
                    <a:pt x="668" y="4530"/>
                    <a:pt x="1597" y="5147"/>
                    <a:pt x="2576" y="5147"/>
                  </a:cubicBezTo>
                  <a:cubicBezTo>
                    <a:pt x="2936" y="5147"/>
                    <a:pt x="3304" y="5064"/>
                    <a:pt x="3650" y="4885"/>
                  </a:cubicBezTo>
                  <a:lnTo>
                    <a:pt x="5141" y="4113"/>
                  </a:lnTo>
                  <a:cubicBezTo>
                    <a:pt x="4329" y="3749"/>
                    <a:pt x="3629" y="3115"/>
                    <a:pt x="3192" y="2261"/>
                  </a:cubicBezTo>
                  <a:cubicBezTo>
                    <a:pt x="2823" y="1539"/>
                    <a:pt x="2692" y="756"/>
                    <a:pt x="27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015;p73"/>
            <p:cNvSpPr/>
            <p:nvPr/>
          </p:nvSpPr>
          <p:spPr>
            <a:xfrm>
              <a:off x="6699131" y="2256775"/>
              <a:ext cx="313148" cy="239847"/>
            </a:xfrm>
            <a:custGeom>
              <a:avLst/>
              <a:gdLst/>
              <a:ahLst/>
              <a:cxnLst/>
              <a:rect l="l" t="t" r="r" b="b"/>
              <a:pathLst>
                <a:path w="2999" h="2297" extrusionOk="0">
                  <a:moveTo>
                    <a:pt x="2999" y="1"/>
                  </a:moveTo>
                  <a:lnTo>
                    <a:pt x="1" y="452"/>
                  </a:lnTo>
                  <a:cubicBezTo>
                    <a:pt x="37" y="917"/>
                    <a:pt x="262" y="1572"/>
                    <a:pt x="1037" y="2296"/>
                  </a:cubicBezTo>
                  <a:lnTo>
                    <a:pt x="299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roup 7"/>
          <p:cNvGrpSpPr/>
          <p:nvPr/>
        </p:nvGrpSpPr>
        <p:grpSpPr>
          <a:xfrm>
            <a:off x="584263" y="921151"/>
            <a:ext cx="7968438" cy="1064439"/>
            <a:chOff x="642825" y="881396"/>
            <a:chExt cx="7968438" cy="1064439"/>
          </a:xfrm>
        </p:grpSpPr>
        <mc:AlternateContent xmlns:mc="http://schemas.openxmlformats.org/markup-compatibility/2006" xmlns:a14="http://schemas.microsoft.com/office/drawing/2010/main">
          <mc:Choice Requires="a14">
            <p:sp>
              <p:nvSpPr>
                <p:cNvPr id="113" name="Rectangle 112"/>
                <p:cNvSpPr/>
                <p:nvPr/>
              </p:nvSpPr>
              <p:spPr>
                <a:xfrm>
                  <a:off x="642825" y="911706"/>
                  <a:ext cx="7968438" cy="1034129"/>
                </a:xfrm>
                <a:prstGeom prst="rect">
                  <a:avLst/>
                </a:prstGeom>
              </p:spPr>
              <p:txBody>
                <a:bodyPr wrap="square">
                  <a:spAutoFit/>
                </a:bodyPr>
                <a:lstStyle/>
                <a:p>
                  <a:pPr lvl="0" algn="just">
                    <a:lnSpc>
                      <a:spcPct val="170000"/>
                    </a:lnSpc>
                  </a:pPr>
                  <a:r>
                    <a:rPr lang="vi-VN" sz="1800">
                      <a:ea typeface="Arial" panose="020B0604020202020204" pitchFamily="34" charset="0"/>
                      <a:cs typeface="Times New Roman" panose="02020603050405020304" pitchFamily="18" charset="0"/>
                    </a:rPr>
                    <a:t>Nếu nhân cả tử và mẫu của phân thức </a:t>
                  </a:r>
                  <a:r>
                    <a:rPr lang="en-US" sz="1800" smtClean="0">
                      <a:ea typeface="Arial" panose="020B0604020202020204" pitchFamily="34" charset="0"/>
                      <a:cs typeface="Times New Roman" panose="02020603050405020304" pitchFamily="18" charset="0"/>
                    </a:rPr>
                    <a:t>          </a:t>
                  </a:r>
                  <a:r>
                    <a:rPr lang="vi-VN" sz="1800" smtClean="0">
                      <a:ea typeface="Arial" panose="020B0604020202020204" pitchFamily="34" charset="0"/>
                      <a:cs typeface="Times New Roman" panose="02020603050405020304" pitchFamily="18" charset="0"/>
                    </a:rPr>
                    <a:t>với </a:t>
                  </a: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2</m:t>
                      </m:r>
                      <m:r>
                        <a:rPr lang="vi-VN" sz="1800" i="1" smtClean="0">
                          <a:latin typeface="Cambria Math" panose="02040503050406030204" pitchFamily="18" charset="0"/>
                          <a:ea typeface="Arial" panose="020B0604020202020204" pitchFamily="34" charset="0"/>
                          <a:cs typeface="Times New Roman" panose="02020603050405020304" pitchFamily="18" charset="0"/>
                        </a:rPr>
                        <m:t>𝑥</m:t>
                      </m:r>
                    </m:oMath>
                  </a14:m>
                  <a:r>
                    <a:rPr lang="vi-VN" sz="1800">
                      <a:ea typeface="Arial" panose="020B0604020202020204" pitchFamily="34" charset="0"/>
                      <a:cs typeface="Times New Roman" panose="02020603050405020304" pitchFamily="18" charset="0"/>
                    </a:rPr>
                    <a:t> ta được phân thức mới nào? Giải thích vì sao phân thức mới nhận được bằng phân thức đã cho</a:t>
                  </a:r>
                  <a:r>
                    <a:rPr lang="vi-VN" sz="1800" smtClean="0">
                      <a:ea typeface="Arial" panose="020B0604020202020204" pitchFamily="34" charset="0"/>
                      <a:cs typeface="Times New Roman" panose="02020603050405020304" pitchFamily="18" charset="0"/>
                    </a:rPr>
                    <a:t>.</a:t>
                  </a:r>
                  <a:endParaRPr lang="vi-VN" sz="1800">
                    <a:ea typeface="Arial" panose="020B0604020202020204" pitchFamily="34" charset="0"/>
                    <a:cs typeface="Times New Roman" panose="02020603050405020304" pitchFamily="18" charset="0"/>
                  </a:endParaRPr>
                </a:p>
              </p:txBody>
            </p:sp>
          </mc:Choice>
          <mc:Fallback xmlns="">
            <p:sp>
              <p:nvSpPr>
                <p:cNvPr id="113" name="Rectangle 112"/>
                <p:cNvSpPr>
                  <a:spLocks noRot="1" noChangeAspect="1" noMove="1" noResize="1" noEditPoints="1" noAdjustHandles="1" noChangeArrowheads="1" noChangeShapeType="1" noTextEdit="1"/>
                </p:cNvSpPr>
                <p:nvPr/>
              </p:nvSpPr>
              <p:spPr>
                <a:xfrm>
                  <a:off x="642825" y="911706"/>
                  <a:ext cx="7968438" cy="1034129"/>
                </a:xfrm>
                <a:prstGeom prst="rect">
                  <a:avLst/>
                </a:prstGeom>
                <a:blipFill>
                  <a:blip r:embed="rId3"/>
                  <a:stretch>
                    <a:fillRect l="-689" r="-612" b="-23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p:cNvSpPr/>
                <p:nvPr/>
              </p:nvSpPr>
              <p:spPr>
                <a:xfrm>
                  <a:off x="4666600" y="881396"/>
                  <a:ext cx="854208" cy="7039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Calibri" panose="020F0502020204030204" pitchFamily="34" charset="0"/>
                                <a:cs typeface="Times New Roman" panose="02020603050405020304" pitchFamily="18" charset="0"/>
                              </a:rPr>
                            </m:ctrlPr>
                          </m:fPr>
                          <m:num>
                            <m:r>
                              <a:rPr lang="da-DK" sz="2000" i="1">
                                <a:latin typeface="Cambria Math" panose="02040503050406030204" pitchFamily="18" charset="0"/>
                                <a:ea typeface="Calibri" panose="020F0502020204030204" pitchFamily="34" charset="0"/>
                                <a:cs typeface="Times New Roman" panose="02020603050405020304" pitchFamily="18" charset="0"/>
                              </a:rPr>
                              <m:t>𝑥</m:t>
                            </m:r>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r>
                              <a:rPr lang="da-DK" sz="2000" i="1">
                                <a:latin typeface="Cambria Math" panose="02040503050406030204" pitchFamily="18" charset="0"/>
                                <a:ea typeface="Calibri" panose="020F0502020204030204" pitchFamily="34" charset="0"/>
                                <a:cs typeface="Times New Roman" panose="02020603050405020304" pitchFamily="18" charset="0"/>
                              </a:rPr>
                              <m:t>𝑦</m:t>
                            </m:r>
                          </m:num>
                          <m:den>
                            <m:r>
                              <a:rPr lang="da-DK" sz="2000" i="1">
                                <a:latin typeface="Cambria Math" panose="02040503050406030204" pitchFamily="18" charset="0"/>
                                <a:ea typeface="Calibri" panose="020F0502020204030204" pitchFamily="34" charset="0"/>
                                <a:cs typeface="Times New Roman" panose="02020603050405020304" pitchFamily="18" charset="0"/>
                              </a:rPr>
                              <m:t>𝑥</m:t>
                            </m:r>
                            <m:r>
                              <a:rPr lang="da-DK" sz="2000" i="1">
                                <a:latin typeface="Cambria Math" panose="02040503050406030204" pitchFamily="18" charset="0"/>
                                <a:ea typeface="Calibri" panose="020F0502020204030204" pitchFamily="34" charset="0"/>
                                <a:cs typeface="Times New Roman" panose="02020603050405020304" pitchFamily="18" charset="0"/>
                              </a:rPr>
                              <m:t>−</m:t>
                            </m:r>
                            <m:r>
                              <a:rPr lang="da-DK" sz="2000" i="1">
                                <a:latin typeface="Cambria Math" panose="02040503050406030204" pitchFamily="18" charset="0"/>
                                <a:ea typeface="Calibri" panose="020F0502020204030204" pitchFamily="34" charset="0"/>
                                <a:cs typeface="Times New Roman" panose="02020603050405020304" pitchFamily="18" charset="0"/>
                              </a:rPr>
                              <m:t>𝑦</m:t>
                            </m:r>
                          </m:den>
                        </m:f>
                      </m:oMath>
                    </m:oMathPara>
                  </a14:m>
                  <a:endParaRPr lang="en-US"/>
                </a:p>
              </p:txBody>
            </p:sp>
          </mc:Choice>
          <mc:Fallback xmlns="">
            <p:sp>
              <p:nvSpPr>
                <p:cNvPr id="127" name="Rectangle 126"/>
                <p:cNvSpPr>
                  <a:spLocks noRot="1" noChangeAspect="1" noMove="1" noResize="1" noEditPoints="1" noAdjustHandles="1" noChangeArrowheads="1" noChangeShapeType="1" noTextEdit="1"/>
                </p:cNvSpPr>
                <p:nvPr/>
              </p:nvSpPr>
              <p:spPr>
                <a:xfrm>
                  <a:off x="4666600" y="881396"/>
                  <a:ext cx="854208" cy="703975"/>
                </a:xfrm>
                <a:prstGeom prst="rect">
                  <a:avLst/>
                </a:prstGeom>
                <a:blipFill>
                  <a:blip r:embed="rId4"/>
                  <a:stretch>
                    <a:fillRect/>
                  </a:stretch>
                </a:blipFill>
              </p:spPr>
              <p:txBody>
                <a:bodyPr/>
                <a:lstStyle/>
                <a:p>
                  <a:r>
                    <a:rPr lang="en-US">
                      <a:noFill/>
                    </a:rPr>
                    <a:t> </a:t>
                  </a:r>
                </a:p>
              </p:txBody>
            </p:sp>
          </mc:Fallback>
        </mc:AlternateContent>
      </p:grpSp>
      <p:grpSp>
        <p:nvGrpSpPr>
          <p:cNvPr id="10" name="Group 9"/>
          <p:cNvGrpSpPr/>
          <p:nvPr/>
        </p:nvGrpSpPr>
        <p:grpSpPr>
          <a:xfrm>
            <a:off x="1435102" y="2118635"/>
            <a:ext cx="6654858" cy="1046569"/>
            <a:chOff x="1088183" y="2077761"/>
            <a:chExt cx="6654858" cy="1046569"/>
          </a:xfrm>
        </p:grpSpPr>
        <p:sp>
          <p:nvSpPr>
            <p:cNvPr id="5" name="Rectangle 4"/>
            <p:cNvSpPr/>
            <p:nvPr/>
          </p:nvSpPr>
          <p:spPr>
            <a:xfrm>
              <a:off x="1393924" y="2368367"/>
              <a:ext cx="6349117" cy="456535"/>
            </a:xfrm>
            <a:prstGeom prst="rect">
              <a:avLst/>
            </a:prstGeom>
          </p:spPr>
          <p:txBody>
            <a:bodyPr wrap="square">
              <a:spAutoFit/>
            </a:bodyPr>
            <a:lstStyle/>
            <a:p>
              <a:pPr algn="just">
                <a:lnSpc>
                  <a:spcPct val="150000"/>
                </a:lnSpc>
                <a:spcBef>
                  <a:spcPts val="600"/>
                </a:spcBef>
                <a:spcAft>
                  <a:spcPts val="600"/>
                </a:spcAft>
              </a:pPr>
              <a:r>
                <a:rPr lang="en-US" sz="1800" smtClean="0">
                  <a:latin typeface="+mn-lt"/>
                  <a:ea typeface="Dotum" panose="020B0600000101010101" pitchFamily="34" charset="-127"/>
                  <a:cs typeface="Times New Roman" panose="02020603050405020304" pitchFamily="18" charset="0"/>
                </a:rPr>
                <a:t>Phân </a:t>
              </a:r>
              <a:r>
                <a:rPr lang="en-US" sz="1800">
                  <a:latin typeface="+mn-lt"/>
                  <a:ea typeface="Dotum" panose="020B0600000101010101" pitchFamily="34" charset="-127"/>
                  <a:cs typeface="Times New Roman" panose="02020603050405020304" pitchFamily="18" charset="0"/>
                </a:rPr>
                <a:t>thức mới: </a:t>
              </a:r>
              <a:endParaRPr lang="en-US" sz="1800" smtClean="0">
                <a:latin typeface="+mn-lt"/>
                <a:ea typeface="Dotum" panose="020B0600000101010101" pitchFamily="34" charset="-127"/>
                <a:cs typeface="Times New Roman" panose="02020603050405020304" pitchFamily="18" charset="0"/>
              </a:endParaRPr>
            </a:p>
          </p:txBody>
        </p:sp>
        <p:sp>
          <p:nvSpPr>
            <p:cNvPr id="116" name="Right Arrow 115"/>
            <p:cNvSpPr/>
            <p:nvPr/>
          </p:nvSpPr>
          <p:spPr>
            <a:xfrm>
              <a:off x="1088183" y="2533832"/>
              <a:ext cx="247964" cy="20312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3043241" y="2077761"/>
                  <a:ext cx="1238994" cy="1046569"/>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num>
                          <m:den>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043241" y="2077761"/>
                  <a:ext cx="1238994" cy="1046569"/>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1748794" y="3209902"/>
                <a:ext cx="6293902" cy="1077218"/>
              </a:xfrm>
              <a:prstGeom prst="rect">
                <a:avLst/>
              </a:prstGeom>
            </p:spPr>
            <p:txBody>
              <a:bodyPr wrap="square">
                <a:spAutoFit/>
              </a:bodyPr>
              <a:lstStyle/>
              <a:p>
                <a:pPr lvl="0">
                  <a:lnSpc>
                    <a:spcPct val="150000"/>
                  </a:lnSpc>
                  <a:spcBef>
                    <a:spcPts val="600"/>
                  </a:spcBef>
                  <a:spcAft>
                    <a:spcPts val="600"/>
                  </a:spcAft>
                </a:pPr>
                <a:r>
                  <a:rPr lang="en-US" sz="1800" smtClean="0">
                    <a:ea typeface="Dotum" panose="020B0600000101010101" pitchFamily="34" charset="-127"/>
                    <a:cs typeface="Times New Roman" panose="02020603050405020304" pitchFamily="18" charset="0"/>
                  </a:rPr>
                  <a:t>Phân </a:t>
                </a:r>
                <a:r>
                  <a:rPr lang="en-US" sz="1800">
                    <a:ea typeface="Dotum" panose="020B0600000101010101" pitchFamily="34" charset="-127"/>
                    <a:cs typeface="Times New Roman" panose="02020603050405020304" pitchFamily="18" charset="0"/>
                  </a:rPr>
                  <a:t>thức mới bằng phân thức đã cho vì</a:t>
                </a:r>
                <a:r>
                  <a:rPr lang="en-US" sz="1800" smtClean="0">
                    <a:ea typeface="Dotum" panose="020B0600000101010101" pitchFamily="34" charset="-127"/>
                    <a:cs typeface="Times New Roman" panose="02020603050405020304" pitchFamily="18" charset="0"/>
                  </a:rPr>
                  <a:t>:</a:t>
                </a:r>
                <a:endParaRPr lang="en-US" sz="1800" i="1" smtClean="0">
                  <a:latin typeface="Cambria Math" panose="02040503050406030204" pitchFamily="18" charset="0"/>
                  <a:ea typeface="Dotum" panose="020B0600000101010101" pitchFamily="34" charset="-127"/>
                  <a:cs typeface="Times New Roman" panose="02020603050405020304" pitchFamily="18" charset="0"/>
                </a:endParaRPr>
              </a:p>
              <a:p>
                <a:pPr lvl="0" algn="ctr">
                  <a:lnSpc>
                    <a:spcPct val="150000"/>
                  </a:lnSpc>
                  <a:spcBef>
                    <a:spcPts val="600"/>
                  </a:spcBef>
                  <a:spcAft>
                    <a:spcPts val="600"/>
                  </a:spcAft>
                </a:pP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r>
                      <a:rPr lang="en-US" sz="1800" i="1">
                        <a:latin typeface="Cambria Math" panose="02040503050406030204" pitchFamily="18" charset="0"/>
                        <a:ea typeface="Dotum" panose="020B0600000101010101" pitchFamily="34" charset="-127"/>
                        <a:cs typeface="Times New Roman" panose="02020603050405020304" pitchFamily="18" charset="0"/>
                      </a:rPr>
                      <m:t>.2</m:t>
                    </m:r>
                    <m:r>
                      <a:rPr lang="en-US" sz="1800" i="1">
                        <a:latin typeface="Cambria Math" panose="02040503050406030204" pitchFamily="18" charset="0"/>
                        <a:ea typeface="Dotum" panose="020B0600000101010101" pitchFamily="34" charset="-127"/>
                        <a:cs typeface="Times New Roman" panose="02020603050405020304" pitchFamily="18" charset="0"/>
                      </a:rPr>
                      <m:t>𝑥</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𝑦</m:t>
                        </m:r>
                      </m:e>
                    </m:d>
                  </m:oMath>
                </a14:m>
                <a:r>
                  <a:rPr lang="en-US" sz="1800">
                    <a:ea typeface="Dotum" panose="020B0600000101010101" pitchFamily="34" charset="-127"/>
                    <a:cs typeface="Times New Roman" panose="02020603050405020304" pitchFamily="18" charset="0"/>
                  </a:rPr>
                  <a:t> </a:t>
                </a:r>
                <a:endParaRPr lang="en-US" sz="1800">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748794" y="3209902"/>
                <a:ext cx="6293902" cy="1077218"/>
              </a:xfrm>
              <a:prstGeom prst="rect">
                <a:avLst/>
              </a:prstGeom>
              <a:blipFill>
                <a:blip r:embed="rId6"/>
                <a:stretch>
                  <a:fillRect l="-87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arn(inVertical)">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8" name="Title 21"/>
          <p:cNvSpPr>
            <a:spLocks noGrp="1"/>
          </p:cNvSpPr>
          <p:nvPr>
            <p:ph type="title" idx="4294967295"/>
          </p:nvPr>
        </p:nvSpPr>
        <p:spPr>
          <a:xfrm>
            <a:off x="820980" y="343547"/>
            <a:ext cx="1023723" cy="447600"/>
          </a:xfrm>
          <a:prstGeom prst="rect">
            <a:avLst/>
          </a:prstGeom>
        </p:spPr>
        <p:style>
          <a:lnRef idx="3">
            <a:schemeClr val="lt1"/>
          </a:lnRef>
          <a:fillRef idx="1">
            <a:schemeClr val="accent6"/>
          </a:fillRef>
          <a:effectRef idx="1">
            <a:schemeClr val="accent6"/>
          </a:effectRef>
          <a:fontRef idx="minor">
            <a:schemeClr val="lt1"/>
          </a:fontRef>
        </p:style>
        <p:txBody>
          <a:bodyPr/>
          <a:lstStyle/>
          <a:p>
            <a:pPr lvl="0" algn="ctr" defTabSz="457200"/>
            <a:r>
              <a:rPr lang="nl-NL" sz="2100" b="1" kern="1200" smtClean="0">
                <a:solidFill>
                  <a:srgbClr val="000000"/>
                </a:solidFill>
                <a:latin typeface="Arial" panose="020B0604020202020204" pitchFamily="34" charset="0"/>
                <a:ea typeface="+mn-ea"/>
                <a:cs typeface="Arial" panose="020B0604020202020204" pitchFamily="34" charset="0"/>
                <a:sym typeface="Arial"/>
              </a:rPr>
              <a:t>HĐ 2</a:t>
            </a:r>
            <a:endParaRPr lang="en-US" sz="2100" b="1" kern="1200" dirty="0">
              <a:solidFill>
                <a:srgbClr val="000000"/>
              </a:solidFill>
              <a:latin typeface="Arial" panose="020B0604020202020204" pitchFamily="34" charset="0"/>
              <a:ea typeface="+mn-ea"/>
              <a:cs typeface="Arial" panose="020B0604020202020204" pitchFamily="34" charset="0"/>
              <a:sym typeface="Arial"/>
            </a:endParaRPr>
          </a:p>
        </p:txBody>
      </p:sp>
      <p:grpSp>
        <p:nvGrpSpPr>
          <p:cNvPr id="7" name="Group 6"/>
          <p:cNvGrpSpPr/>
          <p:nvPr/>
        </p:nvGrpSpPr>
        <p:grpSpPr>
          <a:xfrm>
            <a:off x="1283174" y="2504316"/>
            <a:ext cx="7027020" cy="1044325"/>
            <a:chOff x="1288306" y="2184874"/>
            <a:chExt cx="7027020" cy="1044325"/>
          </a:xfrm>
        </p:grpSpPr>
        <p:sp>
          <p:nvSpPr>
            <p:cNvPr id="5" name="Rectangle 4"/>
            <p:cNvSpPr/>
            <p:nvPr/>
          </p:nvSpPr>
          <p:spPr>
            <a:xfrm>
              <a:off x="1582310" y="2478770"/>
              <a:ext cx="6733016" cy="456535"/>
            </a:xfrm>
            <a:prstGeom prst="rect">
              <a:avLst/>
            </a:prstGeom>
          </p:spPr>
          <p:txBody>
            <a:bodyPr wrap="square">
              <a:spAutoFit/>
            </a:bodyPr>
            <a:lstStyle/>
            <a:p>
              <a:pPr algn="just">
                <a:lnSpc>
                  <a:spcPct val="150000"/>
                </a:lnSpc>
                <a:spcBef>
                  <a:spcPts val="600"/>
                </a:spcBef>
                <a:spcAft>
                  <a:spcPts val="600"/>
                </a:spcAft>
              </a:pPr>
              <a:r>
                <a:rPr lang="en-US" sz="1800" smtClean="0">
                  <a:latin typeface="+mn-lt"/>
                  <a:ea typeface="Dotum" panose="020B0600000101010101" pitchFamily="34" charset="-127"/>
                  <a:cs typeface="Times New Roman" panose="02020603050405020304" pitchFamily="18" charset="0"/>
                </a:rPr>
                <a:t>Phân </a:t>
              </a:r>
              <a:r>
                <a:rPr lang="en-US" sz="1800">
                  <a:latin typeface="+mn-lt"/>
                  <a:ea typeface="Dotum" panose="020B0600000101010101" pitchFamily="34" charset="-127"/>
                  <a:cs typeface="Times New Roman" panose="02020603050405020304" pitchFamily="18" charset="0"/>
                </a:rPr>
                <a:t>thức sau khi </a:t>
              </a:r>
              <a:r>
                <a:rPr lang="en-US" sz="1800" smtClean="0">
                  <a:latin typeface="+mn-lt"/>
                  <a:ea typeface="Dotum" panose="020B0600000101010101" pitchFamily="34" charset="-127"/>
                  <a:cs typeface="Times New Roman" panose="02020603050405020304" pitchFamily="18" charset="0"/>
                </a:rPr>
                <a:t>chia</a:t>
              </a:r>
              <a:endParaRPr lang="en-US" sz="1800">
                <a:effectLst/>
                <a:latin typeface="+mn-lt"/>
                <a:ea typeface="Arial" panose="020B0604020202020204" pitchFamily="34" charset="0"/>
                <a:cs typeface="Times New Roman" panose="02020603050405020304" pitchFamily="18" charset="0"/>
              </a:endParaRPr>
            </a:p>
          </p:txBody>
        </p:sp>
        <p:sp>
          <p:nvSpPr>
            <p:cNvPr id="11" name="Right Arrow 10"/>
            <p:cNvSpPr/>
            <p:nvPr/>
          </p:nvSpPr>
          <p:spPr>
            <a:xfrm>
              <a:off x="1288306" y="2654075"/>
              <a:ext cx="247964" cy="20312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4058506" y="2184874"/>
                  <a:ext cx="1424557" cy="1044325"/>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𝑥</m:t>
                            </m:r>
                            <m:r>
                              <a:rPr lang="en-US" sz="2000" b="0" i="1" smtClean="0">
                                <a:latin typeface="Cambria Math" panose="02040503050406030204" pitchFamily="18" charset="0"/>
                                <a:ea typeface="Dotum" panose="020B0600000101010101" pitchFamily="34" charset="-127"/>
                                <a:cs typeface="Times New Roman" panose="02020603050405020304" pitchFamily="18" charset="0"/>
                              </a:rPr>
                              <m:t>+1</m:t>
                            </m:r>
                          </m:num>
                          <m:den>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en-US" sz="2000" i="1">
                                    <a:latin typeface="Cambria Math" panose="02040503050406030204" pitchFamily="18" charset="0"/>
                                    <a:ea typeface="Calibri" panose="020F0502020204030204" pitchFamily="34" charset="0"/>
                                    <a:cs typeface="Times New Roman" panose="02020603050405020304" pitchFamily="18" charset="0"/>
                                  </a:rPr>
                                  <m:t>𝑥</m:t>
                                </m:r>
                              </m:e>
                              <m:sup>
                                <m:r>
                                  <a:rPr lang="en-US" sz="2000" i="1">
                                    <a:latin typeface="Cambria Math" panose="02040503050406030204" pitchFamily="18" charset="0"/>
                                    <a:ea typeface="Calibri" panose="020F0502020204030204" pitchFamily="34" charset="0"/>
                                    <a:cs typeface="Times New Roman" panose="02020603050405020304" pitchFamily="18" charset="0"/>
                                  </a:rPr>
                                  <m:t>2</m:t>
                                </m:r>
                              </m:sup>
                            </m:sSup>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i="1">
                                <a:latin typeface="Cambria Math" panose="02040503050406030204" pitchFamily="18" charset="0"/>
                                <a:ea typeface="Calibri" panose="020F0502020204030204" pitchFamily="34" charset="0"/>
                                <a:cs typeface="Times New Roman" panose="02020603050405020304" pitchFamily="18" charset="0"/>
                              </a:rPr>
                              <m:t>𝑥</m:t>
                            </m:r>
                            <m:r>
                              <a:rPr lang="en-US" sz="2000" i="1">
                                <a:latin typeface="Cambria Math" panose="02040503050406030204" pitchFamily="18" charset="0"/>
                                <a:ea typeface="Calibri" panose="020F0502020204030204" pitchFamily="34" charset="0"/>
                                <a:cs typeface="Times New Roman" panose="02020603050405020304" pitchFamily="18" charset="0"/>
                              </a:rPr>
                              <m:t>+1</m:t>
                            </m:r>
                          </m:den>
                        </m:f>
                      </m:oMath>
                    </m:oMathPara>
                  </a14:m>
                  <a:endParaRPr lang="en-US" sz="20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58506" y="2184874"/>
                  <a:ext cx="1424557" cy="1044325"/>
                </a:xfrm>
                <a:prstGeom prst="rect">
                  <a:avLst/>
                </a:prstGeom>
                <a:blipFill>
                  <a:blip r:embed="rId3"/>
                  <a:stretch>
                    <a:fillRect/>
                  </a:stretch>
                </a:blipFill>
              </p:spPr>
              <p:txBody>
                <a:bodyPr/>
                <a:lstStyle/>
                <a:p>
                  <a:r>
                    <a:rPr lang="en-US">
                      <a:noFill/>
                    </a:rPr>
                    <a:t> </a:t>
                  </a:r>
                </a:p>
              </p:txBody>
            </p:sp>
          </mc:Fallback>
        </mc:AlternateContent>
      </p:grpSp>
      <p:grpSp>
        <p:nvGrpSpPr>
          <p:cNvPr id="13" name="Group 12"/>
          <p:cNvGrpSpPr/>
          <p:nvPr/>
        </p:nvGrpSpPr>
        <p:grpSpPr>
          <a:xfrm>
            <a:off x="701712" y="791147"/>
            <a:ext cx="7702380" cy="1455783"/>
            <a:chOff x="826116" y="933463"/>
            <a:chExt cx="7192504" cy="1455783"/>
          </a:xfrm>
        </p:grpSpPr>
        <mc:AlternateContent xmlns:mc="http://schemas.openxmlformats.org/markup-compatibility/2006" xmlns:a14="http://schemas.microsoft.com/office/drawing/2010/main">
          <mc:Choice Requires="a14">
            <p:sp>
              <p:nvSpPr>
                <p:cNvPr id="9" name="Rectangle 8"/>
                <p:cNvSpPr/>
                <p:nvPr/>
              </p:nvSpPr>
              <p:spPr>
                <a:xfrm>
                  <a:off x="826116" y="949365"/>
                  <a:ext cx="7192504" cy="1439881"/>
                </a:xfrm>
                <a:prstGeom prst="rect">
                  <a:avLst/>
                </a:prstGeom>
              </p:spPr>
              <p:txBody>
                <a:bodyPr wrap="square">
                  <a:spAutoFit/>
                </a:bodyPr>
                <a:lstStyle/>
                <a:p>
                  <a:pPr lvl="0" algn="just">
                    <a:lnSpc>
                      <a:spcPct val="170000"/>
                    </a:lnSpc>
                  </a:pPr>
                  <a:r>
                    <a:rPr lang="vi-VN" sz="1800">
                      <a:latin typeface="+mn-lt"/>
                    </a:rPr>
                    <a:t>Tử và mẫu của phân </a:t>
                  </a:r>
                  <a:r>
                    <a:rPr lang="vi-VN" sz="1800" smtClean="0">
                      <a:latin typeface="+mn-lt"/>
                    </a:rPr>
                    <a:t>thức</a:t>
                  </a:r>
                  <a:r>
                    <a:rPr lang="en-US" sz="1800" smtClean="0">
                      <a:latin typeface="+mn-lt"/>
                    </a:rPr>
                    <a:t>    </a:t>
                  </a:r>
                  <a:r>
                    <a:rPr lang="vi-VN" sz="1800">
                      <a:latin typeface="+mn-lt"/>
                    </a:rPr>
                    <a:t>  </a:t>
                  </a:r>
                  <a:r>
                    <a:rPr lang="en-US" sz="1800" smtClean="0">
                      <a:latin typeface="+mn-lt"/>
                    </a:rPr>
                    <a:t>                        </a:t>
                  </a:r>
                  <a:r>
                    <a:rPr lang="vi-VN" sz="1800">
                      <a:latin typeface="+mn-lt"/>
                    </a:rPr>
                    <a:t> </a:t>
                  </a:r>
                  <a:r>
                    <a:rPr lang="en-US" sz="1800">
                      <a:latin typeface="+mn-lt"/>
                    </a:rPr>
                    <a:t> </a:t>
                  </a:r>
                  <a:r>
                    <a:rPr lang="vi-VN" sz="1800" smtClean="0">
                      <a:latin typeface="+mn-lt"/>
                    </a:rPr>
                    <a:t>có </a:t>
                  </a:r>
                  <a:r>
                    <a:rPr lang="vi-VN" sz="1800">
                      <a:latin typeface="+mn-lt"/>
                    </a:rPr>
                    <a:t>nhân tử chung là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oMath>
                  </a14:m>
                  <a:r>
                    <a:rPr lang="vi-VN" sz="1800">
                      <a:latin typeface="+mn-lt"/>
                    </a:rPr>
                    <a:t>. Viết phân thức nhận được sau khi chia cả tử và mẫu của phân thức này cho nhân tử chung đó. So sánh phân thức mới nhận được và phân thức đã cho.</a:t>
                  </a:r>
                  <a:endParaRPr lang="en-US" sz="1800">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26116" y="949365"/>
                  <a:ext cx="7192504" cy="1439881"/>
                </a:xfrm>
                <a:prstGeom prst="rect">
                  <a:avLst/>
                </a:prstGeom>
                <a:blipFill>
                  <a:blip r:embed="rId4"/>
                  <a:stretch>
                    <a:fillRect l="-633" r="-633" b="-379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398772" y="933463"/>
                  <a:ext cx="2004601" cy="6690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fPr>
                          <m:num>
                            <m:d>
                              <m:d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smtClean="0">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d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𝑥</m:t>
                                </m:r>
                                <m:r>
                                  <a:rPr lang="en-US" sz="1800" b="0" i="1" smtClean="0">
                                    <a:latin typeface="Cambria Math" panose="02040503050406030204" pitchFamily="18" charset="0"/>
                                    <a:ea typeface="Calibri" panose="020F0502020204030204" pitchFamily="34" charset="0"/>
                                    <a:cs typeface="Times New Roman" panose="02020603050405020304" pitchFamily="18" charset="0"/>
                                  </a:rPr>
                                  <m:t>+1</m:t>
                                </m:r>
                              </m:e>
                            </m:d>
                          </m:num>
                          <m:den>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e>
                            </m:d>
                            <m:d>
                              <m:dPr>
                                <m:ctrlPr>
                                  <a:rPr lang="en-US" sz="1800" i="1">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1800" i="1" smtClean="0">
                                        <a:latin typeface="Cambria Math" panose="02040503050406030204" pitchFamily="18" charset="0"/>
                                        <a:ea typeface="Calibri" panose="020F0502020204030204" pitchFamily="34" charset="0"/>
                                        <a:cs typeface="Times New Roman" panose="02020603050405020304" pitchFamily="18" charset="0"/>
                                      </a:rPr>
                                    </m:ctrlPr>
                                  </m:sSupPr>
                                  <m:e>
                                    <m:r>
                                      <a:rPr lang="en-US" sz="1800" b="0" i="1" smtClean="0">
                                        <a:latin typeface="Cambria Math" panose="02040503050406030204" pitchFamily="18" charset="0"/>
                                        <a:ea typeface="Calibri" panose="020F0502020204030204" pitchFamily="34" charset="0"/>
                                        <a:cs typeface="Times New Roman" panose="02020603050405020304" pitchFamily="18" charset="0"/>
                                      </a:rPr>
                                      <m:t>𝑥</m:t>
                                    </m:r>
                                  </m:e>
                                  <m:sup>
                                    <m:r>
                                      <a:rPr lang="en-US" sz="1800" b="0" i="1" smtClean="0">
                                        <a:latin typeface="Cambria Math" panose="02040503050406030204" pitchFamily="18" charset="0"/>
                                        <a:ea typeface="Calibri" panose="020F0502020204030204" pitchFamily="34" charset="0"/>
                                        <a:cs typeface="Times New Roman" panose="02020603050405020304" pitchFamily="18" charset="0"/>
                                      </a:rPr>
                                      <m:t>2</m:t>
                                    </m:r>
                                  </m:sup>
                                </m:sSup>
                                <m:r>
                                  <a:rPr lang="en-US" sz="1800" b="0" i="1" smtClean="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𝑥</m:t>
                                </m:r>
                                <m:r>
                                  <a:rPr lang="en-US" sz="1800" i="1">
                                    <a:latin typeface="Cambria Math" panose="02040503050406030204" pitchFamily="18" charset="0"/>
                                    <a:ea typeface="Calibri" panose="020F0502020204030204" pitchFamily="34" charset="0"/>
                                    <a:cs typeface="Times New Roman" panose="02020603050405020304" pitchFamily="18" charset="0"/>
                                  </a:rPr>
                                  <m:t>+1</m:t>
                                </m:r>
                              </m:e>
                            </m:d>
                          </m:den>
                        </m:f>
                      </m:oMath>
                    </m:oMathPara>
                  </a14:m>
                  <a:endParaRPr lang="en-US" sz="1800"/>
                </a:p>
              </p:txBody>
            </p:sp>
          </mc:Choice>
          <mc:Fallback xmlns="">
            <p:sp>
              <p:nvSpPr>
                <p:cNvPr id="16" name="Rectangle 15"/>
                <p:cNvSpPr>
                  <a:spLocks noRot="1" noChangeAspect="1" noMove="1" noResize="1" noEditPoints="1" noAdjustHandles="1" noChangeArrowheads="1" noChangeShapeType="1" noTextEdit="1"/>
                </p:cNvSpPr>
                <p:nvPr/>
              </p:nvSpPr>
              <p:spPr>
                <a:xfrm>
                  <a:off x="3398772" y="933463"/>
                  <a:ext cx="2004601" cy="669094"/>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Rectangle 13"/>
              <p:cNvSpPr/>
              <p:nvPr/>
            </p:nvSpPr>
            <p:spPr>
              <a:xfrm>
                <a:off x="1586571" y="3461165"/>
                <a:ext cx="6364733" cy="1445780"/>
              </a:xfrm>
              <a:prstGeom prst="rect">
                <a:avLst/>
              </a:prstGeom>
            </p:spPr>
            <p:txBody>
              <a:bodyPr wrap="square">
                <a:spAutoFit/>
              </a:bodyPr>
              <a:lstStyle/>
              <a:p>
                <a:pPr lvl="0" algn="just">
                  <a:lnSpc>
                    <a:spcPct val="150000"/>
                  </a:lnSpc>
                </a:pPr>
                <a:r>
                  <a:rPr lang="en-US" sz="1800" smtClean="0">
                    <a:latin typeface="+mn-lt"/>
                    <a:ea typeface="Dotum" panose="020B0600000101010101" pitchFamily="34" charset="-127"/>
                    <a:cs typeface="Times New Roman" panose="02020603050405020304" pitchFamily="18" charset="0"/>
                  </a:rPr>
                  <a:t>Phân thức mới bằng phân thức đã cho vì:</a:t>
                </a:r>
                <a:endParaRPr lang="en-US" sz="1800">
                  <a:latin typeface="+mn-lt"/>
                  <a:ea typeface="Arial" panose="020B0604020202020204" pitchFamily="34" charset="0"/>
                  <a:cs typeface="Times New Roman" panose="02020603050405020304" pitchFamily="18" charset="0"/>
                </a:endParaRPr>
              </a:p>
              <a:p>
                <a:pPr lvl="0" algn="just">
                  <a:lnSpc>
                    <a:spcPct val="150000"/>
                  </a:lnSpc>
                </a:pPr>
                <a14:m>
                  <m:oMathPara xmlns:m="http://schemas.openxmlformats.org/officeDocument/2006/math">
                    <m:oMathParaPr>
                      <m:jc m:val="centerGroup"/>
                    </m:oMathParaPr>
                    <m:oMath xmlns:m="http://schemas.openxmlformats.org/officeDocument/2006/math">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r>
                        <a:rPr lang="en-US" sz="1800" i="1">
                          <a:latin typeface="Cambria Math" panose="02040503050406030204" pitchFamily="18" charset="0"/>
                          <a:ea typeface="Dotum" panose="020B0600000101010101" pitchFamily="34" charset="-127"/>
                          <a:cs typeface="Times New Roman" panose="02020603050405020304" pitchFamily="18" charset="0"/>
                        </a:rPr>
                        <m:t>.</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oMath>
                  </m:oMathPara>
                </a14:m>
                <a:endParaRPr lang="en-US" sz="1800" i="1" smtClean="0">
                  <a:latin typeface="+mn-lt"/>
                  <a:ea typeface="Dotum" panose="020B0600000101010101" pitchFamily="34" charset="-127"/>
                  <a:cs typeface="Times New Roman" panose="02020603050405020304" pitchFamily="18" charset="0"/>
                </a:endParaRPr>
              </a:p>
              <a:p>
                <a:pPr lvl="0" algn="just">
                  <a:lnSpc>
                    <a:spcPct val="150000"/>
                  </a:lnSpc>
                </a:pPr>
                <a:r>
                  <a:rPr lang="en-US" sz="1800" smtClean="0">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−1)</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𝑥</m:t>
                            </m:r>
                          </m:e>
                          <m:sup>
                            <m:r>
                              <a:rPr lang="en-US" sz="1800" i="1">
                                <a:latin typeface="Cambria Math" panose="02040503050406030204" pitchFamily="18" charset="0"/>
                                <a:ea typeface="Dotum" panose="020B0600000101010101" pitchFamily="34" charset="-127"/>
                                <a:cs typeface="Times New Roman" panose="02020603050405020304" pitchFamily="18" charset="0"/>
                              </a:rPr>
                              <m:t>2</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latin typeface="Cambria Math" panose="02040503050406030204" pitchFamily="18" charset="0"/>
                            <a:ea typeface="Dotum" panose="020B0600000101010101" pitchFamily="34" charset="-127"/>
                            <a:cs typeface="Times New Roman" panose="02020603050405020304" pitchFamily="18" charset="0"/>
                          </a:rPr>
                          <m:t>𝑥</m:t>
                        </m:r>
                        <m:r>
                          <a:rPr lang="en-US" sz="1800" i="1">
                            <a:latin typeface="Cambria Math" panose="02040503050406030204" pitchFamily="18" charset="0"/>
                            <a:ea typeface="Dotum" panose="020B0600000101010101" pitchFamily="34" charset="-127"/>
                            <a:cs typeface="Times New Roman" panose="02020603050405020304" pitchFamily="18" charset="0"/>
                          </a:rPr>
                          <m:t>+1</m:t>
                        </m:r>
                      </m:e>
                    </m:d>
                  </m:oMath>
                </a14:m>
                <a:r>
                  <a:rPr lang="en-US" sz="1800">
                    <a:latin typeface="+mn-lt"/>
                    <a:ea typeface="Dotum" panose="020B0600000101010101" pitchFamily="34" charset="-127"/>
                    <a:cs typeface="Times New Roman" panose="02020603050405020304" pitchFamily="18" charset="0"/>
                  </a:rPr>
                  <a:t> </a:t>
                </a:r>
                <a:endParaRPr lang="en-US" sz="1800">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586571" y="3461165"/>
                <a:ext cx="6364733" cy="1445780"/>
              </a:xfrm>
              <a:prstGeom prst="rect">
                <a:avLst/>
              </a:prstGeom>
              <a:blipFill>
                <a:blip r:embed="rId6"/>
                <a:stretch>
                  <a:fillRect l="-76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2" dur="500"/>
                                        <p:tgtEl>
                                          <p:spTgt spid="14">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25" dur="500"/>
                                        <p:tgtEl>
                                          <p:spTgt spid="14">
                                            <p:txEl>
                                              <p:pRg st="1" end="1"/>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8"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sp>
        <p:nvSpPr>
          <p:cNvPr id="2540" name="Google Shape;2540;p49"/>
          <p:cNvSpPr txBox="1">
            <a:spLocks noGrp="1"/>
          </p:cNvSpPr>
          <p:nvPr>
            <p:ph type="title"/>
          </p:nvPr>
        </p:nvSpPr>
        <p:spPr>
          <a:xfrm>
            <a:off x="3011193" y="298385"/>
            <a:ext cx="3125797" cy="661800"/>
          </a:xfrm>
          <a:prstGeom prst="rect">
            <a:avLst/>
          </a:prstGeom>
        </p:spPr>
        <p:txBody>
          <a:bodyPr spcFirstLastPara="1" wrap="square" lIns="91425" tIns="91425" rIns="91425" bIns="91425" anchor="t" anchorCtr="0">
            <a:noAutofit/>
          </a:bodyPr>
          <a:lstStyle/>
          <a:p>
            <a:pPr lvl="0" algn="ctr"/>
            <a:r>
              <a:rPr lang="vi-VN" sz="2700" b="1">
                <a:solidFill>
                  <a:srgbClr val="C00000"/>
                </a:solidFill>
                <a:latin typeface="+mn-lt"/>
              </a:rPr>
              <a:t>Tính chất cơ bản</a:t>
            </a:r>
            <a:endParaRPr sz="2700" b="1">
              <a:solidFill>
                <a:srgbClr val="C00000"/>
              </a:solidFill>
              <a:latin typeface="+mn-lt"/>
            </a:endParaRPr>
          </a:p>
        </p:txBody>
      </p:sp>
      <mc:AlternateContent xmlns:mc="http://schemas.openxmlformats.org/markup-compatibility/2006" xmlns:a14="http://schemas.microsoft.com/office/drawing/2010/main">
        <mc:Choice Requires="a14">
          <p:sp>
            <p:nvSpPr>
              <p:cNvPr id="5" name="Rectangle 4"/>
              <p:cNvSpPr/>
              <p:nvPr/>
            </p:nvSpPr>
            <p:spPr>
              <a:xfrm>
                <a:off x="589674" y="923209"/>
                <a:ext cx="7968836" cy="344389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lnSpc>
                    <a:spcPct val="150000"/>
                  </a:lnSpc>
                  <a:spcBef>
                    <a:spcPts val="300"/>
                  </a:spcBef>
                  <a:spcAft>
                    <a:spcPts val="300"/>
                  </a:spcAft>
                  <a:buClr>
                    <a:schemeClr val="bg1">
                      <a:lumMod val="25000"/>
                    </a:schemeClr>
                  </a:buClr>
                  <a:buFont typeface="Wingdings" panose="05000000000000000000" pitchFamily="2" charset="2"/>
                  <a:buChar char="§"/>
                </a:pPr>
                <a:r>
                  <a:rPr lang="en-US" sz="2000" smtClean="0">
                    <a:ea typeface="Dotum" panose="020B0600000101010101" pitchFamily="34" charset="-127"/>
                    <a:cs typeface="Times New Roman" panose="02020603050405020304" pitchFamily="18" charset="0"/>
                  </a:rPr>
                  <a:t>Nếu </a:t>
                </a:r>
                <a:r>
                  <a:rPr lang="en-US" sz="2000">
                    <a:ea typeface="Dotum" panose="020B0600000101010101" pitchFamily="34" charset="-127"/>
                    <a:cs typeface="Times New Roman" panose="02020603050405020304" pitchFamily="18" charset="0"/>
                  </a:rPr>
                  <a:t>nhân cả tử và mẫu của một phân thức với cùng một đa thức khác đa thức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 thì được một phân thức bằng phân thức đã cho:</a:t>
                </a:r>
                <a:endParaRPr lang="en-US" sz="20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𝑀</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𝑀</m:t>
                        </m:r>
                      </m:den>
                    </m:f>
                  </m:oMath>
                </a14:m>
                <a:r>
                  <a:rPr lang="en-US" sz="2000">
                    <a:effectLst/>
                    <a:ea typeface="Dotum" panose="020B0600000101010101" pitchFamily="34" charset="-127"/>
                    <a:cs typeface="Times New Roman" panose="02020603050405020304" pitchFamily="18" charset="0"/>
                  </a:rPr>
                  <a:t> </a:t>
                </a:r>
                <a:r>
                  <a:rPr lang="en-US" sz="2000" smtClean="0">
                    <a:effectLs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2000">
                    <a:effectLst/>
                    <a:ea typeface="Dotum" panose="020B0600000101010101" pitchFamily="34" charset="-127"/>
                    <a:cs typeface="Times New Roman" panose="02020603050405020304" pitchFamily="18" charset="0"/>
                  </a:rPr>
                  <a:t> là một đa thức khác đa thức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2000">
                    <a:effectLst/>
                    <a:ea typeface="Dotum" panose="020B0600000101010101" pitchFamily="34" charset="-127"/>
                    <a:cs typeface="Times New Roman" panose="02020603050405020304" pitchFamily="18" charset="0"/>
                  </a:rPr>
                  <a:t>).</a:t>
                </a:r>
                <a:endParaRPr lang="en-US" sz="2000">
                  <a:effectLst/>
                  <a:ea typeface="Arial" panose="020B0604020202020204" pitchFamily="34" charset="0"/>
                  <a:cs typeface="Times New Roman" panose="02020603050405020304" pitchFamily="18" charset="0"/>
                </a:endParaRPr>
              </a:p>
              <a:p>
                <a:pPr marL="342900" indent="-342900" algn="just">
                  <a:lnSpc>
                    <a:spcPct val="150000"/>
                  </a:lnSpc>
                  <a:spcBef>
                    <a:spcPts val="300"/>
                  </a:spcBef>
                  <a:spcAft>
                    <a:spcPts val="300"/>
                  </a:spcAft>
                  <a:buClr>
                    <a:schemeClr val="bg1">
                      <a:lumMod val="25000"/>
                    </a:schemeClr>
                  </a:buClr>
                  <a:buFont typeface="Wingdings" panose="05000000000000000000" pitchFamily="2" charset="2"/>
                  <a:buChar char="§"/>
                </a:pPr>
                <a:r>
                  <a:rPr lang="en-US" sz="2000" smtClean="0">
                    <a:effectLst/>
                    <a:ea typeface="Dotum" panose="020B0600000101010101" pitchFamily="34" charset="-127"/>
                    <a:cs typeface="Times New Roman" panose="02020603050405020304" pitchFamily="18" charset="0"/>
                  </a:rPr>
                  <a:t>Nếu </a:t>
                </a:r>
                <a:r>
                  <a:rPr lang="en-US" sz="2000">
                    <a:effectLst/>
                    <a:ea typeface="Dotum" panose="020B0600000101010101" pitchFamily="34" charset="-127"/>
                    <a:cs typeface="Times New Roman" panose="02020603050405020304" pitchFamily="18" charset="0"/>
                  </a:rPr>
                  <a:t>chia cả tử và mẫu của một phân thức cho một nhân tử chung của chúng thì được một phân thức bằng phân thức đã cho:</a:t>
                </a:r>
                <a:endParaRPr lang="en-US" sz="2000">
                  <a:effectLs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den>
                    </m:f>
                    <m:r>
                      <a:rPr lang="en-US" sz="2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𝑁</m:t>
                        </m:r>
                      </m:num>
                      <m:den>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𝑁</m:t>
                        </m:r>
                      </m:den>
                    </m:f>
                  </m:oMath>
                </a14:m>
                <a:r>
                  <a:rPr lang="en-US" sz="2000">
                    <a:effectLst/>
                    <a:ea typeface="Dotum" panose="020B0600000101010101" pitchFamily="34" charset="-127"/>
                    <a:cs typeface="Times New Roman" panose="02020603050405020304" pitchFamily="18" charset="0"/>
                  </a:rPr>
                  <a:t> </a:t>
                </a:r>
                <a:r>
                  <a:rPr lang="en-US" sz="2000" smtClean="0">
                    <a:effectLs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en-US" sz="2000">
                    <a:effectLst/>
                    <a:ea typeface="Dotum" panose="020B0600000101010101" pitchFamily="34" charset="-127"/>
                    <a:cs typeface="Times New Roman" panose="02020603050405020304" pitchFamily="18" charset="0"/>
                  </a:rPr>
                  <a:t> là một nhân tử chung).</a:t>
                </a:r>
                <a:endParaRPr lang="en-US" sz="2000">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89674" y="923209"/>
                <a:ext cx="7968836" cy="3443891"/>
              </a:xfrm>
              <a:prstGeom prst="rect">
                <a:avLst/>
              </a:prstGeom>
              <a:blipFill>
                <a:blip r:embed="rId3"/>
                <a:stretch>
                  <a:fillRect l="-534" r="-610"/>
                </a:stretch>
              </a:blipFill>
            </p:spPr>
            <p:txBody>
              <a:bodyPr/>
              <a:lstStyle/>
              <a:p>
                <a:r>
                  <a:rPr lang="en-US">
                    <a:noFill/>
                  </a:rPr>
                  <a:t> </a:t>
                </a:r>
              </a:p>
            </p:txBody>
          </p:sp>
        </mc:Fallback>
      </mc:AlternateContent>
      <p:grpSp>
        <p:nvGrpSpPr>
          <p:cNvPr id="117" name="Google Shape;2541;p49"/>
          <p:cNvGrpSpPr/>
          <p:nvPr/>
        </p:nvGrpSpPr>
        <p:grpSpPr>
          <a:xfrm>
            <a:off x="589676" y="3832529"/>
            <a:ext cx="889268" cy="1138829"/>
            <a:chOff x="546875" y="741591"/>
            <a:chExt cx="2797859" cy="3941909"/>
          </a:xfrm>
        </p:grpSpPr>
        <p:sp>
          <p:nvSpPr>
            <p:cNvPr id="118" name="Google Shape;2542;p49"/>
            <p:cNvSpPr/>
            <p:nvPr/>
          </p:nvSpPr>
          <p:spPr>
            <a:xfrm>
              <a:off x="991425" y="4524500"/>
              <a:ext cx="2205600" cy="159000"/>
            </a:xfrm>
            <a:prstGeom prst="ellipse">
              <a:avLst/>
            </a:prstGeom>
            <a:solidFill>
              <a:srgbClr val="181015">
                <a:alpha val="139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9" name="Google Shape;2543;p49"/>
            <p:cNvGrpSpPr/>
            <p:nvPr/>
          </p:nvGrpSpPr>
          <p:grpSpPr>
            <a:xfrm>
              <a:off x="2340577" y="3565980"/>
              <a:ext cx="1004157" cy="1038029"/>
              <a:chOff x="4774220" y="148489"/>
              <a:chExt cx="710707" cy="734680"/>
            </a:xfrm>
          </p:grpSpPr>
          <p:sp>
            <p:nvSpPr>
              <p:cNvPr id="200" name="Google Shape;2544;p49"/>
              <p:cNvSpPr/>
              <p:nvPr/>
            </p:nvSpPr>
            <p:spPr>
              <a:xfrm>
                <a:off x="5068665" y="148489"/>
                <a:ext cx="133962" cy="102455"/>
              </a:xfrm>
              <a:custGeom>
                <a:avLst/>
                <a:gdLst/>
                <a:ahLst/>
                <a:cxnLst/>
                <a:rect l="l" t="t" r="r" b="b"/>
                <a:pathLst>
                  <a:path w="6012" h="4598" extrusionOk="0">
                    <a:moveTo>
                      <a:pt x="1984" y="1"/>
                    </a:moveTo>
                    <a:cubicBezTo>
                      <a:pt x="1830" y="1"/>
                      <a:pt x="1717" y="11"/>
                      <a:pt x="1662" y="36"/>
                    </a:cubicBezTo>
                    <a:cubicBezTo>
                      <a:pt x="1312" y="197"/>
                      <a:pt x="204" y="1385"/>
                      <a:pt x="102" y="1657"/>
                    </a:cubicBezTo>
                    <a:cubicBezTo>
                      <a:pt x="1" y="1929"/>
                      <a:pt x="157" y="4483"/>
                      <a:pt x="158" y="4483"/>
                    </a:cubicBezTo>
                    <a:cubicBezTo>
                      <a:pt x="158" y="4483"/>
                      <a:pt x="158" y="4483"/>
                      <a:pt x="158" y="4483"/>
                    </a:cubicBezTo>
                    <a:lnTo>
                      <a:pt x="2349" y="4309"/>
                    </a:lnTo>
                    <a:lnTo>
                      <a:pt x="2594" y="1928"/>
                    </a:lnTo>
                    <a:cubicBezTo>
                      <a:pt x="2594" y="1928"/>
                      <a:pt x="3343" y="1195"/>
                      <a:pt x="3458" y="1195"/>
                    </a:cubicBezTo>
                    <a:cubicBezTo>
                      <a:pt x="3459" y="1195"/>
                      <a:pt x="3459" y="1195"/>
                      <a:pt x="3459" y="1195"/>
                    </a:cubicBezTo>
                    <a:cubicBezTo>
                      <a:pt x="3569" y="1200"/>
                      <a:pt x="4055" y="2164"/>
                      <a:pt x="4055" y="2164"/>
                    </a:cubicBezTo>
                    <a:lnTo>
                      <a:pt x="3298" y="4367"/>
                    </a:lnTo>
                    <a:lnTo>
                      <a:pt x="5125" y="4598"/>
                    </a:lnTo>
                    <a:cubicBezTo>
                      <a:pt x="5125" y="4598"/>
                      <a:pt x="6011" y="2479"/>
                      <a:pt x="5947" y="2199"/>
                    </a:cubicBezTo>
                    <a:cubicBezTo>
                      <a:pt x="5883" y="1919"/>
                      <a:pt x="5198" y="458"/>
                      <a:pt x="5014" y="383"/>
                    </a:cubicBezTo>
                    <a:cubicBezTo>
                      <a:pt x="4857" y="318"/>
                      <a:pt x="2822" y="1"/>
                      <a:pt x="198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545;p49"/>
              <p:cNvSpPr/>
              <p:nvPr/>
            </p:nvSpPr>
            <p:spPr>
              <a:xfrm>
                <a:off x="4775869" y="262488"/>
                <a:ext cx="254912" cy="429384"/>
              </a:xfrm>
              <a:custGeom>
                <a:avLst/>
                <a:gdLst/>
                <a:ahLst/>
                <a:cxnLst/>
                <a:rect l="l" t="t" r="r" b="b"/>
                <a:pathLst>
                  <a:path w="11440" h="19270" extrusionOk="0">
                    <a:moveTo>
                      <a:pt x="11440" y="1"/>
                    </a:moveTo>
                    <a:cubicBezTo>
                      <a:pt x="8235" y="281"/>
                      <a:pt x="1467" y="8839"/>
                      <a:pt x="46" y="17842"/>
                    </a:cubicBezTo>
                    <a:cubicBezTo>
                      <a:pt x="0" y="18811"/>
                      <a:pt x="1147" y="19269"/>
                      <a:pt x="2323" y="19269"/>
                    </a:cubicBezTo>
                    <a:cubicBezTo>
                      <a:pt x="3278" y="19269"/>
                      <a:pt x="4253" y="18966"/>
                      <a:pt x="4622" y="18388"/>
                    </a:cubicBezTo>
                    <a:cubicBezTo>
                      <a:pt x="5448" y="17097"/>
                      <a:pt x="11440" y="1"/>
                      <a:pt x="114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546;p49"/>
              <p:cNvSpPr/>
              <p:nvPr/>
            </p:nvSpPr>
            <p:spPr>
              <a:xfrm>
                <a:off x="4814842" y="232851"/>
                <a:ext cx="639597" cy="646972"/>
              </a:xfrm>
              <a:custGeom>
                <a:avLst/>
                <a:gdLst/>
                <a:ahLst/>
                <a:cxnLst/>
                <a:rect l="l" t="t" r="r" b="b"/>
                <a:pathLst>
                  <a:path w="28704" h="29035" extrusionOk="0">
                    <a:moveTo>
                      <a:pt x="13343" y="0"/>
                    </a:moveTo>
                    <a:cubicBezTo>
                      <a:pt x="1964" y="0"/>
                      <a:pt x="1" y="26154"/>
                      <a:pt x="896" y="27079"/>
                    </a:cubicBezTo>
                    <a:cubicBezTo>
                      <a:pt x="1428" y="27631"/>
                      <a:pt x="10700" y="29035"/>
                      <a:pt x="16679" y="29035"/>
                    </a:cubicBezTo>
                    <a:cubicBezTo>
                      <a:pt x="17558" y="29035"/>
                      <a:pt x="18365" y="29005"/>
                      <a:pt x="19063" y="28937"/>
                    </a:cubicBezTo>
                    <a:cubicBezTo>
                      <a:pt x="22245" y="28627"/>
                      <a:pt x="24712" y="28920"/>
                      <a:pt x="25135" y="28518"/>
                    </a:cubicBezTo>
                    <a:cubicBezTo>
                      <a:pt x="26452" y="27267"/>
                      <a:pt x="28704" y="5014"/>
                      <a:pt x="16486" y="605"/>
                    </a:cubicBezTo>
                    <a:cubicBezTo>
                      <a:pt x="16171" y="490"/>
                      <a:pt x="15849" y="389"/>
                      <a:pt x="15515" y="299"/>
                    </a:cubicBezTo>
                    <a:cubicBezTo>
                      <a:pt x="14755" y="96"/>
                      <a:pt x="14032" y="0"/>
                      <a:pt x="1334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547;p49"/>
              <p:cNvSpPr/>
              <p:nvPr/>
            </p:nvSpPr>
            <p:spPr>
              <a:xfrm>
                <a:off x="4784426" y="609676"/>
                <a:ext cx="168255" cy="222647"/>
              </a:xfrm>
              <a:custGeom>
                <a:avLst/>
                <a:gdLst/>
                <a:ahLst/>
                <a:cxnLst/>
                <a:rect l="l" t="t" r="r" b="b"/>
                <a:pathLst>
                  <a:path w="7551" h="9992" extrusionOk="0">
                    <a:moveTo>
                      <a:pt x="4060" y="1"/>
                    </a:moveTo>
                    <a:cubicBezTo>
                      <a:pt x="3105" y="1"/>
                      <a:pt x="2169" y="205"/>
                      <a:pt x="1795" y="730"/>
                    </a:cubicBezTo>
                    <a:cubicBezTo>
                      <a:pt x="959" y="1903"/>
                      <a:pt x="0" y="6377"/>
                      <a:pt x="745" y="8173"/>
                    </a:cubicBezTo>
                    <a:cubicBezTo>
                      <a:pt x="1294" y="9495"/>
                      <a:pt x="3040" y="9992"/>
                      <a:pt x="4502" y="9992"/>
                    </a:cubicBezTo>
                    <a:cubicBezTo>
                      <a:pt x="5028" y="9992"/>
                      <a:pt x="5518" y="9927"/>
                      <a:pt x="5902" y="9813"/>
                    </a:cubicBezTo>
                    <a:cubicBezTo>
                      <a:pt x="7352" y="9383"/>
                      <a:pt x="7550" y="2352"/>
                      <a:pt x="6664" y="715"/>
                    </a:cubicBezTo>
                    <a:cubicBezTo>
                      <a:pt x="6445" y="312"/>
                      <a:pt x="5238" y="1"/>
                      <a:pt x="406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548;p49"/>
              <p:cNvSpPr/>
              <p:nvPr/>
            </p:nvSpPr>
            <p:spPr>
              <a:xfrm>
                <a:off x="4774220" y="605443"/>
                <a:ext cx="179062" cy="117473"/>
              </a:xfrm>
              <a:custGeom>
                <a:avLst/>
                <a:gdLst/>
                <a:ahLst/>
                <a:cxnLst/>
                <a:rect l="l" t="t" r="r" b="b"/>
                <a:pathLst>
                  <a:path w="8036" h="5272" extrusionOk="0">
                    <a:moveTo>
                      <a:pt x="4963" y="0"/>
                    </a:moveTo>
                    <a:cubicBezTo>
                      <a:pt x="3804" y="0"/>
                      <a:pt x="2682" y="327"/>
                      <a:pt x="2388" y="540"/>
                    </a:cubicBezTo>
                    <a:cubicBezTo>
                      <a:pt x="1884" y="903"/>
                      <a:pt x="0" y="4657"/>
                      <a:pt x="2565" y="5222"/>
                    </a:cubicBezTo>
                    <a:cubicBezTo>
                      <a:pt x="2719" y="5256"/>
                      <a:pt x="2874" y="5272"/>
                      <a:pt x="3030" y="5272"/>
                    </a:cubicBezTo>
                    <a:cubicBezTo>
                      <a:pt x="5472" y="5272"/>
                      <a:pt x="8035" y="1340"/>
                      <a:pt x="7201" y="645"/>
                    </a:cubicBezTo>
                    <a:cubicBezTo>
                      <a:pt x="6622" y="164"/>
                      <a:pt x="5783" y="0"/>
                      <a:pt x="4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549;p49"/>
              <p:cNvSpPr/>
              <p:nvPr/>
            </p:nvSpPr>
            <p:spPr>
              <a:xfrm>
                <a:off x="4812168" y="699699"/>
                <a:ext cx="47774" cy="34961"/>
              </a:xfrm>
              <a:custGeom>
                <a:avLst/>
                <a:gdLst/>
                <a:ahLst/>
                <a:cxnLst/>
                <a:rect l="l" t="t" r="r" b="b"/>
                <a:pathLst>
                  <a:path w="2144" h="1569" extrusionOk="0">
                    <a:moveTo>
                      <a:pt x="633" y="0"/>
                    </a:moveTo>
                    <a:cubicBezTo>
                      <a:pt x="507" y="0"/>
                      <a:pt x="412" y="10"/>
                      <a:pt x="375" y="30"/>
                    </a:cubicBezTo>
                    <a:cubicBezTo>
                      <a:pt x="221" y="114"/>
                      <a:pt x="0" y="1275"/>
                      <a:pt x="0" y="1275"/>
                    </a:cubicBezTo>
                    <a:lnTo>
                      <a:pt x="1988" y="1569"/>
                    </a:lnTo>
                    <a:cubicBezTo>
                      <a:pt x="1988" y="1569"/>
                      <a:pt x="2143" y="405"/>
                      <a:pt x="1911" y="227"/>
                    </a:cubicBezTo>
                    <a:cubicBezTo>
                      <a:pt x="1735" y="93"/>
                      <a:pt x="1030" y="0"/>
                      <a:pt x="63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550;p49"/>
              <p:cNvSpPr/>
              <p:nvPr/>
            </p:nvSpPr>
            <p:spPr>
              <a:xfrm>
                <a:off x="5004580" y="287556"/>
                <a:ext cx="341992" cy="262421"/>
              </a:xfrm>
              <a:custGeom>
                <a:avLst/>
                <a:gdLst/>
                <a:ahLst/>
                <a:cxnLst/>
                <a:rect l="l" t="t" r="r" b="b"/>
                <a:pathLst>
                  <a:path w="15348" h="11777" extrusionOk="0">
                    <a:moveTo>
                      <a:pt x="7309" y="1"/>
                    </a:moveTo>
                    <a:cubicBezTo>
                      <a:pt x="2120" y="1"/>
                      <a:pt x="118" y="7692"/>
                      <a:pt x="0" y="11776"/>
                    </a:cubicBezTo>
                    <a:lnTo>
                      <a:pt x="15272" y="10707"/>
                    </a:lnTo>
                    <a:cubicBezTo>
                      <a:pt x="15347" y="4197"/>
                      <a:pt x="11279" y="256"/>
                      <a:pt x="7669" y="13"/>
                    </a:cubicBezTo>
                    <a:cubicBezTo>
                      <a:pt x="7547" y="5"/>
                      <a:pt x="7427" y="1"/>
                      <a:pt x="73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551;p49"/>
              <p:cNvSpPr/>
              <p:nvPr/>
            </p:nvSpPr>
            <p:spPr>
              <a:xfrm>
                <a:off x="5196814" y="237598"/>
                <a:ext cx="283589" cy="301349"/>
              </a:xfrm>
              <a:custGeom>
                <a:avLst/>
                <a:gdLst/>
                <a:ahLst/>
                <a:cxnLst/>
                <a:rect l="l" t="t" r="r" b="b"/>
                <a:pathLst>
                  <a:path w="12727" h="13524" extrusionOk="0">
                    <a:moveTo>
                      <a:pt x="4351" y="1"/>
                    </a:moveTo>
                    <a:cubicBezTo>
                      <a:pt x="4067" y="1"/>
                      <a:pt x="1" y="9599"/>
                      <a:pt x="19" y="9756"/>
                    </a:cubicBezTo>
                    <a:cubicBezTo>
                      <a:pt x="35" y="9914"/>
                      <a:pt x="7895" y="13523"/>
                      <a:pt x="7895" y="13523"/>
                    </a:cubicBezTo>
                    <a:lnTo>
                      <a:pt x="12727" y="4047"/>
                    </a:lnTo>
                    <a:cubicBezTo>
                      <a:pt x="12727" y="4047"/>
                      <a:pt x="4634" y="4"/>
                      <a:pt x="4351" y="1"/>
                    </a:cubicBezTo>
                    <a:cubicBezTo>
                      <a:pt x="4351" y="1"/>
                      <a:pt x="4351" y="1"/>
                      <a:pt x="4351" y="1"/>
                    </a:cubicBezTo>
                    <a:close/>
                  </a:path>
                </a:pathLst>
              </a:custGeom>
              <a:solidFill>
                <a:srgbClr val="FFCA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552;p49"/>
              <p:cNvSpPr/>
              <p:nvPr/>
            </p:nvSpPr>
            <p:spPr>
              <a:xfrm>
                <a:off x="5188213" y="230378"/>
                <a:ext cx="296714" cy="308679"/>
              </a:xfrm>
              <a:custGeom>
                <a:avLst/>
                <a:gdLst/>
                <a:ahLst/>
                <a:cxnLst/>
                <a:rect l="l" t="t" r="r" b="b"/>
                <a:pathLst>
                  <a:path w="13316" h="13853" extrusionOk="0">
                    <a:moveTo>
                      <a:pt x="4348" y="0"/>
                    </a:moveTo>
                    <a:cubicBezTo>
                      <a:pt x="4067" y="0"/>
                      <a:pt x="0" y="9598"/>
                      <a:pt x="17" y="9755"/>
                    </a:cubicBezTo>
                    <a:cubicBezTo>
                      <a:pt x="33" y="9912"/>
                      <a:pt x="7893" y="13522"/>
                      <a:pt x="7893" y="13522"/>
                    </a:cubicBezTo>
                    <a:cubicBezTo>
                      <a:pt x="8205" y="13655"/>
                      <a:pt x="8295" y="13852"/>
                      <a:pt x="8295" y="13852"/>
                    </a:cubicBezTo>
                    <a:lnTo>
                      <a:pt x="13316" y="4815"/>
                    </a:lnTo>
                    <a:cubicBezTo>
                      <a:pt x="13316" y="4815"/>
                      <a:pt x="13200" y="4298"/>
                      <a:pt x="12724" y="4046"/>
                    </a:cubicBezTo>
                    <a:cubicBezTo>
                      <a:pt x="12724" y="4046"/>
                      <a:pt x="4631" y="3"/>
                      <a:pt x="4348" y="0"/>
                    </a:cubicBezTo>
                    <a:cubicBezTo>
                      <a:pt x="4348" y="0"/>
                      <a:pt x="4348" y="0"/>
                      <a:pt x="43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553;p49"/>
              <p:cNvSpPr/>
              <p:nvPr/>
            </p:nvSpPr>
            <p:spPr>
              <a:xfrm>
                <a:off x="5290781" y="280269"/>
                <a:ext cx="122821" cy="93943"/>
              </a:xfrm>
              <a:custGeom>
                <a:avLst/>
                <a:gdLst/>
                <a:ahLst/>
                <a:cxnLst/>
                <a:rect l="l" t="t" r="r" b="b"/>
                <a:pathLst>
                  <a:path w="5512" h="4216" extrusionOk="0">
                    <a:moveTo>
                      <a:pt x="1224" y="0"/>
                    </a:moveTo>
                    <a:cubicBezTo>
                      <a:pt x="1224" y="0"/>
                      <a:pt x="1224" y="0"/>
                      <a:pt x="1223" y="0"/>
                    </a:cubicBezTo>
                    <a:cubicBezTo>
                      <a:pt x="1094" y="12"/>
                      <a:pt x="65" y="1743"/>
                      <a:pt x="33" y="2014"/>
                    </a:cubicBezTo>
                    <a:cubicBezTo>
                      <a:pt x="1" y="2282"/>
                      <a:pt x="3950" y="4216"/>
                      <a:pt x="4220" y="4216"/>
                    </a:cubicBezTo>
                    <a:cubicBezTo>
                      <a:pt x="4223" y="4216"/>
                      <a:pt x="4226" y="4215"/>
                      <a:pt x="4228" y="4215"/>
                    </a:cubicBezTo>
                    <a:cubicBezTo>
                      <a:pt x="4408" y="4166"/>
                      <a:pt x="5511" y="2216"/>
                      <a:pt x="5453" y="2099"/>
                    </a:cubicBezTo>
                    <a:cubicBezTo>
                      <a:pt x="5404" y="2003"/>
                      <a:pt x="1378" y="0"/>
                      <a:pt x="12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554;p49"/>
              <p:cNvSpPr/>
              <p:nvPr/>
            </p:nvSpPr>
            <p:spPr>
              <a:xfrm>
                <a:off x="5371645" y="327019"/>
                <a:ext cx="99135" cy="196866"/>
              </a:xfrm>
              <a:custGeom>
                <a:avLst/>
                <a:gdLst/>
                <a:ahLst/>
                <a:cxnLst/>
                <a:rect l="l" t="t" r="r" b="b"/>
                <a:pathLst>
                  <a:path w="4449" h="8835" extrusionOk="0">
                    <a:moveTo>
                      <a:pt x="4443" y="1"/>
                    </a:moveTo>
                    <a:cubicBezTo>
                      <a:pt x="4442" y="1"/>
                      <a:pt x="4441" y="2"/>
                      <a:pt x="4440" y="3"/>
                    </a:cubicBezTo>
                    <a:lnTo>
                      <a:pt x="2" y="8829"/>
                    </a:lnTo>
                    <a:cubicBezTo>
                      <a:pt x="1" y="8832"/>
                      <a:pt x="2" y="8833"/>
                      <a:pt x="3" y="8834"/>
                    </a:cubicBezTo>
                    <a:lnTo>
                      <a:pt x="5" y="8834"/>
                    </a:lnTo>
                    <a:cubicBezTo>
                      <a:pt x="6" y="8834"/>
                      <a:pt x="7" y="8833"/>
                      <a:pt x="8" y="8833"/>
                    </a:cubicBezTo>
                    <a:lnTo>
                      <a:pt x="4447" y="7"/>
                    </a:lnTo>
                    <a:cubicBezTo>
                      <a:pt x="4448" y="4"/>
                      <a:pt x="4447" y="3"/>
                      <a:pt x="4445" y="1"/>
                    </a:cubicBezTo>
                    <a:cubicBezTo>
                      <a:pt x="4444" y="1"/>
                      <a:pt x="4444" y="1"/>
                      <a:pt x="444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555;p49"/>
              <p:cNvSpPr/>
              <p:nvPr/>
            </p:nvSpPr>
            <p:spPr>
              <a:xfrm>
                <a:off x="5022183" y="331408"/>
                <a:ext cx="235816" cy="261240"/>
              </a:xfrm>
              <a:custGeom>
                <a:avLst/>
                <a:gdLst/>
                <a:ahLst/>
                <a:cxnLst/>
                <a:rect l="l" t="t" r="r" b="b"/>
                <a:pathLst>
                  <a:path w="10583" h="11724" extrusionOk="0">
                    <a:moveTo>
                      <a:pt x="9466" y="1"/>
                    </a:moveTo>
                    <a:cubicBezTo>
                      <a:pt x="9466" y="1"/>
                      <a:pt x="479" y="1023"/>
                      <a:pt x="240" y="1175"/>
                    </a:cubicBezTo>
                    <a:cubicBezTo>
                      <a:pt x="0" y="1326"/>
                      <a:pt x="1826" y="11593"/>
                      <a:pt x="1926" y="11716"/>
                    </a:cubicBezTo>
                    <a:cubicBezTo>
                      <a:pt x="1930" y="11721"/>
                      <a:pt x="1953" y="11724"/>
                      <a:pt x="1993" y="11724"/>
                    </a:cubicBezTo>
                    <a:cubicBezTo>
                      <a:pt x="2803" y="11724"/>
                      <a:pt x="10582" y="10579"/>
                      <a:pt x="10582" y="10579"/>
                    </a:cubicBezTo>
                    <a:lnTo>
                      <a:pt x="946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556;p49"/>
              <p:cNvSpPr/>
              <p:nvPr/>
            </p:nvSpPr>
            <p:spPr>
              <a:xfrm>
                <a:off x="5010997" y="329960"/>
                <a:ext cx="247313" cy="261329"/>
              </a:xfrm>
              <a:custGeom>
                <a:avLst/>
                <a:gdLst/>
                <a:ahLst/>
                <a:cxnLst/>
                <a:rect l="l" t="t" r="r" b="b"/>
                <a:pathLst>
                  <a:path w="11099" h="11728" extrusionOk="0">
                    <a:moveTo>
                      <a:pt x="9563" y="1"/>
                    </a:moveTo>
                    <a:cubicBezTo>
                      <a:pt x="9532" y="1"/>
                      <a:pt x="9499" y="2"/>
                      <a:pt x="9466" y="5"/>
                    </a:cubicBezTo>
                    <a:cubicBezTo>
                      <a:pt x="9466" y="5"/>
                      <a:pt x="479" y="1029"/>
                      <a:pt x="240" y="1180"/>
                    </a:cubicBezTo>
                    <a:cubicBezTo>
                      <a:pt x="1" y="1331"/>
                      <a:pt x="1825" y="11596"/>
                      <a:pt x="1926" y="11719"/>
                    </a:cubicBezTo>
                    <a:cubicBezTo>
                      <a:pt x="1930" y="11724"/>
                      <a:pt x="1953" y="11727"/>
                      <a:pt x="1993" y="11727"/>
                    </a:cubicBezTo>
                    <a:cubicBezTo>
                      <a:pt x="2803" y="11727"/>
                      <a:pt x="10582" y="10584"/>
                      <a:pt x="10582" y="10584"/>
                    </a:cubicBezTo>
                    <a:cubicBezTo>
                      <a:pt x="10650" y="10572"/>
                      <a:pt x="10711" y="10567"/>
                      <a:pt x="10766" y="10567"/>
                    </a:cubicBezTo>
                    <a:cubicBezTo>
                      <a:pt x="10982" y="10567"/>
                      <a:pt x="11099" y="10640"/>
                      <a:pt x="11099" y="10640"/>
                    </a:cubicBezTo>
                    <a:lnTo>
                      <a:pt x="10381" y="326"/>
                    </a:lnTo>
                    <a:cubicBezTo>
                      <a:pt x="10381" y="326"/>
                      <a:pt x="10049" y="1"/>
                      <a:pt x="956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557;p49"/>
              <p:cNvSpPr/>
              <p:nvPr/>
            </p:nvSpPr>
            <p:spPr>
              <a:xfrm>
                <a:off x="5068821" y="367796"/>
                <a:ext cx="112393" cy="65733"/>
              </a:xfrm>
              <a:custGeom>
                <a:avLst/>
                <a:gdLst/>
                <a:ahLst/>
                <a:cxnLst/>
                <a:rect l="l" t="t" r="r" b="b"/>
                <a:pathLst>
                  <a:path w="5044" h="2950" extrusionOk="0">
                    <a:moveTo>
                      <a:pt x="4748" y="1"/>
                    </a:moveTo>
                    <a:cubicBezTo>
                      <a:pt x="4265" y="1"/>
                      <a:pt x="201" y="475"/>
                      <a:pt x="104" y="552"/>
                    </a:cubicBezTo>
                    <a:cubicBezTo>
                      <a:pt x="0" y="632"/>
                      <a:pt x="81" y="2644"/>
                      <a:pt x="203" y="2888"/>
                    </a:cubicBezTo>
                    <a:cubicBezTo>
                      <a:pt x="225" y="2932"/>
                      <a:pt x="386" y="2950"/>
                      <a:pt x="636" y="2950"/>
                    </a:cubicBezTo>
                    <a:cubicBezTo>
                      <a:pt x="1784" y="2950"/>
                      <a:pt x="4819" y="2561"/>
                      <a:pt x="4921" y="2447"/>
                    </a:cubicBezTo>
                    <a:cubicBezTo>
                      <a:pt x="5043" y="2309"/>
                      <a:pt x="4906" y="72"/>
                      <a:pt x="4793" y="5"/>
                    </a:cubicBezTo>
                    <a:cubicBezTo>
                      <a:pt x="4789" y="2"/>
                      <a:pt x="4773" y="1"/>
                      <a:pt x="4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558;p49"/>
              <p:cNvSpPr/>
              <p:nvPr/>
            </p:nvSpPr>
            <p:spPr>
              <a:xfrm>
                <a:off x="5224467" y="336110"/>
                <a:ext cx="24533" cy="218926"/>
              </a:xfrm>
              <a:custGeom>
                <a:avLst/>
                <a:gdLst/>
                <a:ahLst/>
                <a:cxnLst/>
                <a:rect l="l" t="t" r="r" b="b"/>
                <a:pathLst>
                  <a:path w="1101" h="9825" extrusionOk="0">
                    <a:moveTo>
                      <a:pt x="3" y="0"/>
                    </a:moveTo>
                    <a:cubicBezTo>
                      <a:pt x="2" y="0"/>
                      <a:pt x="1" y="1"/>
                      <a:pt x="1" y="5"/>
                    </a:cubicBezTo>
                    <a:lnTo>
                      <a:pt x="1092" y="9823"/>
                    </a:lnTo>
                    <a:cubicBezTo>
                      <a:pt x="1092" y="9824"/>
                      <a:pt x="1095" y="9825"/>
                      <a:pt x="1096" y="9825"/>
                    </a:cubicBezTo>
                    <a:cubicBezTo>
                      <a:pt x="1098" y="9825"/>
                      <a:pt x="1100" y="9824"/>
                      <a:pt x="1098" y="9822"/>
                    </a:cubicBezTo>
                    <a:lnTo>
                      <a:pt x="7" y="3"/>
                    </a:lnTo>
                    <a:cubicBezTo>
                      <a:pt x="7" y="1"/>
                      <a:pt x="6" y="0"/>
                      <a:pt x="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559;p49"/>
              <p:cNvSpPr/>
              <p:nvPr/>
            </p:nvSpPr>
            <p:spPr>
              <a:xfrm>
                <a:off x="4929130" y="399460"/>
                <a:ext cx="536429" cy="483709"/>
              </a:xfrm>
              <a:custGeom>
                <a:avLst/>
                <a:gdLst/>
                <a:ahLst/>
                <a:cxnLst/>
                <a:rect l="l" t="t" r="r" b="b"/>
                <a:pathLst>
                  <a:path w="24074" h="21708" extrusionOk="0">
                    <a:moveTo>
                      <a:pt x="17465" y="0"/>
                    </a:moveTo>
                    <a:cubicBezTo>
                      <a:pt x="12365" y="0"/>
                      <a:pt x="3966" y="3266"/>
                      <a:pt x="2488" y="6517"/>
                    </a:cubicBezTo>
                    <a:cubicBezTo>
                      <a:pt x="1164" y="9431"/>
                      <a:pt x="0" y="19724"/>
                      <a:pt x="1202" y="20568"/>
                    </a:cubicBezTo>
                    <a:cubicBezTo>
                      <a:pt x="1802" y="20991"/>
                      <a:pt x="8800" y="21707"/>
                      <a:pt x="14168" y="21707"/>
                    </a:cubicBezTo>
                    <a:cubicBezTo>
                      <a:pt x="16863" y="21707"/>
                      <a:pt x="19148" y="21527"/>
                      <a:pt x="20006" y="21038"/>
                    </a:cubicBezTo>
                    <a:cubicBezTo>
                      <a:pt x="22574" y="19578"/>
                      <a:pt x="20923" y="8064"/>
                      <a:pt x="20923" y="8064"/>
                    </a:cubicBezTo>
                    <a:cubicBezTo>
                      <a:pt x="20923" y="8064"/>
                      <a:pt x="24073" y="1921"/>
                      <a:pt x="19891" y="356"/>
                    </a:cubicBezTo>
                    <a:cubicBezTo>
                      <a:pt x="19238" y="112"/>
                      <a:pt x="18408" y="0"/>
                      <a:pt x="174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560;p49"/>
              <p:cNvSpPr/>
              <p:nvPr/>
            </p:nvSpPr>
            <p:spPr>
              <a:xfrm>
                <a:off x="5277946" y="460471"/>
                <a:ext cx="86211" cy="79303"/>
              </a:xfrm>
              <a:custGeom>
                <a:avLst/>
                <a:gdLst/>
                <a:ahLst/>
                <a:cxnLst/>
                <a:rect l="l" t="t" r="r" b="b"/>
                <a:pathLst>
                  <a:path w="3869" h="3559" extrusionOk="0">
                    <a:moveTo>
                      <a:pt x="2187" y="714"/>
                    </a:moveTo>
                    <a:cubicBezTo>
                      <a:pt x="2227" y="714"/>
                      <a:pt x="2261" y="725"/>
                      <a:pt x="2288" y="750"/>
                    </a:cubicBezTo>
                    <a:cubicBezTo>
                      <a:pt x="2516" y="958"/>
                      <a:pt x="1655" y="2323"/>
                      <a:pt x="1173" y="2323"/>
                    </a:cubicBezTo>
                    <a:cubicBezTo>
                      <a:pt x="1133" y="2323"/>
                      <a:pt x="1096" y="2313"/>
                      <a:pt x="1062" y="2293"/>
                    </a:cubicBezTo>
                    <a:cubicBezTo>
                      <a:pt x="658" y="2051"/>
                      <a:pt x="1754" y="714"/>
                      <a:pt x="2187" y="714"/>
                    </a:cubicBezTo>
                    <a:close/>
                    <a:moveTo>
                      <a:pt x="3155" y="1292"/>
                    </a:moveTo>
                    <a:cubicBezTo>
                      <a:pt x="3195" y="1292"/>
                      <a:pt x="3230" y="1303"/>
                      <a:pt x="3257" y="1328"/>
                    </a:cubicBezTo>
                    <a:cubicBezTo>
                      <a:pt x="3484" y="1536"/>
                      <a:pt x="2624" y="2901"/>
                      <a:pt x="2143" y="2901"/>
                    </a:cubicBezTo>
                    <a:cubicBezTo>
                      <a:pt x="2103" y="2901"/>
                      <a:pt x="2066" y="2891"/>
                      <a:pt x="2032" y="2871"/>
                    </a:cubicBezTo>
                    <a:cubicBezTo>
                      <a:pt x="1627" y="2627"/>
                      <a:pt x="2722" y="1292"/>
                      <a:pt x="3155" y="1292"/>
                    </a:cubicBezTo>
                    <a:close/>
                    <a:moveTo>
                      <a:pt x="2963" y="1"/>
                    </a:moveTo>
                    <a:cubicBezTo>
                      <a:pt x="2073" y="1"/>
                      <a:pt x="281" y="673"/>
                      <a:pt x="153" y="1021"/>
                    </a:cubicBezTo>
                    <a:cubicBezTo>
                      <a:pt x="1" y="1435"/>
                      <a:pt x="325" y="3266"/>
                      <a:pt x="711" y="3506"/>
                    </a:cubicBezTo>
                    <a:cubicBezTo>
                      <a:pt x="770" y="3542"/>
                      <a:pt x="875" y="3558"/>
                      <a:pt x="1012" y="3558"/>
                    </a:cubicBezTo>
                    <a:cubicBezTo>
                      <a:pt x="1784" y="3558"/>
                      <a:pt x="3568" y="3051"/>
                      <a:pt x="3703" y="2784"/>
                    </a:cubicBezTo>
                    <a:cubicBezTo>
                      <a:pt x="3861" y="2470"/>
                      <a:pt x="3868" y="391"/>
                      <a:pt x="3348" y="76"/>
                    </a:cubicBezTo>
                    <a:cubicBezTo>
                      <a:pt x="3262" y="24"/>
                      <a:pt x="3128" y="1"/>
                      <a:pt x="29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561;p49"/>
              <p:cNvSpPr/>
              <p:nvPr/>
            </p:nvSpPr>
            <p:spPr>
              <a:xfrm>
                <a:off x="4959435" y="471545"/>
                <a:ext cx="50470" cy="47261"/>
              </a:xfrm>
              <a:custGeom>
                <a:avLst/>
                <a:gdLst/>
                <a:ahLst/>
                <a:cxnLst/>
                <a:rect l="l" t="t" r="r" b="b"/>
                <a:pathLst>
                  <a:path w="2265" h="2121" extrusionOk="0">
                    <a:moveTo>
                      <a:pt x="1203" y="249"/>
                    </a:moveTo>
                    <a:cubicBezTo>
                      <a:pt x="1312" y="249"/>
                      <a:pt x="1409" y="277"/>
                      <a:pt x="1478" y="340"/>
                    </a:cubicBezTo>
                    <a:cubicBezTo>
                      <a:pt x="1736" y="575"/>
                      <a:pt x="1180" y="1161"/>
                      <a:pt x="774" y="1161"/>
                    </a:cubicBezTo>
                    <a:cubicBezTo>
                      <a:pt x="665" y="1161"/>
                      <a:pt x="567" y="1119"/>
                      <a:pt x="498" y="1018"/>
                    </a:cubicBezTo>
                    <a:cubicBezTo>
                      <a:pt x="241" y="637"/>
                      <a:pt x="797" y="249"/>
                      <a:pt x="1203" y="249"/>
                    </a:cubicBezTo>
                    <a:close/>
                    <a:moveTo>
                      <a:pt x="1256" y="1"/>
                    </a:moveTo>
                    <a:cubicBezTo>
                      <a:pt x="812" y="1"/>
                      <a:pt x="169" y="237"/>
                      <a:pt x="87" y="672"/>
                    </a:cubicBezTo>
                    <a:cubicBezTo>
                      <a:pt x="0" y="1136"/>
                      <a:pt x="903" y="2121"/>
                      <a:pt x="1567" y="2121"/>
                    </a:cubicBezTo>
                    <a:cubicBezTo>
                      <a:pt x="1672" y="2121"/>
                      <a:pt x="1771" y="2096"/>
                      <a:pt x="1859" y="2042"/>
                    </a:cubicBezTo>
                    <a:cubicBezTo>
                      <a:pt x="2264" y="1789"/>
                      <a:pt x="1903" y="173"/>
                      <a:pt x="1521" y="39"/>
                    </a:cubicBezTo>
                    <a:cubicBezTo>
                      <a:pt x="1449" y="13"/>
                      <a:pt x="1358" y="1"/>
                      <a:pt x="12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562;p49"/>
              <p:cNvSpPr/>
              <p:nvPr/>
            </p:nvSpPr>
            <p:spPr>
              <a:xfrm>
                <a:off x="5008569" y="438745"/>
                <a:ext cx="47885" cy="51539"/>
              </a:xfrm>
              <a:custGeom>
                <a:avLst/>
                <a:gdLst/>
                <a:ahLst/>
                <a:cxnLst/>
                <a:rect l="l" t="t" r="r" b="b"/>
                <a:pathLst>
                  <a:path w="2149" h="2313" extrusionOk="0">
                    <a:moveTo>
                      <a:pt x="995" y="312"/>
                    </a:moveTo>
                    <a:cubicBezTo>
                      <a:pt x="1308" y="312"/>
                      <a:pt x="1668" y="484"/>
                      <a:pt x="1711" y="729"/>
                    </a:cubicBezTo>
                    <a:cubicBezTo>
                      <a:pt x="1751" y="949"/>
                      <a:pt x="1436" y="1080"/>
                      <a:pt x="1121" y="1080"/>
                    </a:cubicBezTo>
                    <a:cubicBezTo>
                      <a:pt x="813" y="1080"/>
                      <a:pt x="504" y="956"/>
                      <a:pt x="522" y="669"/>
                    </a:cubicBezTo>
                    <a:cubicBezTo>
                      <a:pt x="538" y="415"/>
                      <a:pt x="752" y="312"/>
                      <a:pt x="995" y="312"/>
                    </a:cubicBezTo>
                    <a:close/>
                    <a:moveTo>
                      <a:pt x="840" y="0"/>
                    </a:moveTo>
                    <a:cubicBezTo>
                      <a:pt x="674" y="0"/>
                      <a:pt x="521" y="42"/>
                      <a:pt x="406" y="145"/>
                    </a:cubicBezTo>
                    <a:cubicBezTo>
                      <a:pt x="1" y="509"/>
                      <a:pt x="216" y="2234"/>
                      <a:pt x="977" y="2311"/>
                    </a:cubicBezTo>
                    <a:cubicBezTo>
                      <a:pt x="984" y="2312"/>
                      <a:pt x="992" y="2312"/>
                      <a:pt x="999" y="2312"/>
                    </a:cubicBezTo>
                    <a:cubicBezTo>
                      <a:pt x="1474" y="2312"/>
                      <a:pt x="2149" y="854"/>
                      <a:pt x="1929" y="517"/>
                    </a:cubicBezTo>
                    <a:cubicBezTo>
                      <a:pt x="1769" y="273"/>
                      <a:pt x="1263" y="0"/>
                      <a:pt x="8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563;p49"/>
              <p:cNvSpPr/>
              <p:nvPr/>
            </p:nvSpPr>
            <p:spPr>
              <a:xfrm>
                <a:off x="5026150" y="679511"/>
                <a:ext cx="376240" cy="181157"/>
              </a:xfrm>
              <a:custGeom>
                <a:avLst/>
                <a:gdLst/>
                <a:ahLst/>
                <a:cxnLst/>
                <a:rect l="l" t="t" r="r" b="b"/>
                <a:pathLst>
                  <a:path w="16885" h="8130" extrusionOk="0">
                    <a:moveTo>
                      <a:pt x="449" y="1"/>
                    </a:moveTo>
                    <a:cubicBezTo>
                      <a:pt x="365" y="155"/>
                      <a:pt x="280" y="481"/>
                      <a:pt x="209" y="913"/>
                    </a:cubicBezTo>
                    <a:cubicBezTo>
                      <a:pt x="201" y="956"/>
                      <a:pt x="195" y="1000"/>
                      <a:pt x="189" y="1044"/>
                    </a:cubicBezTo>
                    <a:cubicBezTo>
                      <a:pt x="130" y="1429"/>
                      <a:pt x="82" y="1887"/>
                      <a:pt x="51" y="2380"/>
                    </a:cubicBezTo>
                    <a:cubicBezTo>
                      <a:pt x="49" y="2422"/>
                      <a:pt x="46" y="2465"/>
                      <a:pt x="43" y="2510"/>
                    </a:cubicBezTo>
                    <a:cubicBezTo>
                      <a:pt x="11" y="2937"/>
                      <a:pt x="1" y="3392"/>
                      <a:pt x="7" y="3846"/>
                    </a:cubicBezTo>
                    <a:cubicBezTo>
                      <a:pt x="7" y="3888"/>
                      <a:pt x="8" y="3932"/>
                      <a:pt x="9" y="3976"/>
                    </a:cubicBezTo>
                    <a:cubicBezTo>
                      <a:pt x="19" y="4438"/>
                      <a:pt x="50" y="4894"/>
                      <a:pt x="102" y="5321"/>
                    </a:cubicBezTo>
                    <a:cubicBezTo>
                      <a:pt x="108" y="5366"/>
                      <a:pt x="114" y="5411"/>
                      <a:pt x="119" y="5454"/>
                    </a:cubicBezTo>
                    <a:cubicBezTo>
                      <a:pt x="191" y="5973"/>
                      <a:pt x="301" y="6440"/>
                      <a:pt x="456" y="6808"/>
                    </a:cubicBezTo>
                    <a:cubicBezTo>
                      <a:pt x="474" y="6852"/>
                      <a:pt x="494" y="6896"/>
                      <a:pt x="514" y="6938"/>
                    </a:cubicBezTo>
                    <a:cubicBezTo>
                      <a:pt x="648" y="7214"/>
                      <a:pt x="814" y="7422"/>
                      <a:pt x="1015" y="7534"/>
                    </a:cubicBezTo>
                    <a:cubicBezTo>
                      <a:pt x="1186" y="7628"/>
                      <a:pt x="1806" y="7729"/>
                      <a:pt x="2699" y="7822"/>
                    </a:cubicBezTo>
                    <a:cubicBezTo>
                      <a:pt x="2743" y="7827"/>
                      <a:pt x="2789" y="7831"/>
                      <a:pt x="2836" y="7835"/>
                    </a:cubicBezTo>
                    <a:cubicBezTo>
                      <a:pt x="3489" y="7900"/>
                      <a:pt x="4279" y="7958"/>
                      <a:pt x="5140" y="8006"/>
                    </a:cubicBezTo>
                    <a:cubicBezTo>
                      <a:pt x="5186" y="8009"/>
                      <a:pt x="5230" y="8010"/>
                      <a:pt x="5276" y="8014"/>
                    </a:cubicBezTo>
                    <a:cubicBezTo>
                      <a:pt x="6002" y="8054"/>
                      <a:pt x="6774" y="8085"/>
                      <a:pt x="7558" y="8105"/>
                    </a:cubicBezTo>
                    <a:cubicBezTo>
                      <a:pt x="7603" y="8106"/>
                      <a:pt x="7647" y="8106"/>
                      <a:pt x="7692" y="8107"/>
                    </a:cubicBezTo>
                    <a:cubicBezTo>
                      <a:pt x="8289" y="8121"/>
                      <a:pt x="8893" y="8129"/>
                      <a:pt x="9485" y="8129"/>
                    </a:cubicBezTo>
                    <a:cubicBezTo>
                      <a:pt x="9644" y="8129"/>
                      <a:pt x="9803" y="8129"/>
                      <a:pt x="9960" y="8127"/>
                    </a:cubicBezTo>
                    <a:cubicBezTo>
                      <a:pt x="10004" y="8127"/>
                      <a:pt x="10048" y="8127"/>
                      <a:pt x="10093" y="8126"/>
                    </a:cubicBezTo>
                    <a:cubicBezTo>
                      <a:pt x="10885" y="8119"/>
                      <a:pt x="11646" y="8095"/>
                      <a:pt x="12337" y="8054"/>
                    </a:cubicBezTo>
                    <a:cubicBezTo>
                      <a:pt x="12382" y="8052"/>
                      <a:pt x="12425" y="8047"/>
                      <a:pt x="12469" y="8044"/>
                    </a:cubicBezTo>
                    <a:cubicBezTo>
                      <a:pt x="13355" y="7985"/>
                      <a:pt x="14117" y="7895"/>
                      <a:pt x="14659" y="7763"/>
                    </a:cubicBezTo>
                    <a:cubicBezTo>
                      <a:pt x="14704" y="7753"/>
                      <a:pt x="14745" y="7742"/>
                      <a:pt x="14786" y="7729"/>
                    </a:cubicBezTo>
                    <a:cubicBezTo>
                      <a:pt x="14902" y="7699"/>
                      <a:pt x="15004" y="7665"/>
                      <a:pt x="15096" y="7630"/>
                    </a:cubicBezTo>
                    <a:cubicBezTo>
                      <a:pt x="15206" y="7587"/>
                      <a:pt x="15309" y="7532"/>
                      <a:pt x="15407" y="7465"/>
                    </a:cubicBezTo>
                    <a:cubicBezTo>
                      <a:pt x="15464" y="7429"/>
                      <a:pt x="15519" y="7387"/>
                      <a:pt x="15571" y="7341"/>
                    </a:cubicBezTo>
                    <a:cubicBezTo>
                      <a:pt x="15934" y="7035"/>
                      <a:pt x="16201" y="6573"/>
                      <a:pt x="16393" y="6028"/>
                    </a:cubicBezTo>
                    <a:cubicBezTo>
                      <a:pt x="16409" y="5985"/>
                      <a:pt x="16424" y="5943"/>
                      <a:pt x="16439" y="5898"/>
                    </a:cubicBezTo>
                    <a:cubicBezTo>
                      <a:pt x="16471" y="5804"/>
                      <a:pt x="16500" y="5706"/>
                      <a:pt x="16527" y="5606"/>
                    </a:cubicBezTo>
                    <a:cubicBezTo>
                      <a:pt x="16551" y="5518"/>
                      <a:pt x="16575" y="5427"/>
                      <a:pt x="16595" y="5336"/>
                    </a:cubicBezTo>
                    <a:cubicBezTo>
                      <a:pt x="16654" y="5088"/>
                      <a:pt x="16701" y="4830"/>
                      <a:pt x="16738" y="4568"/>
                    </a:cubicBezTo>
                    <a:cubicBezTo>
                      <a:pt x="16743" y="4526"/>
                      <a:pt x="16750" y="4482"/>
                      <a:pt x="16755" y="4439"/>
                    </a:cubicBezTo>
                    <a:cubicBezTo>
                      <a:pt x="16815" y="3991"/>
                      <a:pt x="16848" y="3536"/>
                      <a:pt x="16864" y="3100"/>
                    </a:cubicBezTo>
                    <a:cubicBezTo>
                      <a:pt x="16867" y="3056"/>
                      <a:pt x="16868" y="3014"/>
                      <a:pt x="16869" y="2971"/>
                    </a:cubicBezTo>
                    <a:cubicBezTo>
                      <a:pt x="16884" y="2481"/>
                      <a:pt x="16878" y="2020"/>
                      <a:pt x="16864" y="1629"/>
                    </a:cubicBezTo>
                    <a:cubicBezTo>
                      <a:pt x="16863" y="1584"/>
                      <a:pt x="16861" y="1541"/>
                      <a:pt x="16859" y="1499"/>
                    </a:cubicBezTo>
                    <a:cubicBezTo>
                      <a:pt x="16831" y="845"/>
                      <a:pt x="16783" y="415"/>
                      <a:pt x="16783" y="415"/>
                    </a:cubicBezTo>
                    <a:lnTo>
                      <a:pt x="15380" y="380"/>
                    </a:lnTo>
                    <a:lnTo>
                      <a:pt x="15245" y="376"/>
                    </a:lnTo>
                    <a:lnTo>
                      <a:pt x="12970" y="318"/>
                    </a:lnTo>
                    <a:lnTo>
                      <a:pt x="12836" y="316"/>
                    </a:lnTo>
                    <a:lnTo>
                      <a:pt x="10562" y="258"/>
                    </a:lnTo>
                    <a:lnTo>
                      <a:pt x="10425" y="254"/>
                    </a:lnTo>
                    <a:lnTo>
                      <a:pt x="8151" y="196"/>
                    </a:lnTo>
                    <a:lnTo>
                      <a:pt x="8017" y="193"/>
                    </a:lnTo>
                    <a:lnTo>
                      <a:pt x="5742" y="135"/>
                    </a:lnTo>
                    <a:lnTo>
                      <a:pt x="5608" y="131"/>
                    </a:lnTo>
                    <a:lnTo>
                      <a:pt x="3333" y="73"/>
                    </a:lnTo>
                    <a:lnTo>
                      <a:pt x="3199" y="70"/>
                    </a:lnTo>
                    <a:lnTo>
                      <a:pt x="924" y="12"/>
                    </a:lnTo>
                    <a:lnTo>
                      <a:pt x="789" y="8"/>
                    </a:lnTo>
                    <a:lnTo>
                      <a:pt x="44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564;p49"/>
              <p:cNvSpPr/>
              <p:nvPr/>
            </p:nvSpPr>
            <p:spPr>
              <a:xfrm>
                <a:off x="5026306" y="679578"/>
                <a:ext cx="375794" cy="181023"/>
              </a:xfrm>
              <a:custGeom>
                <a:avLst/>
                <a:gdLst/>
                <a:ahLst/>
                <a:cxnLst/>
                <a:rect l="l" t="t" r="r" b="b"/>
                <a:pathLst>
                  <a:path w="16865" h="8124" extrusionOk="0">
                    <a:moveTo>
                      <a:pt x="1170" y="1071"/>
                    </a:moveTo>
                    <a:cubicBezTo>
                      <a:pt x="1521" y="1081"/>
                      <a:pt x="1870" y="1094"/>
                      <a:pt x="2220" y="1106"/>
                    </a:cubicBezTo>
                    <a:cubicBezTo>
                      <a:pt x="2630" y="1121"/>
                      <a:pt x="3042" y="1135"/>
                      <a:pt x="3453" y="1151"/>
                    </a:cubicBezTo>
                    <a:cubicBezTo>
                      <a:pt x="3563" y="1601"/>
                      <a:pt x="3674" y="2053"/>
                      <a:pt x="3785" y="2505"/>
                    </a:cubicBezTo>
                    <a:cubicBezTo>
                      <a:pt x="3024" y="2478"/>
                      <a:pt x="2265" y="2451"/>
                      <a:pt x="1505" y="2425"/>
                    </a:cubicBezTo>
                    <a:lnTo>
                      <a:pt x="1444" y="2181"/>
                    </a:lnTo>
                    <a:cubicBezTo>
                      <a:pt x="1353" y="1811"/>
                      <a:pt x="1262" y="1441"/>
                      <a:pt x="1170" y="1071"/>
                    </a:cubicBezTo>
                    <a:close/>
                    <a:moveTo>
                      <a:pt x="3589" y="1155"/>
                    </a:moveTo>
                    <a:lnTo>
                      <a:pt x="3589" y="1155"/>
                    </a:lnTo>
                    <a:cubicBezTo>
                      <a:pt x="4350" y="1182"/>
                      <a:pt x="5109" y="1208"/>
                      <a:pt x="5870" y="1235"/>
                    </a:cubicBezTo>
                    <a:cubicBezTo>
                      <a:pt x="5980" y="1687"/>
                      <a:pt x="6091" y="2138"/>
                      <a:pt x="6203" y="2589"/>
                    </a:cubicBezTo>
                    <a:cubicBezTo>
                      <a:pt x="6064" y="2585"/>
                      <a:pt x="5926" y="2579"/>
                      <a:pt x="5786" y="2574"/>
                    </a:cubicBezTo>
                    <a:cubicBezTo>
                      <a:pt x="5165" y="2553"/>
                      <a:pt x="4541" y="2531"/>
                      <a:pt x="3920" y="2509"/>
                    </a:cubicBezTo>
                    <a:lnTo>
                      <a:pt x="3868" y="2295"/>
                    </a:lnTo>
                    <a:cubicBezTo>
                      <a:pt x="3776" y="1915"/>
                      <a:pt x="3681" y="1536"/>
                      <a:pt x="3589" y="1155"/>
                    </a:cubicBezTo>
                    <a:close/>
                    <a:moveTo>
                      <a:pt x="6003" y="1241"/>
                    </a:moveTo>
                    <a:lnTo>
                      <a:pt x="8286" y="1322"/>
                    </a:lnTo>
                    <a:cubicBezTo>
                      <a:pt x="8395" y="1772"/>
                      <a:pt x="8507" y="2223"/>
                      <a:pt x="8617" y="2674"/>
                    </a:cubicBezTo>
                    <a:cubicBezTo>
                      <a:pt x="7856" y="2648"/>
                      <a:pt x="7097" y="2621"/>
                      <a:pt x="6336" y="2594"/>
                    </a:cubicBezTo>
                    <a:lnTo>
                      <a:pt x="6290" y="2410"/>
                    </a:lnTo>
                    <a:cubicBezTo>
                      <a:pt x="6195" y="2021"/>
                      <a:pt x="6099" y="1630"/>
                      <a:pt x="6003" y="1241"/>
                    </a:cubicBezTo>
                    <a:close/>
                    <a:moveTo>
                      <a:pt x="8421" y="1327"/>
                    </a:moveTo>
                    <a:lnTo>
                      <a:pt x="8421" y="1327"/>
                    </a:lnTo>
                    <a:cubicBezTo>
                      <a:pt x="9097" y="1350"/>
                      <a:pt x="9772" y="1375"/>
                      <a:pt x="10449" y="1397"/>
                    </a:cubicBezTo>
                    <a:cubicBezTo>
                      <a:pt x="10534" y="1402"/>
                      <a:pt x="10619" y="1404"/>
                      <a:pt x="10701" y="1407"/>
                    </a:cubicBezTo>
                    <a:cubicBezTo>
                      <a:pt x="10812" y="1858"/>
                      <a:pt x="10923" y="2307"/>
                      <a:pt x="11035" y="2760"/>
                    </a:cubicBezTo>
                    <a:cubicBezTo>
                      <a:pt x="10273" y="2733"/>
                      <a:pt x="9513" y="2706"/>
                      <a:pt x="8753" y="2680"/>
                    </a:cubicBezTo>
                    <a:lnTo>
                      <a:pt x="8714" y="2525"/>
                    </a:lnTo>
                    <a:cubicBezTo>
                      <a:pt x="8616" y="2126"/>
                      <a:pt x="8520" y="1725"/>
                      <a:pt x="8421" y="1327"/>
                    </a:cubicBezTo>
                    <a:close/>
                    <a:moveTo>
                      <a:pt x="10835" y="1412"/>
                    </a:moveTo>
                    <a:lnTo>
                      <a:pt x="13118" y="1492"/>
                    </a:lnTo>
                    <a:cubicBezTo>
                      <a:pt x="13229" y="1942"/>
                      <a:pt x="13339" y="2393"/>
                      <a:pt x="13450" y="2845"/>
                    </a:cubicBezTo>
                    <a:cubicBezTo>
                      <a:pt x="12690" y="2819"/>
                      <a:pt x="11929" y="2792"/>
                      <a:pt x="11169" y="2765"/>
                    </a:cubicBezTo>
                    <a:lnTo>
                      <a:pt x="11137" y="2638"/>
                    </a:lnTo>
                    <a:cubicBezTo>
                      <a:pt x="11037" y="2229"/>
                      <a:pt x="10936" y="1819"/>
                      <a:pt x="10835" y="1412"/>
                    </a:cubicBezTo>
                    <a:close/>
                    <a:moveTo>
                      <a:pt x="13252" y="1497"/>
                    </a:moveTo>
                    <a:cubicBezTo>
                      <a:pt x="14014" y="1523"/>
                      <a:pt x="14773" y="1550"/>
                      <a:pt x="15533" y="1577"/>
                    </a:cubicBezTo>
                    <a:cubicBezTo>
                      <a:pt x="15645" y="2027"/>
                      <a:pt x="15755" y="2480"/>
                      <a:pt x="15866" y="2931"/>
                    </a:cubicBezTo>
                    <a:cubicBezTo>
                      <a:pt x="15249" y="2908"/>
                      <a:pt x="14631" y="2887"/>
                      <a:pt x="14016" y="2866"/>
                    </a:cubicBezTo>
                    <a:cubicBezTo>
                      <a:pt x="13872" y="2860"/>
                      <a:pt x="13729" y="2855"/>
                      <a:pt x="13584" y="2851"/>
                    </a:cubicBezTo>
                    <a:lnTo>
                      <a:pt x="13561" y="2753"/>
                    </a:lnTo>
                    <a:cubicBezTo>
                      <a:pt x="13458" y="2334"/>
                      <a:pt x="13355" y="1916"/>
                      <a:pt x="13252" y="1497"/>
                    </a:cubicBezTo>
                    <a:close/>
                    <a:moveTo>
                      <a:pt x="1536" y="2555"/>
                    </a:moveTo>
                    <a:lnTo>
                      <a:pt x="1536" y="2555"/>
                    </a:lnTo>
                    <a:cubicBezTo>
                      <a:pt x="1742" y="2561"/>
                      <a:pt x="1947" y="2569"/>
                      <a:pt x="2150" y="2577"/>
                    </a:cubicBezTo>
                    <a:cubicBezTo>
                      <a:pt x="2707" y="2595"/>
                      <a:pt x="3261" y="2616"/>
                      <a:pt x="3817" y="2635"/>
                    </a:cubicBezTo>
                    <a:cubicBezTo>
                      <a:pt x="3926" y="3086"/>
                      <a:pt x="4038" y="3538"/>
                      <a:pt x="4150" y="3988"/>
                    </a:cubicBezTo>
                    <a:cubicBezTo>
                      <a:pt x="3388" y="3961"/>
                      <a:pt x="2629" y="3934"/>
                      <a:pt x="1869" y="3908"/>
                    </a:cubicBezTo>
                    <a:lnTo>
                      <a:pt x="1536" y="2555"/>
                    </a:lnTo>
                    <a:close/>
                    <a:moveTo>
                      <a:pt x="3952" y="2640"/>
                    </a:moveTo>
                    <a:lnTo>
                      <a:pt x="3952" y="2640"/>
                    </a:lnTo>
                    <a:cubicBezTo>
                      <a:pt x="4711" y="2667"/>
                      <a:pt x="5472" y="2694"/>
                      <a:pt x="6233" y="2720"/>
                    </a:cubicBezTo>
                    <a:cubicBezTo>
                      <a:pt x="6344" y="3171"/>
                      <a:pt x="6455" y="3623"/>
                      <a:pt x="6567" y="4073"/>
                    </a:cubicBezTo>
                    <a:cubicBezTo>
                      <a:pt x="6284" y="4064"/>
                      <a:pt x="6001" y="4053"/>
                      <a:pt x="5717" y="4044"/>
                    </a:cubicBezTo>
                    <a:cubicBezTo>
                      <a:pt x="5240" y="4026"/>
                      <a:pt x="4762" y="4010"/>
                      <a:pt x="4284" y="3993"/>
                    </a:cubicBezTo>
                    <a:lnTo>
                      <a:pt x="3952" y="2640"/>
                    </a:lnTo>
                    <a:close/>
                    <a:moveTo>
                      <a:pt x="6366" y="2727"/>
                    </a:moveTo>
                    <a:lnTo>
                      <a:pt x="8649" y="2807"/>
                    </a:lnTo>
                    <a:cubicBezTo>
                      <a:pt x="8760" y="3257"/>
                      <a:pt x="8872" y="3708"/>
                      <a:pt x="8981" y="4160"/>
                    </a:cubicBezTo>
                    <a:cubicBezTo>
                      <a:pt x="8221" y="4133"/>
                      <a:pt x="7461" y="4106"/>
                      <a:pt x="6700" y="4080"/>
                    </a:cubicBezTo>
                    <a:lnTo>
                      <a:pt x="6366" y="2727"/>
                    </a:lnTo>
                    <a:close/>
                    <a:moveTo>
                      <a:pt x="8785" y="2810"/>
                    </a:moveTo>
                    <a:lnTo>
                      <a:pt x="8785" y="2810"/>
                    </a:lnTo>
                    <a:cubicBezTo>
                      <a:pt x="9316" y="2829"/>
                      <a:pt x="9847" y="2848"/>
                      <a:pt x="10380" y="2867"/>
                    </a:cubicBezTo>
                    <a:cubicBezTo>
                      <a:pt x="10608" y="2874"/>
                      <a:pt x="10838" y="2883"/>
                      <a:pt x="11067" y="2890"/>
                    </a:cubicBezTo>
                    <a:cubicBezTo>
                      <a:pt x="11179" y="3341"/>
                      <a:pt x="11288" y="3792"/>
                      <a:pt x="11400" y="4244"/>
                    </a:cubicBezTo>
                    <a:lnTo>
                      <a:pt x="9118" y="4164"/>
                    </a:lnTo>
                    <a:lnTo>
                      <a:pt x="8785" y="2810"/>
                    </a:lnTo>
                    <a:close/>
                    <a:moveTo>
                      <a:pt x="11201" y="2894"/>
                    </a:moveTo>
                    <a:lnTo>
                      <a:pt x="11201" y="2894"/>
                    </a:lnTo>
                    <a:cubicBezTo>
                      <a:pt x="11961" y="2921"/>
                      <a:pt x="12722" y="2948"/>
                      <a:pt x="13482" y="2974"/>
                    </a:cubicBezTo>
                    <a:cubicBezTo>
                      <a:pt x="13592" y="3426"/>
                      <a:pt x="13704" y="3878"/>
                      <a:pt x="13814" y="4328"/>
                    </a:cubicBezTo>
                    <a:cubicBezTo>
                      <a:pt x="13054" y="4302"/>
                      <a:pt x="12295" y="4275"/>
                      <a:pt x="11533" y="4248"/>
                    </a:cubicBezTo>
                    <a:lnTo>
                      <a:pt x="11201" y="2894"/>
                    </a:lnTo>
                    <a:close/>
                    <a:moveTo>
                      <a:pt x="13616" y="2982"/>
                    </a:moveTo>
                    <a:lnTo>
                      <a:pt x="13616" y="2982"/>
                    </a:lnTo>
                    <a:cubicBezTo>
                      <a:pt x="14378" y="3009"/>
                      <a:pt x="15137" y="3035"/>
                      <a:pt x="15898" y="3062"/>
                    </a:cubicBezTo>
                    <a:cubicBezTo>
                      <a:pt x="16008" y="3513"/>
                      <a:pt x="16119" y="3965"/>
                      <a:pt x="16231" y="4415"/>
                    </a:cubicBezTo>
                    <a:cubicBezTo>
                      <a:pt x="15469" y="4388"/>
                      <a:pt x="14710" y="4362"/>
                      <a:pt x="13950" y="4335"/>
                    </a:cubicBezTo>
                    <a:lnTo>
                      <a:pt x="13616" y="2982"/>
                    </a:lnTo>
                    <a:close/>
                    <a:moveTo>
                      <a:pt x="1901" y="4040"/>
                    </a:moveTo>
                    <a:lnTo>
                      <a:pt x="1901" y="4040"/>
                    </a:lnTo>
                    <a:cubicBezTo>
                      <a:pt x="1962" y="4041"/>
                      <a:pt x="2023" y="4044"/>
                      <a:pt x="2081" y="4045"/>
                    </a:cubicBezTo>
                    <a:cubicBezTo>
                      <a:pt x="2782" y="4071"/>
                      <a:pt x="3481" y="4095"/>
                      <a:pt x="4182" y="4120"/>
                    </a:cubicBezTo>
                    <a:cubicBezTo>
                      <a:pt x="4292" y="4571"/>
                      <a:pt x="4404" y="5022"/>
                      <a:pt x="4514" y="5473"/>
                    </a:cubicBezTo>
                    <a:cubicBezTo>
                      <a:pt x="3753" y="5446"/>
                      <a:pt x="2994" y="5420"/>
                      <a:pt x="2233" y="5393"/>
                    </a:cubicBezTo>
                    <a:lnTo>
                      <a:pt x="1901" y="4040"/>
                    </a:lnTo>
                    <a:close/>
                    <a:moveTo>
                      <a:pt x="4316" y="4124"/>
                    </a:moveTo>
                    <a:lnTo>
                      <a:pt x="4316" y="4124"/>
                    </a:lnTo>
                    <a:cubicBezTo>
                      <a:pt x="5077" y="4151"/>
                      <a:pt x="5837" y="4178"/>
                      <a:pt x="6598" y="4205"/>
                    </a:cubicBezTo>
                    <a:cubicBezTo>
                      <a:pt x="6710" y="4656"/>
                      <a:pt x="6819" y="5108"/>
                      <a:pt x="6931" y="5558"/>
                    </a:cubicBezTo>
                    <a:cubicBezTo>
                      <a:pt x="6504" y="5545"/>
                      <a:pt x="6075" y="5529"/>
                      <a:pt x="5648" y="5513"/>
                    </a:cubicBezTo>
                    <a:cubicBezTo>
                      <a:pt x="5314" y="5502"/>
                      <a:pt x="4982" y="5489"/>
                      <a:pt x="4649" y="5477"/>
                    </a:cubicBezTo>
                    <a:lnTo>
                      <a:pt x="4316" y="4124"/>
                    </a:lnTo>
                    <a:close/>
                    <a:moveTo>
                      <a:pt x="6732" y="4210"/>
                    </a:moveTo>
                    <a:lnTo>
                      <a:pt x="6732" y="4210"/>
                    </a:lnTo>
                    <a:cubicBezTo>
                      <a:pt x="7493" y="4237"/>
                      <a:pt x="8253" y="4263"/>
                      <a:pt x="9014" y="4290"/>
                    </a:cubicBezTo>
                    <a:cubicBezTo>
                      <a:pt x="9125" y="4742"/>
                      <a:pt x="9236" y="5193"/>
                      <a:pt x="9347" y="5643"/>
                    </a:cubicBezTo>
                    <a:cubicBezTo>
                      <a:pt x="8586" y="5616"/>
                      <a:pt x="7827" y="5589"/>
                      <a:pt x="7066" y="5563"/>
                    </a:cubicBezTo>
                    <a:lnTo>
                      <a:pt x="6732" y="4210"/>
                    </a:lnTo>
                    <a:close/>
                    <a:moveTo>
                      <a:pt x="9150" y="4296"/>
                    </a:moveTo>
                    <a:lnTo>
                      <a:pt x="9150" y="4296"/>
                    </a:lnTo>
                    <a:cubicBezTo>
                      <a:pt x="9536" y="4311"/>
                      <a:pt x="9924" y="4324"/>
                      <a:pt x="10310" y="4338"/>
                    </a:cubicBezTo>
                    <a:cubicBezTo>
                      <a:pt x="10683" y="4350"/>
                      <a:pt x="11057" y="4365"/>
                      <a:pt x="11430" y="4376"/>
                    </a:cubicBezTo>
                    <a:cubicBezTo>
                      <a:pt x="11542" y="4827"/>
                      <a:pt x="11652" y="5279"/>
                      <a:pt x="11763" y="5729"/>
                    </a:cubicBezTo>
                    <a:cubicBezTo>
                      <a:pt x="11002" y="5703"/>
                      <a:pt x="10241" y="5676"/>
                      <a:pt x="9482" y="5649"/>
                    </a:cubicBezTo>
                    <a:lnTo>
                      <a:pt x="9150" y="4296"/>
                    </a:lnTo>
                    <a:close/>
                    <a:moveTo>
                      <a:pt x="11564" y="4381"/>
                    </a:moveTo>
                    <a:lnTo>
                      <a:pt x="11564" y="4381"/>
                    </a:lnTo>
                    <a:cubicBezTo>
                      <a:pt x="12324" y="4407"/>
                      <a:pt x="13085" y="4434"/>
                      <a:pt x="13846" y="4461"/>
                    </a:cubicBezTo>
                    <a:cubicBezTo>
                      <a:pt x="13957" y="4912"/>
                      <a:pt x="14069" y="5363"/>
                      <a:pt x="14179" y="5815"/>
                    </a:cubicBezTo>
                    <a:cubicBezTo>
                      <a:pt x="14079" y="5812"/>
                      <a:pt x="13977" y="5808"/>
                      <a:pt x="13877" y="5804"/>
                    </a:cubicBezTo>
                    <a:lnTo>
                      <a:pt x="11896" y="5734"/>
                    </a:lnTo>
                    <a:lnTo>
                      <a:pt x="11564" y="4381"/>
                    </a:lnTo>
                    <a:close/>
                    <a:moveTo>
                      <a:pt x="2265" y="5524"/>
                    </a:moveTo>
                    <a:lnTo>
                      <a:pt x="2265" y="5524"/>
                    </a:lnTo>
                    <a:cubicBezTo>
                      <a:pt x="3026" y="5551"/>
                      <a:pt x="3785" y="5579"/>
                      <a:pt x="4546" y="5605"/>
                    </a:cubicBezTo>
                    <a:cubicBezTo>
                      <a:pt x="4657" y="6055"/>
                      <a:pt x="4768" y="6508"/>
                      <a:pt x="4879" y="6959"/>
                    </a:cubicBezTo>
                    <a:cubicBezTo>
                      <a:pt x="4119" y="6931"/>
                      <a:pt x="3358" y="6904"/>
                      <a:pt x="2599" y="6877"/>
                    </a:cubicBezTo>
                    <a:lnTo>
                      <a:pt x="2265" y="5524"/>
                    </a:lnTo>
                    <a:close/>
                    <a:moveTo>
                      <a:pt x="4682" y="5610"/>
                    </a:moveTo>
                    <a:lnTo>
                      <a:pt x="4682" y="5610"/>
                    </a:lnTo>
                    <a:cubicBezTo>
                      <a:pt x="5443" y="5636"/>
                      <a:pt x="6203" y="5663"/>
                      <a:pt x="6963" y="5690"/>
                    </a:cubicBezTo>
                    <a:cubicBezTo>
                      <a:pt x="7074" y="6140"/>
                      <a:pt x="7185" y="6593"/>
                      <a:pt x="7297" y="7043"/>
                    </a:cubicBezTo>
                    <a:cubicBezTo>
                      <a:pt x="6724" y="7025"/>
                      <a:pt x="6152" y="7003"/>
                      <a:pt x="5579" y="6983"/>
                    </a:cubicBezTo>
                    <a:cubicBezTo>
                      <a:pt x="5392" y="6976"/>
                      <a:pt x="5203" y="6971"/>
                      <a:pt x="5014" y="6963"/>
                    </a:cubicBezTo>
                    <a:lnTo>
                      <a:pt x="4682" y="5610"/>
                    </a:lnTo>
                    <a:close/>
                    <a:moveTo>
                      <a:pt x="7098" y="5695"/>
                    </a:moveTo>
                    <a:cubicBezTo>
                      <a:pt x="7859" y="5722"/>
                      <a:pt x="8618" y="5749"/>
                      <a:pt x="9381" y="5775"/>
                    </a:cubicBezTo>
                    <a:cubicBezTo>
                      <a:pt x="9489" y="6226"/>
                      <a:pt x="9602" y="6678"/>
                      <a:pt x="9713" y="7128"/>
                    </a:cubicBezTo>
                    <a:cubicBezTo>
                      <a:pt x="8952" y="7101"/>
                      <a:pt x="8192" y="7075"/>
                      <a:pt x="7431" y="7048"/>
                    </a:cubicBezTo>
                    <a:lnTo>
                      <a:pt x="7098" y="5695"/>
                    </a:lnTo>
                    <a:close/>
                    <a:moveTo>
                      <a:pt x="9514" y="5781"/>
                    </a:moveTo>
                    <a:lnTo>
                      <a:pt x="9514" y="5781"/>
                    </a:lnTo>
                    <a:cubicBezTo>
                      <a:pt x="9755" y="5789"/>
                      <a:pt x="9999" y="5797"/>
                      <a:pt x="10240" y="5806"/>
                    </a:cubicBezTo>
                    <a:cubicBezTo>
                      <a:pt x="10758" y="5823"/>
                      <a:pt x="11277" y="5844"/>
                      <a:pt x="11794" y="5861"/>
                    </a:cubicBezTo>
                    <a:lnTo>
                      <a:pt x="12126" y="7214"/>
                    </a:lnTo>
                    <a:cubicBezTo>
                      <a:pt x="11366" y="7187"/>
                      <a:pt x="10605" y="7160"/>
                      <a:pt x="9845" y="7133"/>
                    </a:cubicBezTo>
                    <a:lnTo>
                      <a:pt x="9514" y="5781"/>
                    </a:lnTo>
                    <a:close/>
                    <a:moveTo>
                      <a:pt x="11929" y="5866"/>
                    </a:moveTo>
                    <a:lnTo>
                      <a:pt x="11929" y="5866"/>
                    </a:lnTo>
                    <a:cubicBezTo>
                      <a:pt x="12691" y="5893"/>
                      <a:pt x="13450" y="5919"/>
                      <a:pt x="14211" y="5946"/>
                    </a:cubicBezTo>
                    <a:cubicBezTo>
                      <a:pt x="14321" y="6396"/>
                      <a:pt x="14431" y="6848"/>
                      <a:pt x="14543" y="7299"/>
                    </a:cubicBezTo>
                    <a:cubicBezTo>
                      <a:pt x="14298" y="7290"/>
                      <a:pt x="14052" y="7282"/>
                      <a:pt x="13808" y="7274"/>
                    </a:cubicBezTo>
                    <a:cubicBezTo>
                      <a:pt x="13292" y="7255"/>
                      <a:pt x="12777" y="7237"/>
                      <a:pt x="12262" y="7219"/>
                    </a:cubicBezTo>
                    <a:lnTo>
                      <a:pt x="11929" y="5866"/>
                    </a:lnTo>
                    <a:close/>
                    <a:moveTo>
                      <a:pt x="781" y="1"/>
                    </a:moveTo>
                    <a:lnTo>
                      <a:pt x="781" y="1"/>
                    </a:lnTo>
                    <a:cubicBezTo>
                      <a:pt x="856" y="313"/>
                      <a:pt x="933" y="624"/>
                      <a:pt x="1010" y="934"/>
                    </a:cubicBezTo>
                    <a:cubicBezTo>
                      <a:pt x="741" y="923"/>
                      <a:pt x="471" y="916"/>
                      <a:pt x="202" y="905"/>
                    </a:cubicBezTo>
                    <a:cubicBezTo>
                      <a:pt x="194" y="948"/>
                      <a:pt x="188" y="992"/>
                      <a:pt x="182" y="1035"/>
                    </a:cubicBezTo>
                    <a:cubicBezTo>
                      <a:pt x="469" y="1045"/>
                      <a:pt x="755" y="1056"/>
                      <a:pt x="1042" y="1066"/>
                    </a:cubicBezTo>
                    <a:cubicBezTo>
                      <a:pt x="1154" y="1516"/>
                      <a:pt x="1264" y="1969"/>
                      <a:pt x="1377" y="2419"/>
                    </a:cubicBezTo>
                    <a:cubicBezTo>
                      <a:pt x="933" y="2403"/>
                      <a:pt x="488" y="2387"/>
                      <a:pt x="44" y="2373"/>
                    </a:cubicBezTo>
                    <a:cubicBezTo>
                      <a:pt x="42" y="2416"/>
                      <a:pt x="39" y="2459"/>
                      <a:pt x="36" y="2503"/>
                    </a:cubicBezTo>
                    <a:cubicBezTo>
                      <a:pt x="493" y="2517"/>
                      <a:pt x="949" y="2535"/>
                      <a:pt x="1406" y="2551"/>
                    </a:cubicBezTo>
                    <a:cubicBezTo>
                      <a:pt x="1512" y="3001"/>
                      <a:pt x="1623" y="3453"/>
                      <a:pt x="1734" y="3902"/>
                    </a:cubicBezTo>
                    <a:cubicBezTo>
                      <a:pt x="1158" y="3881"/>
                      <a:pt x="579" y="3863"/>
                      <a:pt x="0" y="3842"/>
                    </a:cubicBezTo>
                    <a:lnTo>
                      <a:pt x="0" y="3842"/>
                    </a:lnTo>
                    <a:cubicBezTo>
                      <a:pt x="0" y="3884"/>
                      <a:pt x="1" y="3928"/>
                      <a:pt x="2" y="3972"/>
                    </a:cubicBezTo>
                    <a:cubicBezTo>
                      <a:pt x="590" y="3993"/>
                      <a:pt x="1177" y="4013"/>
                      <a:pt x="1764" y="4035"/>
                    </a:cubicBezTo>
                    <a:cubicBezTo>
                      <a:pt x="1874" y="4478"/>
                      <a:pt x="1983" y="4921"/>
                      <a:pt x="2090" y="5364"/>
                    </a:cubicBezTo>
                    <a:cubicBezTo>
                      <a:pt x="2093" y="5372"/>
                      <a:pt x="2094" y="5380"/>
                      <a:pt x="2097" y="5388"/>
                    </a:cubicBezTo>
                    <a:cubicBezTo>
                      <a:pt x="1431" y="5364"/>
                      <a:pt x="760" y="5340"/>
                      <a:pt x="95" y="5317"/>
                    </a:cubicBezTo>
                    <a:lnTo>
                      <a:pt x="95" y="5317"/>
                    </a:lnTo>
                    <a:cubicBezTo>
                      <a:pt x="101" y="5361"/>
                      <a:pt x="107" y="5407"/>
                      <a:pt x="112" y="5450"/>
                    </a:cubicBezTo>
                    <a:cubicBezTo>
                      <a:pt x="744" y="5471"/>
                      <a:pt x="1378" y="5492"/>
                      <a:pt x="2010" y="5516"/>
                    </a:cubicBezTo>
                    <a:cubicBezTo>
                      <a:pt x="2050" y="5516"/>
                      <a:pt x="2089" y="5519"/>
                      <a:pt x="2129" y="5520"/>
                    </a:cubicBezTo>
                    <a:cubicBezTo>
                      <a:pt x="2241" y="5970"/>
                      <a:pt x="2350" y="6422"/>
                      <a:pt x="2462" y="6874"/>
                    </a:cubicBezTo>
                    <a:cubicBezTo>
                      <a:pt x="1791" y="6849"/>
                      <a:pt x="1120" y="6826"/>
                      <a:pt x="450" y="6802"/>
                    </a:cubicBezTo>
                    <a:lnTo>
                      <a:pt x="450" y="6802"/>
                    </a:lnTo>
                    <a:cubicBezTo>
                      <a:pt x="469" y="6848"/>
                      <a:pt x="488" y="6892"/>
                      <a:pt x="508" y="6934"/>
                    </a:cubicBezTo>
                    <a:cubicBezTo>
                      <a:pt x="987" y="6951"/>
                      <a:pt x="1464" y="6968"/>
                      <a:pt x="1942" y="6984"/>
                    </a:cubicBezTo>
                    <a:cubicBezTo>
                      <a:pt x="2126" y="6993"/>
                      <a:pt x="2309" y="6998"/>
                      <a:pt x="2494" y="7004"/>
                    </a:cubicBezTo>
                    <a:cubicBezTo>
                      <a:pt x="2562" y="7275"/>
                      <a:pt x="2628" y="7545"/>
                      <a:pt x="2695" y="7817"/>
                    </a:cubicBezTo>
                    <a:cubicBezTo>
                      <a:pt x="2739" y="7822"/>
                      <a:pt x="2784" y="7826"/>
                      <a:pt x="2831" y="7831"/>
                    </a:cubicBezTo>
                    <a:lnTo>
                      <a:pt x="2823" y="7799"/>
                    </a:lnTo>
                    <a:lnTo>
                      <a:pt x="2629" y="7010"/>
                    </a:lnTo>
                    <a:lnTo>
                      <a:pt x="2629" y="7010"/>
                    </a:lnTo>
                    <a:cubicBezTo>
                      <a:pt x="3390" y="7036"/>
                      <a:pt x="4150" y="7063"/>
                      <a:pt x="4912" y="7090"/>
                    </a:cubicBezTo>
                    <a:cubicBezTo>
                      <a:pt x="4987" y="7394"/>
                      <a:pt x="5060" y="7698"/>
                      <a:pt x="5136" y="8002"/>
                    </a:cubicBezTo>
                    <a:cubicBezTo>
                      <a:pt x="5181" y="8004"/>
                      <a:pt x="5226" y="8006"/>
                      <a:pt x="5271" y="8009"/>
                    </a:cubicBezTo>
                    <a:cubicBezTo>
                      <a:pt x="5261" y="7977"/>
                      <a:pt x="5255" y="7945"/>
                      <a:pt x="5247" y="7913"/>
                    </a:cubicBezTo>
                    <a:lnTo>
                      <a:pt x="5048" y="7095"/>
                    </a:lnTo>
                    <a:lnTo>
                      <a:pt x="5048" y="7095"/>
                    </a:lnTo>
                    <a:cubicBezTo>
                      <a:pt x="5808" y="7122"/>
                      <a:pt x="6568" y="7148"/>
                      <a:pt x="7329" y="7175"/>
                    </a:cubicBezTo>
                    <a:cubicBezTo>
                      <a:pt x="7404" y="7484"/>
                      <a:pt x="7481" y="7792"/>
                      <a:pt x="7556" y="8100"/>
                    </a:cubicBezTo>
                    <a:cubicBezTo>
                      <a:pt x="7599" y="8102"/>
                      <a:pt x="7644" y="8102"/>
                      <a:pt x="7689" y="8103"/>
                    </a:cubicBezTo>
                    <a:cubicBezTo>
                      <a:pt x="7683" y="8077"/>
                      <a:pt x="7677" y="8054"/>
                      <a:pt x="7671" y="8028"/>
                    </a:cubicBezTo>
                    <a:lnTo>
                      <a:pt x="7464" y="7182"/>
                    </a:lnTo>
                    <a:lnTo>
                      <a:pt x="7464" y="7182"/>
                    </a:lnTo>
                    <a:cubicBezTo>
                      <a:pt x="8224" y="7208"/>
                      <a:pt x="8984" y="7235"/>
                      <a:pt x="9745" y="7262"/>
                    </a:cubicBezTo>
                    <a:cubicBezTo>
                      <a:pt x="9814" y="7549"/>
                      <a:pt x="9885" y="7836"/>
                      <a:pt x="9957" y="8123"/>
                    </a:cubicBezTo>
                    <a:cubicBezTo>
                      <a:pt x="10001" y="8123"/>
                      <a:pt x="10045" y="8123"/>
                      <a:pt x="10091" y="8121"/>
                    </a:cubicBezTo>
                    <a:lnTo>
                      <a:pt x="9879" y="7267"/>
                    </a:lnTo>
                    <a:lnTo>
                      <a:pt x="9879" y="7267"/>
                    </a:lnTo>
                    <a:cubicBezTo>
                      <a:pt x="9978" y="7271"/>
                      <a:pt x="10076" y="7274"/>
                      <a:pt x="10173" y="7277"/>
                    </a:cubicBezTo>
                    <a:cubicBezTo>
                      <a:pt x="10835" y="7301"/>
                      <a:pt x="11499" y="7324"/>
                      <a:pt x="12161" y="7347"/>
                    </a:cubicBezTo>
                    <a:cubicBezTo>
                      <a:pt x="12218" y="7582"/>
                      <a:pt x="12275" y="7815"/>
                      <a:pt x="12333" y="8050"/>
                    </a:cubicBezTo>
                    <a:cubicBezTo>
                      <a:pt x="12377" y="8046"/>
                      <a:pt x="12421" y="8043"/>
                      <a:pt x="12465" y="8040"/>
                    </a:cubicBezTo>
                    <a:lnTo>
                      <a:pt x="12296" y="7351"/>
                    </a:lnTo>
                    <a:lnTo>
                      <a:pt x="12296" y="7351"/>
                    </a:lnTo>
                    <a:cubicBezTo>
                      <a:pt x="13056" y="7378"/>
                      <a:pt x="13816" y="7405"/>
                      <a:pt x="14576" y="7431"/>
                    </a:cubicBezTo>
                    <a:cubicBezTo>
                      <a:pt x="14604" y="7541"/>
                      <a:pt x="14630" y="7649"/>
                      <a:pt x="14656" y="7758"/>
                    </a:cubicBezTo>
                    <a:cubicBezTo>
                      <a:pt x="14700" y="7747"/>
                      <a:pt x="14742" y="7737"/>
                      <a:pt x="14783" y="7725"/>
                    </a:cubicBezTo>
                    <a:lnTo>
                      <a:pt x="14713" y="7437"/>
                    </a:lnTo>
                    <a:lnTo>
                      <a:pt x="14713" y="7437"/>
                    </a:lnTo>
                    <a:cubicBezTo>
                      <a:pt x="14944" y="7445"/>
                      <a:pt x="15174" y="7453"/>
                      <a:pt x="15404" y="7462"/>
                    </a:cubicBezTo>
                    <a:cubicBezTo>
                      <a:pt x="15462" y="7426"/>
                      <a:pt x="15516" y="7384"/>
                      <a:pt x="15568" y="7338"/>
                    </a:cubicBezTo>
                    <a:cubicBezTo>
                      <a:pt x="15271" y="7328"/>
                      <a:pt x="14977" y="7317"/>
                      <a:pt x="14680" y="7306"/>
                    </a:cubicBezTo>
                    <a:lnTo>
                      <a:pt x="14347" y="5952"/>
                    </a:lnTo>
                    <a:lnTo>
                      <a:pt x="14347" y="5952"/>
                    </a:lnTo>
                    <a:cubicBezTo>
                      <a:pt x="15029" y="5977"/>
                      <a:pt x="15708" y="6001"/>
                      <a:pt x="16388" y="6025"/>
                    </a:cubicBezTo>
                    <a:cubicBezTo>
                      <a:pt x="16405" y="5982"/>
                      <a:pt x="16419" y="5940"/>
                      <a:pt x="16434" y="5895"/>
                    </a:cubicBezTo>
                    <a:cubicBezTo>
                      <a:pt x="15726" y="5871"/>
                      <a:pt x="15023" y="5846"/>
                      <a:pt x="14315" y="5820"/>
                    </a:cubicBezTo>
                    <a:lnTo>
                      <a:pt x="13983" y="4467"/>
                    </a:lnTo>
                    <a:lnTo>
                      <a:pt x="13983" y="4467"/>
                    </a:lnTo>
                    <a:cubicBezTo>
                      <a:pt x="14743" y="4494"/>
                      <a:pt x="15503" y="4521"/>
                      <a:pt x="16263" y="4547"/>
                    </a:cubicBezTo>
                    <a:cubicBezTo>
                      <a:pt x="16350" y="4899"/>
                      <a:pt x="16435" y="5251"/>
                      <a:pt x="16522" y="5601"/>
                    </a:cubicBezTo>
                    <a:cubicBezTo>
                      <a:pt x="16546" y="5514"/>
                      <a:pt x="16571" y="5423"/>
                      <a:pt x="16590" y="5332"/>
                    </a:cubicBezTo>
                    <a:lnTo>
                      <a:pt x="16400" y="4553"/>
                    </a:lnTo>
                    <a:lnTo>
                      <a:pt x="16400" y="4553"/>
                    </a:lnTo>
                    <a:cubicBezTo>
                      <a:pt x="16512" y="4557"/>
                      <a:pt x="16621" y="4560"/>
                      <a:pt x="16733" y="4564"/>
                    </a:cubicBezTo>
                    <a:cubicBezTo>
                      <a:pt x="16739" y="4522"/>
                      <a:pt x="16745" y="4478"/>
                      <a:pt x="16750" y="4435"/>
                    </a:cubicBezTo>
                    <a:cubicBezTo>
                      <a:pt x="16624" y="4430"/>
                      <a:pt x="16494" y="4426"/>
                      <a:pt x="16366" y="4420"/>
                    </a:cubicBezTo>
                    <a:lnTo>
                      <a:pt x="16034" y="3067"/>
                    </a:lnTo>
                    <a:lnTo>
                      <a:pt x="16034" y="3067"/>
                    </a:lnTo>
                    <a:cubicBezTo>
                      <a:pt x="16309" y="3076"/>
                      <a:pt x="16584" y="3087"/>
                      <a:pt x="16859" y="3095"/>
                    </a:cubicBezTo>
                    <a:cubicBezTo>
                      <a:pt x="16861" y="3051"/>
                      <a:pt x="16862" y="3009"/>
                      <a:pt x="16865" y="2966"/>
                    </a:cubicBezTo>
                    <a:cubicBezTo>
                      <a:pt x="16577" y="2956"/>
                      <a:pt x="16290" y="2946"/>
                      <a:pt x="16003" y="2935"/>
                    </a:cubicBezTo>
                    <a:lnTo>
                      <a:pt x="15986" y="2868"/>
                    </a:lnTo>
                    <a:cubicBezTo>
                      <a:pt x="15882" y="2438"/>
                      <a:pt x="15777" y="2011"/>
                      <a:pt x="15671" y="1581"/>
                    </a:cubicBezTo>
                    <a:lnTo>
                      <a:pt x="15671" y="1581"/>
                    </a:lnTo>
                    <a:cubicBezTo>
                      <a:pt x="16067" y="1595"/>
                      <a:pt x="16464" y="1610"/>
                      <a:pt x="16860" y="1623"/>
                    </a:cubicBezTo>
                    <a:cubicBezTo>
                      <a:pt x="16859" y="1579"/>
                      <a:pt x="16856" y="1536"/>
                      <a:pt x="16855" y="1493"/>
                    </a:cubicBezTo>
                    <a:cubicBezTo>
                      <a:pt x="16449" y="1479"/>
                      <a:pt x="16045" y="1464"/>
                      <a:pt x="15640" y="1451"/>
                    </a:cubicBezTo>
                    <a:cubicBezTo>
                      <a:pt x="15552" y="1092"/>
                      <a:pt x="15463" y="731"/>
                      <a:pt x="15376" y="373"/>
                    </a:cubicBezTo>
                    <a:lnTo>
                      <a:pt x="15242" y="371"/>
                    </a:lnTo>
                    <a:lnTo>
                      <a:pt x="15242" y="371"/>
                    </a:lnTo>
                    <a:cubicBezTo>
                      <a:pt x="15247" y="393"/>
                      <a:pt x="15250" y="414"/>
                      <a:pt x="15255" y="433"/>
                    </a:cubicBezTo>
                    <a:cubicBezTo>
                      <a:pt x="15339" y="772"/>
                      <a:pt x="15421" y="1108"/>
                      <a:pt x="15505" y="1445"/>
                    </a:cubicBezTo>
                    <a:cubicBezTo>
                      <a:pt x="15033" y="1428"/>
                      <a:pt x="14560" y="1412"/>
                      <a:pt x="14089" y="1396"/>
                    </a:cubicBezTo>
                    <a:cubicBezTo>
                      <a:pt x="13801" y="1387"/>
                      <a:pt x="13513" y="1375"/>
                      <a:pt x="13225" y="1365"/>
                    </a:cubicBezTo>
                    <a:cubicBezTo>
                      <a:pt x="13138" y="1014"/>
                      <a:pt x="13053" y="663"/>
                      <a:pt x="12965" y="313"/>
                    </a:cubicBezTo>
                    <a:lnTo>
                      <a:pt x="12832" y="309"/>
                    </a:lnTo>
                    <a:lnTo>
                      <a:pt x="12832" y="309"/>
                    </a:lnTo>
                    <a:cubicBezTo>
                      <a:pt x="12832" y="314"/>
                      <a:pt x="12834" y="316"/>
                      <a:pt x="12835" y="320"/>
                    </a:cubicBezTo>
                    <a:cubicBezTo>
                      <a:pt x="12920" y="666"/>
                      <a:pt x="13006" y="1014"/>
                      <a:pt x="13090" y="1360"/>
                    </a:cubicBezTo>
                    <a:cubicBezTo>
                      <a:pt x="12329" y="1333"/>
                      <a:pt x="11569" y="1307"/>
                      <a:pt x="10808" y="1280"/>
                    </a:cubicBezTo>
                    <a:lnTo>
                      <a:pt x="10556" y="251"/>
                    </a:lnTo>
                    <a:lnTo>
                      <a:pt x="10421" y="246"/>
                    </a:lnTo>
                    <a:lnTo>
                      <a:pt x="10421" y="246"/>
                    </a:lnTo>
                    <a:cubicBezTo>
                      <a:pt x="10504" y="590"/>
                      <a:pt x="10589" y="933"/>
                      <a:pt x="10674" y="1275"/>
                    </a:cubicBezTo>
                    <a:cubicBezTo>
                      <a:pt x="9913" y="1248"/>
                      <a:pt x="9152" y="1221"/>
                      <a:pt x="8393" y="1194"/>
                    </a:cubicBezTo>
                    <a:cubicBezTo>
                      <a:pt x="8312" y="859"/>
                      <a:pt x="8228" y="524"/>
                      <a:pt x="8146" y="190"/>
                    </a:cubicBezTo>
                    <a:lnTo>
                      <a:pt x="8011" y="185"/>
                    </a:lnTo>
                    <a:lnTo>
                      <a:pt x="8011" y="185"/>
                    </a:lnTo>
                    <a:cubicBezTo>
                      <a:pt x="8094" y="521"/>
                      <a:pt x="8176" y="854"/>
                      <a:pt x="8258" y="1190"/>
                    </a:cubicBezTo>
                    <a:cubicBezTo>
                      <a:pt x="7497" y="1164"/>
                      <a:pt x="6738" y="1137"/>
                      <a:pt x="5979" y="1109"/>
                    </a:cubicBezTo>
                    <a:cubicBezTo>
                      <a:pt x="5896" y="782"/>
                      <a:pt x="5818" y="457"/>
                      <a:pt x="5736" y="128"/>
                    </a:cubicBezTo>
                    <a:lnTo>
                      <a:pt x="5602" y="124"/>
                    </a:lnTo>
                    <a:lnTo>
                      <a:pt x="5602" y="124"/>
                    </a:lnTo>
                    <a:cubicBezTo>
                      <a:pt x="5683" y="452"/>
                      <a:pt x="5762" y="777"/>
                      <a:pt x="5843" y="1105"/>
                    </a:cubicBezTo>
                    <a:lnTo>
                      <a:pt x="3561" y="1025"/>
                    </a:lnTo>
                    <a:cubicBezTo>
                      <a:pt x="3482" y="704"/>
                      <a:pt x="3403" y="385"/>
                      <a:pt x="3326" y="67"/>
                    </a:cubicBezTo>
                    <a:lnTo>
                      <a:pt x="3192" y="63"/>
                    </a:lnTo>
                    <a:lnTo>
                      <a:pt x="3192" y="63"/>
                    </a:lnTo>
                    <a:cubicBezTo>
                      <a:pt x="3270" y="382"/>
                      <a:pt x="3349" y="702"/>
                      <a:pt x="3427" y="1019"/>
                    </a:cubicBezTo>
                    <a:cubicBezTo>
                      <a:pt x="2665" y="993"/>
                      <a:pt x="1906" y="966"/>
                      <a:pt x="1145" y="939"/>
                    </a:cubicBezTo>
                    <a:cubicBezTo>
                      <a:pt x="1069" y="627"/>
                      <a:pt x="993" y="316"/>
                      <a:pt x="915" y="5"/>
                    </a:cubicBezTo>
                    <a:lnTo>
                      <a:pt x="78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565;p49"/>
              <p:cNvSpPr/>
              <p:nvPr/>
            </p:nvSpPr>
            <p:spPr>
              <a:xfrm>
                <a:off x="5013382" y="582291"/>
                <a:ext cx="408505" cy="128392"/>
              </a:xfrm>
              <a:custGeom>
                <a:avLst/>
                <a:gdLst/>
                <a:ahLst/>
                <a:cxnLst/>
                <a:rect l="l" t="t" r="r" b="b"/>
                <a:pathLst>
                  <a:path w="18333" h="5762" extrusionOk="0">
                    <a:moveTo>
                      <a:pt x="4734" y="0"/>
                    </a:moveTo>
                    <a:cubicBezTo>
                      <a:pt x="3175" y="0"/>
                      <a:pt x="1987" y="78"/>
                      <a:pt x="1631" y="265"/>
                    </a:cubicBezTo>
                    <a:cubicBezTo>
                      <a:pt x="358" y="937"/>
                      <a:pt x="0" y="4751"/>
                      <a:pt x="447" y="5172"/>
                    </a:cubicBezTo>
                    <a:cubicBezTo>
                      <a:pt x="747" y="5456"/>
                      <a:pt x="8562" y="5761"/>
                      <a:pt x="13676" y="5761"/>
                    </a:cubicBezTo>
                    <a:cubicBezTo>
                      <a:pt x="16121" y="5761"/>
                      <a:pt x="17948" y="5691"/>
                      <a:pt x="18043" y="5517"/>
                    </a:cubicBezTo>
                    <a:cubicBezTo>
                      <a:pt x="18333" y="4977"/>
                      <a:pt x="17418" y="1392"/>
                      <a:pt x="16330" y="961"/>
                    </a:cubicBezTo>
                    <a:cubicBezTo>
                      <a:pt x="15186" y="509"/>
                      <a:pt x="8736" y="0"/>
                      <a:pt x="47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566;p49"/>
              <p:cNvSpPr/>
              <p:nvPr/>
            </p:nvSpPr>
            <p:spPr>
              <a:xfrm>
                <a:off x="5015811" y="587705"/>
                <a:ext cx="66045" cy="116315"/>
              </a:xfrm>
              <a:custGeom>
                <a:avLst/>
                <a:gdLst/>
                <a:ahLst/>
                <a:cxnLst/>
                <a:rect l="l" t="t" r="r" b="b"/>
                <a:pathLst>
                  <a:path w="2964" h="5220" extrusionOk="0">
                    <a:moveTo>
                      <a:pt x="1600" y="0"/>
                    </a:moveTo>
                    <a:cubicBezTo>
                      <a:pt x="1573" y="0"/>
                      <a:pt x="1546" y="7"/>
                      <a:pt x="1520" y="22"/>
                    </a:cubicBezTo>
                    <a:cubicBezTo>
                      <a:pt x="5" y="871"/>
                      <a:pt x="0" y="4736"/>
                      <a:pt x="356" y="4943"/>
                    </a:cubicBezTo>
                    <a:cubicBezTo>
                      <a:pt x="640" y="5108"/>
                      <a:pt x="1608" y="5219"/>
                      <a:pt x="2201" y="5219"/>
                    </a:cubicBezTo>
                    <a:cubicBezTo>
                      <a:pt x="2356" y="5219"/>
                      <a:pt x="2484" y="5212"/>
                      <a:pt x="2569" y="5196"/>
                    </a:cubicBezTo>
                    <a:cubicBezTo>
                      <a:pt x="2963" y="5122"/>
                      <a:pt x="2310" y="0"/>
                      <a:pt x="1600" y="0"/>
                    </a:cubicBezTo>
                    <a:close/>
                  </a:path>
                </a:pathLst>
              </a:custGeom>
              <a:solidFill>
                <a:srgbClr val="E797D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0" name="Google Shape;2567;p49"/>
            <p:cNvSpPr/>
            <p:nvPr/>
          </p:nvSpPr>
          <p:spPr>
            <a:xfrm>
              <a:off x="546875" y="1304800"/>
              <a:ext cx="332700" cy="332700"/>
            </a:xfrm>
            <a:prstGeom prst="mathPlus">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2568;p49"/>
            <p:cNvSpPr/>
            <p:nvPr/>
          </p:nvSpPr>
          <p:spPr>
            <a:xfrm>
              <a:off x="905950" y="2986450"/>
              <a:ext cx="332700" cy="332700"/>
            </a:xfrm>
            <a:prstGeom prst="mathMultiply">
              <a:avLst>
                <a:gd name="adj1" fmla="val 2352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2" name="Google Shape;2569;p49"/>
            <p:cNvGrpSpPr/>
            <p:nvPr/>
          </p:nvGrpSpPr>
          <p:grpSpPr>
            <a:xfrm>
              <a:off x="1086619" y="2152826"/>
              <a:ext cx="2015226" cy="2451232"/>
              <a:chOff x="2903598" y="83200"/>
              <a:chExt cx="710888" cy="864663"/>
            </a:xfrm>
          </p:grpSpPr>
          <p:sp>
            <p:nvSpPr>
              <p:cNvPr id="146" name="Google Shape;2570;p49"/>
              <p:cNvSpPr/>
              <p:nvPr/>
            </p:nvSpPr>
            <p:spPr>
              <a:xfrm>
                <a:off x="3063878" y="398658"/>
                <a:ext cx="329536" cy="292948"/>
              </a:xfrm>
              <a:custGeom>
                <a:avLst/>
                <a:gdLst/>
                <a:ahLst/>
                <a:cxnLst/>
                <a:rect l="l" t="t" r="r" b="b"/>
                <a:pathLst>
                  <a:path w="14789" h="13147" extrusionOk="0">
                    <a:moveTo>
                      <a:pt x="442" y="0"/>
                    </a:moveTo>
                    <a:cubicBezTo>
                      <a:pt x="198" y="0"/>
                      <a:pt x="0" y="198"/>
                      <a:pt x="0" y="443"/>
                    </a:cubicBezTo>
                    <a:lnTo>
                      <a:pt x="0" y="12706"/>
                    </a:lnTo>
                    <a:cubicBezTo>
                      <a:pt x="0" y="12949"/>
                      <a:pt x="198" y="13147"/>
                      <a:pt x="442" y="13147"/>
                    </a:cubicBezTo>
                    <a:lnTo>
                      <a:pt x="14347" y="13147"/>
                    </a:lnTo>
                    <a:cubicBezTo>
                      <a:pt x="14591" y="13147"/>
                      <a:pt x="14789" y="12949"/>
                      <a:pt x="14788" y="12706"/>
                    </a:cubicBezTo>
                    <a:lnTo>
                      <a:pt x="14788" y="443"/>
                    </a:lnTo>
                    <a:cubicBezTo>
                      <a:pt x="14788" y="198"/>
                      <a:pt x="14590" y="0"/>
                      <a:pt x="14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2571;p49"/>
              <p:cNvSpPr/>
              <p:nvPr/>
            </p:nvSpPr>
            <p:spPr>
              <a:xfrm>
                <a:off x="3076713" y="411114"/>
                <a:ext cx="303866" cy="268081"/>
              </a:xfrm>
              <a:custGeom>
                <a:avLst/>
                <a:gdLst/>
                <a:ahLst/>
                <a:cxnLst/>
                <a:rect l="l" t="t" r="r" b="b"/>
                <a:pathLst>
                  <a:path w="13637" h="12031" extrusionOk="0">
                    <a:moveTo>
                      <a:pt x="406" y="1"/>
                    </a:moveTo>
                    <a:cubicBezTo>
                      <a:pt x="182" y="1"/>
                      <a:pt x="1" y="183"/>
                      <a:pt x="1" y="407"/>
                    </a:cubicBezTo>
                    <a:lnTo>
                      <a:pt x="1" y="11625"/>
                    </a:lnTo>
                    <a:cubicBezTo>
                      <a:pt x="1" y="11849"/>
                      <a:pt x="182" y="12031"/>
                      <a:pt x="406" y="12031"/>
                    </a:cubicBezTo>
                    <a:lnTo>
                      <a:pt x="13229" y="12031"/>
                    </a:lnTo>
                    <a:cubicBezTo>
                      <a:pt x="13454" y="12031"/>
                      <a:pt x="13636" y="11848"/>
                      <a:pt x="13635" y="11625"/>
                    </a:cubicBezTo>
                    <a:lnTo>
                      <a:pt x="13635" y="407"/>
                    </a:lnTo>
                    <a:cubicBezTo>
                      <a:pt x="13635" y="183"/>
                      <a:pt x="13454" y="1"/>
                      <a:pt x="132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2572;p49"/>
              <p:cNvSpPr/>
              <p:nvPr/>
            </p:nvSpPr>
            <p:spPr>
              <a:xfrm>
                <a:off x="3299208" y="861472"/>
                <a:ext cx="130330" cy="67226"/>
              </a:xfrm>
              <a:custGeom>
                <a:avLst/>
                <a:gdLst/>
                <a:ahLst/>
                <a:cxnLst/>
                <a:rect l="l" t="t" r="r" b="b"/>
                <a:pathLst>
                  <a:path w="5849" h="3017" extrusionOk="0">
                    <a:moveTo>
                      <a:pt x="4061" y="1"/>
                    </a:moveTo>
                    <a:lnTo>
                      <a:pt x="282" y="852"/>
                    </a:lnTo>
                    <a:cubicBezTo>
                      <a:pt x="0" y="1525"/>
                      <a:pt x="330" y="3016"/>
                      <a:pt x="330" y="3016"/>
                    </a:cubicBezTo>
                    <a:lnTo>
                      <a:pt x="1227" y="2819"/>
                    </a:lnTo>
                    <a:lnTo>
                      <a:pt x="3538" y="2309"/>
                    </a:lnTo>
                    <a:lnTo>
                      <a:pt x="5849" y="1799"/>
                    </a:lnTo>
                    <a:cubicBezTo>
                      <a:pt x="5644" y="875"/>
                      <a:pt x="4926" y="197"/>
                      <a:pt x="406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2573;p49"/>
              <p:cNvSpPr/>
              <p:nvPr/>
            </p:nvSpPr>
            <p:spPr>
              <a:xfrm>
                <a:off x="3306539" y="901604"/>
                <a:ext cx="125272" cy="37635"/>
              </a:xfrm>
              <a:custGeom>
                <a:avLst/>
                <a:gdLst/>
                <a:ahLst/>
                <a:cxnLst/>
                <a:rect l="l" t="t" r="r" b="b"/>
                <a:pathLst>
                  <a:path w="5622" h="1689" extrusionOk="0">
                    <a:moveTo>
                      <a:pt x="5518" y="0"/>
                    </a:moveTo>
                    <a:lnTo>
                      <a:pt x="0" y="1217"/>
                    </a:lnTo>
                    <a:lnTo>
                      <a:pt x="104" y="1688"/>
                    </a:lnTo>
                    <a:lnTo>
                      <a:pt x="5621" y="471"/>
                    </a:lnTo>
                    <a:lnTo>
                      <a:pt x="551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2574;p49"/>
              <p:cNvSpPr/>
              <p:nvPr/>
            </p:nvSpPr>
            <p:spPr>
              <a:xfrm>
                <a:off x="3314070" y="880747"/>
                <a:ext cx="32844" cy="29992"/>
              </a:xfrm>
              <a:custGeom>
                <a:avLst/>
                <a:gdLst/>
                <a:ahLst/>
                <a:cxnLst/>
                <a:rect l="l" t="t" r="r" b="b"/>
                <a:pathLst>
                  <a:path w="1474" h="1346" extrusionOk="0">
                    <a:moveTo>
                      <a:pt x="738" y="1"/>
                    </a:moveTo>
                    <a:cubicBezTo>
                      <a:pt x="690" y="1"/>
                      <a:pt x="641" y="6"/>
                      <a:pt x="592" y="17"/>
                    </a:cubicBezTo>
                    <a:cubicBezTo>
                      <a:pt x="230" y="97"/>
                      <a:pt x="1" y="457"/>
                      <a:pt x="81" y="818"/>
                    </a:cubicBezTo>
                    <a:cubicBezTo>
                      <a:pt x="150" y="1131"/>
                      <a:pt x="428" y="1345"/>
                      <a:pt x="736" y="1345"/>
                    </a:cubicBezTo>
                    <a:cubicBezTo>
                      <a:pt x="784" y="1345"/>
                      <a:pt x="833" y="1340"/>
                      <a:pt x="882" y="1329"/>
                    </a:cubicBezTo>
                    <a:cubicBezTo>
                      <a:pt x="1244" y="1249"/>
                      <a:pt x="1473" y="891"/>
                      <a:pt x="1393" y="528"/>
                    </a:cubicBezTo>
                    <a:cubicBezTo>
                      <a:pt x="1324" y="215"/>
                      <a:pt x="1047" y="1"/>
                      <a:pt x="7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2575;p49"/>
              <p:cNvSpPr/>
              <p:nvPr/>
            </p:nvSpPr>
            <p:spPr>
              <a:xfrm>
                <a:off x="3319418" y="885426"/>
                <a:ext cx="20433" cy="20210"/>
              </a:xfrm>
              <a:custGeom>
                <a:avLst/>
                <a:gdLst/>
                <a:ahLst/>
                <a:cxnLst/>
                <a:rect l="l" t="t" r="r" b="b"/>
                <a:pathLst>
                  <a:path w="917" h="907" extrusionOk="0">
                    <a:moveTo>
                      <a:pt x="393" y="0"/>
                    </a:moveTo>
                    <a:cubicBezTo>
                      <a:pt x="372" y="0"/>
                      <a:pt x="353" y="14"/>
                      <a:pt x="347" y="36"/>
                    </a:cubicBezTo>
                    <a:lnTo>
                      <a:pt x="292" y="264"/>
                    </a:lnTo>
                    <a:cubicBezTo>
                      <a:pt x="287" y="279"/>
                      <a:pt x="277" y="292"/>
                      <a:pt x="262" y="297"/>
                    </a:cubicBezTo>
                    <a:lnTo>
                      <a:pt x="43" y="380"/>
                    </a:lnTo>
                    <a:cubicBezTo>
                      <a:pt x="5" y="394"/>
                      <a:pt x="0" y="444"/>
                      <a:pt x="35" y="466"/>
                    </a:cubicBezTo>
                    <a:lnTo>
                      <a:pt x="234" y="588"/>
                    </a:lnTo>
                    <a:cubicBezTo>
                      <a:pt x="247" y="596"/>
                      <a:pt x="255" y="611"/>
                      <a:pt x="256" y="627"/>
                    </a:cubicBezTo>
                    <a:lnTo>
                      <a:pt x="267" y="861"/>
                    </a:lnTo>
                    <a:cubicBezTo>
                      <a:pt x="268" y="888"/>
                      <a:pt x="291" y="906"/>
                      <a:pt x="315" y="906"/>
                    </a:cubicBezTo>
                    <a:cubicBezTo>
                      <a:pt x="325" y="906"/>
                      <a:pt x="336" y="903"/>
                      <a:pt x="346" y="895"/>
                    </a:cubicBezTo>
                    <a:lnTo>
                      <a:pt x="524" y="744"/>
                    </a:lnTo>
                    <a:cubicBezTo>
                      <a:pt x="533" y="737"/>
                      <a:pt x="544" y="733"/>
                      <a:pt x="555" y="733"/>
                    </a:cubicBezTo>
                    <a:cubicBezTo>
                      <a:pt x="560" y="733"/>
                      <a:pt x="565" y="733"/>
                      <a:pt x="569" y="735"/>
                    </a:cubicBezTo>
                    <a:lnTo>
                      <a:pt x="794" y="796"/>
                    </a:lnTo>
                    <a:cubicBezTo>
                      <a:pt x="799" y="797"/>
                      <a:pt x="804" y="798"/>
                      <a:pt x="808" y="798"/>
                    </a:cubicBezTo>
                    <a:cubicBezTo>
                      <a:pt x="840" y="798"/>
                      <a:pt x="864" y="763"/>
                      <a:pt x="851" y="731"/>
                    </a:cubicBezTo>
                    <a:lnTo>
                      <a:pt x="763" y="516"/>
                    </a:lnTo>
                    <a:cubicBezTo>
                      <a:pt x="758" y="501"/>
                      <a:pt x="759" y="485"/>
                      <a:pt x="768" y="472"/>
                    </a:cubicBezTo>
                    <a:lnTo>
                      <a:pt x="896" y="277"/>
                    </a:lnTo>
                    <a:cubicBezTo>
                      <a:pt x="917" y="244"/>
                      <a:pt x="893" y="202"/>
                      <a:pt x="854" y="202"/>
                    </a:cubicBezTo>
                    <a:cubicBezTo>
                      <a:pt x="853" y="202"/>
                      <a:pt x="852" y="202"/>
                      <a:pt x="851" y="202"/>
                    </a:cubicBezTo>
                    <a:lnTo>
                      <a:pt x="619" y="220"/>
                    </a:lnTo>
                    <a:cubicBezTo>
                      <a:pt x="618" y="220"/>
                      <a:pt x="617" y="220"/>
                      <a:pt x="616" y="220"/>
                    </a:cubicBezTo>
                    <a:cubicBezTo>
                      <a:pt x="601" y="220"/>
                      <a:pt x="588" y="214"/>
                      <a:pt x="578" y="202"/>
                    </a:cubicBezTo>
                    <a:lnTo>
                      <a:pt x="432" y="20"/>
                    </a:lnTo>
                    <a:cubicBezTo>
                      <a:pt x="422" y="6"/>
                      <a:pt x="407" y="0"/>
                      <a:pt x="39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2576;p49"/>
              <p:cNvSpPr/>
              <p:nvPr/>
            </p:nvSpPr>
            <p:spPr>
              <a:xfrm>
                <a:off x="3375504" y="858108"/>
                <a:ext cx="45791" cy="32510"/>
              </a:xfrm>
              <a:custGeom>
                <a:avLst/>
                <a:gdLst/>
                <a:ahLst/>
                <a:cxnLst/>
                <a:rect l="l" t="t" r="r" b="b"/>
                <a:pathLst>
                  <a:path w="2055" h="1459" extrusionOk="0">
                    <a:moveTo>
                      <a:pt x="1587" y="124"/>
                    </a:moveTo>
                    <a:cubicBezTo>
                      <a:pt x="1613" y="124"/>
                      <a:pt x="1637" y="126"/>
                      <a:pt x="1663" y="134"/>
                    </a:cubicBezTo>
                    <a:cubicBezTo>
                      <a:pt x="1824" y="173"/>
                      <a:pt x="1920" y="336"/>
                      <a:pt x="1878" y="494"/>
                    </a:cubicBezTo>
                    <a:cubicBezTo>
                      <a:pt x="1843" y="628"/>
                      <a:pt x="1723" y="716"/>
                      <a:pt x="1590" y="716"/>
                    </a:cubicBezTo>
                    <a:cubicBezTo>
                      <a:pt x="1566" y="716"/>
                      <a:pt x="1541" y="713"/>
                      <a:pt x="1516" y="707"/>
                    </a:cubicBezTo>
                    <a:cubicBezTo>
                      <a:pt x="1487" y="700"/>
                      <a:pt x="1459" y="688"/>
                      <a:pt x="1433" y="672"/>
                    </a:cubicBezTo>
                    <a:lnTo>
                      <a:pt x="1324" y="599"/>
                    </a:lnTo>
                    <a:cubicBezTo>
                      <a:pt x="1355" y="560"/>
                      <a:pt x="1386" y="522"/>
                      <a:pt x="1418" y="488"/>
                    </a:cubicBezTo>
                    <a:cubicBezTo>
                      <a:pt x="1383" y="466"/>
                      <a:pt x="1348" y="444"/>
                      <a:pt x="1313" y="424"/>
                    </a:cubicBezTo>
                    <a:cubicBezTo>
                      <a:pt x="1283" y="458"/>
                      <a:pt x="1252" y="494"/>
                      <a:pt x="1222" y="533"/>
                    </a:cubicBezTo>
                    <a:lnTo>
                      <a:pt x="842" y="279"/>
                    </a:lnTo>
                    <a:lnTo>
                      <a:pt x="842" y="274"/>
                    </a:lnTo>
                    <a:cubicBezTo>
                      <a:pt x="841" y="259"/>
                      <a:pt x="840" y="246"/>
                      <a:pt x="835" y="233"/>
                    </a:cubicBezTo>
                    <a:cubicBezTo>
                      <a:pt x="829" y="218"/>
                      <a:pt x="821" y="203"/>
                      <a:pt x="811" y="189"/>
                    </a:cubicBezTo>
                    <a:lnTo>
                      <a:pt x="813" y="188"/>
                    </a:lnTo>
                    <a:cubicBezTo>
                      <a:pt x="816" y="187"/>
                      <a:pt x="819" y="187"/>
                      <a:pt x="822" y="186"/>
                    </a:cubicBezTo>
                    <a:lnTo>
                      <a:pt x="1574" y="124"/>
                    </a:lnTo>
                    <a:cubicBezTo>
                      <a:pt x="1578" y="124"/>
                      <a:pt x="1583" y="124"/>
                      <a:pt x="1587" y="124"/>
                    </a:cubicBezTo>
                    <a:close/>
                    <a:moveTo>
                      <a:pt x="697" y="311"/>
                    </a:moveTo>
                    <a:cubicBezTo>
                      <a:pt x="706" y="323"/>
                      <a:pt x="716" y="333"/>
                      <a:pt x="727" y="343"/>
                    </a:cubicBezTo>
                    <a:lnTo>
                      <a:pt x="764" y="1032"/>
                    </a:lnTo>
                    <a:cubicBezTo>
                      <a:pt x="765" y="1062"/>
                      <a:pt x="761" y="1092"/>
                      <a:pt x="751" y="1121"/>
                    </a:cubicBezTo>
                    <a:cubicBezTo>
                      <a:pt x="730" y="1197"/>
                      <a:pt x="680" y="1260"/>
                      <a:pt x="611" y="1299"/>
                    </a:cubicBezTo>
                    <a:cubicBezTo>
                      <a:pt x="566" y="1323"/>
                      <a:pt x="517" y="1336"/>
                      <a:pt x="467" y="1336"/>
                    </a:cubicBezTo>
                    <a:cubicBezTo>
                      <a:pt x="440" y="1336"/>
                      <a:pt x="412" y="1332"/>
                      <a:pt x="385" y="1324"/>
                    </a:cubicBezTo>
                    <a:cubicBezTo>
                      <a:pt x="286" y="1297"/>
                      <a:pt x="212" y="1220"/>
                      <a:pt x="184" y="1129"/>
                    </a:cubicBezTo>
                    <a:cubicBezTo>
                      <a:pt x="167" y="1074"/>
                      <a:pt x="166" y="1016"/>
                      <a:pt x="182" y="957"/>
                    </a:cubicBezTo>
                    <a:cubicBezTo>
                      <a:pt x="189" y="936"/>
                      <a:pt x="210" y="893"/>
                      <a:pt x="222" y="870"/>
                    </a:cubicBezTo>
                    <a:lnTo>
                      <a:pt x="380" y="647"/>
                    </a:lnTo>
                    <a:lnTo>
                      <a:pt x="380" y="647"/>
                    </a:lnTo>
                    <a:cubicBezTo>
                      <a:pt x="335" y="790"/>
                      <a:pt x="314" y="956"/>
                      <a:pt x="330" y="1145"/>
                    </a:cubicBezTo>
                    <a:cubicBezTo>
                      <a:pt x="333" y="1178"/>
                      <a:pt x="359" y="1202"/>
                      <a:pt x="393" y="1202"/>
                    </a:cubicBezTo>
                    <a:cubicBezTo>
                      <a:pt x="394" y="1202"/>
                      <a:pt x="396" y="1202"/>
                      <a:pt x="397" y="1201"/>
                    </a:cubicBezTo>
                    <a:cubicBezTo>
                      <a:pt x="399" y="1201"/>
                      <a:pt x="402" y="1200"/>
                      <a:pt x="404" y="1200"/>
                    </a:cubicBezTo>
                    <a:cubicBezTo>
                      <a:pt x="434" y="1193"/>
                      <a:pt x="456" y="1166"/>
                      <a:pt x="452" y="1134"/>
                    </a:cubicBezTo>
                    <a:cubicBezTo>
                      <a:pt x="420" y="764"/>
                      <a:pt x="543" y="497"/>
                      <a:pt x="697" y="311"/>
                    </a:cubicBezTo>
                    <a:close/>
                    <a:moveTo>
                      <a:pt x="1584" y="0"/>
                    </a:moveTo>
                    <a:cubicBezTo>
                      <a:pt x="1579" y="0"/>
                      <a:pt x="1573" y="0"/>
                      <a:pt x="1568" y="0"/>
                    </a:cubicBezTo>
                    <a:lnTo>
                      <a:pt x="816" y="63"/>
                    </a:lnTo>
                    <a:cubicBezTo>
                      <a:pt x="771" y="66"/>
                      <a:pt x="730" y="88"/>
                      <a:pt x="703" y="123"/>
                    </a:cubicBezTo>
                    <a:cubicBezTo>
                      <a:pt x="697" y="122"/>
                      <a:pt x="691" y="122"/>
                      <a:pt x="685" y="122"/>
                    </a:cubicBezTo>
                    <a:cubicBezTo>
                      <a:pt x="635" y="122"/>
                      <a:pt x="587" y="145"/>
                      <a:pt x="556" y="189"/>
                    </a:cubicBezTo>
                    <a:lnTo>
                      <a:pt x="119" y="805"/>
                    </a:lnTo>
                    <a:cubicBezTo>
                      <a:pt x="113" y="817"/>
                      <a:pt x="77" y="881"/>
                      <a:pt x="65" y="923"/>
                    </a:cubicBezTo>
                    <a:cubicBezTo>
                      <a:pt x="1" y="1144"/>
                      <a:pt x="129" y="1378"/>
                      <a:pt x="351" y="1442"/>
                    </a:cubicBezTo>
                    <a:cubicBezTo>
                      <a:pt x="390" y="1453"/>
                      <a:pt x="429" y="1458"/>
                      <a:pt x="468" y="1458"/>
                    </a:cubicBezTo>
                    <a:cubicBezTo>
                      <a:pt x="538" y="1458"/>
                      <a:pt x="607" y="1440"/>
                      <a:pt x="670" y="1405"/>
                    </a:cubicBezTo>
                    <a:cubicBezTo>
                      <a:pt x="767" y="1351"/>
                      <a:pt x="840" y="1262"/>
                      <a:pt x="870" y="1155"/>
                    </a:cubicBezTo>
                    <a:cubicBezTo>
                      <a:pt x="883" y="1113"/>
                      <a:pt x="888" y="1070"/>
                      <a:pt x="886" y="1026"/>
                    </a:cubicBezTo>
                    <a:lnTo>
                      <a:pt x="853" y="428"/>
                    </a:lnTo>
                    <a:lnTo>
                      <a:pt x="853" y="428"/>
                    </a:lnTo>
                    <a:lnTo>
                      <a:pt x="1156" y="631"/>
                    </a:lnTo>
                    <a:cubicBezTo>
                      <a:pt x="1041" y="822"/>
                      <a:pt x="965" y="1069"/>
                      <a:pt x="992" y="1383"/>
                    </a:cubicBezTo>
                    <a:cubicBezTo>
                      <a:pt x="995" y="1414"/>
                      <a:pt x="1021" y="1439"/>
                      <a:pt x="1051" y="1439"/>
                    </a:cubicBezTo>
                    <a:cubicBezTo>
                      <a:pt x="1053" y="1439"/>
                      <a:pt x="1055" y="1439"/>
                      <a:pt x="1057" y="1439"/>
                    </a:cubicBezTo>
                    <a:cubicBezTo>
                      <a:pt x="1060" y="1439"/>
                      <a:pt x="1062" y="1437"/>
                      <a:pt x="1065" y="1437"/>
                    </a:cubicBezTo>
                    <a:cubicBezTo>
                      <a:pt x="1094" y="1431"/>
                      <a:pt x="1116" y="1404"/>
                      <a:pt x="1113" y="1372"/>
                    </a:cubicBezTo>
                    <a:cubicBezTo>
                      <a:pt x="1089" y="1092"/>
                      <a:pt x="1155" y="870"/>
                      <a:pt x="1257" y="699"/>
                    </a:cubicBezTo>
                    <a:lnTo>
                      <a:pt x="1365" y="771"/>
                    </a:lnTo>
                    <a:cubicBezTo>
                      <a:pt x="1404" y="796"/>
                      <a:pt x="1443" y="813"/>
                      <a:pt x="1486" y="823"/>
                    </a:cubicBezTo>
                    <a:cubicBezTo>
                      <a:pt x="1521" y="833"/>
                      <a:pt x="1556" y="837"/>
                      <a:pt x="1591" y="837"/>
                    </a:cubicBezTo>
                    <a:cubicBezTo>
                      <a:pt x="1777" y="837"/>
                      <a:pt x="1947" y="712"/>
                      <a:pt x="1997" y="523"/>
                    </a:cubicBezTo>
                    <a:cubicBezTo>
                      <a:pt x="2054" y="300"/>
                      <a:pt x="1920" y="72"/>
                      <a:pt x="1696" y="13"/>
                    </a:cubicBezTo>
                    <a:cubicBezTo>
                      <a:pt x="1661" y="4"/>
                      <a:pt x="1622" y="0"/>
                      <a:pt x="158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2577;p49"/>
              <p:cNvSpPr/>
              <p:nvPr/>
            </p:nvSpPr>
            <p:spPr>
              <a:xfrm>
                <a:off x="3090462" y="889415"/>
                <a:ext cx="125896" cy="47729"/>
              </a:xfrm>
              <a:custGeom>
                <a:avLst/>
                <a:gdLst/>
                <a:ahLst/>
                <a:cxnLst/>
                <a:rect l="l" t="t" r="r" b="b"/>
                <a:pathLst>
                  <a:path w="5650" h="2142" extrusionOk="0">
                    <a:moveTo>
                      <a:pt x="1358" y="0"/>
                    </a:moveTo>
                    <a:cubicBezTo>
                      <a:pt x="556" y="379"/>
                      <a:pt x="1" y="1195"/>
                      <a:pt x="1" y="2141"/>
                    </a:cubicBezTo>
                    <a:lnTo>
                      <a:pt x="5649" y="2141"/>
                    </a:lnTo>
                    <a:cubicBezTo>
                      <a:pt x="5649" y="2141"/>
                      <a:pt x="5649" y="613"/>
                      <a:pt x="5230" y="16"/>
                    </a:cubicBezTo>
                    <a:lnTo>
                      <a:pt x="135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2578;p49"/>
              <p:cNvSpPr/>
              <p:nvPr/>
            </p:nvSpPr>
            <p:spPr>
              <a:xfrm>
                <a:off x="3090462" y="937122"/>
                <a:ext cx="125918" cy="10740"/>
              </a:xfrm>
              <a:custGeom>
                <a:avLst/>
                <a:gdLst/>
                <a:ahLst/>
                <a:cxnLst/>
                <a:rect l="l" t="t" r="r" b="b"/>
                <a:pathLst>
                  <a:path w="5651" h="482" extrusionOk="0">
                    <a:moveTo>
                      <a:pt x="1" y="0"/>
                    </a:moveTo>
                    <a:lnTo>
                      <a:pt x="1" y="482"/>
                    </a:lnTo>
                    <a:lnTo>
                      <a:pt x="5650" y="482"/>
                    </a:lnTo>
                    <a:lnTo>
                      <a:pt x="565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2579;p49"/>
              <p:cNvSpPr/>
              <p:nvPr/>
            </p:nvSpPr>
            <p:spPr>
              <a:xfrm>
                <a:off x="3166803" y="895142"/>
                <a:ext cx="29948" cy="29970"/>
              </a:xfrm>
              <a:custGeom>
                <a:avLst/>
                <a:gdLst/>
                <a:ahLst/>
                <a:cxnLst/>
                <a:rect l="l" t="t" r="r" b="b"/>
                <a:pathLst>
                  <a:path w="1344" h="1345" extrusionOk="0">
                    <a:moveTo>
                      <a:pt x="672" y="1"/>
                    </a:moveTo>
                    <a:cubicBezTo>
                      <a:pt x="300" y="1"/>
                      <a:pt x="0" y="302"/>
                      <a:pt x="0" y="672"/>
                    </a:cubicBezTo>
                    <a:cubicBezTo>
                      <a:pt x="0" y="1044"/>
                      <a:pt x="300" y="1344"/>
                      <a:pt x="672" y="1344"/>
                    </a:cubicBezTo>
                    <a:cubicBezTo>
                      <a:pt x="1044" y="1344"/>
                      <a:pt x="1344" y="1044"/>
                      <a:pt x="1344" y="672"/>
                    </a:cubicBezTo>
                    <a:cubicBezTo>
                      <a:pt x="1344" y="302"/>
                      <a:pt x="1041" y="1"/>
                      <a:pt x="6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2580;p49"/>
              <p:cNvSpPr/>
              <p:nvPr/>
            </p:nvSpPr>
            <p:spPr>
              <a:xfrm>
                <a:off x="3171661" y="899487"/>
                <a:ext cx="20812" cy="19386"/>
              </a:xfrm>
              <a:custGeom>
                <a:avLst/>
                <a:gdLst/>
                <a:ahLst/>
                <a:cxnLst/>
                <a:rect l="l" t="t" r="r" b="b"/>
                <a:pathLst>
                  <a:path w="934" h="870" extrusionOk="0">
                    <a:moveTo>
                      <a:pt x="466" y="1"/>
                    </a:moveTo>
                    <a:cubicBezTo>
                      <a:pt x="450" y="1"/>
                      <a:pt x="433" y="10"/>
                      <a:pt x="425" y="28"/>
                    </a:cubicBezTo>
                    <a:lnTo>
                      <a:pt x="322" y="237"/>
                    </a:lnTo>
                    <a:cubicBezTo>
                      <a:pt x="315" y="252"/>
                      <a:pt x="302" y="262"/>
                      <a:pt x="286" y="264"/>
                    </a:cubicBezTo>
                    <a:lnTo>
                      <a:pt x="55" y="297"/>
                    </a:lnTo>
                    <a:cubicBezTo>
                      <a:pt x="15" y="302"/>
                      <a:pt x="0" y="350"/>
                      <a:pt x="28" y="378"/>
                    </a:cubicBezTo>
                    <a:lnTo>
                      <a:pt x="196" y="541"/>
                    </a:lnTo>
                    <a:cubicBezTo>
                      <a:pt x="206" y="552"/>
                      <a:pt x="212" y="568"/>
                      <a:pt x="208" y="584"/>
                    </a:cubicBezTo>
                    <a:lnTo>
                      <a:pt x="169" y="814"/>
                    </a:lnTo>
                    <a:cubicBezTo>
                      <a:pt x="163" y="844"/>
                      <a:pt x="188" y="870"/>
                      <a:pt x="216" y="870"/>
                    </a:cubicBezTo>
                    <a:cubicBezTo>
                      <a:pt x="223" y="870"/>
                      <a:pt x="231" y="868"/>
                      <a:pt x="238" y="864"/>
                    </a:cubicBezTo>
                    <a:lnTo>
                      <a:pt x="444" y="756"/>
                    </a:lnTo>
                    <a:cubicBezTo>
                      <a:pt x="451" y="752"/>
                      <a:pt x="459" y="750"/>
                      <a:pt x="467" y="750"/>
                    </a:cubicBezTo>
                    <a:cubicBezTo>
                      <a:pt x="474" y="750"/>
                      <a:pt x="482" y="752"/>
                      <a:pt x="489" y="756"/>
                    </a:cubicBezTo>
                    <a:lnTo>
                      <a:pt x="695" y="864"/>
                    </a:lnTo>
                    <a:cubicBezTo>
                      <a:pt x="703" y="868"/>
                      <a:pt x="710" y="870"/>
                      <a:pt x="718" y="870"/>
                    </a:cubicBezTo>
                    <a:cubicBezTo>
                      <a:pt x="746" y="870"/>
                      <a:pt x="771" y="844"/>
                      <a:pt x="765" y="814"/>
                    </a:cubicBezTo>
                    <a:lnTo>
                      <a:pt x="725" y="584"/>
                    </a:lnTo>
                    <a:cubicBezTo>
                      <a:pt x="722" y="568"/>
                      <a:pt x="727" y="552"/>
                      <a:pt x="738" y="541"/>
                    </a:cubicBezTo>
                    <a:lnTo>
                      <a:pt x="906" y="378"/>
                    </a:lnTo>
                    <a:cubicBezTo>
                      <a:pt x="933" y="350"/>
                      <a:pt x="917" y="302"/>
                      <a:pt x="879" y="297"/>
                    </a:cubicBezTo>
                    <a:lnTo>
                      <a:pt x="647" y="264"/>
                    </a:lnTo>
                    <a:cubicBezTo>
                      <a:pt x="631" y="262"/>
                      <a:pt x="618" y="252"/>
                      <a:pt x="612" y="237"/>
                    </a:cubicBezTo>
                    <a:lnTo>
                      <a:pt x="508" y="28"/>
                    </a:lnTo>
                    <a:cubicBezTo>
                      <a:pt x="500" y="10"/>
                      <a:pt x="483" y="1"/>
                      <a:pt x="46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2581;p49"/>
              <p:cNvSpPr/>
              <p:nvPr/>
            </p:nvSpPr>
            <p:spPr>
              <a:xfrm>
                <a:off x="3086429" y="888301"/>
                <a:ext cx="48799" cy="31195"/>
              </a:xfrm>
              <a:custGeom>
                <a:avLst/>
                <a:gdLst/>
                <a:ahLst/>
                <a:cxnLst/>
                <a:rect l="l" t="t" r="r" b="b"/>
                <a:pathLst>
                  <a:path w="2190" h="1400" extrusionOk="0">
                    <a:moveTo>
                      <a:pt x="1188" y="123"/>
                    </a:moveTo>
                    <a:cubicBezTo>
                      <a:pt x="1188" y="123"/>
                      <a:pt x="1189" y="123"/>
                      <a:pt x="1189" y="124"/>
                    </a:cubicBezTo>
                    <a:cubicBezTo>
                      <a:pt x="1182" y="139"/>
                      <a:pt x="1178" y="155"/>
                      <a:pt x="1177" y="172"/>
                    </a:cubicBezTo>
                    <a:cubicBezTo>
                      <a:pt x="1176" y="185"/>
                      <a:pt x="1176" y="200"/>
                      <a:pt x="1178" y="214"/>
                    </a:cubicBezTo>
                    <a:lnTo>
                      <a:pt x="1179" y="219"/>
                    </a:lnTo>
                    <a:lnTo>
                      <a:pt x="861" y="547"/>
                    </a:lnTo>
                    <a:cubicBezTo>
                      <a:pt x="825" y="515"/>
                      <a:pt x="787" y="487"/>
                      <a:pt x="750" y="460"/>
                    </a:cubicBezTo>
                    <a:cubicBezTo>
                      <a:pt x="721" y="488"/>
                      <a:pt x="690" y="516"/>
                      <a:pt x="662" y="546"/>
                    </a:cubicBezTo>
                    <a:cubicBezTo>
                      <a:pt x="701" y="572"/>
                      <a:pt x="739" y="600"/>
                      <a:pt x="778" y="633"/>
                    </a:cubicBezTo>
                    <a:lnTo>
                      <a:pt x="689" y="727"/>
                    </a:lnTo>
                    <a:cubicBezTo>
                      <a:pt x="668" y="749"/>
                      <a:pt x="642" y="767"/>
                      <a:pt x="615" y="781"/>
                    </a:cubicBezTo>
                    <a:cubicBezTo>
                      <a:pt x="572" y="803"/>
                      <a:pt x="526" y="813"/>
                      <a:pt x="481" y="813"/>
                    </a:cubicBezTo>
                    <a:cubicBezTo>
                      <a:pt x="372" y="813"/>
                      <a:pt x="268" y="754"/>
                      <a:pt x="216" y="652"/>
                    </a:cubicBezTo>
                    <a:cubicBezTo>
                      <a:pt x="141" y="505"/>
                      <a:pt x="200" y="326"/>
                      <a:pt x="345" y="252"/>
                    </a:cubicBezTo>
                    <a:cubicBezTo>
                      <a:pt x="372" y="238"/>
                      <a:pt x="402" y="228"/>
                      <a:pt x="431" y="224"/>
                    </a:cubicBezTo>
                    <a:lnTo>
                      <a:pt x="1178" y="123"/>
                    </a:lnTo>
                    <a:close/>
                    <a:moveTo>
                      <a:pt x="1331" y="219"/>
                    </a:moveTo>
                    <a:cubicBezTo>
                      <a:pt x="1520" y="366"/>
                      <a:pt x="1697" y="600"/>
                      <a:pt x="1745" y="970"/>
                    </a:cubicBezTo>
                    <a:cubicBezTo>
                      <a:pt x="1749" y="1001"/>
                      <a:pt x="1776" y="1023"/>
                      <a:pt x="1806" y="1023"/>
                    </a:cubicBezTo>
                    <a:lnTo>
                      <a:pt x="1813" y="1023"/>
                    </a:lnTo>
                    <a:cubicBezTo>
                      <a:pt x="1847" y="1020"/>
                      <a:pt x="1871" y="989"/>
                      <a:pt x="1866" y="956"/>
                    </a:cubicBezTo>
                    <a:cubicBezTo>
                      <a:pt x="1840" y="767"/>
                      <a:pt x="1785" y="611"/>
                      <a:pt x="1711" y="481"/>
                    </a:cubicBezTo>
                    <a:lnTo>
                      <a:pt x="1711" y="481"/>
                    </a:lnTo>
                    <a:lnTo>
                      <a:pt x="1913" y="663"/>
                    </a:lnTo>
                    <a:cubicBezTo>
                      <a:pt x="1930" y="681"/>
                      <a:pt x="1961" y="719"/>
                      <a:pt x="1971" y="739"/>
                    </a:cubicBezTo>
                    <a:cubicBezTo>
                      <a:pt x="1999" y="791"/>
                      <a:pt x="2010" y="850"/>
                      <a:pt x="2006" y="906"/>
                    </a:cubicBezTo>
                    <a:cubicBezTo>
                      <a:pt x="1997" y="1001"/>
                      <a:pt x="1942" y="1092"/>
                      <a:pt x="1853" y="1140"/>
                    </a:cubicBezTo>
                    <a:cubicBezTo>
                      <a:pt x="1808" y="1164"/>
                      <a:pt x="1760" y="1176"/>
                      <a:pt x="1710" y="1176"/>
                    </a:cubicBezTo>
                    <a:cubicBezTo>
                      <a:pt x="1682" y="1176"/>
                      <a:pt x="1654" y="1172"/>
                      <a:pt x="1627" y="1164"/>
                    </a:cubicBezTo>
                    <a:cubicBezTo>
                      <a:pt x="1551" y="1141"/>
                      <a:pt x="1488" y="1090"/>
                      <a:pt x="1450" y="1021"/>
                    </a:cubicBezTo>
                    <a:cubicBezTo>
                      <a:pt x="1437" y="994"/>
                      <a:pt x="1426" y="964"/>
                      <a:pt x="1421" y="937"/>
                    </a:cubicBezTo>
                    <a:lnTo>
                      <a:pt x="1309" y="257"/>
                    </a:lnTo>
                    <a:cubicBezTo>
                      <a:pt x="1318" y="244"/>
                      <a:pt x="1325" y="232"/>
                      <a:pt x="1331" y="219"/>
                    </a:cubicBezTo>
                    <a:close/>
                    <a:moveTo>
                      <a:pt x="1181" y="0"/>
                    </a:moveTo>
                    <a:cubicBezTo>
                      <a:pt x="1174" y="0"/>
                      <a:pt x="1167" y="0"/>
                      <a:pt x="1160" y="1"/>
                    </a:cubicBezTo>
                    <a:lnTo>
                      <a:pt x="411" y="103"/>
                    </a:lnTo>
                    <a:cubicBezTo>
                      <a:pt x="369" y="109"/>
                      <a:pt x="327" y="123"/>
                      <a:pt x="289" y="142"/>
                    </a:cubicBezTo>
                    <a:cubicBezTo>
                      <a:pt x="83" y="247"/>
                      <a:pt x="0" y="500"/>
                      <a:pt x="105" y="706"/>
                    </a:cubicBezTo>
                    <a:cubicBezTo>
                      <a:pt x="179" y="851"/>
                      <a:pt x="326" y="935"/>
                      <a:pt x="479" y="935"/>
                    </a:cubicBezTo>
                    <a:cubicBezTo>
                      <a:pt x="543" y="935"/>
                      <a:pt x="608" y="920"/>
                      <a:pt x="669" y="889"/>
                    </a:cubicBezTo>
                    <a:cubicBezTo>
                      <a:pt x="707" y="868"/>
                      <a:pt x="742" y="844"/>
                      <a:pt x="774" y="813"/>
                    </a:cubicBezTo>
                    <a:lnTo>
                      <a:pt x="865" y="718"/>
                    </a:lnTo>
                    <a:cubicBezTo>
                      <a:pt x="1001" y="865"/>
                      <a:pt x="1113" y="1066"/>
                      <a:pt x="1150" y="1346"/>
                    </a:cubicBezTo>
                    <a:cubicBezTo>
                      <a:pt x="1155" y="1376"/>
                      <a:pt x="1181" y="1399"/>
                      <a:pt x="1210" y="1399"/>
                    </a:cubicBezTo>
                    <a:lnTo>
                      <a:pt x="1219" y="1399"/>
                    </a:lnTo>
                    <a:cubicBezTo>
                      <a:pt x="1252" y="1395"/>
                      <a:pt x="1276" y="1364"/>
                      <a:pt x="1271" y="1331"/>
                    </a:cubicBezTo>
                    <a:cubicBezTo>
                      <a:pt x="1229" y="1018"/>
                      <a:pt x="1102" y="794"/>
                      <a:pt x="949" y="631"/>
                    </a:cubicBezTo>
                    <a:lnTo>
                      <a:pt x="1202" y="369"/>
                    </a:lnTo>
                    <a:lnTo>
                      <a:pt x="1298" y="958"/>
                    </a:lnTo>
                    <a:cubicBezTo>
                      <a:pt x="1305" y="1001"/>
                      <a:pt x="1320" y="1041"/>
                      <a:pt x="1340" y="1080"/>
                    </a:cubicBezTo>
                    <a:cubicBezTo>
                      <a:pt x="1394" y="1178"/>
                      <a:pt x="1481" y="1250"/>
                      <a:pt x="1589" y="1282"/>
                    </a:cubicBezTo>
                    <a:cubicBezTo>
                      <a:pt x="1628" y="1293"/>
                      <a:pt x="1668" y="1299"/>
                      <a:pt x="1707" y="1299"/>
                    </a:cubicBezTo>
                    <a:cubicBezTo>
                      <a:pt x="1777" y="1299"/>
                      <a:pt x="1846" y="1281"/>
                      <a:pt x="1908" y="1247"/>
                    </a:cubicBezTo>
                    <a:cubicBezTo>
                      <a:pt x="2112" y="1137"/>
                      <a:pt x="2189" y="882"/>
                      <a:pt x="2078" y="679"/>
                    </a:cubicBezTo>
                    <a:cubicBezTo>
                      <a:pt x="2057" y="641"/>
                      <a:pt x="2009" y="585"/>
                      <a:pt x="1999" y="577"/>
                    </a:cubicBezTo>
                    <a:lnTo>
                      <a:pt x="1442" y="70"/>
                    </a:lnTo>
                    <a:cubicBezTo>
                      <a:pt x="1411" y="41"/>
                      <a:pt x="1372" y="27"/>
                      <a:pt x="1334" y="27"/>
                    </a:cubicBezTo>
                    <a:cubicBezTo>
                      <a:pt x="1317" y="27"/>
                      <a:pt x="1299" y="30"/>
                      <a:pt x="1283" y="35"/>
                    </a:cubicBezTo>
                    <a:cubicBezTo>
                      <a:pt x="1255" y="12"/>
                      <a:pt x="1219" y="0"/>
                      <a:pt x="118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2582;p49"/>
              <p:cNvSpPr/>
              <p:nvPr/>
            </p:nvSpPr>
            <p:spPr>
              <a:xfrm>
                <a:off x="3112299" y="550426"/>
                <a:ext cx="281250" cy="344733"/>
              </a:xfrm>
              <a:custGeom>
                <a:avLst/>
                <a:gdLst/>
                <a:ahLst/>
                <a:cxnLst/>
                <a:rect l="l" t="t" r="r" b="b"/>
                <a:pathLst>
                  <a:path w="12622" h="15471" extrusionOk="0">
                    <a:moveTo>
                      <a:pt x="9481" y="1"/>
                    </a:moveTo>
                    <a:lnTo>
                      <a:pt x="5109" y="1229"/>
                    </a:lnTo>
                    <a:lnTo>
                      <a:pt x="64" y="942"/>
                    </a:lnTo>
                    <a:lnTo>
                      <a:pt x="0" y="15229"/>
                    </a:lnTo>
                    <a:lnTo>
                      <a:pt x="4260" y="15471"/>
                    </a:lnTo>
                    <a:lnTo>
                      <a:pt x="4944" y="9218"/>
                    </a:lnTo>
                    <a:cubicBezTo>
                      <a:pt x="5116" y="9235"/>
                      <a:pt x="5292" y="9243"/>
                      <a:pt x="5471" y="9243"/>
                    </a:cubicBezTo>
                    <a:cubicBezTo>
                      <a:pt x="5827" y="9243"/>
                      <a:pt x="6172" y="9208"/>
                      <a:pt x="6502" y="9144"/>
                    </a:cubicBezTo>
                    <a:lnTo>
                      <a:pt x="8512" y="15093"/>
                    </a:lnTo>
                    <a:lnTo>
                      <a:pt x="12621" y="13939"/>
                    </a:lnTo>
                    <a:lnTo>
                      <a:pt x="948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2583;p49"/>
              <p:cNvSpPr/>
              <p:nvPr/>
            </p:nvSpPr>
            <p:spPr>
              <a:xfrm>
                <a:off x="3286551" y="428450"/>
                <a:ext cx="646" cy="178"/>
              </a:xfrm>
              <a:custGeom>
                <a:avLst/>
                <a:gdLst/>
                <a:ahLst/>
                <a:cxnLst/>
                <a:rect l="l" t="t" r="r" b="b"/>
                <a:pathLst>
                  <a:path w="29" h="8" extrusionOk="0">
                    <a:moveTo>
                      <a:pt x="28" y="0"/>
                    </a:moveTo>
                    <a:cubicBezTo>
                      <a:pt x="0" y="0"/>
                      <a:pt x="11" y="4"/>
                      <a:pt x="27" y="8"/>
                    </a:cubicBezTo>
                    <a:lnTo>
                      <a:pt x="28" y="0"/>
                    </a:lnTo>
                    <a:close/>
                  </a:path>
                </a:pathLst>
              </a:custGeom>
              <a:solidFill>
                <a:srgbClr val="FD50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2584;p49"/>
              <p:cNvSpPr/>
              <p:nvPr/>
            </p:nvSpPr>
            <p:spPr>
              <a:xfrm>
                <a:off x="2903598" y="599627"/>
                <a:ext cx="113685" cy="108538"/>
              </a:xfrm>
              <a:custGeom>
                <a:avLst/>
                <a:gdLst/>
                <a:ahLst/>
                <a:cxnLst/>
                <a:rect l="l" t="t" r="r" b="b"/>
                <a:pathLst>
                  <a:path w="5102" h="4871" extrusionOk="0">
                    <a:moveTo>
                      <a:pt x="3188" y="1"/>
                    </a:moveTo>
                    <a:cubicBezTo>
                      <a:pt x="2996" y="1"/>
                      <a:pt x="2800" y="33"/>
                      <a:pt x="2608" y="101"/>
                    </a:cubicBezTo>
                    <a:cubicBezTo>
                      <a:pt x="2133" y="270"/>
                      <a:pt x="1778" y="623"/>
                      <a:pt x="1598" y="1047"/>
                    </a:cubicBezTo>
                    <a:cubicBezTo>
                      <a:pt x="1135" y="1418"/>
                      <a:pt x="615" y="1888"/>
                      <a:pt x="163" y="2425"/>
                    </a:cubicBezTo>
                    <a:cubicBezTo>
                      <a:pt x="1" y="2620"/>
                      <a:pt x="26" y="2910"/>
                      <a:pt x="221" y="3073"/>
                    </a:cubicBezTo>
                    <a:cubicBezTo>
                      <a:pt x="307" y="3145"/>
                      <a:pt x="412" y="3180"/>
                      <a:pt x="515" y="3180"/>
                    </a:cubicBezTo>
                    <a:cubicBezTo>
                      <a:pt x="647" y="3180"/>
                      <a:pt x="777" y="3124"/>
                      <a:pt x="868" y="3015"/>
                    </a:cubicBezTo>
                    <a:cubicBezTo>
                      <a:pt x="1090" y="2749"/>
                      <a:pt x="1334" y="2501"/>
                      <a:pt x="1578" y="2275"/>
                    </a:cubicBezTo>
                    <a:cubicBezTo>
                      <a:pt x="1581" y="2284"/>
                      <a:pt x="1583" y="2290"/>
                      <a:pt x="1587" y="2298"/>
                    </a:cubicBezTo>
                    <a:cubicBezTo>
                      <a:pt x="1295" y="2629"/>
                      <a:pt x="1000" y="3001"/>
                      <a:pt x="742" y="3402"/>
                    </a:cubicBezTo>
                    <a:cubicBezTo>
                      <a:pt x="604" y="3615"/>
                      <a:pt x="664" y="3899"/>
                      <a:pt x="877" y="4037"/>
                    </a:cubicBezTo>
                    <a:cubicBezTo>
                      <a:pt x="954" y="4087"/>
                      <a:pt x="1041" y="4111"/>
                      <a:pt x="1126" y="4111"/>
                    </a:cubicBezTo>
                    <a:cubicBezTo>
                      <a:pt x="1277" y="4111"/>
                      <a:pt x="1425" y="4037"/>
                      <a:pt x="1513" y="3902"/>
                    </a:cubicBezTo>
                    <a:cubicBezTo>
                      <a:pt x="1700" y="3611"/>
                      <a:pt x="1912" y="3336"/>
                      <a:pt x="2127" y="3082"/>
                    </a:cubicBezTo>
                    <a:lnTo>
                      <a:pt x="2127" y="3082"/>
                    </a:lnTo>
                    <a:cubicBezTo>
                      <a:pt x="1960" y="3446"/>
                      <a:pt x="1801" y="3851"/>
                      <a:pt x="1677" y="4284"/>
                    </a:cubicBezTo>
                    <a:cubicBezTo>
                      <a:pt x="1607" y="4528"/>
                      <a:pt x="1747" y="4784"/>
                      <a:pt x="1992" y="4853"/>
                    </a:cubicBezTo>
                    <a:cubicBezTo>
                      <a:pt x="2034" y="4865"/>
                      <a:pt x="2077" y="4871"/>
                      <a:pt x="2119" y="4871"/>
                    </a:cubicBezTo>
                    <a:cubicBezTo>
                      <a:pt x="2319" y="4871"/>
                      <a:pt x="2503" y="4740"/>
                      <a:pt x="2560" y="4538"/>
                    </a:cubicBezTo>
                    <a:cubicBezTo>
                      <a:pt x="2687" y="4097"/>
                      <a:pt x="2855" y="3684"/>
                      <a:pt x="3030" y="3321"/>
                    </a:cubicBezTo>
                    <a:lnTo>
                      <a:pt x="3038" y="3321"/>
                    </a:lnTo>
                    <a:cubicBezTo>
                      <a:pt x="2972" y="3631"/>
                      <a:pt x="2919" y="3956"/>
                      <a:pt x="2889" y="4284"/>
                    </a:cubicBezTo>
                    <a:cubicBezTo>
                      <a:pt x="2864" y="4537"/>
                      <a:pt x="3049" y="4762"/>
                      <a:pt x="3302" y="4786"/>
                    </a:cubicBezTo>
                    <a:cubicBezTo>
                      <a:pt x="3317" y="4787"/>
                      <a:pt x="3332" y="4788"/>
                      <a:pt x="3347" y="4788"/>
                    </a:cubicBezTo>
                    <a:cubicBezTo>
                      <a:pt x="3582" y="4788"/>
                      <a:pt x="3782" y="4609"/>
                      <a:pt x="3804" y="4372"/>
                    </a:cubicBezTo>
                    <a:cubicBezTo>
                      <a:pt x="3845" y="3958"/>
                      <a:pt x="3923" y="3549"/>
                      <a:pt x="4018" y="3168"/>
                    </a:cubicBezTo>
                    <a:cubicBezTo>
                      <a:pt x="4065" y="3259"/>
                      <a:pt x="4109" y="3364"/>
                      <a:pt x="4152" y="3483"/>
                    </a:cubicBezTo>
                    <a:cubicBezTo>
                      <a:pt x="4219" y="3672"/>
                      <a:pt x="4396" y="3790"/>
                      <a:pt x="4586" y="3790"/>
                    </a:cubicBezTo>
                    <a:cubicBezTo>
                      <a:pt x="4636" y="3790"/>
                      <a:pt x="4688" y="3782"/>
                      <a:pt x="4738" y="3764"/>
                    </a:cubicBezTo>
                    <a:cubicBezTo>
                      <a:pt x="4976" y="3679"/>
                      <a:pt x="5101" y="3417"/>
                      <a:pt x="5016" y="3178"/>
                    </a:cubicBezTo>
                    <a:cubicBezTo>
                      <a:pt x="4908" y="2870"/>
                      <a:pt x="4776" y="2626"/>
                      <a:pt x="4648" y="2434"/>
                    </a:cubicBezTo>
                    <a:cubicBezTo>
                      <a:pt x="4866" y="2035"/>
                      <a:pt x="4923" y="1554"/>
                      <a:pt x="4762" y="1095"/>
                    </a:cubicBezTo>
                    <a:cubicBezTo>
                      <a:pt x="4522" y="421"/>
                      <a:pt x="3880" y="1"/>
                      <a:pt x="3188"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2585;p49"/>
              <p:cNvSpPr/>
              <p:nvPr/>
            </p:nvSpPr>
            <p:spPr>
              <a:xfrm>
                <a:off x="2939874" y="444449"/>
                <a:ext cx="220396" cy="209879"/>
              </a:xfrm>
              <a:custGeom>
                <a:avLst/>
                <a:gdLst/>
                <a:ahLst/>
                <a:cxnLst/>
                <a:rect l="l" t="t" r="r" b="b"/>
                <a:pathLst>
                  <a:path w="9891" h="9419" extrusionOk="0">
                    <a:moveTo>
                      <a:pt x="9025" y="1"/>
                    </a:moveTo>
                    <a:cubicBezTo>
                      <a:pt x="8881" y="30"/>
                      <a:pt x="8823" y="48"/>
                      <a:pt x="8742" y="68"/>
                    </a:cubicBezTo>
                    <a:cubicBezTo>
                      <a:pt x="8661" y="90"/>
                      <a:pt x="8595" y="110"/>
                      <a:pt x="8527" y="131"/>
                    </a:cubicBezTo>
                    <a:cubicBezTo>
                      <a:pt x="8388" y="173"/>
                      <a:pt x="8256" y="217"/>
                      <a:pt x="8132" y="263"/>
                    </a:cubicBezTo>
                    <a:cubicBezTo>
                      <a:pt x="7873" y="350"/>
                      <a:pt x="7637" y="452"/>
                      <a:pt x="7392" y="549"/>
                    </a:cubicBezTo>
                    <a:cubicBezTo>
                      <a:pt x="6920" y="757"/>
                      <a:pt x="6461" y="980"/>
                      <a:pt x="6022" y="1230"/>
                    </a:cubicBezTo>
                    <a:cubicBezTo>
                      <a:pt x="5144" y="1730"/>
                      <a:pt x="4320" y="2298"/>
                      <a:pt x="3577" y="2955"/>
                    </a:cubicBezTo>
                    <a:cubicBezTo>
                      <a:pt x="2836" y="3612"/>
                      <a:pt x="2142" y="4316"/>
                      <a:pt x="1556" y="5096"/>
                    </a:cubicBezTo>
                    <a:cubicBezTo>
                      <a:pt x="1244" y="5471"/>
                      <a:pt x="989" y="5884"/>
                      <a:pt x="718" y="6284"/>
                    </a:cubicBezTo>
                    <a:cubicBezTo>
                      <a:pt x="456" y="6687"/>
                      <a:pt x="238" y="7114"/>
                      <a:pt x="1" y="7528"/>
                    </a:cubicBezTo>
                    <a:lnTo>
                      <a:pt x="3153" y="9419"/>
                    </a:lnTo>
                    <a:cubicBezTo>
                      <a:pt x="3387" y="9133"/>
                      <a:pt x="3598" y="8831"/>
                      <a:pt x="3841" y="8561"/>
                    </a:cubicBezTo>
                    <a:cubicBezTo>
                      <a:pt x="4091" y="8298"/>
                      <a:pt x="4320" y="8019"/>
                      <a:pt x="4591" y="7782"/>
                    </a:cubicBezTo>
                    <a:cubicBezTo>
                      <a:pt x="5100" y="7278"/>
                      <a:pt x="5676" y="6858"/>
                      <a:pt x="6260" y="6478"/>
                    </a:cubicBezTo>
                    <a:cubicBezTo>
                      <a:pt x="6846" y="6098"/>
                      <a:pt x="7480" y="5799"/>
                      <a:pt x="8115" y="5556"/>
                    </a:cubicBezTo>
                    <a:cubicBezTo>
                      <a:pt x="8432" y="5433"/>
                      <a:pt x="8756" y="5337"/>
                      <a:pt x="9072" y="5251"/>
                    </a:cubicBezTo>
                    <a:cubicBezTo>
                      <a:pt x="9228" y="5218"/>
                      <a:pt x="9388" y="5174"/>
                      <a:pt x="9536" y="5152"/>
                    </a:cubicBezTo>
                    <a:cubicBezTo>
                      <a:pt x="9613" y="5136"/>
                      <a:pt x="9685" y="5125"/>
                      <a:pt x="9751" y="5117"/>
                    </a:cubicBezTo>
                    <a:cubicBezTo>
                      <a:pt x="9784" y="5112"/>
                      <a:pt x="9821" y="5106"/>
                      <a:pt x="9843" y="5106"/>
                    </a:cubicBezTo>
                    <a:cubicBezTo>
                      <a:pt x="9850" y="5106"/>
                      <a:pt x="9860" y="5105"/>
                      <a:pt x="9868" y="5104"/>
                    </a:cubicBezTo>
                    <a:lnTo>
                      <a:pt x="9868" y="5104"/>
                    </a:lnTo>
                    <a:lnTo>
                      <a:pt x="9869" y="5111"/>
                    </a:lnTo>
                    <a:cubicBezTo>
                      <a:pt x="9890" y="5105"/>
                      <a:pt x="9889" y="5104"/>
                      <a:pt x="9880" y="5104"/>
                    </a:cubicBezTo>
                    <a:cubicBezTo>
                      <a:pt x="9877" y="5104"/>
                      <a:pt x="9873" y="5104"/>
                      <a:pt x="9868" y="5104"/>
                    </a:cubicBezTo>
                    <a:lnTo>
                      <a:pt x="9868" y="5104"/>
                    </a:lnTo>
                    <a:lnTo>
                      <a:pt x="902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2586;p49"/>
              <p:cNvSpPr/>
              <p:nvPr/>
            </p:nvSpPr>
            <p:spPr>
              <a:xfrm>
                <a:off x="3478250" y="333570"/>
                <a:ext cx="113195" cy="105976"/>
              </a:xfrm>
              <a:custGeom>
                <a:avLst/>
                <a:gdLst/>
                <a:ahLst/>
                <a:cxnLst/>
                <a:rect l="l" t="t" r="r" b="b"/>
                <a:pathLst>
                  <a:path w="5080" h="4756" extrusionOk="0">
                    <a:moveTo>
                      <a:pt x="2165" y="1"/>
                    </a:moveTo>
                    <a:cubicBezTo>
                      <a:pt x="1972" y="1"/>
                      <a:pt x="1793" y="123"/>
                      <a:pt x="1729" y="315"/>
                    </a:cubicBezTo>
                    <a:cubicBezTo>
                      <a:pt x="1597" y="708"/>
                      <a:pt x="1427" y="1090"/>
                      <a:pt x="1250" y="1439"/>
                    </a:cubicBezTo>
                    <a:cubicBezTo>
                      <a:pt x="1226" y="1340"/>
                      <a:pt x="1205" y="1228"/>
                      <a:pt x="1190" y="1102"/>
                    </a:cubicBezTo>
                    <a:cubicBezTo>
                      <a:pt x="1164" y="867"/>
                      <a:pt x="965" y="693"/>
                      <a:pt x="734" y="693"/>
                    </a:cubicBezTo>
                    <a:cubicBezTo>
                      <a:pt x="717" y="693"/>
                      <a:pt x="700" y="694"/>
                      <a:pt x="683" y="696"/>
                    </a:cubicBezTo>
                    <a:cubicBezTo>
                      <a:pt x="431" y="724"/>
                      <a:pt x="249" y="952"/>
                      <a:pt x="277" y="1203"/>
                    </a:cubicBezTo>
                    <a:cubicBezTo>
                      <a:pt x="313" y="1528"/>
                      <a:pt x="385" y="1796"/>
                      <a:pt x="468" y="2011"/>
                    </a:cubicBezTo>
                    <a:cubicBezTo>
                      <a:pt x="164" y="2350"/>
                      <a:pt x="0" y="2808"/>
                      <a:pt x="54" y="3289"/>
                    </a:cubicBezTo>
                    <a:cubicBezTo>
                      <a:pt x="150" y="4133"/>
                      <a:pt x="881" y="4755"/>
                      <a:pt x="1730" y="4755"/>
                    </a:cubicBezTo>
                    <a:cubicBezTo>
                      <a:pt x="1795" y="4755"/>
                      <a:pt x="1861" y="4752"/>
                      <a:pt x="1927" y="4744"/>
                    </a:cubicBezTo>
                    <a:cubicBezTo>
                      <a:pt x="2429" y="4689"/>
                      <a:pt x="2855" y="4424"/>
                      <a:pt x="3126" y="4050"/>
                    </a:cubicBezTo>
                    <a:cubicBezTo>
                      <a:pt x="3661" y="3796"/>
                      <a:pt x="4274" y="3455"/>
                      <a:pt x="4834" y="3034"/>
                    </a:cubicBezTo>
                    <a:cubicBezTo>
                      <a:pt x="5038" y="2881"/>
                      <a:pt x="5080" y="2593"/>
                      <a:pt x="4926" y="2390"/>
                    </a:cubicBezTo>
                    <a:cubicBezTo>
                      <a:pt x="4836" y="2270"/>
                      <a:pt x="4698" y="2207"/>
                      <a:pt x="4559" y="2207"/>
                    </a:cubicBezTo>
                    <a:cubicBezTo>
                      <a:pt x="4462" y="2207"/>
                      <a:pt x="4365" y="2237"/>
                      <a:pt x="4282" y="2299"/>
                    </a:cubicBezTo>
                    <a:cubicBezTo>
                      <a:pt x="4007" y="2507"/>
                      <a:pt x="3713" y="2694"/>
                      <a:pt x="3423" y="2858"/>
                    </a:cubicBezTo>
                    <a:lnTo>
                      <a:pt x="3419" y="2835"/>
                    </a:lnTo>
                    <a:cubicBezTo>
                      <a:pt x="3778" y="2579"/>
                      <a:pt x="4151" y="2282"/>
                      <a:pt x="4493" y="1951"/>
                    </a:cubicBezTo>
                    <a:cubicBezTo>
                      <a:pt x="4675" y="1775"/>
                      <a:pt x="4679" y="1484"/>
                      <a:pt x="4503" y="1301"/>
                    </a:cubicBezTo>
                    <a:cubicBezTo>
                      <a:pt x="4413" y="1207"/>
                      <a:pt x="4293" y="1161"/>
                      <a:pt x="4173" y="1161"/>
                    </a:cubicBezTo>
                    <a:cubicBezTo>
                      <a:pt x="4058" y="1161"/>
                      <a:pt x="3942" y="1204"/>
                      <a:pt x="3853" y="1290"/>
                    </a:cubicBezTo>
                    <a:cubicBezTo>
                      <a:pt x="3604" y="1530"/>
                      <a:pt x="3336" y="1751"/>
                      <a:pt x="3069" y="1951"/>
                    </a:cubicBezTo>
                    <a:cubicBezTo>
                      <a:pt x="3315" y="1634"/>
                      <a:pt x="3560" y="1274"/>
                      <a:pt x="3779" y="882"/>
                    </a:cubicBezTo>
                    <a:cubicBezTo>
                      <a:pt x="3903" y="660"/>
                      <a:pt x="3823" y="380"/>
                      <a:pt x="3602" y="257"/>
                    </a:cubicBezTo>
                    <a:cubicBezTo>
                      <a:pt x="3531" y="218"/>
                      <a:pt x="3454" y="200"/>
                      <a:pt x="3379" y="200"/>
                    </a:cubicBezTo>
                    <a:cubicBezTo>
                      <a:pt x="3217" y="200"/>
                      <a:pt x="3061" y="284"/>
                      <a:pt x="2977" y="435"/>
                    </a:cubicBezTo>
                    <a:cubicBezTo>
                      <a:pt x="2754" y="835"/>
                      <a:pt x="2497" y="1199"/>
                      <a:pt x="2245" y="1514"/>
                    </a:cubicBezTo>
                    <a:cubicBezTo>
                      <a:pt x="2242" y="1513"/>
                      <a:pt x="2240" y="1513"/>
                      <a:pt x="2236" y="1512"/>
                    </a:cubicBezTo>
                    <a:cubicBezTo>
                      <a:pt x="2370" y="1224"/>
                      <a:pt x="2495" y="920"/>
                      <a:pt x="2601" y="607"/>
                    </a:cubicBezTo>
                    <a:cubicBezTo>
                      <a:pt x="2683" y="366"/>
                      <a:pt x="2552" y="105"/>
                      <a:pt x="2311" y="25"/>
                    </a:cubicBezTo>
                    <a:cubicBezTo>
                      <a:pt x="2263" y="8"/>
                      <a:pt x="2213" y="1"/>
                      <a:pt x="2165" y="1"/>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2587;p49"/>
              <p:cNvSpPr/>
              <p:nvPr/>
            </p:nvSpPr>
            <p:spPr>
              <a:xfrm>
                <a:off x="3507329" y="372654"/>
                <a:ext cx="16578" cy="44008"/>
              </a:xfrm>
              <a:custGeom>
                <a:avLst/>
                <a:gdLst/>
                <a:ahLst/>
                <a:cxnLst/>
                <a:rect l="l" t="t" r="r" b="b"/>
                <a:pathLst>
                  <a:path w="744" h="1975" extrusionOk="0">
                    <a:moveTo>
                      <a:pt x="97" y="1"/>
                    </a:moveTo>
                    <a:cubicBezTo>
                      <a:pt x="73" y="1"/>
                      <a:pt x="50" y="10"/>
                      <a:pt x="33" y="27"/>
                    </a:cubicBezTo>
                    <a:cubicBezTo>
                      <a:pt x="0" y="62"/>
                      <a:pt x="1" y="118"/>
                      <a:pt x="36" y="152"/>
                    </a:cubicBezTo>
                    <a:cubicBezTo>
                      <a:pt x="321" y="428"/>
                      <a:pt x="495" y="780"/>
                      <a:pt x="540" y="1172"/>
                    </a:cubicBezTo>
                    <a:cubicBezTo>
                      <a:pt x="566" y="1405"/>
                      <a:pt x="543" y="1637"/>
                      <a:pt x="472" y="1860"/>
                    </a:cubicBezTo>
                    <a:cubicBezTo>
                      <a:pt x="457" y="1906"/>
                      <a:pt x="483" y="1957"/>
                      <a:pt x="530" y="1970"/>
                    </a:cubicBezTo>
                    <a:cubicBezTo>
                      <a:pt x="540" y="1974"/>
                      <a:pt x="547" y="1975"/>
                      <a:pt x="557" y="1975"/>
                    </a:cubicBezTo>
                    <a:cubicBezTo>
                      <a:pt x="594" y="1975"/>
                      <a:pt x="628" y="1951"/>
                      <a:pt x="641" y="1912"/>
                    </a:cubicBezTo>
                    <a:cubicBezTo>
                      <a:pt x="718" y="1666"/>
                      <a:pt x="743" y="1410"/>
                      <a:pt x="714" y="1151"/>
                    </a:cubicBezTo>
                    <a:cubicBezTo>
                      <a:pt x="666" y="725"/>
                      <a:pt x="468" y="325"/>
                      <a:pt x="157" y="25"/>
                    </a:cubicBezTo>
                    <a:cubicBezTo>
                      <a:pt x="141" y="9"/>
                      <a:pt x="119" y="1"/>
                      <a:pt x="97" y="1"/>
                    </a:cubicBezTo>
                    <a:close/>
                  </a:path>
                </a:pathLst>
              </a:custGeom>
              <a:solidFill>
                <a:srgbClr val="E04B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2588;p49"/>
              <p:cNvSpPr/>
              <p:nvPr/>
            </p:nvSpPr>
            <p:spPr>
              <a:xfrm>
                <a:off x="3293102" y="382080"/>
                <a:ext cx="241208" cy="163063"/>
              </a:xfrm>
              <a:custGeom>
                <a:avLst/>
                <a:gdLst/>
                <a:ahLst/>
                <a:cxnLst/>
                <a:rect l="l" t="t" r="r" b="b"/>
                <a:pathLst>
                  <a:path w="10825" h="7318" extrusionOk="0">
                    <a:moveTo>
                      <a:pt x="672" y="2160"/>
                    </a:moveTo>
                    <a:cubicBezTo>
                      <a:pt x="652" y="2160"/>
                      <a:pt x="663" y="2163"/>
                      <a:pt x="678" y="2167"/>
                    </a:cubicBezTo>
                    <a:lnTo>
                      <a:pt x="678" y="2167"/>
                    </a:lnTo>
                    <a:lnTo>
                      <a:pt x="679" y="2160"/>
                    </a:lnTo>
                    <a:cubicBezTo>
                      <a:pt x="676" y="2160"/>
                      <a:pt x="674" y="2160"/>
                      <a:pt x="672" y="2160"/>
                    </a:cubicBezTo>
                    <a:close/>
                    <a:moveTo>
                      <a:pt x="8361" y="0"/>
                    </a:moveTo>
                    <a:cubicBezTo>
                      <a:pt x="8053" y="206"/>
                      <a:pt x="7765" y="432"/>
                      <a:pt x="7453" y="620"/>
                    </a:cubicBezTo>
                    <a:cubicBezTo>
                      <a:pt x="7137" y="800"/>
                      <a:pt x="6836" y="1001"/>
                      <a:pt x="6508" y="1146"/>
                    </a:cubicBezTo>
                    <a:cubicBezTo>
                      <a:pt x="5874" y="1479"/>
                      <a:pt x="5200" y="1713"/>
                      <a:pt x="4530" y="1906"/>
                    </a:cubicBezTo>
                    <a:cubicBezTo>
                      <a:pt x="3859" y="2101"/>
                      <a:pt x="3166" y="2202"/>
                      <a:pt x="2488" y="2248"/>
                    </a:cubicBezTo>
                    <a:cubicBezTo>
                      <a:pt x="2292" y="2263"/>
                      <a:pt x="2097" y="2268"/>
                      <a:pt x="1904" y="2268"/>
                    </a:cubicBezTo>
                    <a:cubicBezTo>
                      <a:pt x="1762" y="2268"/>
                      <a:pt x="1622" y="2265"/>
                      <a:pt x="1483" y="2261"/>
                    </a:cubicBezTo>
                    <a:cubicBezTo>
                      <a:pt x="1323" y="2247"/>
                      <a:pt x="1158" y="2241"/>
                      <a:pt x="1009" y="2220"/>
                    </a:cubicBezTo>
                    <a:cubicBezTo>
                      <a:pt x="930" y="2213"/>
                      <a:pt x="860" y="2203"/>
                      <a:pt x="793" y="2190"/>
                    </a:cubicBezTo>
                    <a:cubicBezTo>
                      <a:pt x="760" y="2184"/>
                      <a:pt x="723" y="2180"/>
                      <a:pt x="703" y="2172"/>
                    </a:cubicBezTo>
                    <a:cubicBezTo>
                      <a:pt x="696" y="2170"/>
                      <a:pt x="686" y="2168"/>
                      <a:pt x="678" y="2167"/>
                    </a:cubicBezTo>
                    <a:lnTo>
                      <a:pt x="678" y="2167"/>
                    </a:lnTo>
                    <a:lnTo>
                      <a:pt x="0" y="7297"/>
                    </a:lnTo>
                    <a:cubicBezTo>
                      <a:pt x="146" y="7312"/>
                      <a:pt x="207" y="7311"/>
                      <a:pt x="289" y="7316"/>
                    </a:cubicBezTo>
                    <a:cubicBezTo>
                      <a:pt x="340" y="7317"/>
                      <a:pt x="385" y="7318"/>
                      <a:pt x="428" y="7318"/>
                    </a:cubicBezTo>
                    <a:cubicBezTo>
                      <a:pt x="457" y="7318"/>
                      <a:pt x="485" y="7318"/>
                      <a:pt x="514" y="7318"/>
                    </a:cubicBezTo>
                    <a:cubicBezTo>
                      <a:pt x="532" y="7318"/>
                      <a:pt x="550" y="7318"/>
                      <a:pt x="568" y="7318"/>
                    </a:cubicBezTo>
                    <a:cubicBezTo>
                      <a:pt x="693" y="7318"/>
                      <a:pt x="814" y="7315"/>
                      <a:pt x="930" y="7308"/>
                    </a:cubicBezTo>
                    <a:cubicBezTo>
                      <a:pt x="1203" y="7301"/>
                      <a:pt x="1460" y="7272"/>
                      <a:pt x="1720" y="7249"/>
                    </a:cubicBezTo>
                    <a:cubicBezTo>
                      <a:pt x="2233" y="7189"/>
                      <a:pt x="2738" y="7109"/>
                      <a:pt x="3230" y="6997"/>
                    </a:cubicBezTo>
                    <a:cubicBezTo>
                      <a:pt x="4213" y="6775"/>
                      <a:pt x="5169" y="6473"/>
                      <a:pt x="6071" y="6060"/>
                    </a:cubicBezTo>
                    <a:cubicBezTo>
                      <a:pt x="6970" y="5648"/>
                      <a:pt x="7842" y="5177"/>
                      <a:pt x="8628" y="4601"/>
                    </a:cubicBezTo>
                    <a:cubicBezTo>
                      <a:pt x="9035" y="4333"/>
                      <a:pt x="9400" y="4013"/>
                      <a:pt x="9776" y="3710"/>
                    </a:cubicBezTo>
                    <a:cubicBezTo>
                      <a:pt x="10144" y="3400"/>
                      <a:pt x="10477" y="3054"/>
                      <a:pt x="10824" y="2728"/>
                    </a:cubicBezTo>
                    <a:lnTo>
                      <a:pt x="836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2589;p49"/>
              <p:cNvSpPr/>
              <p:nvPr/>
            </p:nvSpPr>
            <p:spPr>
              <a:xfrm>
                <a:off x="3064235" y="418334"/>
                <a:ext cx="327820" cy="285751"/>
              </a:xfrm>
              <a:custGeom>
                <a:avLst/>
                <a:gdLst/>
                <a:ahLst/>
                <a:cxnLst/>
                <a:rect l="l" t="t" r="r" b="b"/>
                <a:pathLst>
                  <a:path w="14712" h="12824" extrusionOk="0">
                    <a:moveTo>
                      <a:pt x="5343" y="1"/>
                    </a:moveTo>
                    <a:cubicBezTo>
                      <a:pt x="3840" y="1"/>
                      <a:pt x="2537" y="1041"/>
                      <a:pt x="2203" y="2504"/>
                    </a:cubicBezTo>
                    <a:lnTo>
                      <a:pt x="0" y="11226"/>
                    </a:lnTo>
                    <a:cubicBezTo>
                      <a:pt x="0" y="11226"/>
                      <a:pt x="1068" y="12823"/>
                      <a:pt x="7356" y="12823"/>
                    </a:cubicBezTo>
                    <a:cubicBezTo>
                      <a:pt x="12630" y="12823"/>
                      <a:pt x="14712" y="11226"/>
                      <a:pt x="14712" y="11226"/>
                    </a:cubicBezTo>
                    <a:lnTo>
                      <a:pt x="12510" y="2504"/>
                    </a:lnTo>
                    <a:cubicBezTo>
                      <a:pt x="12176" y="1039"/>
                      <a:pt x="10873" y="1"/>
                      <a:pt x="937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2590;p49"/>
              <p:cNvSpPr/>
              <p:nvPr/>
            </p:nvSpPr>
            <p:spPr>
              <a:xfrm>
                <a:off x="3463967" y="186570"/>
                <a:ext cx="144101" cy="347607"/>
              </a:xfrm>
              <a:custGeom>
                <a:avLst/>
                <a:gdLst/>
                <a:ahLst/>
                <a:cxnLst/>
                <a:rect l="l" t="t" r="r" b="b"/>
                <a:pathLst>
                  <a:path w="6467" h="15600" extrusionOk="0">
                    <a:moveTo>
                      <a:pt x="2639" y="0"/>
                    </a:moveTo>
                    <a:lnTo>
                      <a:pt x="1" y="874"/>
                    </a:lnTo>
                    <a:lnTo>
                      <a:pt x="3829" y="15599"/>
                    </a:lnTo>
                    <a:lnTo>
                      <a:pt x="6466" y="14725"/>
                    </a:lnTo>
                    <a:lnTo>
                      <a:pt x="263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2591;p49"/>
              <p:cNvSpPr/>
              <p:nvPr/>
            </p:nvSpPr>
            <p:spPr>
              <a:xfrm>
                <a:off x="3543739" y="493338"/>
                <a:ext cx="64330" cy="40844"/>
              </a:xfrm>
              <a:custGeom>
                <a:avLst/>
                <a:gdLst/>
                <a:ahLst/>
                <a:cxnLst/>
                <a:rect l="l" t="t" r="r" b="b"/>
                <a:pathLst>
                  <a:path w="2887" h="1833" extrusionOk="0">
                    <a:moveTo>
                      <a:pt x="2638" y="0"/>
                    </a:moveTo>
                    <a:lnTo>
                      <a:pt x="0" y="873"/>
                    </a:lnTo>
                    <a:lnTo>
                      <a:pt x="249" y="1832"/>
                    </a:lnTo>
                    <a:lnTo>
                      <a:pt x="2886" y="958"/>
                    </a:lnTo>
                    <a:lnTo>
                      <a:pt x="263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2592;p49"/>
              <p:cNvSpPr/>
              <p:nvPr/>
            </p:nvSpPr>
            <p:spPr>
              <a:xfrm>
                <a:off x="3547973" y="509649"/>
                <a:ext cx="60096" cy="24533"/>
              </a:xfrm>
              <a:custGeom>
                <a:avLst/>
                <a:gdLst/>
                <a:ahLst/>
                <a:cxnLst/>
                <a:rect l="l" t="t" r="r" b="b"/>
                <a:pathLst>
                  <a:path w="2697" h="1101" extrusionOk="0">
                    <a:moveTo>
                      <a:pt x="2640" y="1"/>
                    </a:moveTo>
                    <a:lnTo>
                      <a:pt x="0" y="875"/>
                    </a:lnTo>
                    <a:lnTo>
                      <a:pt x="59" y="1100"/>
                    </a:lnTo>
                    <a:lnTo>
                      <a:pt x="2696" y="226"/>
                    </a:lnTo>
                    <a:lnTo>
                      <a:pt x="264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2593;p49"/>
              <p:cNvSpPr/>
              <p:nvPr/>
            </p:nvSpPr>
            <p:spPr>
              <a:xfrm>
                <a:off x="3543739" y="493338"/>
                <a:ext cx="60118" cy="24466"/>
              </a:xfrm>
              <a:custGeom>
                <a:avLst/>
                <a:gdLst/>
                <a:ahLst/>
                <a:cxnLst/>
                <a:rect l="l" t="t" r="r" b="b"/>
                <a:pathLst>
                  <a:path w="2698" h="1098" extrusionOk="0">
                    <a:moveTo>
                      <a:pt x="2638" y="0"/>
                    </a:moveTo>
                    <a:lnTo>
                      <a:pt x="0" y="873"/>
                    </a:lnTo>
                    <a:lnTo>
                      <a:pt x="59" y="1098"/>
                    </a:lnTo>
                    <a:lnTo>
                      <a:pt x="2697" y="224"/>
                    </a:lnTo>
                    <a:lnTo>
                      <a:pt x="263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2594;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rgbClr val="FDA7C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2595;p49"/>
              <p:cNvSpPr/>
              <p:nvPr/>
            </p:nvSpPr>
            <p:spPr>
              <a:xfrm>
                <a:off x="3463811" y="117092"/>
                <a:ext cx="60475" cy="96929"/>
              </a:xfrm>
              <a:custGeom>
                <a:avLst/>
                <a:gdLst/>
                <a:ahLst/>
                <a:cxnLst/>
                <a:rect l="l" t="t" r="r" b="b"/>
                <a:pathLst>
                  <a:path w="2714" h="4350" extrusionOk="0">
                    <a:moveTo>
                      <a:pt x="371" y="0"/>
                    </a:moveTo>
                    <a:lnTo>
                      <a:pt x="0" y="4064"/>
                    </a:lnTo>
                    <a:lnTo>
                      <a:pt x="7" y="4063"/>
                    </a:lnTo>
                    <a:cubicBezTo>
                      <a:pt x="83" y="4240"/>
                      <a:pt x="252" y="4350"/>
                      <a:pt x="440" y="4350"/>
                    </a:cubicBezTo>
                    <a:cubicBezTo>
                      <a:pt x="491" y="4350"/>
                      <a:pt x="544" y="4341"/>
                      <a:pt x="597" y="4324"/>
                    </a:cubicBezTo>
                    <a:cubicBezTo>
                      <a:pt x="776" y="4265"/>
                      <a:pt x="905" y="4116"/>
                      <a:pt x="952" y="3942"/>
                    </a:cubicBezTo>
                    <a:cubicBezTo>
                      <a:pt x="1040" y="4037"/>
                      <a:pt x="1164" y="4093"/>
                      <a:pt x="1298" y="4093"/>
                    </a:cubicBezTo>
                    <a:cubicBezTo>
                      <a:pt x="1349" y="4093"/>
                      <a:pt x="1401" y="4085"/>
                      <a:pt x="1454" y="4068"/>
                    </a:cubicBezTo>
                    <a:cubicBezTo>
                      <a:pt x="1636" y="4007"/>
                      <a:pt x="1770" y="3851"/>
                      <a:pt x="1812" y="3670"/>
                    </a:cubicBezTo>
                    <a:cubicBezTo>
                      <a:pt x="1900" y="3760"/>
                      <a:pt x="2020" y="3811"/>
                      <a:pt x="2149" y="3811"/>
                    </a:cubicBezTo>
                    <a:cubicBezTo>
                      <a:pt x="2200" y="3811"/>
                      <a:pt x="2253" y="3803"/>
                      <a:pt x="2306" y="3786"/>
                    </a:cubicBezTo>
                    <a:cubicBezTo>
                      <a:pt x="2558" y="3701"/>
                      <a:pt x="2714" y="3439"/>
                      <a:pt x="2674" y="3181"/>
                    </a:cubicBezTo>
                    <a:lnTo>
                      <a:pt x="2676" y="3179"/>
                    </a:lnTo>
                    <a:lnTo>
                      <a:pt x="37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2596;p49"/>
              <p:cNvSpPr/>
              <p:nvPr/>
            </p:nvSpPr>
            <p:spPr>
              <a:xfrm>
                <a:off x="3469159" y="117092"/>
                <a:ext cx="21525" cy="32622"/>
              </a:xfrm>
              <a:custGeom>
                <a:avLst/>
                <a:gdLst/>
                <a:ahLst/>
                <a:cxnLst/>
                <a:rect l="l" t="t" r="r" b="b"/>
                <a:pathLst>
                  <a:path w="966" h="1464" extrusionOk="0">
                    <a:moveTo>
                      <a:pt x="131" y="0"/>
                    </a:moveTo>
                    <a:lnTo>
                      <a:pt x="1" y="1430"/>
                    </a:lnTo>
                    <a:cubicBezTo>
                      <a:pt x="85" y="1452"/>
                      <a:pt x="171" y="1463"/>
                      <a:pt x="256" y="1463"/>
                    </a:cubicBezTo>
                    <a:cubicBezTo>
                      <a:pt x="356" y="1463"/>
                      <a:pt x="454" y="1448"/>
                      <a:pt x="552" y="1416"/>
                    </a:cubicBezTo>
                    <a:cubicBezTo>
                      <a:pt x="707" y="1365"/>
                      <a:pt x="845" y="1272"/>
                      <a:pt x="966" y="1151"/>
                    </a:cubicBezTo>
                    <a:lnTo>
                      <a:pt x="131"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2597;p49"/>
              <p:cNvSpPr/>
              <p:nvPr/>
            </p:nvSpPr>
            <p:spPr>
              <a:xfrm>
                <a:off x="3549243" y="514662"/>
                <a:ext cx="65243" cy="49177"/>
              </a:xfrm>
              <a:custGeom>
                <a:avLst/>
                <a:gdLst/>
                <a:ahLst/>
                <a:cxnLst/>
                <a:rect l="l" t="t" r="r" b="b"/>
                <a:pathLst>
                  <a:path w="2928" h="2207" extrusionOk="0">
                    <a:moveTo>
                      <a:pt x="2639" y="1"/>
                    </a:moveTo>
                    <a:lnTo>
                      <a:pt x="1" y="874"/>
                    </a:lnTo>
                    <a:lnTo>
                      <a:pt x="103" y="1267"/>
                    </a:lnTo>
                    <a:cubicBezTo>
                      <a:pt x="253" y="1842"/>
                      <a:pt x="748" y="2207"/>
                      <a:pt x="1301" y="2207"/>
                    </a:cubicBezTo>
                    <a:cubicBezTo>
                      <a:pt x="1435" y="2207"/>
                      <a:pt x="1573" y="2185"/>
                      <a:pt x="1710" y="2140"/>
                    </a:cubicBezTo>
                    <a:lnTo>
                      <a:pt x="1806" y="2108"/>
                    </a:lnTo>
                    <a:cubicBezTo>
                      <a:pt x="2509" y="1875"/>
                      <a:pt x="2927" y="1109"/>
                      <a:pt x="2743" y="395"/>
                    </a:cubicBezTo>
                    <a:lnTo>
                      <a:pt x="26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2598;p49"/>
              <p:cNvSpPr/>
              <p:nvPr/>
            </p:nvSpPr>
            <p:spPr>
              <a:xfrm>
                <a:off x="3113101" y="468871"/>
                <a:ext cx="231983" cy="13414"/>
              </a:xfrm>
              <a:custGeom>
                <a:avLst/>
                <a:gdLst/>
                <a:ahLst/>
                <a:cxnLst/>
                <a:rect l="l" t="t" r="r" b="b"/>
                <a:pathLst>
                  <a:path w="10411" h="602" extrusionOk="0">
                    <a:moveTo>
                      <a:pt x="74" y="0"/>
                    </a:moveTo>
                    <a:cubicBezTo>
                      <a:pt x="49" y="78"/>
                      <a:pt x="28" y="155"/>
                      <a:pt x="11" y="235"/>
                    </a:cubicBezTo>
                    <a:lnTo>
                      <a:pt x="0" y="276"/>
                    </a:lnTo>
                    <a:lnTo>
                      <a:pt x="10410" y="602"/>
                    </a:lnTo>
                    <a:lnTo>
                      <a:pt x="10410" y="602"/>
                    </a:lnTo>
                    <a:lnTo>
                      <a:pt x="10339" y="321"/>
                    </a:lnTo>
                    <a:lnTo>
                      <a:pt x="7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2599;p49"/>
              <p:cNvSpPr/>
              <p:nvPr/>
            </p:nvSpPr>
            <p:spPr>
              <a:xfrm>
                <a:off x="3103453" y="501738"/>
                <a:ext cx="248071" cy="11431"/>
              </a:xfrm>
              <a:custGeom>
                <a:avLst/>
                <a:gdLst/>
                <a:ahLst/>
                <a:cxnLst/>
                <a:rect l="l" t="t" r="r" b="b"/>
                <a:pathLst>
                  <a:path w="11133" h="513" extrusionOk="0">
                    <a:moveTo>
                      <a:pt x="11063" y="0"/>
                    </a:moveTo>
                    <a:lnTo>
                      <a:pt x="71" y="233"/>
                    </a:lnTo>
                    <a:lnTo>
                      <a:pt x="1" y="513"/>
                    </a:lnTo>
                    <a:lnTo>
                      <a:pt x="11132" y="277"/>
                    </a:lnTo>
                    <a:lnTo>
                      <a:pt x="1106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2600;p49"/>
              <p:cNvSpPr/>
              <p:nvPr/>
            </p:nvSpPr>
            <p:spPr>
              <a:xfrm>
                <a:off x="3095609" y="538171"/>
                <a:ext cx="265652" cy="8245"/>
              </a:xfrm>
              <a:custGeom>
                <a:avLst/>
                <a:gdLst/>
                <a:ahLst/>
                <a:cxnLst/>
                <a:rect l="l" t="t" r="r" b="b"/>
                <a:pathLst>
                  <a:path w="11922" h="370" extrusionOk="0">
                    <a:moveTo>
                      <a:pt x="70" y="1"/>
                    </a:moveTo>
                    <a:lnTo>
                      <a:pt x="1" y="276"/>
                    </a:lnTo>
                    <a:lnTo>
                      <a:pt x="11921" y="369"/>
                    </a:lnTo>
                    <a:lnTo>
                      <a:pt x="11850" y="92"/>
                    </a:lnTo>
                    <a:lnTo>
                      <a:pt x="7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2601;p49"/>
              <p:cNvSpPr/>
              <p:nvPr/>
            </p:nvSpPr>
            <p:spPr>
              <a:xfrm>
                <a:off x="3084602" y="565801"/>
                <a:ext cx="283099" cy="22082"/>
              </a:xfrm>
              <a:custGeom>
                <a:avLst/>
                <a:gdLst/>
                <a:ahLst/>
                <a:cxnLst/>
                <a:rect l="l" t="t" r="r" b="b"/>
                <a:pathLst>
                  <a:path w="12705" h="991" extrusionOk="0">
                    <a:moveTo>
                      <a:pt x="12635" y="1"/>
                    </a:moveTo>
                    <a:lnTo>
                      <a:pt x="72" y="707"/>
                    </a:lnTo>
                    <a:lnTo>
                      <a:pt x="0" y="990"/>
                    </a:lnTo>
                    <a:lnTo>
                      <a:pt x="12705" y="275"/>
                    </a:lnTo>
                    <a:lnTo>
                      <a:pt x="1263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2602;p49"/>
              <p:cNvSpPr/>
              <p:nvPr/>
            </p:nvSpPr>
            <p:spPr>
              <a:xfrm>
                <a:off x="3078251" y="606869"/>
                <a:ext cx="302173" cy="15575"/>
              </a:xfrm>
              <a:custGeom>
                <a:avLst/>
                <a:gdLst/>
                <a:ahLst/>
                <a:cxnLst/>
                <a:rect l="l" t="t" r="r" b="b"/>
                <a:pathLst>
                  <a:path w="13561" h="699" extrusionOk="0">
                    <a:moveTo>
                      <a:pt x="71" y="1"/>
                    </a:moveTo>
                    <a:lnTo>
                      <a:pt x="0" y="276"/>
                    </a:lnTo>
                    <a:lnTo>
                      <a:pt x="13561" y="699"/>
                    </a:lnTo>
                    <a:lnTo>
                      <a:pt x="13489" y="418"/>
                    </a:lnTo>
                    <a:lnTo>
                      <a:pt x="7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2603;p49"/>
              <p:cNvSpPr/>
              <p:nvPr/>
            </p:nvSpPr>
            <p:spPr>
              <a:xfrm>
                <a:off x="3068157" y="640070"/>
                <a:ext cx="318261" cy="12902"/>
              </a:xfrm>
              <a:custGeom>
                <a:avLst/>
                <a:gdLst/>
                <a:ahLst/>
                <a:cxnLst/>
                <a:rect l="l" t="t" r="r" b="b"/>
                <a:pathLst>
                  <a:path w="14283" h="579" extrusionOk="0">
                    <a:moveTo>
                      <a:pt x="14213" y="0"/>
                    </a:moveTo>
                    <a:lnTo>
                      <a:pt x="71" y="299"/>
                    </a:lnTo>
                    <a:lnTo>
                      <a:pt x="0" y="579"/>
                    </a:lnTo>
                    <a:lnTo>
                      <a:pt x="14283" y="277"/>
                    </a:lnTo>
                    <a:lnTo>
                      <a:pt x="1421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2604;p49"/>
              <p:cNvSpPr/>
              <p:nvPr/>
            </p:nvSpPr>
            <p:spPr>
              <a:xfrm>
                <a:off x="3074552" y="677060"/>
                <a:ext cx="297471" cy="8378"/>
              </a:xfrm>
              <a:custGeom>
                <a:avLst/>
                <a:gdLst/>
                <a:ahLst/>
                <a:cxnLst/>
                <a:rect l="l" t="t" r="r" b="b"/>
                <a:pathLst>
                  <a:path w="13350" h="376" extrusionOk="0">
                    <a:moveTo>
                      <a:pt x="1" y="1"/>
                    </a:moveTo>
                    <a:lnTo>
                      <a:pt x="1" y="1"/>
                    </a:lnTo>
                    <a:cubicBezTo>
                      <a:pt x="140" y="87"/>
                      <a:pt x="317" y="183"/>
                      <a:pt x="539" y="282"/>
                    </a:cubicBezTo>
                    <a:lnTo>
                      <a:pt x="12659" y="375"/>
                    </a:lnTo>
                    <a:cubicBezTo>
                      <a:pt x="12924" y="282"/>
                      <a:pt x="13156" y="191"/>
                      <a:pt x="13350" y="103"/>
                    </a:cubicBezTo>
                    <a:lnTo>
                      <a:pt x="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2605;p49"/>
              <p:cNvSpPr/>
              <p:nvPr/>
            </p:nvSpPr>
            <p:spPr>
              <a:xfrm>
                <a:off x="3300121" y="413186"/>
                <a:ext cx="101497" cy="216541"/>
              </a:xfrm>
              <a:custGeom>
                <a:avLst/>
                <a:gdLst/>
                <a:ahLst/>
                <a:cxnLst/>
                <a:rect l="l" t="t" r="r" b="b"/>
                <a:pathLst>
                  <a:path w="4555" h="9718" extrusionOk="0">
                    <a:moveTo>
                      <a:pt x="669" y="0"/>
                    </a:moveTo>
                    <a:cubicBezTo>
                      <a:pt x="599" y="0"/>
                      <a:pt x="529" y="13"/>
                      <a:pt x="460" y="38"/>
                    </a:cubicBezTo>
                    <a:cubicBezTo>
                      <a:pt x="154" y="155"/>
                      <a:pt x="0" y="496"/>
                      <a:pt x="114" y="802"/>
                    </a:cubicBezTo>
                    <a:lnTo>
                      <a:pt x="3330" y="9334"/>
                    </a:lnTo>
                    <a:cubicBezTo>
                      <a:pt x="3419" y="9571"/>
                      <a:pt x="3645" y="9718"/>
                      <a:pt x="3884" y="9718"/>
                    </a:cubicBezTo>
                    <a:cubicBezTo>
                      <a:pt x="3953" y="9718"/>
                      <a:pt x="4022" y="9706"/>
                      <a:pt x="4093" y="9680"/>
                    </a:cubicBezTo>
                    <a:cubicBezTo>
                      <a:pt x="4400" y="9564"/>
                      <a:pt x="4554" y="9222"/>
                      <a:pt x="4439" y="8917"/>
                    </a:cubicBezTo>
                    <a:lnTo>
                      <a:pt x="1224" y="384"/>
                    </a:lnTo>
                    <a:cubicBezTo>
                      <a:pt x="1133" y="146"/>
                      <a:pt x="908" y="0"/>
                      <a:pt x="6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2606;p49"/>
              <p:cNvSpPr/>
              <p:nvPr/>
            </p:nvSpPr>
            <p:spPr>
              <a:xfrm>
                <a:off x="3049417" y="403271"/>
                <a:ext cx="96104" cy="236328"/>
              </a:xfrm>
              <a:custGeom>
                <a:avLst/>
                <a:gdLst/>
                <a:ahLst/>
                <a:cxnLst/>
                <a:rect l="l" t="t" r="r" b="b"/>
                <a:pathLst>
                  <a:path w="4313" h="10606" extrusionOk="0">
                    <a:moveTo>
                      <a:pt x="3649" y="0"/>
                    </a:moveTo>
                    <a:cubicBezTo>
                      <a:pt x="3398" y="0"/>
                      <a:pt x="3165" y="162"/>
                      <a:pt x="3085" y="414"/>
                    </a:cubicBezTo>
                    <a:lnTo>
                      <a:pt x="99" y="9835"/>
                    </a:lnTo>
                    <a:cubicBezTo>
                      <a:pt x="1" y="10146"/>
                      <a:pt x="173" y="10479"/>
                      <a:pt x="485" y="10578"/>
                    </a:cubicBezTo>
                    <a:cubicBezTo>
                      <a:pt x="543" y="10596"/>
                      <a:pt x="605" y="10606"/>
                      <a:pt x="664" y="10606"/>
                    </a:cubicBezTo>
                    <a:cubicBezTo>
                      <a:pt x="915" y="10606"/>
                      <a:pt x="1149" y="10446"/>
                      <a:pt x="1229" y="10191"/>
                    </a:cubicBezTo>
                    <a:lnTo>
                      <a:pt x="4214" y="772"/>
                    </a:lnTo>
                    <a:cubicBezTo>
                      <a:pt x="4313" y="461"/>
                      <a:pt x="4141" y="127"/>
                      <a:pt x="3828" y="28"/>
                    </a:cubicBezTo>
                    <a:cubicBezTo>
                      <a:pt x="3768" y="9"/>
                      <a:pt x="3708" y="0"/>
                      <a:pt x="36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2607;p49"/>
              <p:cNvSpPr/>
              <p:nvPr/>
            </p:nvSpPr>
            <p:spPr>
              <a:xfrm>
                <a:off x="2991816" y="83200"/>
                <a:ext cx="449995" cy="270443"/>
              </a:xfrm>
              <a:custGeom>
                <a:avLst/>
                <a:gdLst/>
                <a:ahLst/>
                <a:cxnLst/>
                <a:rect l="l" t="t" r="r" b="b"/>
                <a:pathLst>
                  <a:path w="20195" h="12137" extrusionOk="0">
                    <a:moveTo>
                      <a:pt x="10050" y="1"/>
                    </a:moveTo>
                    <a:cubicBezTo>
                      <a:pt x="10039" y="1"/>
                      <a:pt x="10029" y="1"/>
                      <a:pt x="10019" y="1"/>
                    </a:cubicBezTo>
                    <a:cubicBezTo>
                      <a:pt x="9367" y="11"/>
                      <a:pt x="8783" y="299"/>
                      <a:pt x="8383" y="752"/>
                    </a:cubicBezTo>
                    <a:cubicBezTo>
                      <a:pt x="7997" y="431"/>
                      <a:pt x="7500" y="240"/>
                      <a:pt x="6961" y="240"/>
                    </a:cubicBezTo>
                    <a:cubicBezTo>
                      <a:pt x="6952" y="240"/>
                      <a:pt x="6943" y="240"/>
                      <a:pt x="6934" y="240"/>
                    </a:cubicBezTo>
                    <a:cubicBezTo>
                      <a:pt x="5732" y="257"/>
                      <a:pt x="4765" y="1225"/>
                      <a:pt x="4741" y="2418"/>
                    </a:cubicBezTo>
                    <a:cubicBezTo>
                      <a:pt x="4561" y="2370"/>
                      <a:pt x="4373" y="2345"/>
                      <a:pt x="4179" y="2345"/>
                    </a:cubicBezTo>
                    <a:cubicBezTo>
                      <a:pt x="4167" y="2345"/>
                      <a:pt x="4155" y="2346"/>
                      <a:pt x="4143" y="2346"/>
                    </a:cubicBezTo>
                    <a:cubicBezTo>
                      <a:pt x="2915" y="2364"/>
                      <a:pt x="1932" y="3373"/>
                      <a:pt x="1950" y="4602"/>
                    </a:cubicBezTo>
                    <a:cubicBezTo>
                      <a:pt x="1950" y="4639"/>
                      <a:pt x="1952" y="4677"/>
                      <a:pt x="1954" y="4713"/>
                    </a:cubicBezTo>
                    <a:cubicBezTo>
                      <a:pt x="918" y="4916"/>
                      <a:pt x="144" y="5834"/>
                      <a:pt x="159" y="6926"/>
                    </a:cubicBezTo>
                    <a:cubicBezTo>
                      <a:pt x="166" y="7459"/>
                      <a:pt x="361" y="7946"/>
                      <a:pt x="678" y="8324"/>
                    </a:cubicBezTo>
                    <a:cubicBezTo>
                      <a:pt x="259" y="8735"/>
                      <a:pt x="1" y="9311"/>
                      <a:pt x="10" y="9943"/>
                    </a:cubicBezTo>
                    <a:cubicBezTo>
                      <a:pt x="27" y="11160"/>
                      <a:pt x="1019" y="12136"/>
                      <a:pt x="2235" y="12136"/>
                    </a:cubicBezTo>
                    <a:cubicBezTo>
                      <a:pt x="2246" y="12136"/>
                      <a:pt x="2256" y="12136"/>
                      <a:pt x="2267" y="12136"/>
                    </a:cubicBezTo>
                    <a:cubicBezTo>
                      <a:pt x="3495" y="12119"/>
                      <a:pt x="4477" y="11110"/>
                      <a:pt x="4459" y="9881"/>
                    </a:cubicBezTo>
                    <a:cubicBezTo>
                      <a:pt x="4451" y="9348"/>
                      <a:pt x="4258" y="8861"/>
                      <a:pt x="3940" y="8483"/>
                    </a:cubicBezTo>
                    <a:cubicBezTo>
                      <a:pt x="4360" y="8072"/>
                      <a:pt x="4617" y="7497"/>
                      <a:pt x="4607" y="6865"/>
                    </a:cubicBezTo>
                    <a:cubicBezTo>
                      <a:pt x="4607" y="6827"/>
                      <a:pt x="4606" y="6790"/>
                      <a:pt x="4603" y="6754"/>
                    </a:cubicBezTo>
                    <a:cubicBezTo>
                      <a:pt x="5615" y="6556"/>
                      <a:pt x="6378" y="5675"/>
                      <a:pt x="6399" y="4617"/>
                    </a:cubicBezTo>
                    <a:cubicBezTo>
                      <a:pt x="6575" y="4663"/>
                      <a:pt x="6761" y="4689"/>
                      <a:pt x="6952" y="4689"/>
                    </a:cubicBezTo>
                    <a:cubicBezTo>
                      <a:pt x="6967" y="4689"/>
                      <a:pt x="6982" y="4689"/>
                      <a:pt x="6997" y="4688"/>
                    </a:cubicBezTo>
                    <a:cubicBezTo>
                      <a:pt x="7648" y="4679"/>
                      <a:pt x="8231" y="4391"/>
                      <a:pt x="8632" y="3939"/>
                    </a:cubicBezTo>
                    <a:cubicBezTo>
                      <a:pt x="9016" y="4258"/>
                      <a:pt x="9512" y="4449"/>
                      <a:pt x="10050" y="4449"/>
                    </a:cubicBezTo>
                    <a:cubicBezTo>
                      <a:pt x="10060" y="4449"/>
                      <a:pt x="10070" y="4449"/>
                      <a:pt x="10081" y="4449"/>
                    </a:cubicBezTo>
                    <a:cubicBezTo>
                      <a:pt x="10713" y="4441"/>
                      <a:pt x="11279" y="4169"/>
                      <a:pt x="11677" y="3742"/>
                    </a:cubicBezTo>
                    <a:cubicBezTo>
                      <a:pt x="12054" y="4443"/>
                      <a:pt x="12793" y="4917"/>
                      <a:pt x="13640" y="4917"/>
                    </a:cubicBezTo>
                    <a:cubicBezTo>
                      <a:pt x="13650" y="4917"/>
                      <a:pt x="13660" y="4917"/>
                      <a:pt x="13671" y="4917"/>
                    </a:cubicBezTo>
                    <a:cubicBezTo>
                      <a:pt x="13795" y="4916"/>
                      <a:pt x="13918" y="4903"/>
                      <a:pt x="14037" y="4881"/>
                    </a:cubicBezTo>
                    <a:cubicBezTo>
                      <a:pt x="14227" y="5767"/>
                      <a:pt x="14942" y="6455"/>
                      <a:pt x="15836" y="6608"/>
                    </a:cubicBezTo>
                    <a:cubicBezTo>
                      <a:pt x="15769" y="6827"/>
                      <a:pt x="15732" y="7060"/>
                      <a:pt x="15737" y="7302"/>
                    </a:cubicBezTo>
                    <a:cubicBezTo>
                      <a:pt x="15740" y="7583"/>
                      <a:pt x="15796" y="7853"/>
                      <a:pt x="15897" y="8100"/>
                    </a:cubicBezTo>
                    <a:cubicBezTo>
                      <a:pt x="15400" y="8515"/>
                      <a:pt x="15087" y="9141"/>
                      <a:pt x="15097" y="9839"/>
                    </a:cubicBezTo>
                    <a:cubicBezTo>
                      <a:pt x="15114" y="11057"/>
                      <a:pt x="16106" y="12033"/>
                      <a:pt x="17322" y="12033"/>
                    </a:cubicBezTo>
                    <a:cubicBezTo>
                      <a:pt x="17332" y="12033"/>
                      <a:pt x="17343" y="12033"/>
                      <a:pt x="17353" y="12033"/>
                    </a:cubicBezTo>
                    <a:cubicBezTo>
                      <a:pt x="18581" y="12014"/>
                      <a:pt x="19564" y="11005"/>
                      <a:pt x="19545" y="9776"/>
                    </a:cubicBezTo>
                    <a:cubicBezTo>
                      <a:pt x="19540" y="9493"/>
                      <a:pt x="19485" y="9225"/>
                      <a:pt x="19385" y="8979"/>
                    </a:cubicBezTo>
                    <a:cubicBezTo>
                      <a:pt x="19882" y="8563"/>
                      <a:pt x="20195" y="7938"/>
                      <a:pt x="20185" y="7239"/>
                    </a:cubicBezTo>
                    <a:cubicBezTo>
                      <a:pt x="20170" y="6150"/>
                      <a:pt x="19374" y="5254"/>
                      <a:pt x="18337" y="5077"/>
                    </a:cubicBezTo>
                    <a:cubicBezTo>
                      <a:pt x="18405" y="4858"/>
                      <a:pt x="18440" y="4624"/>
                      <a:pt x="18436" y="4383"/>
                    </a:cubicBezTo>
                    <a:cubicBezTo>
                      <a:pt x="18419" y="3166"/>
                      <a:pt x="17427" y="2190"/>
                      <a:pt x="16212" y="2190"/>
                    </a:cubicBezTo>
                    <a:cubicBezTo>
                      <a:pt x="16202" y="2190"/>
                      <a:pt x="16191" y="2190"/>
                      <a:pt x="16181" y="2190"/>
                    </a:cubicBezTo>
                    <a:cubicBezTo>
                      <a:pt x="16056" y="2192"/>
                      <a:pt x="15932" y="2204"/>
                      <a:pt x="15814" y="2226"/>
                    </a:cubicBezTo>
                    <a:cubicBezTo>
                      <a:pt x="15600" y="1218"/>
                      <a:pt x="14705" y="468"/>
                      <a:pt x="13639" y="468"/>
                    </a:cubicBezTo>
                    <a:cubicBezTo>
                      <a:pt x="13629" y="468"/>
                      <a:pt x="13618" y="468"/>
                      <a:pt x="13608" y="469"/>
                    </a:cubicBezTo>
                    <a:cubicBezTo>
                      <a:pt x="12976" y="477"/>
                      <a:pt x="12411" y="748"/>
                      <a:pt x="12011" y="1175"/>
                    </a:cubicBezTo>
                    <a:cubicBezTo>
                      <a:pt x="11636" y="475"/>
                      <a:pt x="10896" y="1"/>
                      <a:pt x="10050"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2608;p49"/>
              <p:cNvSpPr/>
              <p:nvPr/>
            </p:nvSpPr>
            <p:spPr>
              <a:xfrm>
                <a:off x="3350480" y="323921"/>
                <a:ext cx="86345" cy="85676"/>
              </a:xfrm>
              <a:custGeom>
                <a:avLst/>
                <a:gdLst/>
                <a:ahLst/>
                <a:cxnLst/>
                <a:rect l="l" t="t" r="r" b="b"/>
                <a:pathLst>
                  <a:path w="3875" h="3845" extrusionOk="0">
                    <a:moveTo>
                      <a:pt x="1938" y="0"/>
                    </a:moveTo>
                    <a:cubicBezTo>
                      <a:pt x="1929" y="0"/>
                      <a:pt x="1920" y="0"/>
                      <a:pt x="1911" y="1"/>
                    </a:cubicBezTo>
                    <a:cubicBezTo>
                      <a:pt x="849" y="14"/>
                      <a:pt x="1" y="888"/>
                      <a:pt x="15" y="1949"/>
                    </a:cubicBezTo>
                    <a:cubicBezTo>
                      <a:pt x="30" y="3001"/>
                      <a:pt x="889" y="3845"/>
                      <a:pt x="1939" y="3845"/>
                    </a:cubicBezTo>
                    <a:cubicBezTo>
                      <a:pt x="1947" y="3845"/>
                      <a:pt x="1956" y="3845"/>
                      <a:pt x="1964" y="3845"/>
                    </a:cubicBezTo>
                    <a:cubicBezTo>
                      <a:pt x="3026" y="3830"/>
                      <a:pt x="3874" y="2956"/>
                      <a:pt x="3859" y="1896"/>
                    </a:cubicBezTo>
                    <a:cubicBezTo>
                      <a:pt x="3845" y="844"/>
                      <a:pt x="2987" y="0"/>
                      <a:pt x="193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2609;p49"/>
              <p:cNvSpPr/>
              <p:nvPr/>
            </p:nvSpPr>
            <p:spPr>
              <a:xfrm>
                <a:off x="3007926" y="328378"/>
                <a:ext cx="86322" cy="85676"/>
              </a:xfrm>
              <a:custGeom>
                <a:avLst/>
                <a:gdLst/>
                <a:ahLst/>
                <a:cxnLst/>
                <a:rect l="l" t="t" r="r" b="b"/>
                <a:pathLst>
                  <a:path w="3874" h="3845" extrusionOk="0">
                    <a:moveTo>
                      <a:pt x="1939" y="0"/>
                    </a:moveTo>
                    <a:cubicBezTo>
                      <a:pt x="1929" y="0"/>
                      <a:pt x="1920" y="0"/>
                      <a:pt x="1911" y="0"/>
                    </a:cubicBezTo>
                    <a:cubicBezTo>
                      <a:pt x="850" y="15"/>
                      <a:pt x="1" y="888"/>
                      <a:pt x="16" y="1949"/>
                    </a:cubicBezTo>
                    <a:cubicBezTo>
                      <a:pt x="29" y="3001"/>
                      <a:pt x="888" y="3844"/>
                      <a:pt x="1937" y="3844"/>
                    </a:cubicBezTo>
                    <a:cubicBezTo>
                      <a:pt x="1946" y="3844"/>
                      <a:pt x="1955" y="3844"/>
                      <a:pt x="1964" y="3844"/>
                    </a:cubicBezTo>
                    <a:cubicBezTo>
                      <a:pt x="3025" y="3829"/>
                      <a:pt x="3874" y="2957"/>
                      <a:pt x="3860" y="1896"/>
                    </a:cubicBezTo>
                    <a:cubicBezTo>
                      <a:pt x="3845" y="843"/>
                      <a:pt x="2986" y="0"/>
                      <a:pt x="1939"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2610;p49"/>
              <p:cNvSpPr/>
              <p:nvPr/>
            </p:nvSpPr>
            <p:spPr>
              <a:xfrm>
                <a:off x="3049261" y="162215"/>
                <a:ext cx="345200" cy="323096"/>
              </a:xfrm>
              <a:custGeom>
                <a:avLst/>
                <a:gdLst/>
                <a:ahLst/>
                <a:cxnLst/>
                <a:rect l="l" t="t" r="r" b="b"/>
                <a:pathLst>
                  <a:path w="15492" h="14500" extrusionOk="0">
                    <a:moveTo>
                      <a:pt x="7748" y="0"/>
                    </a:moveTo>
                    <a:cubicBezTo>
                      <a:pt x="7712" y="0"/>
                      <a:pt x="7676" y="0"/>
                      <a:pt x="7639" y="1"/>
                    </a:cubicBezTo>
                    <a:cubicBezTo>
                      <a:pt x="3394" y="60"/>
                      <a:pt x="0" y="3550"/>
                      <a:pt x="59" y="7795"/>
                    </a:cubicBezTo>
                    <a:cubicBezTo>
                      <a:pt x="117" y="11993"/>
                      <a:pt x="3517" y="14499"/>
                      <a:pt x="7696" y="14499"/>
                    </a:cubicBezTo>
                    <a:cubicBezTo>
                      <a:pt x="7744" y="14499"/>
                      <a:pt x="7793" y="14499"/>
                      <a:pt x="7841" y="14498"/>
                    </a:cubicBezTo>
                    <a:cubicBezTo>
                      <a:pt x="12087" y="14439"/>
                      <a:pt x="15492" y="11827"/>
                      <a:pt x="15433" y="7581"/>
                    </a:cubicBezTo>
                    <a:cubicBezTo>
                      <a:pt x="15375" y="3372"/>
                      <a:pt x="11944" y="0"/>
                      <a:pt x="7748" y="0"/>
                    </a:cubicBezTo>
                    <a:close/>
                  </a:path>
                </a:pathLst>
              </a:custGeom>
              <a:solidFill>
                <a:srgbClr val="8555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2611;p49"/>
              <p:cNvSpPr/>
              <p:nvPr/>
            </p:nvSpPr>
            <p:spPr>
              <a:xfrm>
                <a:off x="3134560" y="285283"/>
                <a:ext cx="43317" cy="32065"/>
              </a:xfrm>
              <a:custGeom>
                <a:avLst/>
                <a:gdLst/>
                <a:ahLst/>
                <a:cxnLst/>
                <a:rect l="l" t="t" r="r" b="b"/>
                <a:pathLst>
                  <a:path w="1944" h="1439" extrusionOk="0">
                    <a:moveTo>
                      <a:pt x="1508" y="1"/>
                    </a:moveTo>
                    <a:cubicBezTo>
                      <a:pt x="1439" y="1"/>
                      <a:pt x="1369" y="20"/>
                      <a:pt x="1305" y="59"/>
                    </a:cubicBezTo>
                    <a:lnTo>
                      <a:pt x="232" y="735"/>
                    </a:lnTo>
                    <a:cubicBezTo>
                      <a:pt x="54" y="847"/>
                      <a:pt x="0" y="1082"/>
                      <a:pt x="113" y="1262"/>
                    </a:cubicBezTo>
                    <a:cubicBezTo>
                      <a:pt x="185" y="1376"/>
                      <a:pt x="308" y="1439"/>
                      <a:pt x="435" y="1439"/>
                    </a:cubicBezTo>
                    <a:cubicBezTo>
                      <a:pt x="505" y="1439"/>
                      <a:pt x="575" y="1420"/>
                      <a:pt x="639" y="1380"/>
                    </a:cubicBezTo>
                    <a:lnTo>
                      <a:pt x="1712" y="703"/>
                    </a:lnTo>
                    <a:cubicBezTo>
                      <a:pt x="1890" y="592"/>
                      <a:pt x="1944" y="356"/>
                      <a:pt x="1831" y="178"/>
                    </a:cubicBezTo>
                    <a:cubicBezTo>
                      <a:pt x="1758" y="63"/>
                      <a:pt x="1635" y="1"/>
                      <a:pt x="1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2612;p49"/>
              <p:cNvSpPr/>
              <p:nvPr/>
            </p:nvSpPr>
            <p:spPr>
              <a:xfrm>
                <a:off x="3264758" y="283768"/>
                <a:ext cx="43741" cy="31485"/>
              </a:xfrm>
              <a:custGeom>
                <a:avLst/>
                <a:gdLst/>
                <a:ahLst/>
                <a:cxnLst/>
                <a:rect l="l" t="t" r="r" b="b"/>
                <a:pathLst>
                  <a:path w="1963" h="1413" extrusionOk="0">
                    <a:moveTo>
                      <a:pt x="435" y="1"/>
                    </a:moveTo>
                    <a:cubicBezTo>
                      <a:pt x="305" y="1"/>
                      <a:pt x="179" y="68"/>
                      <a:pt x="107" y="188"/>
                    </a:cubicBezTo>
                    <a:cubicBezTo>
                      <a:pt x="0" y="370"/>
                      <a:pt x="60" y="603"/>
                      <a:pt x="241" y="711"/>
                    </a:cubicBezTo>
                    <a:lnTo>
                      <a:pt x="1332" y="1358"/>
                    </a:lnTo>
                    <a:cubicBezTo>
                      <a:pt x="1393" y="1395"/>
                      <a:pt x="1460" y="1413"/>
                      <a:pt x="1526" y="1413"/>
                    </a:cubicBezTo>
                    <a:cubicBezTo>
                      <a:pt x="1657" y="1413"/>
                      <a:pt x="1784" y="1345"/>
                      <a:pt x="1855" y="1225"/>
                    </a:cubicBezTo>
                    <a:cubicBezTo>
                      <a:pt x="1963" y="1044"/>
                      <a:pt x="1903" y="811"/>
                      <a:pt x="1722" y="702"/>
                    </a:cubicBezTo>
                    <a:lnTo>
                      <a:pt x="630" y="55"/>
                    </a:lnTo>
                    <a:cubicBezTo>
                      <a:pt x="569" y="18"/>
                      <a:pt x="501" y="1"/>
                      <a:pt x="4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2613;p49"/>
              <p:cNvSpPr/>
              <p:nvPr/>
            </p:nvSpPr>
            <p:spPr>
              <a:xfrm>
                <a:off x="3152408" y="328467"/>
                <a:ext cx="26137" cy="25848"/>
              </a:xfrm>
              <a:custGeom>
                <a:avLst/>
                <a:gdLst/>
                <a:ahLst/>
                <a:cxnLst/>
                <a:rect l="l" t="t" r="r" b="b"/>
                <a:pathLst>
                  <a:path w="1173" h="1160" extrusionOk="0">
                    <a:moveTo>
                      <a:pt x="587" y="0"/>
                    </a:moveTo>
                    <a:cubicBezTo>
                      <a:pt x="583" y="0"/>
                      <a:pt x="579" y="0"/>
                      <a:pt x="575" y="1"/>
                    </a:cubicBezTo>
                    <a:cubicBezTo>
                      <a:pt x="254" y="7"/>
                      <a:pt x="0" y="272"/>
                      <a:pt x="8" y="592"/>
                    </a:cubicBezTo>
                    <a:cubicBezTo>
                      <a:pt x="14" y="908"/>
                      <a:pt x="274" y="1159"/>
                      <a:pt x="586" y="1159"/>
                    </a:cubicBezTo>
                    <a:cubicBezTo>
                      <a:pt x="590" y="1159"/>
                      <a:pt x="594" y="1159"/>
                      <a:pt x="598" y="1159"/>
                    </a:cubicBezTo>
                    <a:cubicBezTo>
                      <a:pt x="919" y="1153"/>
                      <a:pt x="1173" y="887"/>
                      <a:pt x="1166" y="568"/>
                    </a:cubicBezTo>
                    <a:cubicBezTo>
                      <a:pt x="1159" y="251"/>
                      <a:pt x="901" y="0"/>
                      <a:pt x="58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2614;p49"/>
              <p:cNvSpPr/>
              <p:nvPr/>
            </p:nvSpPr>
            <p:spPr>
              <a:xfrm>
                <a:off x="3265404" y="326885"/>
                <a:ext cx="26160" cy="25825"/>
              </a:xfrm>
              <a:custGeom>
                <a:avLst/>
                <a:gdLst/>
                <a:ahLst/>
                <a:cxnLst/>
                <a:rect l="l" t="t" r="r" b="b"/>
                <a:pathLst>
                  <a:path w="1174" h="1159" extrusionOk="0">
                    <a:moveTo>
                      <a:pt x="589" y="1"/>
                    </a:moveTo>
                    <a:cubicBezTo>
                      <a:pt x="585" y="1"/>
                      <a:pt x="580" y="1"/>
                      <a:pt x="576" y="1"/>
                    </a:cubicBezTo>
                    <a:cubicBezTo>
                      <a:pt x="255" y="7"/>
                      <a:pt x="0" y="271"/>
                      <a:pt x="9" y="592"/>
                    </a:cubicBezTo>
                    <a:cubicBezTo>
                      <a:pt x="15" y="907"/>
                      <a:pt x="273" y="1159"/>
                      <a:pt x="586" y="1159"/>
                    </a:cubicBezTo>
                    <a:cubicBezTo>
                      <a:pt x="590" y="1159"/>
                      <a:pt x="595" y="1159"/>
                      <a:pt x="599" y="1159"/>
                    </a:cubicBezTo>
                    <a:cubicBezTo>
                      <a:pt x="918" y="1152"/>
                      <a:pt x="1174" y="886"/>
                      <a:pt x="1167" y="568"/>
                    </a:cubicBezTo>
                    <a:cubicBezTo>
                      <a:pt x="1160" y="252"/>
                      <a:pt x="903" y="1"/>
                      <a:pt x="5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2615;p49"/>
              <p:cNvSpPr/>
              <p:nvPr/>
            </p:nvSpPr>
            <p:spPr>
              <a:xfrm>
                <a:off x="3200071" y="359039"/>
                <a:ext cx="44498" cy="25001"/>
              </a:xfrm>
              <a:custGeom>
                <a:avLst/>
                <a:gdLst/>
                <a:ahLst/>
                <a:cxnLst/>
                <a:rect l="l" t="t" r="r" b="b"/>
                <a:pathLst>
                  <a:path w="1997" h="1122" extrusionOk="0">
                    <a:moveTo>
                      <a:pt x="1884" y="1"/>
                    </a:moveTo>
                    <a:cubicBezTo>
                      <a:pt x="1825" y="2"/>
                      <a:pt x="1778" y="50"/>
                      <a:pt x="1779" y="108"/>
                    </a:cubicBezTo>
                    <a:cubicBezTo>
                      <a:pt x="1783" y="318"/>
                      <a:pt x="1705" y="517"/>
                      <a:pt x="1561" y="668"/>
                    </a:cubicBezTo>
                    <a:cubicBezTo>
                      <a:pt x="1417" y="819"/>
                      <a:pt x="1223" y="905"/>
                      <a:pt x="1013" y="909"/>
                    </a:cubicBezTo>
                    <a:cubicBezTo>
                      <a:pt x="1008" y="909"/>
                      <a:pt x="1003" y="909"/>
                      <a:pt x="997" y="909"/>
                    </a:cubicBezTo>
                    <a:cubicBezTo>
                      <a:pt x="795" y="909"/>
                      <a:pt x="602" y="832"/>
                      <a:pt x="455" y="691"/>
                    </a:cubicBezTo>
                    <a:cubicBezTo>
                      <a:pt x="304" y="547"/>
                      <a:pt x="218" y="353"/>
                      <a:pt x="214" y="144"/>
                    </a:cubicBezTo>
                    <a:cubicBezTo>
                      <a:pt x="213" y="86"/>
                      <a:pt x="163" y="39"/>
                      <a:pt x="108" y="39"/>
                    </a:cubicBezTo>
                    <a:cubicBezTo>
                      <a:pt x="107" y="39"/>
                      <a:pt x="106" y="39"/>
                      <a:pt x="106" y="39"/>
                    </a:cubicBezTo>
                    <a:cubicBezTo>
                      <a:pt x="46" y="40"/>
                      <a:pt x="0" y="88"/>
                      <a:pt x="1" y="147"/>
                    </a:cubicBezTo>
                    <a:cubicBezTo>
                      <a:pt x="8" y="413"/>
                      <a:pt x="116" y="659"/>
                      <a:pt x="308" y="844"/>
                    </a:cubicBezTo>
                    <a:cubicBezTo>
                      <a:pt x="463" y="993"/>
                      <a:pt x="658" y="1085"/>
                      <a:pt x="866" y="1112"/>
                    </a:cubicBezTo>
                    <a:cubicBezTo>
                      <a:pt x="915" y="1119"/>
                      <a:pt x="966" y="1122"/>
                      <a:pt x="1019" y="1122"/>
                    </a:cubicBezTo>
                    <a:cubicBezTo>
                      <a:pt x="1284" y="1115"/>
                      <a:pt x="1531" y="1006"/>
                      <a:pt x="1715" y="814"/>
                    </a:cubicBezTo>
                    <a:cubicBezTo>
                      <a:pt x="1900" y="622"/>
                      <a:pt x="1997" y="370"/>
                      <a:pt x="1991" y="104"/>
                    </a:cubicBezTo>
                    <a:cubicBezTo>
                      <a:pt x="1990" y="45"/>
                      <a:pt x="1940" y="1"/>
                      <a:pt x="18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2616;p49"/>
              <p:cNvSpPr/>
              <p:nvPr/>
            </p:nvSpPr>
            <p:spPr>
              <a:xfrm>
                <a:off x="3378445" y="348700"/>
                <a:ext cx="44142" cy="37836"/>
              </a:xfrm>
              <a:custGeom>
                <a:avLst/>
                <a:gdLst/>
                <a:ahLst/>
                <a:cxnLst/>
                <a:rect l="l" t="t" r="r" b="b"/>
                <a:pathLst>
                  <a:path w="1981" h="1698" extrusionOk="0">
                    <a:moveTo>
                      <a:pt x="996" y="0"/>
                    </a:moveTo>
                    <a:cubicBezTo>
                      <a:pt x="991" y="0"/>
                      <a:pt x="986" y="0"/>
                      <a:pt x="980" y="0"/>
                    </a:cubicBezTo>
                    <a:cubicBezTo>
                      <a:pt x="437" y="8"/>
                      <a:pt x="0" y="456"/>
                      <a:pt x="7" y="1000"/>
                    </a:cubicBezTo>
                    <a:cubicBezTo>
                      <a:pt x="10" y="1247"/>
                      <a:pt x="107" y="1484"/>
                      <a:pt x="278" y="1664"/>
                    </a:cubicBezTo>
                    <a:cubicBezTo>
                      <a:pt x="299" y="1687"/>
                      <a:pt x="329" y="1698"/>
                      <a:pt x="357" y="1698"/>
                    </a:cubicBezTo>
                    <a:cubicBezTo>
                      <a:pt x="383" y="1698"/>
                      <a:pt x="409" y="1687"/>
                      <a:pt x="428" y="1668"/>
                    </a:cubicBezTo>
                    <a:cubicBezTo>
                      <a:pt x="471" y="1629"/>
                      <a:pt x="473" y="1561"/>
                      <a:pt x="433" y="1519"/>
                    </a:cubicBezTo>
                    <a:cubicBezTo>
                      <a:pt x="299" y="1378"/>
                      <a:pt x="223" y="1192"/>
                      <a:pt x="220" y="996"/>
                    </a:cubicBezTo>
                    <a:cubicBezTo>
                      <a:pt x="219" y="868"/>
                      <a:pt x="249" y="749"/>
                      <a:pt x="302" y="642"/>
                    </a:cubicBezTo>
                    <a:cubicBezTo>
                      <a:pt x="346" y="632"/>
                      <a:pt x="391" y="627"/>
                      <a:pt x="437" y="627"/>
                    </a:cubicBezTo>
                    <a:cubicBezTo>
                      <a:pt x="439" y="627"/>
                      <a:pt x="442" y="627"/>
                      <a:pt x="444" y="627"/>
                    </a:cubicBezTo>
                    <a:cubicBezTo>
                      <a:pt x="740" y="627"/>
                      <a:pt x="1006" y="813"/>
                      <a:pt x="1106" y="1090"/>
                    </a:cubicBezTo>
                    <a:cubicBezTo>
                      <a:pt x="1122" y="1133"/>
                      <a:pt x="1164" y="1160"/>
                      <a:pt x="1208" y="1160"/>
                    </a:cubicBezTo>
                    <a:cubicBezTo>
                      <a:pt x="1221" y="1160"/>
                      <a:pt x="1231" y="1158"/>
                      <a:pt x="1243" y="1153"/>
                    </a:cubicBezTo>
                    <a:cubicBezTo>
                      <a:pt x="1299" y="1133"/>
                      <a:pt x="1327" y="1071"/>
                      <a:pt x="1307" y="1017"/>
                    </a:cubicBezTo>
                    <a:cubicBezTo>
                      <a:pt x="1179" y="664"/>
                      <a:pt x="847" y="427"/>
                      <a:pt x="473" y="417"/>
                    </a:cubicBezTo>
                    <a:cubicBezTo>
                      <a:pt x="608" y="294"/>
                      <a:pt x="786" y="216"/>
                      <a:pt x="983" y="214"/>
                    </a:cubicBezTo>
                    <a:cubicBezTo>
                      <a:pt x="987" y="214"/>
                      <a:pt x="992" y="214"/>
                      <a:pt x="996" y="214"/>
                    </a:cubicBezTo>
                    <a:cubicBezTo>
                      <a:pt x="1417" y="214"/>
                      <a:pt x="1762" y="553"/>
                      <a:pt x="1767" y="975"/>
                    </a:cubicBezTo>
                    <a:cubicBezTo>
                      <a:pt x="1768" y="1033"/>
                      <a:pt x="1816" y="1080"/>
                      <a:pt x="1873" y="1080"/>
                    </a:cubicBezTo>
                    <a:cubicBezTo>
                      <a:pt x="1874" y="1080"/>
                      <a:pt x="1875" y="1080"/>
                      <a:pt x="1875" y="1080"/>
                    </a:cubicBezTo>
                    <a:cubicBezTo>
                      <a:pt x="1935" y="1079"/>
                      <a:pt x="1981" y="1031"/>
                      <a:pt x="1980" y="972"/>
                    </a:cubicBezTo>
                    <a:cubicBezTo>
                      <a:pt x="1972" y="434"/>
                      <a:pt x="1532" y="0"/>
                      <a:pt x="996"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2617;p49"/>
              <p:cNvSpPr/>
              <p:nvPr/>
            </p:nvSpPr>
            <p:spPr>
              <a:xfrm>
                <a:off x="3015837" y="352867"/>
                <a:ext cx="44142" cy="37457"/>
              </a:xfrm>
              <a:custGeom>
                <a:avLst/>
                <a:gdLst/>
                <a:ahLst/>
                <a:cxnLst/>
                <a:rect l="l" t="t" r="r" b="b"/>
                <a:pathLst>
                  <a:path w="1981" h="1681" extrusionOk="0">
                    <a:moveTo>
                      <a:pt x="996" y="1"/>
                    </a:moveTo>
                    <a:cubicBezTo>
                      <a:pt x="991" y="1"/>
                      <a:pt x="986" y="1"/>
                      <a:pt x="980" y="1"/>
                    </a:cubicBezTo>
                    <a:cubicBezTo>
                      <a:pt x="437" y="10"/>
                      <a:pt x="0" y="456"/>
                      <a:pt x="9" y="1001"/>
                    </a:cubicBezTo>
                    <a:cubicBezTo>
                      <a:pt x="10" y="1059"/>
                      <a:pt x="57" y="1105"/>
                      <a:pt x="115" y="1105"/>
                    </a:cubicBezTo>
                    <a:cubicBezTo>
                      <a:pt x="115" y="1105"/>
                      <a:pt x="116" y="1105"/>
                      <a:pt x="117" y="1105"/>
                    </a:cubicBezTo>
                    <a:cubicBezTo>
                      <a:pt x="175" y="1104"/>
                      <a:pt x="222" y="1056"/>
                      <a:pt x="221" y="997"/>
                    </a:cubicBezTo>
                    <a:cubicBezTo>
                      <a:pt x="216" y="570"/>
                      <a:pt x="558" y="219"/>
                      <a:pt x="983" y="212"/>
                    </a:cubicBezTo>
                    <a:cubicBezTo>
                      <a:pt x="987" y="212"/>
                      <a:pt x="991" y="212"/>
                      <a:pt x="995" y="212"/>
                    </a:cubicBezTo>
                    <a:cubicBezTo>
                      <a:pt x="1187" y="212"/>
                      <a:pt x="1364" y="284"/>
                      <a:pt x="1498" y="401"/>
                    </a:cubicBezTo>
                    <a:cubicBezTo>
                      <a:pt x="1125" y="423"/>
                      <a:pt x="800" y="668"/>
                      <a:pt x="682" y="1026"/>
                    </a:cubicBezTo>
                    <a:cubicBezTo>
                      <a:pt x="662" y="1083"/>
                      <a:pt x="693" y="1143"/>
                      <a:pt x="748" y="1160"/>
                    </a:cubicBezTo>
                    <a:cubicBezTo>
                      <a:pt x="761" y="1164"/>
                      <a:pt x="771" y="1165"/>
                      <a:pt x="783" y="1165"/>
                    </a:cubicBezTo>
                    <a:cubicBezTo>
                      <a:pt x="827" y="1165"/>
                      <a:pt x="867" y="1137"/>
                      <a:pt x="881" y="1093"/>
                    </a:cubicBezTo>
                    <a:cubicBezTo>
                      <a:pt x="976" y="810"/>
                      <a:pt x="1241" y="616"/>
                      <a:pt x="1540" y="613"/>
                    </a:cubicBezTo>
                    <a:cubicBezTo>
                      <a:pt x="1585" y="613"/>
                      <a:pt x="1631" y="616"/>
                      <a:pt x="1676" y="625"/>
                    </a:cubicBezTo>
                    <a:cubicBezTo>
                      <a:pt x="1732" y="730"/>
                      <a:pt x="1765" y="850"/>
                      <a:pt x="1766" y="977"/>
                    </a:cubicBezTo>
                    <a:cubicBezTo>
                      <a:pt x="1770" y="1171"/>
                      <a:pt x="1698" y="1360"/>
                      <a:pt x="1568" y="1505"/>
                    </a:cubicBezTo>
                    <a:cubicBezTo>
                      <a:pt x="1529" y="1548"/>
                      <a:pt x="1531" y="1614"/>
                      <a:pt x="1575" y="1654"/>
                    </a:cubicBezTo>
                    <a:cubicBezTo>
                      <a:pt x="1596" y="1671"/>
                      <a:pt x="1620" y="1681"/>
                      <a:pt x="1644" y="1681"/>
                    </a:cubicBezTo>
                    <a:cubicBezTo>
                      <a:pt x="1645" y="1681"/>
                      <a:pt x="1647" y="1681"/>
                      <a:pt x="1648" y="1681"/>
                    </a:cubicBezTo>
                    <a:cubicBezTo>
                      <a:pt x="1676" y="1681"/>
                      <a:pt x="1706" y="1668"/>
                      <a:pt x="1725" y="1645"/>
                    </a:cubicBezTo>
                    <a:cubicBezTo>
                      <a:pt x="1892" y="1460"/>
                      <a:pt x="1981" y="1223"/>
                      <a:pt x="1978" y="973"/>
                    </a:cubicBezTo>
                    <a:cubicBezTo>
                      <a:pt x="1973" y="434"/>
                      <a:pt x="1533" y="1"/>
                      <a:pt x="996" y="1"/>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2618;p49"/>
              <p:cNvSpPr/>
              <p:nvPr/>
            </p:nvSpPr>
            <p:spPr>
              <a:xfrm>
                <a:off x="3024817" y="159808"/>
                <a:ext cx="386178" cy="171865"/>
              </a:xfrm>
              <a:custGeom>
                <a:avLst/>
                <a:gdLst/>
                <a:ahLst/>
                <a:cxnLst/>
                <a:rect l="l" t="t" r="r" b="b"/>
                <a:pathLst>
                  <a:path w="17331" h="7713" extrusionOk="0">
                    <a:moveTo>
                      <a:pt x="6378" y="1"/>
                    </a:moveTo>
                    <a:cubicBezTo>
                      <a:pt x="6370" y="1"/>
                      <a:pt x="6362" y="1"/>
                      <a:pt x="6354" y="1"/>
                    </a:cubicBezTo>
                    <a:cubicBezTo>
                      <a:pt x="5620" y="12"/>
                      <a:pt x="5008" y="512"/>
                      <a:pt x="4822" y="1185"/>
                    </a:cubicBezTo>
                    <a:cubicBezTo>
                      <a:pt x="4749" y="1176"/>
                      <a:pt x="4672" y="1170"/>
                      <a:pt x="4597" y="1170"/>
                    </a:cubicBezTo>
                    <a:cubicBezTo>
                      <a:pt x="4590" y="1170"/>
                      <a:pt x="4583" y="1170"/>
                      <a:pt x="4576" y="1170"/>
                    </a:cubicBezTo>
                    <a:cubicBezTo>
                      <a:pt x="3723" y="1182"/>
                      <a:pt x="3033" y="1855"/>
                      <a:pt x="2989" y="2695"/>
                    </a:cubicBezTo>
                    <a:cubicBezTo>
                      <a:pt x="2919" y="2686"/>
                      <a:pt x="2848" y="2681"/>
                      <a:pt x="2777" y="2681"/>
                    </a:cubicBezTo>
                    <a:cubicBezTo>
                      <a:pt x="2769" y="2681"/>
                      <a:pt x="2761" y="2681"/>
                      <a:pt x="2754" y="2681"/>
                    </a:cubicBezTo>
                    <a:cubicBezTo>
                      <a:pt x="1864" y="2694"/>
                      <a:pt x="1152" y="3427"/>
                      <a:pt x="1165" y="4317"/>
                    </a:cubicBezTo>
                    <a:cubicBezTo>
                      <a:pt x="1166" y="4395"/>
                      <a:pt x="1172" y="4473"/>
                      <a:pt x="1185" y="4549"/>
                    </a:cubicBezTo>
                    <a:cubicBezTo>
                      <a:pt x="498" y="4742"/>
                      <a:pt x="1" y="5376"/>
                      <a:pt x="11" y="6123"/>
                    </a:cubicBezTo>
                    <a:cubicBezTo>
                      <a:pt x="22" y="7006"/>
                      <a:pt x="743" y="7713"/>
                      <a:pt x="1624" y="7713"/>
                    </a:cubicBezTo>
                    <a:cubicBezTo>
                      <a:pt x="1631" y="7713"/>
                      <a:pt x="1638" y="7713"/>
                      <a:pt x="1645" y="7713"/>
                    </a:cubicBezTo>
                    <a:cubicBezTo>
                      <a:pt x="2535" y="7700"/>
                      <a:pt x="3247" y="6967"/>
                      <a:pt x="3234" y="6077"/>
                    </a:cubicBezTo>
                    <a:cubicBezTo>
                      <a:pt x="3233" y="5998"/>
                      <a:pt x="3227" y="5921"/>
                      <a:pt x="3215" y="5845"/>
                    </a:cubicBezTo>
                    <a:cubicBezTo>
                      <a:pt x="3866" y="5660"/>
                      <a:pt x="4349" y="5078"/>
                      <a:pt x="4386" y="4381"/>
                    </a:cubicBezTo>
                    <a:cubicBezTo>
                      <a:pt x="4456" y="4390"/>
                      <a:pt x="4527" y="4394"/>
                      <a:pt x="4597" y="4394"/>
                    </a:cubicBezTo>
                    <a:cubicBezTo>
                      <a:pt x="4605" y="4394"/>
                      <a:pt x="4613" y="4394"/>
                      <a:pt x="4621" y="4394"/>
                    </a:cubicBezTo>
                    <a:cubicBezTo>
                      <a:pt x="5356" y="4383"/>
                      <a:pt x="5969" y="3884"/>
                      <a:pt x="6153" y="3210"/>
                    </a:cubicBezTo>
                    <a:cubicBezTo>
                      <a:pt x="6227" y="3220"/>
                      <a:pt x="6303" y="3225"/>
                      <a:pt x="6378" y="3225"/>
                    </a:cubicBezTo>
                    <a:cubicBezTo>
                      <a:pt x="6385" y="3225"/>
                      <a:pt x="6392" y="3225"/>
                      <a:pt x="6399" y="3225"/>
                    </a:cubicBezTo>
                    <a:cubicBezTo>
                      <a:pt x="6855" y="3218"/>
                      <a:pt x="7263" y="3023"/>
                      <a:pt x="7552" y="2716"/>
                    </a:cubicBezTo>
                    <a:cubicBezTo>
                      <a:pt x="7848" y="3082"/>
                      <a:pt x="8300" y="3316"/>
                      <a:pt x="8806" y="3316"/>
                    </a:cubicBezTo>
                    <a:cubicBezTo>
                      <a:pt x="8814" y="3316"/>
                      <a:pt x="8822" y="3316"/>
                      <a:pt x="8830" y="3316"/>
                    </a:cubicBezTo>
                    <a:cubicBezTo>
                      <a:pt x="9264" y="3309"/>
                      <a:pt x="9655" y="3133"/>
                      <a:pt x="9941" y="2850"/>
                    </a:cubicBezTo>
                    <a:cubicBezTo>
                      <a:pt x="10237" y="3222"/>
                      <a:pt x="10694" y="3460"/>
                      <a:pt x="11205" y="3460"/>
                    </a:cubicBezTo>
                    <a:cubicBezTo>
                      <a:pt x="11212" y="3460"/>
                      <a:pt x="11219" y="3460"/>
                      <a:pt x="11225" y="3460"/>
                    </a:cubicBezTo>
                    <a:cubicBezTo>
                      <a:pt x="11390" y="3456"/>
                      <a:pt x="11582" y="3413"/>
                      <a:pt x="11788" y="3337"/>
                    </a:cubicBezTo>
                    <a:cubicBezTo>
                      <a:pt x="12000" y="3981"/>
                      <a:pt x="12605" y="4443"/>
                      <a:pt x="13317" y="4443"/>
                    </a:cubicBezTo>
                    <a:cubicBezTo>
                      <a:pt x="13325" y="4443"/>
                      <a:pt x="13334" y="4443"/>
                      <a:pt x="13342" y="4443"/>
                    </a:cubicBezTo>
                    <a:cubicBezTo>
                      <a:pt x="13377" y="4443"/>
                      <a:pt x="13413" y="4441"/>
                      <a:pt x="13448" y="4438"/>
                    </a:cubicBezTo>
                    <a:cubicBezTo>
                      <a:pt x="13470" y="4951"/>
                      <a:pt x="13731" y="5402"/>
                      <a:pt x="14122" y="5681"/>
                    </a:cubicBezTo>
                    <a:cubicBezTo>
                      <a:pt x="14103" y="5783"/>
                      <a:pt x="14094" y="5889"/>
                      <a:pt x="14096" y="5997"/>
                    </a:cubicBezTo>
                    <a:cubicBezTo>
                      <a:pt x="14107" y="6880"/>
                      <a:pt x="14828" y="7587"/>
                      <a:pt x="15709" y="7587"/>
                    </a:cubicBezTo>
                    <a:cubicBezTo>
                      <a:pt x="15716" y="7587"/>
                      <a:pt x="15723" y="7587"/>
                      <a:pt x="15730" y="7587"/>
                    </a:cubicBezTo>
                    <a:cubicBezTo>
                      <a:pt x="16620" y="7575"/>
                      <a:pt x="17331" y="6843"/>
                      <a:pt x="17319" y="5953"/>
                    </a:cubicBezTo>
                    <a:cubicBezTo>
                      <a:pt x="17311" y="5420"/>
                      <a:pt x="17047" y="4952"/>
                      <a:pt x="16643" y="4664"/>
                    </a:cubicBezTo>
                    <a:cubicBezTo>
                      <a:pt x="16661" y="4561"/>
                      <a:pt x="16671" y="4456"/>
                      <a:pt x="16670" y="4347"/>
                    </a:cubicBezTo>
                    <a:cubicBezTo>
                      <a:pt x="16658" y="3464"/>
                      <a:pt x="15938" y="2757"/>
                      <a:pt x="15057" y="2757"/>
                    </a:cubicBezTo>
                    <a:cubicBezTo>
                      <a:pt x="15050" y="2757"/>
                      <a:pt x="15042" y="2757"/>
                      <a:pt x="15035" y="2757"/>
                    </a:cubicBezTo>
                    <a:cubicBezTo>
                      <a:pt x="14999" y="2757"/>
                      <a:pt x="14963" y="2760"/>
                      <a:pt x="14928" y="2762"/>
                    </a:cubicBezTo>
                    <a:cubicBezTo>
                      <a:pt x="14898" y="2081"/>
                      <a:pt x="14448" y="1511"/>
                      <a:pt x="13831" y="1304"/>
                    </a:cubicBezTo>
                    <a:cubicBezTo>
                      <a:pt x="13817" y="440"/>
                      <a:pt x="12165" y="236"/>
                      <a:pt x="11257" y="236"/>
                    </a:cubicBezTo>
                    <a:cubicBezTo>
                      <a:pt x="11231" y="236"/>
                      <a:pt x="11205" y="236"/>
                      <a:pt x="11180" y="236"/>
                    </a:cubicBezTo>
                    <a:cubicBezTo>
                      <a:pt x="10747" y="242"/>
                      <a:pt x="10355" y="420"/>
                      <a:pt x="10070" y="702"/>
                    </a:cubicBezTo>
                    <a:cubicBezTo>
                      <a:pt x="9774" y="330"/>
                      <a:pt x="9316" y="92"/>
                      <a:pt x="8805" y="92"/>
                    </a:cubicBezTo>
                    <a:cubicBezTo>
                      <a:pt x="8798" y="92"/>
                      <a:pt x="8791" y="92"/>
                      <a:pt x="8784" y="92"/>
                    </a:cubicBezTo>
                    <a:cubicBezTo>
                      <a:pt x="8330" y="98"/>
                      <a:pt x="7921" y="294"/>
                      <a:pt x="7631" y="600"/>
                    </a:cubicBezTo>
                    <a:cubicBezTo>
                      <a:pt x="7336" y="234"/>
                      <a:pt x="6883" y="1"/>
                      <a:pt x="6378"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2619;p49"/>
              <p:cNvSpPr/>
              <p:nvPr/>
            </p:nvSpPr>
            <p:spPr>
              <a:xfrm>
                <a:off x="3248670" y="340166"/>
                <a:ext cx="137127" cy="134698"/>
              </a:xfrm>
              <a:custGeom>
                <a:avLst/>
                <a:gdLst/>
                <a:ahLst/>
                <a:cxnLst/>
                <a:rect l="l" t="t" r="r" b="b"/>
                <a:pathLst>
                  <a:path w="6154" h="6045" extrusionOk="0">
                    <a:moveTo>
                      <a:pt x="3247" y="0"/>
                    </a:moveTo>
                    <a:cubicBezTo>
                      <a:pt x="3223" y="0"/>
                      <a:pt x="3199" y="0"/>
                      <a:pt x="3175" y="1"/>
                    </a:cubicBezTo>
                    <a:cubicBezTo>
                      <a:pt x="1405" y="40"/>
                      <a:pt x="1" y="1505"/>
                      <a:pt x="38" y="3276"/>
                    </a:cubicBezTo>
                    <a:cubicBezTo>
                      <a:pt x="65" y="4483"/>
                      <a:pt x="755" y="5520"/>
                      <a:pt x="1754" y="6044"/>
                    </a:cubicBezTo>
                    <a:cubicBezTo>
                      <a:pt x="3856" y="5348"/>
                      <a:pt x="5482" y="3895"/>
                      <a:pt x="6153" y="1857"/>
                    </a:cubicBezTo>
                    <a:cubicBezTo>
                      <a:pt x="5641" y="758"/>
                      <a:pt x="4529" y="0"/>
                      <a:pt x="3247" y="0"/>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620;p49"/>
              <p:cNvSpPr/>
              <p:nvPr/>
            </p:nvSpPr>
            <p:spPr>
              <a:xfrm>
                <a:off x="3059244" y="342260"/>
                <a:ext cx="137528" cy="134207"/>
              </a:xfrm>
              <a:custGeom>
                <a:avLst/>
                <a:gdLst/>
                <a:ahLst/>
                <a:cxnLst/>
                <a:rect l="l" t="t" r="r" b="b"/>
                <a:pathLst>
                  <a:path w="6172" h="6023" extrusionOk="0">
                    <a:moveTo>
                      <a:pt x="2955" y="1"/>
                    </a:moveTo>
                    <a:cubicBezTo>
                      <a:pt x="2943" y="1"/>
                      <a:pt x="2931" y="1"/>
                      <a:pt x="2919" y="1"/>
                    </a:cubicBezTo>
                    <a:cubicBezTo>
                      <a:pt x="1605" y="14"/>
                      <a:pt x="485" y="814"/>
                      <a:pt x="1" y="1951"/>
                    </a:cubicBezTo>
                    <a:cubicBezTo>
                      <a:pt x="721" y="3969"/>
                      <a:pt x="2377" y="5377"/>
                      <a:pt x="4489" y="6022"/>
                    </a:cubicBezTo>
                    <a:cubicBezTo>
                      <a:pt x="5494" y="5472"/>
                      <a:pt x="6172" y="4399"/>
                      <a:pt x="6159" y="3173"/>
                    </a:cubicBezTo>
                    <a:cubicBezTo>
                      <a:pt x="6140" y="1414"/>
                      <a:pt x="4708" y="1"/>
                      <a:pt x="2955" y="1"/>
                    </a:cubicBezTo>
                    <a:close/>
                  </a:path>
                </a:pathLst>
              </a:custGeom>
              <a:solidFill>
                <a:srgbClr val="FFDDDC">
                  <a:alpha val="284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621;p49"/>
              <p:cNvSpPr/>
              <p:nvPr/>
            </p:nvSpPr>
            <p:spPr>
              <a:xfrm>
                <a:off x="3207291" y="333302"/>
                <a:ext cx="29301" cy="24288"/>
              </a:xfrm>
              <a:custGeom>
                <a:avLst/>
                <a:gdLst/>
                <a:ahLst/>
                <a:cxnLst/>
                <a:rect l="l" t="t" r="r" b="b"/>
                <a:pathLst>
                  <a:path w="1315" h="1090" extrusionOk="0">
                    <a:moveTo>
                      <a:pt x="644" y="1"/>
                    </a:moveTo>
                    <a:cubicBezTo>
                      <a:pt x="313" y="1"/>
                      <a:pt x="39" y="217"/>
                      <a:pt x="20" y="504"/>
                    </a:cubicBezTo>
                    <a:cubicBezTo>
                      <a:pt x="1" y="803"/>
                      <a:pt x="270" y="1066"/>
                      <a:pt x="621" y="1088"/>
                    </a:cubicBezTo>
                    <a:cubicBezTo>
                      <a:pt x="637" y="1089"/>
                      <a:pt x="654" y="1090"/>
                      <a:pt x="670" y="1090"/>
                    </a:cubicBezTo>
                    <a:cubicBezTo>
                      <a:pt x="1001" y="1090"/>
                      <a:pt x="1274" y="874"/>
                      <a:pt x="1294" y="587"/>
                    </a:cubicBezTo>
                    <a:cubicBezTo>
                      <a:pt x="1314" y="286"/>
                      <a:pt x="1044" y="25"/>
                      <a:pt x="693" y="2"/>
                    </a:cubicBezTo>
                    <a:cubicBezTo>
                      <a:pt x="676" y="1"/>
                      <a:pt x="660" y="1"/>
                      <a:pt x="644" y="1"/>
                    </a:cubicBezTo>
                    <a:close/>
                  </a:path>
                </a:pathLst>
              </a:custGeom>
              <a:solidFill>
                <a:srgbClr val="F973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622;p49"/>
              <p:cNvSpPr/>
              <p:nvPr/>
            </p:nvSpPr>
            <p:spPr>
              <a:xfrm>
                <a:off x="3219324" y="331587"/>
                <a:ext cx="18985" cy="27786"/>
              </a:xfrm>
              <a:custGeom>
                <a:avLst/>
                <a:gdLst/>
                <a:ahLst/>
                <a:cxnLst/>
                <a:rect l="l" t="t" r="r" b="b"/>
                <a:pathLst>
                  <a:path w="852" h="1247" extrusionOk="0">
                    <a:moveTo>
                      <a:pt x="152" y="0"/>
                    </a:moveTo>
                    <a:cubicBezTo>
                      <a:pt x="111" y="0"/>
                      <a:pt x="76" y="33"/>
                      <a:pt x="72" y="74"/>
                    </a:cubicBezTo>
                    <a:cubicBezTo>
                      <a:pt x="70" y="117"/>
                      <a:pt x="103" y="154"/>
                      <a:pt x="146" y="156"/>
                    </a:cubicBezTo>
                    <a:cubicBezTo>
                      <a:pt x="455" y="178"/>
                      <a:pt x="692" y="402"/>
                      <a:pt x="675" y="658"/>
                    </a:cubicBezTo>
                    <a:cubicBezTo>
                      <a:pt x="659" y="903"/>
                      <a:pt x="418" y="1089"/>
                      <a:pt x="129" y="1089"/>
                    </a:cubicBezTo>
                    <a:cubicBezTo>
                      <a:pt x="115" y="1089"/>
                      <a:pt x="101" y="1088"/>
                      <a:pt x="86" y="1087"/>
                    </a:cubicBezTo>
                    <a:cubicBezTo>
                      <a:pt x="84" y="1087"/>
                      <a:pt x="83" y="1087"/>
                      <a:pt x="81" y="1087"/>
                    </a:cubicBezTo>
                    <a:cubicBezTo>
                      <a:pt x="40" y="1087"/>
                      <a:pt x="6" y="1119"/>
                      <a:pt x="3" y="1160"/>
                    </a:cubicBezTo>
                    <a:cubicBezTo>
                      <a:pt x="1" y="1202"/>
                      <a:pt x="31" y="1238"/>
                      <a:pt x="71" y="1243"/>
                    </a:cubicBezTo>
                    <a:cubicBezTo>
                      <a:pt x="72" y="1243"/>
                      <a:pt x="75" y="1243"/>
                      <a:pt x="74" y="1244"/>
                    </a:cubicBezTo>
                    <a:cubicBezTo>
                      <a:pt x="92" y="1246"/>
                      <a:pt x="110" y="1246"/>
                      <a:pt x="128" y="1246"/>
                    </a:cubicBezTo>
                    <a:cubicBezTo>
                      <a:pt x="498" y="1246"/>
                      <a:pt x="808" y="997"/>
                      <a:pt x="830" y="669"/>
                    </a:cubicBezTo>
                    <a:cubicBezTo>
                      <a:pt x="852" y="326"/>
                      <a:pt x="551" y="26"/>
                      <a:pt x="156" y="0"/>
                    </a:cubicBezTo>
                    <a:cubicBezTo>
                      <a:pt x="154" y="0"/>
                      <a:pt x="153" y="0"/>
                      <a:pt x="152" y="0"/>
                    </a:cubicBezTo>
                    <a:close/>
                  </a:path>
                </a:pathLst>
              </a:custGeom>
              <a:solidFill>
                <a:srgbClr val="FFDDD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623;p49"/>
              <p:cNvSpPr/>
              <p:nvPr/>
            </p:nvSpPr>
            <p:spPr>
              <a:xfrm>
                <a:off x="3174602" y="124223"/>
                <a:ext cx="123423" cy="74780"/>
              </a:xfrm>
              <a:custGeom>
                <a:avLst/>
                <a:gdLst/>
                <a:ahLst/>
                <a:cxnLst/>
                <a:rect l="l" t="t" r="r" b="b"/>
                <a:pathLst>
                  <a:path w="5539" h="3356" extrusionOk="0">
                    <a:moveTo>
                      <a:pt x="1624" y="1"/>
                    </a:moveTo>
                    <a:cubicBezTo>
                      <a:pt x="1617" y="1"/>
                      <a:pt x="1609" y="1"/>
                      <a:pt x="1602" y="1"/>
                    </a:cubicBezTo>
                    <a:cubicBezTo>
                      <a:pt x="712" y="12"/>
                      <a:pt x="1" y="745"/>
                      <a:pt x="12" y="1636"/>
                    </a:cubicBezTo>
                    <a:cubicBezTo>
                      <a:pt x="24" y="2519"/>
                      <a:pt x="746" y="3226"/>
                      <a:pt x="1625" y="3226"/>
                    </a:cubicBezTo>
                    <a:cubicBezTo>
                      <a:pt x="1633" y="3226"/>
                      <a:pt x="1640" y="3226"/>
                      <a:pt x="1647" y="3225"/>
                    </a:cubicBezTo>
                    <a:cubicBezTo>
                      <a:pt x="2055" y="3220"/>
                      <a:pt x="2424" y="3064"/>
                      <a:pt x="2704" y="2811"/>
                    </a:cubicBezTo>
                    <a:cubicBezTo>
                      <a:pt x="3000" y="3146"/>
                      <a:pt x="3431" y="3356"/>
                      <a:pt x="3910" y="3356"/>
                    </a:cubicBezTo>
                    <a:cubicBezTo>
                      <a:pt x="3919" y="3356"/>
                      <a:pt x="3927" y="3356"/>
                      <a:pt x="3935" y="3356"/>
                    </a:cubicBezTo>
                    <a:cubicBezTo>
                      <a:pt x="4826" y="3343"/>
                      <a:pt x="5538" y="2611"/>
                      <a:pt x="5525" y="1721"/>
                    </a:cubicBezTo>
                    <a:cubicBezTo>
                      <a:pt x="5512" y="838"/>
                      <a:pt x="4792" y="131"/>
                      <a:pt x="3911" y="131"/>
                    </a:cubicBezTo>
                    <a:cubicBezTo>
                      <a:pt x="3904" y="131"/>
                      <a:pt x="3897" y="131"/>
                      <a:pt x="3889" y="131"/>
                    </a:cubicBezTo>
                    <a:cubicBezTo>
                      <a:pt x="3483" y="136"/>
                      <a:pt x="3113" y="293"/>
                      <a:pt x="2832" y="545"/>
                    </a:cubicBezTo>
                    <a:cubicBezTo>
                      <a:pt x="2537" y="210"/>
                      <a:pt x="2103" y="1"/>
                      <a:pt x="1624" y="1"/>
                    </a:cubicBezTo>
                    <a:close/>
                  </a:path>
                </a:pathLst>
              </a:custGeom>
              <a:solidFill>
                <a:srgbClr val="0C050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3" name="Google Shape;2624;p49"/>
            <p:cNvGrpSpPr/>
            <p:nvPr/>
          </p:nvGrpSpPr>
          <p:grpSpPr>
            <a:xfrm>
              <a:off x="1099221" y="741591"/>
              <a:ext cx="577117" cy="523110"/>
              <a:chOff x="5752459" y="1744741"/>
              <a:chExt cx="577117" cy="523110"/>
            </a:xfrm>
          </p:grpSpPr>
          <p:sp>
            <p:nvSpPr>
              <p:cNvPr id="139" name="Google Shape;2625;p49"/>
              <p:cNvSpPr/>
              <p:nvPr/>
            </p:nvSpPr>
            <p:spPr>
              <a:xfrm>
                <a:off x="5752459" y="1744741"/>
                <a:ext cx="577117" cy="523104"/>
              </a:xfrm>
              <a:custGeom>
                <a:avLst/>
                <a:gdLst/>
                <a:ahLst/>
                <a:cxnLst/>
                <a:rect l="l" t="t" r="r" b="b"/>
                <a:pathLst>
                  <a:path w="25900" h="23476" extrusionOk="0">
                    <a:moveTo>
                      <a:pt x="4732" y="1"/>
                    </a:moveTo>
                    <a:lnTo>
                      <a:pt x="1" y="19415"/>
                    </a:lnTo>
                    <a:lnTo>
                      <a:pt x="16657" y="23476"/>
                    </a:lnTo>
                    <a:lnTo>
                      <a:pt x="18420" y="19644"/>
                    </a:lnTo>
                    <a:lnTo>
                      <a:pt x="22194" y="20363"/>
                    </a:lnTo>
                    <a:lnTo>
                      <a:pt x="25900" y="5160"/>
                    </a:lnTo>
                    <a:lnTo>
                      <a:pt x="47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2626;p49"/>
              <p:cNvSpPr/>
              <p:nvPr/>
            </p:nvSpPr>
            <p:spPr>
              <a:xfrm>
                <a:off x="6123602" y="2182443"/>
                <a:ext cx="123423" cy="85409"/>
              </a:xfrm>
              <a:custGeom>
                <a:avLst/>
                <a:gdLst/>
                <a:ahLst/>
                <a:cxnLst/>
                <a:rect l="l" t="t" r="r" b="b"/>
                <a:pathLst>
                  <a:path w="5539" h="3833" extrusionOk="0">
                    <a:moveTo>
                      <a:pt x="1764" y="1"/>
                    </a:moveTo>
                    <a:lnTo>
                      <a:pt x="1" y="3833"/>
                    </a:lnTo>
                    <a:lnTo>
                      <a:pt x="1" y="3833"/>
                    </a:lnTo>
                    <a:lnTo>
                      <a:pt x="5538" y="720"/>
                    </a:lnTo>
                    <a:lnTo>
                      <a:pt x="1764"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1" name="Google Shape;2627;p49"/>
              <p:cNvGrpSpPr/>
              <p:nvPr/>
            </p:nvGrpSpPr>
            <p:grpSpPr>
              <a:xfrm>
                <a:off x="5876129" y="1859008"/>
                <a:ext cx="343285" cy="332191"/>
                <a:chOff x="5876129" y="1859008"/>
                <a:chExt cx="343285" cy="332191"/>
              </a:xfrm>
            </p:grpSpPr>
            <p:sp>
              <p:nvSpPr>
                <p:cNvPr id="142" name="Google Shape;2628;p49"/>
                <p:cNvSpPr/>
                <p:nvPr/>
              </p:nvSpPr>
              <p:spPr>
                <a:xfrm>
                  <a:off x="5905186" y="1859008"/>
                  <a:ext cx="314228" cy="71772"/>
                </a:xfrm>
                <a:custGeom>
                  <a:avLst/>
                  <a:gdLst/>
                  <a:ahLst/>
                  <a:cxnLst/>
                  <a:rect l="l" t="t" r="r" b="b"/>
                  <a:pathLst>
                    <a:path w="14102" h="3221" extrusionOk="0">
                      <a:moveTo>
                        <a:pt x="2064" y="1"/>
                      </a:moveTo>
                      <a:cubicBezTo>
                        <a:pt x="1953" y="1"/>
                        <a:pt x="1842" y="8"/>
                        <a:pt x="1737" y="8"/>
                      </a:cubicBezTo>
                      <a:cubicBezTo>
                        <a:pt x="1203" y="6"/>
                        <a:pt x="670" y="4"/>
                        <a:pt x="136" y="3"/>
                      </a:cubicBezTo>
                      <a:cubicBezTo>
                        <a:pt x="1" y="3"/>
                        <a:pt x="1" y="213"/>
                        <a:pt x="136" y="213"/>
                      </a:cubicBezTo>
                      <a:cubicBezTo>
                        <a:pt x="670" y="214"/>
                        <a:pt x="1203" y="217"/>
                        <a:pt x="1737" y="218"/>
                      </a:cubicBezTo>
                      <a:cubicBezTo>
                        <a:pt x="1804" y="218"/>
                        <a:pt x="1870" y="218"/>
                        <a:pt x="1937" y="218"/>
                      </a:cubicBezTo>
                      <a:cubicBezTo>
                        <a:pt x="2004" y="218"/>
                        <a:pt x="2071" y="218"/>
                        <a:pt x="2137" y="219"/>
                      </a:cubicBezTo>
                      <a:cubicBezTo>
                        <a:pt x="2232" y="222"/>
                        <a:pt x="2340" y="222"/>
                        <a:pt x="2421" y="277"/>
                      </a:cubicBezTo>
                      <a:cubicBezTo>
                        <a:pt x="2517" y="341"/>
                        <a:pt x="2537" y="463"/>
                        <a:pt x="2575" y="564"/>
                      </a:cubicBezTo>
                      <a:cubicBezTo>
                        <a:pt x="2606" y="644"/>
                        <a:pt x="2643" y="719"/>
                        <a:pt x="2700" y="782"/>
                      </a:cubicBezTo>
                      <a:cubicBezTo>
                        <a:pt x="2918" y="1019"/>
                        <a:pt x="3284" y="1037"/>
                        <a:pt x="3604" y="1037"/>
                      </a:cubicBezTo>
                      <a:cubicBezTo>
                        <a:pt x="3661" y="1037"/>
                        <a:pt x="3717" y="1036"/>
                        <a:pt x="3770" y="1036"/>
                      </a:cubicBezTo>
                      <a:cubicBezTo>
                        <a:pt x="3782" y="1036"/>
                        <a:pt x="3794" y="1036"/>
                        <a:pt x="3805" y="1036"/>
                      </a:cubicBezTo>
                      <a:cubicBezTo>
                        <a:pt x="3848" y="1037"/>
                        <a:pt x="3891" y="1037"/>
                        <a:pt x="3934" y="1037"/>
                      </a:cubicBezTo>
                      <a:cubicBezTo>
                        <a:pt x="4400" y="1037"/>
                        <a:pt x="4866" y="1011"/>
                        <a:pt x="5330" y="965"/>
                      </a:cubicBezTo>
                      <a:cubicBezTo>
                        <a:pt x="5553" y="1349"/>
                        <a:pt x="5938" y="1589"/>
                        <a:pt x="6344" y="1749"/>
                      </a:cubicBezTo>
                      <a:cubicBezTo>
                        <a:pt x="6884" y="1960"/>
                        <a:pt x="7467" y="2059"/>
                        <a:pt x="8034" y="2162"/>
                      </a:cubicBezTo>
                      <a:cubicBezTo>
                        <a:pt x="9275" y="2387"/>
                        <a:pt x="10518" y="2608"/>
                        <a:pt x="11759" y="2830"/>
                      </a:cubicBezTo>
                      <a:cubicBezTo>
                        <a:pt x="12480" y="2960"/>
                        <a:pt x="13202" y="3089"/>
                        <a:pt x="13922" y="3219"/>
                      </a:cubicBezTo>
                      <a:cubicBezTo>
                        <a:pt x="13930" y="3220"/>
                        <a:pt x="13937" y="3221"/>
                        <a:pt x="13944" y="3221"/>
                      </a:cubicBezTo>
                      <a:cubicBezTo>
                        <a:pt x="14058" y="3221"/>
                        <a:pt x="14102" y="3039"/>
                        <a:pt x="13976" y="3016"/>
                      </a:cubicBezTo>
                      <a:cubicBezTo>
                        <a:pt x="12748" y="2796"/>
                        <a:pt x="11520" y="2574"/>
                        <a:pt x="10292" y="2354"/>
                      </a:cubicBezTo>
                      <a:cubicBezTo>
                        <a:pt x="9691" y="2246"/>
                        <a:pt x="9087" y="2138"/>
                        <a:pt x="8485" y="2029"/>
                      </a:cubicBezTo>
                      <a:cubicBezTo>
                        <a:pt x="7904" y="1926"/>
                        <a:pt x="7317" y="1829"/>
                        <a:pt x="6751" y="1664"/>
                      </a:cubicBezTo>
                      <a:cubicBezTo>
                        <a:pt x="6250" y="1519"/>
                        <a:pt x="5729" y="1285"/>
                        <a:pt x="5476" y="800"/>
                      </a:cubicBezTo>
                      <a:cubicBezTo>
                        <a:pt x="5461" y="773"/>
                        <a:pt x="5425" y="748"/>
                        <a:pt x="5391" y="748"/>
                      </a:cubicBezTo>
                      <a:cubicBezTo>
                        <a:pt x="5389" y="748"/>
                        <a:pt x="5387" y="748"/>
                        <a:pt x="5385" y="748"/>
                      </a:cubicBezTo>
                      <a:cubicBezTo>
                        <a:pt x="4905" y="800"/>
                        <a:pt x="4421" y="826"/>
                        <a:pt x="3937" y="826"/>
                      </a:cubicBezTo>
                      <a:cubicBezTo>
                        <a:pt x="3893" y="826"/>
                        <a:pt x="3849" y="826"/>
                        <a:pt x="3805" y="826"/>
                      </a:cubicBezTo>
                      <a:cubicBezTo>
                        <a:pt x="3591" y="823"/>
                        <a:pt x="3362" y="832"/>
                        <a:pt x="3152" y="785"/>
                      </a:cubicBezTo>
                      <a:cubicBezTo>
                        <a:pt x="2930" y="736"/>
                        <a:pt x="2821" y="629"/>
                        <a:pt x="2747" y="417"/>
                      </a:cubicBezTo>
                      <a:cubicBezTo>
                        <a:pt x="2684" y="235"/>
                        <a:pt x="2592" y="95"/>
                        <a:pt x="2399" y="40"/>
                      </a:cubicBezTo>
                      <a:cubicBezTo>
                        <a:pt x="2293" y="8"/>
                        <a:pt x="2179" y="1"/>
                        <a:pt x="2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2629;p49"/>
                <p:cNvSpPr/>
                <p:nvPr/>
              </p:nvSpPr>
              <p:spPr>
                <a:xfrm>
                  <a:off x="5897810" y="1932474"/>
                  <a:ext cx="307588" cy="69209"/>
                </a:xfrm>
                <a:custGeom>
                  <a:avLst/>
                  <a:gdLst/>
                  <a:ahLst/>
                  <a:cxnLst/>
                  <a:rect l="l" t="t" r="r" b="b"/>
                  <a:pathLst>
                    <a:path w="13804" h="3106" extrusionOk="0">
                      <a:moveTo>
                        <a:pt x="125" y="0"/>
                      </a:moveTo>
                      <a:cubicBezTo>
                        <a:pt x="1" y="0"/>
                        <a:pt x="4" y="200"/>
                        <a:pt x="135" y="211"/>
                      </a:cubicBezTo>
                      <a:cubicBezTo>
                        <a:pt x="1013" y="290"/>
                        <a:pt x="1893" y="354"/>
                        <a:pt x="2773" y="406"/>
                      </a:cubicBezTo>
                      <a:cubicBezTo>
                        <a:pt x="2686" y="626"/>
                        <a:pt x="2599" y="848"/>
                        <a:pt x="2511" y="1068"/>
                      </a:cubicBezTo>
                      <a:cubicBezTo>
                        <a:pt x="2489" y="1126"/>
                        <a:pt x="2537" y="1179"/>
                        <a:pt x="2585" y="1198"/>
                      </a:cubicBezTo>
                      <a:cubicBezTo>
                        <a:pt x="3102" y="1399"/>
                        <a:pt x="3648" y="1418"/>
                        <a:pt x="4195" y="1418"/>
                      </a:cubicBezTo>
                      <a:cubicBezTo>
                        <a:pt x="4320" y="1418"/>
                        <a:pt x="4444" y="1417"/>
                        <a:pt x="4569" y="1417"/>
                      </a:cubicBezTo>
                      <a:cubicBezTo>
                        <a:pt x="4682" y="1417"/>
                        <a:pt x="4795" y="1418"/>
                        <a:pt x="4908" y="1421"/>
                      </a:cubicBezTo>
                      <a:cubicBezTo>
                        <a:pt x="5677" y="1442"/>
                        <a:pt x="6411" y="1647"/>
                        <a:pt x="7141" y="1874"/>
                      </a:cubicBezTo>
                      <a:cubicBezTo>
                        <a:pt x="7852" y="2091"/>
                        <a:pt x="8570" y="2324"/>
                        <a:pt x="9317" y="2379"/>
                      </a:cubicBezTo>
                      <a:cubicBezTo>
                        <a:pt x="9415" y="2386"/>
                        <a:pt x="9514" y="2390"/>
                        <a:pt x="9613" y="2390"/>
                      </a:cubicBezTo>
                      <a:cubicBezTo>
                        <a:pt x="9696" y="2390"/>
                        <a:pt x="9780" y="2387"/>
                        <a:pt x="9864" y="2382"/>
                      </a:cubicBezTo>
                      <a:cubicBezTo>
                        <a:pt x="10035" y="2369"/>
                        <a:pt x="10205" y="2328"/>
                        <a:pt x="10376" y="2321"/>
                      </a:cubicBezTo>
                      <a:cubicBezTo>
                        <a:pt x="10385" y="2321"/>
                        <a:pt x="10394" y="2321"/>
                        <a:pt x="10402" y="2321"/>
                      </a:cubicBezTo>
                      <a:cubicBezTo>
                        <a:pt x="10473" y="2321"/>
                        <a:pt x="10548" y="2331"/>
                        <a:pt x="10591" y="2392"/>
                      </a:cubicBezTo>
                      <a:cubicBezTo>
                        <a:pt x="10636" y="2457"/>
                        <a:pt x="10636" y="2553"/>
                        <a:pt x="10653" y="2625"/>
                      </a:cubicBezTo>
                      <a:cubicBezTo>
                        <a:pt x="10686" y="2766"/>
                        <a:pt x="10767" y="2874"/>
                        <a:pt x="10898" y="2935"/>
                      </a:cubicBezTo>
                      <a:cubicBezTo>
                        <a:pt x="11070" y="3015"/>
                        <a:pt x="11277" y="3017"/>
                        <a:pt x="11463" y="3034"/>
                      </a:cubicBezTo>
                      <a:cubicBezTo>
                        <a:pt x="11705" y="3056"/>
                        <a:pt x="11946" y="3073"/>
                        <a:pt x="12189" y="3084"/>
                      </a:cubicBezTo>
                      <a:cubicBezTo>
                        <a:pt x="12485" y="3099"/>
                        <a:pt x="12781" y="3106"/>
                        <a:pt x="13076" y="3106"/>
                      </a:cubicBezTo>
                      <a:cubicBezTo>
                        <a:pt x="13274" y="3106"/>
                        <a:pt x="13472" y="3103"/>
                        <a:pt x="13669" y="3097"/>
                      </a:cubicBezTo>
                      <a:cubicBezTo>
                        <a:pt x="13801" y="3094"/>
                        <a:pt x="13804" y="2888"/>
                        <a:pt x="13672" y="2888"/>
                      </a:cubicBezTo>
                      <a:cubicBezTo>
                        <a:pt x="13671" y="2888"/>
                        <a:pt x="13670" y="2888"/>
                        <a:pt x="13668" y="2888"/>
                      </a:cubicBezTo>
                      <a:cubicBezTo>
                        <a:pt x="13467" y="2894"/>
                        <a:pt x="13266" y="2897"/>
                        <a:pt x="13065" y="2897"/>
                      </a:cubicBezTo>
                      <a:cubicBezTo>
                        <a:pt x="12833" y="2897"/>
                        <a:pt x="12600" y="2893"/>
                        <a:pt x="12369" y="2884"/>
                      </a:cubicBezTo>
                      <a:cubicBezTo>
                        <a:pt x="12160" y="2875"/>
                        <a:pt x="11954" y="2863"/>
                        <a:pt x="11747" y="2848"/>
                      </a:cubicBezTo>
                      <a:cubicBezTo>
                        <a:pt x="11539" y="2832"/>
                        <a:pt x="11320" y="2829"/>
                        <a:pt x="11116" y="2786"/>
                      </a:cubicBezTo>
                      <a:cubicBezTo>
                        <a:pt x="11045" y="2772"/>
                        <a:pt x="10967" y="2751"/>
                        <a:pt x="10914" y="2698"/>
                      </a:cubicBezTo>
                      <a:cubicBezTo>
                        <a:pt x="10860" y="2640"/>
                        <a:pt x="10852" y="2556"/>
                        <a:pt x="10839" y="2483"/>
                      </a:cubicBezTo>
                      <a:cubicBezTo>
                        <a:pt x="10809" y="2339"/>
                        <a:pt x="10753" y="2211"/>
                        <a:pt x="10610" y="2149"/>
                      </a:cubicBezTo>
                      <a:cubicBezTo>
                        <a:pt x="10547" y="2122"/>
                        <a:pt x="10480" y="2113"/>
                        <a:pt x="10412" y="2113"/>
                      </a:cubicBezTo>
                      <a:cubicBezTo>
                        <a:pt x="10342" y="2113"/>
                        <a:pt x="10270" y="2123"/>
                        <a:pt x="10201" y="2133"/>
                      </a:cubicBezTo>
                      <a:cubicBezTo>
                        <a:pt x="10009" y="2163"/>
                        <a:pt x="9817" y="2181"/>
                        <a:pt x="9623" y="2181"/>
                      </a:cubicBezTo>
                      <a:cubicBezTo>
                        <a:pt x="9621" y="2181"/>
                        <a:pt x="9618" y="2181"/>
                        <a:pt x="9615" y="2181"/>
                      </a:cubicBezTo>
                      <a:cubicBezTo>
                        <a:pt x="8110" y="2181"/>
                        <a:pt x="6749" y="1359"/>
                        <a:pt x="5262" y="1230"/>
                      </a:cubicBezTo>
                      <a:cubicBezTo>
                        <a:pt x="5028" y="1210"/>
                        <a:pt x="4792" y="1207"/>
                        <a:pt x="4556" y="1207"/>
                      </a:cubicBezTo>
                      <a:cubicBezTo>
                        <a:pt x="4452" y="1207"/>
                        <a:pt x="4347" y="1207"/>
                        <a:pt x="4243" y="1207"/>
                      </a:cubicBezTo>
                      <a:cubicBezTo>
                        <a:pt x="3738" y="1207"/>
                        <a:pt x="3234" y="1193"/>
                        <a:pt x="2752" y="1030"/>
                      </a:cubicBezTo>
                      <a:cubicBezTo>
                        <a:pt x="2843" y="798"/>
                        <a:pt x="2934" y="569"/>
                        <a:pt x="3025" y="338"/>
                      </a:cubicBezTo>
                      <a:cubicBezTo>
                        <a:pt x="3051" y="270"/>
                        <a:pt x="2985" y="209"/>
                        <a:pt x="2923" y="205"/>
                      </a:cubicBezTo>
                      <a:cubicBezTo>
                        <a:pt x="1993" y="151"/>
                        <a:pt x="1064" y="83"/>
                        <a:pt x="135" y="1"/>
                      </a:cubicBezTo>
                      <a:cubicBezTo>
                        <a:pt x="132" y="0"/>
                        <a:pt x="128" y="0"/>
                        <a:pt x="1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2630;p49"/>
                <p:cNvSpPr/>
                <p:nvPr/>
              </p:nvSpPr>
              <p:spPr>
                <a:xfrm>
                  <a:off x="5876129" y="2006520"/>
                  <a:ext cx="210703" cy="45701"/>
                </a:xfrm>
                <a:custGeom>
                  <a:avLst/>
                  <a:gdLst/>
                  <a:ahLst/>
                  <a:cxnLst/>
                  <a:rect l="l" t="t" r="r" b="b"/>
                  <a:pathLst>
                    <a:path w="9456" h="2051" extrusionOk="0">
                      <a:moveTo>
                        <a:pt x="154" y="0"/>
                      </a:moveTo>
                      <a:cubicBezTo>
                        <a:pt x="62" y="0"/>
                        <a:pt x="1" y="139"/>
                        <a:pt x="100" y="197"/>
                      </a:cubicBezTo>
                      <a:cubicBezTo>
                        <a:pt x="360" y="349"/>
                        <a:pt x="655" y="433"/>
                        <a:pt x="955" y="433"/>
                      </a:cubicBezTo>
                      <a:cubicBezTo>
                        <a:pt x="969" y="433"/>
                        <a:pt x="984" y="432"/>
                        <a:pt x="998" y="432"/>
                      </a:cubicBezTo>
                      <a:cubicBezTo>
                        <a:pt x="1159" y="428"/>
                        <a:pt x="1306" y="384"/>
                        <a:pt x="1463" y="356"/>
                      </a:cubicBezTo>
                      <a:cubicBezTo>
                        <a:pt x="1474" y="354"/>
                        <a:pt x="1484" y="353"/>
                        <a:pt x="1494" y="353"/>
                      </a:cubicBezTo>
                      <a:cubicBezTo>
                        <a:pt x="1639" y="353"/>
                        <a:pt x="1695" y="543"/>
                        <a:pt x="1793" y="635"/>
                      </a:cubicBezTo>
                      <a:cubicBezTo>
                        <a:pt x="2064" y="892"/>
                        <a:pt x="2457" y="940"/>
                        <a:pt x="2843" y="940"/>
                      </a:cubicBezTo>
                      <a:cubicBezTo>
                        <a:pt x="3057" y="940"/>
                        <a:pt x="3268" y="925"/>
                        <a:pt x="3455" y="923"/>
                      </a:cubicBezTo>
                      <a:cubicBezTo>
                        <a:pt x="3805" y="918"/>
                        <a:pt x="4154" y="908"/>
                        <a:pt x="4503" y="908"/>
                      </a:cubicBezTo>
                      <a:cubicBezTo>
                        <a:pt x="4534" y="908"/>
                        <a:pt x="4565" y="908"/>
                        <a:pt x="4596" y="908"/>
                      </a:cubicBezTo>
                      <a:cubicBezTo>
                        <a:pt x="4798" y="910"/>
                        <a:pt x="4906" y="981"/>
                        <a:pt x="5025" y="1138"/>
                      </a:cubicBezTo>
                      <a:cubicBezTo>
                        <a:pt x="5109" y="1249"/>
                        <a:pt x="5194" y="1359"/>
                        <a:pt x="5297" y="1452"/>
                      </a:cubicBezTo>
                      <a:cubicBezTo>
                        <a:pt x="5717" y="1826"/>
                        <a:pt x="6288" y="1968"/>
                        <a:pt x="6836" y="2006"/>
                      </a:cubicBezTo>
                      <a:cubicBezTo>
                        <a:pt x="6947" y="2013"/>
                        <a:pt x="7057" y="2016"/>
                        <a:pt x="7168" y="2016"/>
                      </a:cubicBezTo>
                      <a:cubicBezTo>
                        <a:pt x="7601" y="2016"/>
                        <a:pt x="8034" y="1971"/>
                        <a:pt x="8465" y="1971"/>
                      </a:cubicBezTo>
                      <a:cubicBezTo>
                        <a:pt x="8737" y="1971"/>
                        <a:pt x="9007" y="1989"/>
                        <a:pt x="9277" y="2048"/>
                      </a:cubicBezTo>
                      <a:cubicBezTo>
                        <a:pt x="9286" y="2050"/>
                        <a:pt x="9294" y="2050"/>
                        <a:pt x="9303" y="2050"/>
                      </a:cubicBezTo>
                      <a:cubicBezTo>
                        <a:pt x="9416" y="2050"/>
                        <a:pt x="9456" y="1872"/>
                        <a:pt x="9332" y="1846"/>
                      </a:cubicBezTo>
                      <a:cubicBezTo>
                        <a:pt x="9045" y="1783"/>
                        <a:pt x="8756" y="1764"/>
                        <a:pt x="8466" y="1764"/>
                      </a:cubicBezTo>
                      <a:cubicBezTo>
                        <a:pt x="8028" y="1764"/>
                        <a:pt x="7587" y="1807"/>
                        <a:pt x="7148" y="1807"/>
                      </a:cubicBezTo>
                      <a:cubicBezTo>
                        <a:pt x="6590" y="1807"/>
                        <a:pt x="5977" y="1720"/>
                        <a:pt x="5523" y="1367"/>
                      </a:cubicBezTo>
                      <a:cubicBezTo>
                        <a:pt x="5411" y="1281"/>
                        <a:pt x="5316" y="1178"/>
                        <a:pt x="5232" y="1066"/>
                      </a:cubicBezTo>
                      <a:cubicBezTo>
                        <a:pt x="5150" y="956"/>
                        <a:pt x="5069" y="839"/>
                        <a:pt x="4945" y="769"/>
                      </a:cubicBezTo>
                      <a:cubicBezTo>
                        <a:pt x="4832" y="706"/>
                        <a:pt x="4704" y="698"/>
                        <a:pt x="4578" y="698"/>
                      </a:cubicBezTo>
                      <a:cubicBezTo>
                        <a:pt x="4552" y="698"/>
                        <a:pt x="4525" y="699"/>
                        <a:pt x="4499" y="699"/>
                      </a:cubicBezTo>
                      <a:cubicBezTo>
                        <a:pt x="4308" y="702"/>
                        <a:pt x="4116" y="704"/>
                        <a:pt x="3926" y="707"/>
                      </a:cubicBezTo>
                      <a:cubicBezTo>
                        <a:pt x="3605" y="712"/>
                        <a:pt x="3284" y="721"/>
                        <a:pt x="2963" y="721"/>
                      </a:cubicBezTo>
                      <a:cubicBezTo>
                        <a:pt x="2916" y="721"/>
                        <a:pt x="2870" y="721"/>
                        <a:pt x="2823" y="720"/>
                      </a:cubicBezTo>
                      <a:cubicBezTo>
                        <a:pt x="2557" y="719"/>
                        <a:pt x="2259" y="704"/>
                        <a:pt x="2029" y="555"/>
                      </a:cubicBezTo>
                      <a:cubicBezTo>
                        <a:pt x="1897" y="469"/>
                        <a:pt x="1847" y="332"/>
                        <a:pt x="1739" y="227"/>
                      </a:cubicBezTo>
                      <a:cubicBezTo>
                        <a:pt x="1674" y="164"/>
                        <a:pt x="1601" y="144"/>
                        <a:pt x="1524" y="144"/>
                      </a:cubicBezTo>
                      <a:cubicBezTo>
                        <a:pt x="1458" y="144"/>
                        <a:pt x="1389" y="159"/>
                        <a:pt x="1322" y="176"/>
                      </a:cubicBezTo>
                      <a:cubicBezTo>
                        <a:pt x="1201" y="205"/>
                        <a:pt x="1079" y="220"/>
                        <a:pt x="958" y="220"/>
                      </a:cubicBezTo>
                      <a:cubicBezTo>
                        <a:pt x="697" y="220"/>
                        <a:pt x="440" y="151"/>
                        <a:pt x="207" y="16"/>
                      </a:cubicBezTo>
                      <a:cubicBezTo>
                        <a:pt x="189" y="5"/>
                        <a:pt x="171" y="0"/>
                        <a:pt x="1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2631;p49"/>
                <p:cNvSpPr/>
                <p:nvPr/>
              </p:nvSpPr>
              <p:spPr>
                <a:xfrm>
                  <a:off x="6012923" y="2089702"/>
                  <a:ext cx="123512" cy="101497"/>
                </a:xfrm>
                <a:custGeom>
                  <a:avLst/>
                  <a:gdLst/>
                  <a:ahLst/>
                  <a:cxnLst/>
                  <a:rect l="l" t="t" r="r" b="b"/>
                  <a:pathLst>
                    <a:path w="5543" h="4555" extrusionOk="0">
                      <a:moveTo>
                        <a:pt x="2974" y="211"/>
                      </a:moveTo>
                      <a:cubicBezTo>
                        <a:pt x="3086" y="211"/>
                        <a:pt x="3199" y="221"/>
                        <a:pt x="3309" y="244"/>
                      </a:cubicBezTo>
                      <a:cubicBezTo>
                        <a:pt x="3299" y="304"/>
                        <a:pt x="3344" y="380"/>
                        <a:pt x="3420" y="380"/>
                      </a:cubicBezTo>
                      <a:cubicBezTo>
                        <a:pt x="3426" y="380"/>
                        <a:pt x="3432" y="379"/>
                        <a:pt x="3438" y="379"/>
                      </a:cubicBezTo>
                      <a:cubicBezTo>
                        <a:pt x="3506" y="370"/>
                        <a:pt x="3575" y="365"/>
                        <a:pt x="3645" y="359"/>
                      </a:cubicBezTo>
                      <a:cubicBezTo>
                        <a:pt x="3652" y="363"/>
                        <a:pt x="3661" y="365"/>
                        <a:pt x="3667" y="368"/>
                      </a:cubicBezTo>
                      <a:cubicBezTo>
                        <a:pt x="3685" y="377"/>
                        <a:pt x="3702" y="381"/>
                        <a:pt x="3718" y="381"/>
                      </a:cubicBezTo>
                      <a:cubicBezTo>
                        <a:pt x="3745" y="381"/>
                        <a:pt x="3769" y="370"/>
                        <a:pt x="3788" y="354"/>
                      </a:cubicBezTo>
                      <a:cubicBezTo>
                        <a:pt x="3793" y="354"/>
                        <a:pt x="3797" y="354"/>
                        <a:pt x="3802" y="354"/>
                      </a:cubicBezTo>
                      <a:cubicBezTo>
                        <a:pt x="4162" y="354"/>
                        <a:pt x="4528" y="435"/>
                        <a:pt x="4810" y="664"/>
                      </a:cubicBezTo>
                      <a:cubicBezTo>
                        <a:pt x="5169" y="953"/>
                        <a:pt x="5296" y="1424"/>
                        <a:pt x="5278" y="1870"/>
                      </a:cubicBezTo>
                      <a:cubicBezTo>
                        <a:pt x="5238" y="2815"/>
                        <a:pt x="4574" y="3692"/>
                        <a:pt x="3730" y="4088"/>
                      </a:cubicBezTo>
                      <a:cubicBezTo>
                        <a:pt x="3370" y="4258"/>
                        <a:pt x="2969" y="4344"/>
                        <a:pt x="2569" y="4344"/>
                      </a:cubicBezTo>
                      <a:cubicBezTo>
                        <a:pt x="1957" y="4344"/>
                        <a:pt x="1347" y="4140"/>
                        <a:pt x="889" y="3720"/>
                      </a:cubicBezTo>
                      <a:cubicBezTo>
                        <a:pt x="566" y="3424"/>
                        <a:pt x="316" y="3024"/>
                        <a:pt x="266" y="2582"/>
                      </a:cubicBezTo>
                      <a:cubicBezTo>
                        <a:pt x="216" y="2122"/>
                        <a:pt x="395" y="1678"/>
                        <a:pt x="691" y="1329"/>
                      </a:cubicBezTo>
                      <a:cubicBezTo>
                        <a:pt x="1026" y="934"/>
                        <a:pt x="1482" y="643"/>
                        <a:pt x="1956" y="443"/>
                      </a:cubicBezTo>
                      <a:cubicBezTo>
                        <a:pt x="2272" y="309"/>
                        <a:pt x="2626" y="211"/>
                        <a:pt x="2974" y="211"/>
                      </a:cubicBezTo>
                      <a:close/>
                      <a:moveTo>
                        <a:pt x="2968" y="1"/>
                      </a:moveTo>
                      <a:cubicBezTo>
                        <a:pt x="2687" y="1"/>
                        <a:pt x="2404" y="58"/>
                        <a:pt x="2135" y="149"/>
                      </a:cubicBezTo>
                      <a:cubicBezTo>
                        <a:pt x="1632" y="320"/>
                        <a:pt x="1148" y="592"/>
                        <a:pt x="758" y="955"/>
                      </a:cubicBezTo>
                      <a:cubicBezTo>
                        <a:pt x="389" y="1297"/>
                        <a:pt x="112" y="1740"/>
                        <a:pt x="56" y="2247"/>
                      </a:cubicBezTo>
                      <a:cubicBezTo>
                        <a:pt x="1" y="2739"/>
                        <a:pt x="187" y="3223"/>
                        <a:pt x="491" y="3603"/>
                      </a:cubicBezTo>
                      <a:cubicBezTo>
                        <a:pt x="996" y="4239"/>
                        <a:pt x="1780" y="4554"/>
                        <a:pt x="2571" y="4554"/>
                      </a:cubicBezTo>
                      <a:cubicBezTo>
                        <a:pt x="2877" y="4554"/>
                        <a:pt x="3183" y="4507"/>
                        <a:pt x="3475" y="4414"/>
                      </a:cubicBezTo>
                      <a:cubicBezTo>
                        <a:pt x="4487" y="4089"/>
                        <a:pt x="5313" y="3174"/>
                        <a:pt x="5464" y="2109"/>
                      </a:cubicBezTo>
                      <a:cubicBezTo>
                        <a:pt x="5542" y="1564"/>
                        <a:pt x="5436" y="954"/>
                        <a:pt x="5018" y="564"/>
                      </a:cubicBezTo>
                      <a:cubicBezTo>
                        <a:pt x="4686" y="254"/>
                        <a:pt x="4242" y="147"/>
                        <a:pt x="3800" y="147"/>
                      </a:cubicBezTo>
                      <a:cubicBezTo>
                        <a:pt x="3764" y="147"/>
                        <a:pt x="3728" y="148"/>
                        <a:pt x="3692" y="149"/>
                      </a:cubicBezTo>
                      <a:cubicBezTo>
                        <a:pt x="3460" y="45"/>
                        <a:pt x="3215" y="1"/>
                        <a:pt x="29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4" name="Google Shape;2632;p49"/>
            <p:cNvGrpSpPr/>
            <p:nvPr/>
          </p:nvGrpSpPr>
          <p:grpSpPr>
            <a:xfrm>
              <a:off x="713218" y="2133261"/>
              <a:ext cx="449707" cy="538188"/>
              <a:chOff x="4512263" y="939351"/>
              <a:chExt cx="673517" cy="806032"/>
            </a:xfrm>
          </p:grpSpPr>
          <p:sp>
            <p:nvSpPr>
              <p:cNvPr id="130" name="Google Shape;2633;p49"/>
              <p:cNvSpPr/>
              <p:nvPr/>
            </p:nvSpPr>
            <p:spPr>
              <a:xfrm>
                <a:off x="4887974" y="1447265"/>
                <a:ext cx="297806" cy="298118"/>
              </a:xfrm>
              <a:custGeom>
                <a:avLst/>
                <a:gdLst/>
                <a:ahLst/>
                <a:cxnLst/>
                <a:rect l="l" t="t" r="r" b="b"/>
                <a:pathLst>
                  <a:path w="13365" h="13379" extrusionOk="0">
                    <a:moveTo>
                      <a:pt x="8405" y="1"/>
                    </a:moveTo>
                    <a:lnTo>
                      <a:pt x="0" y="5919"/>
                    </a:lnTo>
                    <a:cubicBezTo>
                      <a:pt x="1340" y="7656"/>
                      <a:pt x="3358" y="12251"/>
                      <a:pt x="4536" y="13251"/>
                    </a:cubicBezTo>
                    <a:cubicBezTo>
                      <a:pt x="4639" y="13338"/>
                      <a:pt x="4791" y="13378"/>
                      <a:pt x="4983" y="13378"/>
                    </a:cubicBezTo>
                    <a:cubicBezTo>
                      <a:pt x="6992" y="13378"/>
                      <a:pt x="13365" y="8940"/>
                      <a:pt x="13289" y="6904"/>
                    </a:cubicBezTo>
                    <a:cubicBezTo>
                      <a:pt x="13205" y="4672"/>
                      <a:pt x="8405" y="1"/>
                      <a:pt x="8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2634;p49"/>
              <p:cNvSpPr/>
              <p:nvPr/>
            </p:nvSpPr>
            <p:spPr>
              <a:xfrm>
                <a:off x="4512263" y="939351"/>
                <a:ext cx="511829" cy="580481"/>
              </a:xfrm>
              <a:custGeom>
                <a:avLst/>
                <a:gdLst/>
                <a:ahLst/>
                <a:cxnLst/>
                <a:rect l="l" t="t" r="r" b="b"/>
                <a:pathLst>
                  <a:path w="22970" h="26051" extrusionOk="0">
                    <a:moveTo>
                      <a:pt x="2026" y="1"/>
                    </a:moveTo>
                    <a:cubicBezTo>
                      <a:pt x="1493" y="1"/>
                      <a:pt x="1092" y="73"/>
                      <a:pt x="917" y="253"/>
                    </a:cubicBezTo>
                    <a:cubicBezTo>
                      <a:pt x="1" y="1191"/>
                      <a:pt x="933" y="7908"/>
                      <a:pt x="1110" y="8236"/>
                    </a:cubicBezTo>
                    <a:cubicBezTo>
                      <a:pt x="1287" y="8566"/>
                      <a:pt x="7996" y="15619"/>
                      <a:pt x="14817" y="26050"/>
                    </a:cubicBezTo>
                    <a:lnTo>
                      <a:pt x="22970" y="20166"/>
                    </a:lnTo>
                    <a:cubicBezTo>
                      <a:pt x="22970" y="20166"/>
                      <a:pt x="13674" y="5608"/>
                      <a:pt x="8873" y="1288"/>
                    </a:cubicBezTo>
                    <a:cubicBezTo>
                      <a:pt x="8873" y="1288"/>
                      <a:pt x="4272" y="1"/>
                      <a:pt x="202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2635;p49"/>
              <p:cNvSpPr/>
              <p:nvPr/>
            </p:nvSpPr>
            <p:spPr>
              <a:xfrm>
                <a:off x="4583145" y="1011681"/>
                <a:ext cx="397587" cy="487207"/>
              </a:xfrm>
              <a:custGeom>
                <a:avLst/>
                <a:gdLst/>
                <a:ahLst/>
                <a:cxnLst/>
                <a:rect l="l" t="t" r="r" b="b"/>
                <a:pathLst>
                  <a:path w="17843" h="21865" extrusionOk="0">
                    <a:moveTo>
                      <a:pt x="4007" y="1"/>
                    </a:moveTo>
                    <a:lnTo>
                      <a:pt x="1" y="3356"/>
                    </a:lnTo>
                    <a:cubicBezTo>
                      <a:pt x="1" y="3356"/>
                      <a:pt x="11135" y="17354"/>
                      <a:pt x="13712" y="21865"/>
                    </a:cubicBezTo>
                    <a:lnTo>
                      <a:pt x="17842" y="18687"/>
                    </a:lnTo>
                    <a:cubicBezTo>
                      <a:pt x="17842" y="18687"/>
                      <a:pt x="11217" y="7954"/>
                      <a:pt x="400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2636;p49"/>
              <p:cNvSpPr/>
              <p:nvPr/>
            </p:nvSpPr>
            <p:spPr>
              <a:xfrm>
                <a:off x="4523115" y="939351"/>
                <a:ext cx="186883" cy="188220"/>
              </a:xfrm>
              <a:custGeom>
                <a:avLst/>
                <a:gdLst/>
                <a:ahLst/>
                <a:cxnLst/>
                <a:rect l="l" t="t" r="r" b="b"/>
                <a:pathLst>
                  <a:path w="8387" h="8447" extrusionOk="0">
                    <a:moveTo>
                      <a:pt x="1532" y="0"/>
                    </a:moveTo>
                    <a:cubicBezTo>
                      <a:pt x="1002" y="0"/>
                      <a:pt x="604" y="73"/>
                      <a:pt x="430" y="253"/>
                    </a:cubicBezTo>
                    <a:cubicBezTo>
                      <a:pt x="81" y="608"/>
                      <a:pt x="1" y="1800"/>
                      <a:pt x="44" y="3156"/>
                    </a:cubicBezTo>
                    <a:cubicBezTo>
                      <a:pt x="113" y="5374"/>
                      <a:pt x="513" y="8033"/>
                      <a:pt x="622" y="8239"/>
                    </a:cubicBezTo>
                    <a:cubicBezTo>
                      <a:pt x="940" y="8383"/>
                      <a:pt x="1241" y="8446"/>
                      <a:pt x="1525" y="8446"/>
                    </a:cubicBezTo>
                    <a:cubicBezTo>
                      <a:pt x="3442" y="8446"/>
                      <a:pt x="4579" y="5581"/>
                      <a:pt x="4579" y="5581"/>
                    </a:cubicBezTo>
                    <a:cubicBezTo>
                      <a:pt x="4865" y="5670"/>
                      <a:pt x="5130" y="5711"/>
                      <a:pt x="5376" y="5711"/>
                    </a:cubicBezTo>
                    <a:cubicBezTo>
                      <a:pt x="7933" y="5711"/>
                      <a:pt x="8386" y="1289"/>
                      <a:pt x="8386" y="1289"/>
                    </a:cubicBezTo>
                    <a:cubicBezTo>
                      <a:pt x="8386" y="1289"/>
                      <a:pt x="5168" y="387"/>
                      <a:pt x="2798" y="94"/>
                    </a:cubicBezTo>
                    <a:cubicBezTo>
                      <a:pt x="2333" y="35"/>
                      <a:pt x="1901" y="0"/>
                      <a:pt x="15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2637;p49"/>
              <p:cNvSpPr/>
              <p:nvPr/>
            </p:nvSpPr>
            <p:spPr>
              <a:xfrm>
                <a:off x="4523115" y="939351"/>
                <a:ext cx="62369" cy="71438"/>
              </a:xfrm>
              <a:custGeom>
                <a:avLst/>
                <a:gdLst/>
                <a:ahLst/>
                <a:cxnLst/>
                <a:rect l="l" t="t" r="r" b="b"/>
                <a:pathLst>
                  <a:path w="2799" h="3206" extrusionOk="0">
                    <a:moveTo>
                      <a:pt x="1532" y="0"/>
                    </a:moveTo>
                    <a:cubicBezTo>
                      <a:pt x="1002" y="0"/>
                      <a:pt x="604" y="73"/>
                      <a:pt x="430" y="253"/>
                    </a:cubicBezTo>
                    <a:cubicBezTo>
                      <a:pt x="81" y="608"/>
                      <a:pt x="1" y="1800"/>
                      <a:pt x="44" y="3156"/>
                    </a:cubicBezTo>
                    <a:cubicBezTo>
                      <a:pt x="213" y="3188"/>
                      <a:pt x="383" y="3206"/>
                      <a:pt x="552" y="3206"/>
                    </a:cubicBezTo>
                    <a:cubicBezTo>
                      <a:pt x="847" y="3206"/>
                      <a:pt x="1136" y="3151"/>
                      <a:pt x="1403" y="3015"/>
                    </a:cubicBezTo>
                    <a:cubicBezTo>
                      <a:pt x="1898" y="2762"/>
                      <a:pt x="2228" y="2271"/>
                      <a:pt x="2442" y="1758"/>
                    </a:cubicBezTo>
                    <a:cubicBezTo>
                      <a:pt x="2664" y="1231"/>
                      <a:pt x="2787" y="665"/>
                      <a:pt x="2798" y="94"/>
                    </a:cubicBezTo>
                    <a:cubicBezTo>
                      <a:pt x="2333" y="35"/>
                      <a:pt x="1901" y="0"/>
                      <a:pt x="15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2638;p49"/>
              <p:cNvSpPr/>
              <p:nvPr/>
            </p:nvSpPr>
            <p:spPr>
              <a:xfrm>
                <a:off x="4824557" y="1376696"/>
                <a:ext cx="231872" cy="167542"/>
              </a:xfrm>
              <a:custGeom>
                <a:avLst/>
                <a:gdLst/>
                <a:ahLst/>
                <a:cxnLst/>
                <a:rect l="l" t="t" r="r" b="b"/>
                <a:pathLst>
                  <a:path w="10406" h="7519" extrusionOk="0">
                    <a:moveTo>
                      <a:pt x="9119" y="0"/>
                    </a:moveTo>
                    <a:cubicBezTo>
                      <a:pt x="8944" y="0"/>
                      <a:pt x="8760" y="63"/>
                      <a:pt x="8583" y="210"/>
                    </a:cubicBezTo>
                    <a:cubicBezTo>
                      <a:pt x="6034" y="2338"/>
                      <a:pt x="3311" y="4244"/>
                      <a:pt x="437" y="5908"/>
                    </a:cubicBezTo>
                    <a:cubicBezTo>
                      <a:pt x="12" y="6153"/>
                      <a:pt x="0" y="6827"/>
                      <a:pt x="272" y="7178"/>
                    </a:cubicBezTo>
                    <a:cubicBezTo>
                      <a:pt x="456" y="7417"/>
                      <a:pt x="696" y="7518"/>
                      <a:pt x="946" y="7518"/>
                    </a:cubicBezTo>
                    <a:cubicBezTo>
                      <a:pt x="1146" y="7518"/>
                      <a:pt x="1353" y="7454"/>
                      <a:pt x="1542" y="7344"/>
                    </a:cubicBezTo>
                    <a:cubicBezTo>
                      <a:pt x="4415" y="5678"/>
                      <a:pt x="7139" y="3774"/>
                      <a:pt x="9688" y="1646"/>
                    </a:cubicBezTo>
                    <a:cubicBezTo>
                      <a:pt x="10406" y="1048"/>
                      <a:pt x="9836" y="0"/>
                      <a:pt x="91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2639;p49"/>
              <p:cNvSpPr/>
              <p:nvPr/>
            </p:nvSpPr>
            <p:spPr>
              <a:xfrm>
                <a:off x="4863129" y="1426788"/>
                <a:ext cx="231872" cy="167564"/>
              </a:xfrm>
              <a:custGeom>
                <a:avLst/>
                <a:gdLst/>
                <a:ahLst/>
                <a:cxnLst/>
                <a:rect l="l" t="t" r="r" b="b"/>
                <a:pathLst>
                  <a:path w="10406" h="7520" extrusionOk="0">
                    <a:moveTo>
                      <a:pt x="9119" y="1"/>
                    </a:moveTo>
                    <a:cubicBezTo>
                      <a:pt x="8944" y="1"/>
                      <a:pt x="8759" y="64"/>
                      <a:pt x="8583" y="211"/>
                    </a:cubicBezTo>
                    <a:cubicBezTo>
                      <a:pt x="6033" y="2339"/>
                      <a:pt x="3309" y="4243"/>
                      <a:pt x="437" y="5909"/>
                    </a:cubicBezTo>
                    <a:cubicBezTo>
                      <a:pt x="13" y="6155"/>
                      <a:pt x="0" y="6828"/>
                      <a:pt x="272" y="7180"/>
                    </a:cubicBezTo>
                    <a:cubicBezTo>
                      <a:pt x="456" y="7418"/>
                      <a:pt x="696" y="7519"/>
                      <a:pt x="946" y="7519"/>
                    </a:cubicBezTo>
                    <a:cubicBezTo>
                      <a:pt x="1147" y="7519"/>
                      <a:pt x="1353" y="7455"/>
                      <a:pt x="1542" y="7345"/>
                    </a:cubicBezTo>
                    <a:cubicBezTo>
                      <a:pt x="4415" y="5680"/>
                      <a:pt x="7138" y="3775"/>
                      <a:pt x="9688" y="1647"/>
                    </a:cubicBezTo>
                    <a:cubicBezTo>
                      <a:pt x="10406" y="1049"/>
                      <a:pt x="9836" y="1"/>
                      <a:pt x="911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2640;p49"/>
              <p:cNvSpPr/>
              <p:nvPr/>
            </p:nvSpPr>
            <p:spPr>
              <a:xfrm>
                <a:off x="4843832" y="1401742"/>
                <a:ext cx="231872" cy="167520"/>
              </a:xfrm>
              <a:custGeom>
                <a:avLst/>
                <a:gdLst/>
                <a:ahLst/>
                <a:cxnLst/>
                <a:rect l="l" t="t" r="r" b="b"/>
                <a:pathLst>
                  <a:path w="10406" h="7518" extrusionOk="0">
                    <a:moveTo>
                      <a:pt x="9120" y="0"/>
                    </a:moveTo>
                    <a:cubicBezTo>
                      <a:pt x="8944" y="0"/>
                      <a:pt x="8760" y="63"/>
                      <a:pt x="8583" y="210"/>
                    </a:cubicBezTo>
                    <a:cubicBezTo>
                      <a:pt x="6034" y="2337"/>
                      <a:pt x="3310" y="4243"/>
                      <a:pt x="437" y="5908"/>
                    </a:cubicBezTo>
                    <a:cubicBezTo>
                      <a:pt x="12" y="6153"/>
                      <a:pt x="0" y="6826"/>
                      <a:pt x="272" y="7178"/>
                    </a:cubicBezTo>
                    <a:cubicBezTo>
                      <a:pt x="456" y="7417"/>
                      <a:pt x="696" y="7518"/>
                      <a:pt x="946" y="7518"/>
                    </a:cubicBezTo>
                    <a:cubicBezTo>
                      <a:pt x="1147" y="7518"/>
                      <a:pt x="1353" y="7453"/>
                      <a:pt x="1542" y="7344"/>
                    </a:cubicBezTo>
                    <a:cubicBezTo>
                      <a:pt x="4415" y="5678"/>
                      <a:pt x="7138" y="3773"/>
                      <a:pt x="9688" y="1646"/>
                    </a:cubicBezTo>
                    <a:cubicBezTo>
                      <a:pt x="10405" y="1048"/>
                      <a:pt x="9837" y="0"/>
                      <a:pt x="912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2641;p49"/>
              <p:cNvSpPr/>
              <p:nvPr/>
            </p:nvSpPr>
            <p:spPr>
              <a:xfrm>
                <a:off x="4994887" y="1607880"/>
                <a:ext cx="162707" cy="118498"/>
              </a:xfrm>
              <a:custGeom>
                <a:avLst/>
                <a:gdLst/>
                <a:ahLst/>
                <a:cxnLst/>
                <a:rect l="l" t="t" r="r" b="b"/>
                <a:pathLst>
                  <a:path w="7302" h="5318" extrusionOk="0">
                    <a:moveTo>
                      <a:pt x="7148" y="0"/>
                    </a:moveTo>
                    <a:cubicBezTo>
                      <a:pt x="7128" y="0"/>
                      <a:pt x="7107" y="5"/>
                      <a:pt x="7088" y="15"/>
                    </a:cubicBezTo>
                    <a:cubicBezTo>
                      <a:pt x="4500" y="1345"/>
                      <a:pt x="2133" y="3053"/>
                      <a:pt x="54" y="5090"/>
                    </a:cubicBezTo>
                    <a:cubicBezTo>
                      <a:pt x="2" y="5140"/>
                      <a:pt x="1" y="5226"/>
                      <a:pt x="53" y="5278"/>
                    </a:cubicBezTo>
                    <a:cubicBezTo>
                      <a:pt x="78" y="5305"/>
                      <a:pt x="113" y="5318"/>
                      <a:pt x="147" y="5318"/>
                    </a:cubicBezTo>
                    <a:cubicBezTo>
                      <a:pt x="181" y="5318"/>
                      <a:pt x="214" y="5305"/>
                      <a:pt x="241" y="5280"/>
                    </a:cubicBezTo>
                    <a:cubicBezTo>
                      <a:pt x="2302" y="3264"/>
                      <a:pt x="4647" y="1572"/>
                      <a:pt x="7210" y="253"/>
                    </a:cubicBezTo>
                    <a:cubicBezTo>
                      <a:pt x="7276" y="218"/>
                      <a:pt x="7301" y="138"/>
                      <a:pt x="7268" y="73"/>
                    </a:cubicBezTo>
                    <a:cubicBezTo>
                      <a:pt x="7244" y="27"/>
                      <a:pt x="7197" y="0"/>
                      <a:pt x="71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2642;p49"/>
            <p:cNvGrpSpPr/>
            <p:nvPr/>
          </p:nvGrpSpPr>
          <p:grpSpPr>
            <a:xfrm>
              <a:off x="1162923" y="1548478"/>
              <a:ext cx="449702" cy="320566"/>
              <a:chOff x="5497632" y="1159795"/>
              <a:chExt cx="679822" cy="484604"/>
            </a:xfrm>
          </p:grpSpPr>
          <p:sp>
            <p:nvSpPr>
              <p:cNvPr id="126" name="Google Shape;2643;p49"/>
              <p:cNvSpPr/>
              <p:nvPr/>
            </p:nvSpPr>
            <p:spPr>
              <a:xfrm>
                <a:off x="5778998" y="1159795"/>
                <a:ext cx="398456" cy="361199"/>
              </a:xfrm>
              <a:custGeom>
                <a:avLst/>
                <a:gdLst/>
                <a:ahLst/>
                <a:cxnLst/>
                <a:rect l="l" t="t" r="r" b="b"/>
                <a:pathLst>
                  <a:path w="17882" h="16210" extrusionOk="0">
                    <a:moveTo>
                      <a:pt x="11911" y="0"/>
                    </a:moveTo>
                    <a:cubicBezTo>
                      <a:pt x="11488" y="0"/>
                      <a:pt x="11057" y="95"/>
                      <a:pt x="10650" y="295"/>
                    </a:cubicBezTo>
                    <a:lnTo>
                      <a:pt x="0" y="5541"/>
                    </a:lnTo>
                    <a:lnTo>
                      <a:pt x="5254" y="16209"/>
                    </a:lnTo>
                    <a:lnTo>
                      <a:pt x="15905" y="10962"/>
                    </a:lnTo>
                    <a:cubicBezTo>
                      <a:pt x="17297" y="10277"/>
                      <a:pt x="17881" y="8619"/>
                      <a:pt x="17212" y="7260"/>
                    </a:cubicBezTo>
                    <a:lnTo>
                      <a:pt x="14382" y="1517"/>
                    </a:lnTo>
                    <a:cubicBezTo>
                      <a:pt x="13908" y="555"/>
                      <a:pt x="12933" y="0"/>
                      <a:pt x="119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2644;p49"/>
              <p:cNvSpPr/>
              <p:nvPr/>
            </p:nvSpPr>
            <p:spPr>
              <a:xfrm>
                <a:off x="5497632" y="1283219"/>
                <a:ext cx="398456" cy="361177"/>
              </a:xfrm>
              <a:custGeom>
                <a:avLst/>
                <a:gdLst/>
                <a:ahLst/>
                <a:cxnLst/>
                <a:rect l="l" t="t" r="r" b="b"/>
                <a:pathLst>
                  <a:path w="17882" h="16209" extrusionOk="0">
                    <a:moveTo>
                      <a:pt x="12627" y="0"/>
                    </a:moveTo>
                    <a:lnTo>
                      <a:pt x="1977" y="5246"/>
                    </a:lnTo>
                    <a:cubicBezTo>
                      <a:pt x="585" y="5932"/>
                      <a:pt x="1" y="7590"/>
                      <a:pt x="670" y="8948"/>
                    </a:cubicBezTo>
                    <a:lnTo>
                      <a:pt x="3500" y="14692"/>
                    </a:lnTo>
                    <a:cubicBezTo>
                      <a:pt x="3974" y="15654"/>
                      <a:pt x="4949" y="16209"/>
                      <a:pt x="5971" y="16209"/>
                    </a:cubicBezTo>
                    <a:cubicBezTo>
                      <a:pt x="6394" y="16209"/>
                      <a:pt x="6825" y="16114"/>
                      <a:pt x="7232" y="15913"/>
                    </a:cubicBezTo>
                    <a:lnTo>
                      <a:pt x="17882" y="10667"/>
                    </a:lnTo>
                    <a:lnTo>
                      <a:pt x="1262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2645;p49"/>
              <p:cNvSpPr/>
              <p:nvPr/>
            </p:nvSpPr>
            <p:spPr>
              <a:xfrm>
                <a:off x="5860419" y="1272301"/>
                <a:ext cx="317035" cy="248650"/>
              </a:xfrm>
              <a:custGeom>
                <a:avLst/>
                <a:gdLst/>
                <a:ahLst/>
                <a:cxnLst/>
                <a:rect l="l" t="t" r="r" b="b"/>
                <a:pathLst>
                  <a:path w="14228" h="11159" extrusionOk="0">
                    <a:moveTo>
                      <a:pt x="12470" y="0"/>
                    </a:moveTo>
                    <a:lnTo>
                      <a:pt x="12470" y="0"/>
                    </a:lnTo>
                    <a:cubicBezTo>
                      <a:pt x="12520" y="1071"/>
                      <a:pt x="11930" y="2131"/>
                      <a:pt x="10888" y="2643"/>
                    </a:cubicBezTo>
                    <a:lnTo>
                      <a:pt x="0" y="8004"/>
                    </a:lnTo>
                    <a:lnTo>
                      <a:pt x="1600" y="11158"/>
                    </a:lnTo>
                    <a:lnTo>
                      <a:pt x="12249" y="5913"/>
                    </a:lnTo>
                    <a:cubicBezTo>
                      <a:pt x="13643" y="5228"/>
                      <a:pt x="14227" y="3570"/>
                      <a:pt x="13559" y="2211"/>
                    </a:cubicBezTo>
                    <a:lnTo>
                      <a:pt x="1247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2646;p49"/>
              <p:cNvSpPr/>
              <p:nvPr/>
            </p:nvSpPr>
            <p:spPr>
              <a:xfrm>
                <a:off x="5506434" y="1450229"/>
                <a:ext cx="389632" cy="194170"/>
              </a:xfrm>
              <a:custGeom>
                <a:avLst/>
                <a:gdLst/>
                <a:ahLst/>
                <a:cxnLst/>
                <a:rect l="l" t="t" r="r" b="b"/>
                <a:pathLst>
                  <a:path w="17486" h="8714" extrusionOk="0">
                    <a:moveTo>
                      <a:pt x="15924" y="1"/>
                    </a:moveTo>
                    <a:lnTo>
                      <a:pt x="5473" y="5148"/>
                    </a:lnTo>
                    <a:cubicBezTo>
                      <a:pt x="5066" y="5349"/>
                      <a:pt x="4634" y="5444"/>
                      <a:pt x="4211" y="5444"/>
                    </a:cubicBezTo>
                    <a:cubicBezTo>
                      <a:pt x="3188" y="5444"/>
                      <a:pt x="2214" y="4888"/>
                      <a:pt x="1741" y="3927"/>
                    </a:cubicBezTo>
                    <a:lnTo>
                      <a:pt x="1" y="394"/>
                    </a:lnTo>
                    <a:lnTo>
                      <a:pt x="1" y="394"/>
                    </a:lnTo>
                    <a:cubicBezTo>
                      <a:pt x="18" y="753"/>
                      <a:pt x="107" y="1111"/>
                      <a:pt x="274" y="1453"/>
                    </a:cubicBezTo>
                    <a:lnTo>
                      <a:pt x="3104" y="7197"/>
                    </a:lnTo>
                    <a:cubicBezTo>
                      <a:pt x="3578" y="8159"/>
                      <a:pt x="4553" y="8714"/>
                      <a:pt x="5575" y="8714"/>
                    </a:cubicBezTo>
                    <a:cubicBezTo>
                      <a:pt x="5998" y="8714"/>
                      <a:pt x="6429" y="8619"/>
                      <a:pt x="6836" y="8418"/>
                    </a:cubicBezTo>
                    <a:lnTo>
                      <a:pt x="17486" y="3172"/>
                    </a:lnTo>
                    <a:lnTo>
                      <a:pt x="1592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17488918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40"/>
                                        </p:tgtEl>
                                        <p:attrNameLst>
                                          <p:attrName>style.visibility</p:attrName>
                                        </p:attrNameLst>
                                      </p:cBhvr>
                                      <p:to>
                                        <p:strVal val="visible"/>
                                      </p:to>
                                    </p:set>
                                    <p:animEffect transition="in" filter="fade">
                                      <p:cBhvr>
                                        <p:cTn id="7" dur="500"/>
                                        <p:tgtEl>
                                          <p:spTgt spid="2540"/>
                                        </p:tgtEl>
                                      </p:cBhvr>
                                    </p:animEffect>
                                    <p:anim calcmode="lin" valueType="num">
                                      <p:cBhvr>
                                        <p:cTn id="8" dur="500" fill="hold"/>
                                        <p:tgtEl>
                                          <p:spTgt spid="2540"/>
                                        </p:tgtEl>
                                        <p:attrNameLst>
                                          <p:attrName>ppt_x</p:attrName>
                                        </p:attrNameLst>
                                      </p:cBhvr>
                                      <p:tavLst>
                                        <p:tav tm="0">
                                          <p:val>
                                            <p:strVal val="#ppt_x"/>
                                          </p:val>
                                        </p:tav>
                                        <p:tav tm="100000">
                                          <p:val>
                                            <p:strVal val="#ppt_x"/>
                                          </p:val>
                                        </p:tav>
                                      </p:tavLst>
                                    </p:anim>
                                    <p:anim calcmode="lin" valueType="num">
                                      <p:cBhvr>
                                        <p:cTn id="9" dur="500" fill="hold"/>
                                        <p:tgtEl>
                                          <p:spTgt spid="25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0"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6"/>
        <p:cNvGrpSpPr/>
        <p:nvPr/>
      </p:nvGrpSpPr>
      <p:grpSpPr>
        <a:xfrm>
          <a:off x="0" y="0"/>
          <a:ext cx="0" cy="0"/>
          <a:chOff x="0" y="0"/>
          <a:chExt cx="0" cy="0"/>
        </a:xfrm>
      </p:grpSpPr>
      <p:sp>
        <p:nvSpPr>
          <p:cNvPr id="34" name="TextBox 33"/>
          <p:cNvSpPr txBox="1"/>
          <p:nvPr/>
        </p:nvSpPr>
        <p:spPr>
          <a:xfrm>
            <a:off x="1894352" y="423759"/>
            <a:ext cx="6311395" cy="553998"/>
          </a:xfrm>
          <a:prstGeom prst="rect">
            <a:avLst/>
          </a:prstGeom>
          <a:noFill/>
        </p:spPr>
        <p:txBody>
          <a:bodyPr wrap="square" rtlCol="0">
            <a:spAutoFit/>
          </a:bodyPr>
          <a:lstStyle/>
          <a:p>
            <a:pPr algn="just" defTabSz="457200">
              <a:lnSpc>
                <a:spcPct val="150000"/>
              </a:lnSpc>
              <a:buClrTx/>
              <a:defRPr/>
            </a:pPr>
            <a:r>
              <a:rPr lang="en-US" sz="2000" kern="1200" smtClean="0">
                <a:latin typeface="Arial" panose="020B0604020202020204" pitchFamily="34" charset="0"/>
                <a:ea typeface="+mn-ea"/>
                <a:cs typeface="Arial" panose="020B0604020202020204" pitchFamily="34" charset="0"/>
              </a:rPr>
              <a:t>Dùng tính chất cơ bản của phân thức, giải thích vì sao</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sp>
        <p:nvSpPr>
          <p:cNvPr id="35" name="Google Shape;735;p18"/>
          <p:cNvSpPr txBox="1">
            <a:spLocks/>
          </p:cNvSpPr>
          <p:nvPr/>
        </p:nvSpPr>
        <p:spPr>
          <a:xfrm>
            <a:off x="742560" y="54695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smtClean="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6" name="TextBox 5"/>
              <p:cNvSpPr txBox="1"/>
              <p:nvPr/>
            </p:nvSpPr>
            <p:spPr>
              <a:xfrm>
                <a:off x="2143584" y="1105751"/>
                <a:ext cx="5104737" cy="67056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+2</m:t>
                          </m:r>
                        </m:num>
                        <m:den>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num>
                        <m:den>
                          <m:r>
                            <a:rPr lang="en-US" sz="2000" b="0" i="1" smtClean="0">
                              <a:latin typeface="Cambria Math" panose="02040503050406030204" pitchFamily="18" charset="0"/>
                            </a:rPr>
                            <m:t>𝑥</m:t>
                          </m:r>
                          <m:r>
                            <a:rPr lang="en-US" sz="2000" b="0" i="1" smtClean="0">
                              <a:latin typeface="Cambria Math" panose="02040503050406030204" pitchFamily="18" charset="0"/>
                            </a:rPr>
                            <m:t>−1</m:t>
                          </m:r>
                        </m:den>
                      </m:f>
                    </m:oMath>
                  </m:oMathPara>
                </a14:m>
                <a:endParaRPr lang="en-US" sz="2000"/>
              </a:p>
            </p:txBody>
          </p:sp>
        </mc:Choice>
        <mc:Fallback xmlns="">
          <p:sp>
            <p:nvSpPr>
              <p:cNvPr id="6" name="TextBox 5"/>
              <p:cNvSpPr txBox="1">
                <a:spLocks noRot="1" noChangeAspect="1" noMove="1" noResize="1" noEditPoints="1" noAdjustHandles="1" noChangeArrowheads="1" noChangeShapeType="1" noTextEdit="1"/>
              </p:cNvSpPr>
              <p:nvPr/>
            </p:nvSpPr>
            <p:spPr>
              <a:xfrm>
                <a:off x="2143584" y="1105751"/>
                <a:ext cx="5104737" cy="670568"/>
              </a:xfrm>
              <a:prstGeom prst="rect">
                <a:avLst/>
              </a:prstGeom>
              <a:blipFill>
                <a:blip r:embed="rId3"/>
                <a:stretch>
                  <a:fillRect/>
                </a:stretch>
              </a:blipFill>
            </p:spPr>
            <p:txBody>
              <a:bodyPr/>
              <a:lstStyle/>
              <a:p>
                <a:r>
                  <a:rPr lang="en-US">
                    <a:noFill/>
                  </a:rPr>
                  <a:t> </a:t>
                </a:r>
              </a:p>
            </p:txBody>
          </p:sp>
        </mc:Fallback>
      </mc:AlternateContent>
      <p:sp>
        <p:nvSpPr>
          <p:cNvPr id="40" name="TextBox 39"/>
          <p:cNvSpPr txBox="1"/>
          <p:nvPr/>
        </p:nvSpPr>
        <p:spPr>
          <a:xfrm>
            <a:off x="951236" y="2624282"/>
            <a:ext cx="5958448" cy="553998"/>
          </a:xfrm>
          <a:prstGeom prst="rect">
            <a:avLst/>
          </a:prstGeom>
          <a:noFill/>
        </p:spPr>
        <p:txBody>
          <a:bodyPr wrap="square" rtlCol="0">
            <a:spAutoFit/>
          </a:bodyPr>
          <a:lstStyle/>
          <a:p>
            <a:pPr algn="just" defTabSz="457200">
              <a:lnSpc>
                <a:spcPct val="150000"/>
              </a:lnSpc>
              <a:buClrTx/>
              <a:defRPr/>
            </a:pPr>
            <a:r>
              <a:rPr lang="en-US" sz="2000" kern="1200" smtClean="0">
                <a:latin typeface="Arial" panose="020B0604020202020204" pitchFamily="34" charset="0"/>
                <a:ea typeface="+mn-ea"/>
                <a:cs typeface="Arial" panose="020B0604020202020204" pitchFamily="34" charset="0"/>
              </a:rPr>
              <a:t>Áp dụng tính chất cơ bản của phân thức, ta có:</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sp>
        <p:nvSpPr>
          <p:cNvPr id="42" name="Rectangle 41"/>
          <p:cNvSpPr/>
          <p:nvPr/>
        </p:nvSpPr>
        <p:spPr>
          <a:xfrm>
            <a:off x="4362367" y="2051367"/>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6" name="TextBox 45"/>
              <p:cNvSpPr txBox="1"/>
              <p:nvPr/>
            </p:nvSpPr>
            <p:spPr>
              <a:xfrm>
                <a:off x="2143584" y="3507137"/>
                <a:ext cx="5104737" cy="7442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+2</m:t>
                          </m:r>
                        </m:num>
                        <m:den>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−1</m:t>
                          </m:r>
                        </m:den>
                      </m:f>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2</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𝑥</m:t>
                              </m:r>
                              <m:r>
                                <a:rPr lang="en-US" sz="2000" b="0" i="1" smtClean="0">
                                  <a:latin typeface="Cambria Math" panose="02040503050406030204" pitchFamily="18" charset="0"/>
                                </a:rPr>
                                <m:t>+1</m:t>
                              </m:r>
                            </m:e>
                          </m:d>
                        </m:num>
                        <m:den>
                          <m:d>
                            <m:dPr>
                              <m:ctrlPr>
                                <a:rPr lang="en-US" sz="2000" b="0" i="1" smtClean="0">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−1</m:t>
                              </m:r>
                            </m:e>
                          </m:d>
                          <m:d>
                            <m:dPr>
                              <m:ctrlPr>
                                <a:rPr lang="en-US" sz="2000" i="1">
                                  <a:latin typeface="Cambria Math" panose="02040503050406030204" pitchFamily="18" charset="0"/>
                                </a:rPr>
                              </m:ctrlPr>
                            </m:dPr>
                            <m:e>
                              <m:r>
                                <a:rPr lang="en-US" sz="2000" i="1">
                                  <a:latin typeface="Cambria Math" panose="02040503050406030204" pitchFamily="18" charset="0"/>
                                </a:rPr>
                                <m:t>𝑥</m:t>
                              </m:r>
                              <m:r>
                                <a:rPr lang="en-US" sz="2000" i="1">
                                  <a:latin typeface="Cambria Math" panose="02040503050406030204" pitchFamily="18" charset="0"/>
                                </a:rPr>
                                <m:t>+1</m:t>
                              </m:r>
                            </m:e>
                          </m:d>
                        </m:den>
                      </m:f>
                      <m:r>
                        <a:rPr lang="en-US" sz="2000" b="0" i="1" smtClean="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2</m:t>
                          </m:r>
                        </m:num>
                        <m:den>
                          <m:r>
                            <a:rPr lang="en-US" sz="2000" i="1">
                              <a:latin typeface="Cambria Math" panose="02040503050406030204" pitchFamily="18" charset="0"/>
                            </a:rPr>
                            <m:t>𝑥</m:t>
                          </m:r>
                          <m:r>
                            <a:rPr lang="en-US" sz="2000" i="1">
                              <a:latin typeface="Cambria Math" panose="02040503050406030204" pitchFamily="18" charset="0"/>
                            </a:rPr>
                            <m:t>−1</m:t>
                          </m:r>
                        </m:den>
                      </m:f>
                    </m:oMath>
                  </m:oMathPara>
                </a14:m>
                <a:endParaRPr lang="en-US" sz="2000"/>
              </a:p>
            </p:txBody>
          </p:sp>
        </mc:Choice>
        <mc:Fallback xmlns="">
          <p:sp>
            <p:nvSpPr>
              <p:cNvPr id="46" name="TextBox 45"/>
              <p:cNvSpPr txBox="1">
                <a:spLocks noRot="1" noChangeAspect="1" noMove="1" noResize="1" noEditPoints="1" noAdjustHandles="1" noChangeArrowheads="1" noChangeShapeType="1" noTextEdit="1"/>
              </p:cNvSpPr>
              <p:nvPr/>
            </p:nvSpPr>
            <p:spPr>
              <a:xfrm>
                <a:off x="2143584" y="3507137"/>
                <a:ext cx="5104737" cy="744243"/>
              </a:xfrm>
              <a:prstGeom prst="rect">
                <a:avLst/>
              </a:prstGeom>
              <a:blipFill>
                <a:blip r:embed="rId4"/>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anim calcmode="lin" valueType="num">
                                      <p:cBhvr>
                                        <p:cTn id="13" dur="500" fill="hold"/>
                                        <p:tgtEl>
                                          <p:spTgt spid="34"/>
                                        </p:tgtEl>
                                        <p:attrNameLst>
                                          <p:attrName>ppt_x</p:attrName>
                                        </p:attrNameLst>
                                      </p:cBhvr>
                                      <p:tavLst>
                                        <p:tav tm="0">
                                          <p:val>
                                            <p:strVal val="#ppt_x"/>
                                          </p:val>
                                        </p:tav>
                                        <p:tav tm="100000">
                                          <p:val>
                                            <p:strVal val="#ppt_x"/>
                                          </p:val>
                                        </p:tav>
                                      </p:tavLst>
                                    </p:anim>
                                    <p:anim calcmode="lin" valueType="num">
                                      <p:cBhvr>
                                        <p:cTn id="14" dur="5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randombar(horizontal)">
                                      <p:cBhvr>
                                        <p:cTn id="29" dur="500"/>
                                        <p:tgtEl>
                                          <p:spTgt spid="4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randombar(horizontal)">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6" grpId="0"/>
      <p:bldP spid="40" grpId="0"/>
      <p:bldP spid="42" grpId="0"/>
      <p:bldP spid="46" grpId="0"/>
    </p:bldLst>
  </p:timing>
</p:sld>
</file>

<file path=ppt/theme/theme1.xml><?xml version="1.0" encoding="utf-8"?>
<a:theme xmlns:a="http://schemas.openxmlformats.org/drawingml/2006/main" name="Addition and Subtraction with Multi-digit Numbers - Mathematics - 4th Grade by Slidesgo">
  <a:themeElements>
    <a:clrScheme name="Simple Light">
      <a:dk1>
        <a:srgbClr val="070185"/>
      </a:dk1>
      <a:lt1>
        <a:srgbClr val="BFDBF7"/>
      </a:lt1>
      <a:dk2>
        <a:srgbClr val="512299"/>
      </a:dk2>
      <a:lt2>
        <a:srgbClr val="181015"/>
      </a:lt2>
      <a:accent1>
        <a:srgbClr val="FFFFFF"/>
      </a:accent1>
      <a:accent2>
        <a:srgbClr val="E719C2"/>
      </a:accent2>
      <a:accent3>
        <a:srgbClr val="E797D0"/>
      </a:accent3>
      <a:accent4>
        <a:srgbClr val="AA6FCF"/>
      </a:accent4>
      <a:accent5>
        <a:srgbClr val="FFCA38"/>
      </a:accent5>
      <a:accent6>
        <a:srgbClr val="F4FF5C"/>
      </a:accent6>
      <a:hlink>
        <a:srgbClr val="07018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3993</TotalTime>
  <Words>1681</Words>
  <Application>Microsoft Office PowerPoint</Application>
  <PresentationFormat>On-screen Show (16:9)</PresentationFormat>
  <Paragraphs>380</Paragraphs>
  <Slides>52</Slides>
  <Notes>50</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52</vt:i4>
      </vt:variant>
    </vt:vector>
  </HeadingPairs>
  <TitlesOfParts>
    <vt:vector size="71" baseType="lpstr">
      <vt:lpstr>Anaheim</vt:lpstr>
      <vt:lpstr>Maven Pro SemiBold</vt:lpstr>
      <vt:lpstr>Figtree</vt:lpstr>
      <vt:lpstr>Wingdings</vt:lpstr>
      <vt:lpstr>DM Sans</vt:lpstr>
      <vt:lpstr>Maven Pro</vt:lpstr>
      <vt:lpstr>Cambria Math</vt:lpstr>
      <vt:lpstr>Poppins SemiBold</vt:lpstr>
      <vt:lpstr>Calibri</vt:lpstr>
      <vt:lpstr>Dotum</vt:lpstr>
      <vt:lpstr>Times New Roman</vt:lpstr>
      <vt:lpstr>Nunito Light</vt:lpstr>
      <vt:lpstr>Open Sans</vt:lpstr>
      <vt:lpstr>Maven Pro ExtraBold</vt:lpstr>
      <vt:lpstr>Arial</vt:lpstr>
      <vt:lpstr>Figtree Light</vt:lpstr>
      <vt:lpstr>Pangolin</vt:lpstr>
      <vt:lpstr>Addition and Subtraction with Multi-digit Numbers - Mathematics - 4th Grade by Slidesgo</vt:lpstr>
      <vt:lpstr>Office Theme</vt:lpstr>
      <vt:lpstr>CHÀO MỪNG  TẤT CẢ CÁC EM  ĐẾN VỚI TIẾT HỌC!</vt:lpstr>
      <vt:lpstr>KHỞI ĐỘNG</vt:lpstr>
      <vt:lpstr>PowerPoint Presentation</vt:lpstr>
      <vt:lpstr>01</vt:lpstr>
      <vt:lpstr>TÍNH CHẤT  CƠ BẢN CỦA  PHÂN THỨC</vt:lpstr>
      <vt:lpstr>HĐ 1</vt:lpstr>
      <vt:lpstr>HĐ 2</vt:lpstr>
      <vt:lpstr>Tính chất cơ bản</vt:lpstr>
      <vt:lpstr>PowerPoint Presentation</vt:lpstr>
      <vt:lpstr>PowerPoint Presentation</vt:lpstr>
      <vt:lpstr>PowerPoint Presentation</vt:lpstr>
      <vt:lpstr>PowerPoint Presentation</vt:lpstr>
      <vt:lpstr>VẬN DỤNG</vt:lpstr>
      <vt:lpstr>HĐ 3</vt:lpstr>
      <vt:lpstr>HĐ 4</vt:lpstr>
      <vt:lpstr>Rút gọn một phân thức</vt:lpstr>
      <vt:lpstr>PowerPoint Presentation</vt:lpstr>
      <vt:lpstr>PowerPoint Presentation</vt:lpstr>
      <vt:lpstr>PowerPoint Presentation</vt:lpstr>
      <vt:lpstr>PowerPoint Presentation</vt:lpstr>
      <vt:lpstr>HĐ 5</vt:lpstr>
      <vt:lpstr>HĐ 6</vt:lpstr>
      <vt:lpstr>HĐ 7</vt:lpstr>
      <vt:lpstr>HĐ 8</vt:lpstr>
      <vt:lpstr>Các bước thực hiện quy đồng</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TẤT CẢ CÁC EM  ĐẾN VỚI TIẾT HỌC!</dc:title>
  <cp:lastModifiedBy>Admin</cp:lastModifiedBy>
  <cp:revision>61</cp:revision>
  <dcterms:modified xsi:type="dcterms:W3CDTF">2023-10-24T02:46:01Z</dcterms:modified>
</cp:coreProperties>
</file>