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5" r:id="rId4"/>
    <p:sldId id="258" r:id="rId5"/>
    <p:sldId id="276" r:id="rId6"/>
    <p:sldId id="277" r:id="rId7"/>
    <p:sldId id="259" r:id="rId8"/>
    <p:sldId id="278" r:id="rId9"/>
    <p:sldId id="260" r:id="rId10"/>
    <p:sldId id="279" r:id="rId11"/>
    <p:sldId id="281" r:id="rId12"/>
    <p:sldId id="285" r:id="rId13"/>
    <p:sldId id="261" r:id="rId14"/>
    <p:sldId id="282" r:id="rId15"/>
    <p:sldId id="284" r:id="rId16"/>
    <p:sldId id="286" r:id="rId17"/>
    <p:sldId id="287" r:id="rId18"/>
    <p:sldId id="262" r:id="rId19"/>
    <p:sldId id="288" r:id="rId20"/>
    <p:sldId id="289" r:id="rId21"/>
    <p:sldId id="290" r:id="rId22"/>
    <p:sldId id="292" r:id="rId23"/>
    <p:sldId id="264" r:id="rId24"/>
    <p:sldId id="291" r:id="rId25"/>
    <p:sldId id="293" r:id="rId26"/>
    <p:sldId id="295" r:id="rId27"/>
    <p:sldId id="294" r:id="rId28"/>
    <p:sldId id="265" r:id="rId29"/>
    <p:sldId id="296" r:id="rId30"/>
    <p:sldId id="266" r:id="rId31"/>
    <p:sldId id="267" r:id="rId32"/>
    <p:sldId id="271" r:id="rId33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90" d="100"/>
          <a:sy n="90" d="100"/>
        </p:scale>
        <p:origin x="984" y="84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2" y="1478581"/>
            <a:ext cx="3519488" cy="2636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085" y="1882676"/>
            <a:ext cx="340729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– 6 HS. GV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554" y="1262546"/>
            <a:ext cx="2143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962977" y="1371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658070"/>
            <a:ext cx="4953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2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5334000" cy="19347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962977" y="1219200"/>
            <a:ext cx="4294823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419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04745"/>
            <a:ext cx="5638800" cy="26159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7400" y="3200400"/>
            <a:ext cx="4114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24148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9" y="9236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3039313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165" y="2048470"/>
            <a:ext cx="3050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0" y="3276600"/>
            <a:ext cx="6181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28" y="1429416"/>
            <a:ext cx="2628900" cy="171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25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29938"/>
              </p:ext>
            </p:extLst>
          </p:nvPr>
        </p:nvGraphicFramePr>
        <p:xfrm>
          <a:off x="967378" y="1295400"/>
          <a:ext cx="6957422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niềm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đáng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lơ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46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01415"/>
              </p:ext>
            </p:extLst>
          </p:nvPr>
        </p:nvGraphicFramePr>
        <p:xfrm>
          <a:off x="914400" y="1295400"/>
          <a:ext cx="691316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nỗi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hãi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can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thiệp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82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68133"/>
              </p:ext>
            </p:extLst>
          </p:nvPr>
        </p:nvGraphicFramePr>
        <p:xfrm>
          <a:off x="914400" y="1295400"/>
          <a:ext cx="691316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gật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ý,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thỉnh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thoảng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thán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2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7357"/>
            <a:ext cx="5943600" cy="200831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569342" y="1294357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4" y="1309319"/>
            <a:ext cx="5791200" cy="1953361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198144" y="2819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90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17" y="1600200"/>
            <a:ext cx="3962400" cy="24686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5800" y="1676400"/>
            <a:ext cx="3429000" cy="10668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8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71714"/>
            <a:ext cx="5943600" cy="200488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819792" y="2895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3?</a:t>
            </a:r>
          </a:p>
        </p:txBody>
      </p:sp>
    </p:spTree>
    <p:extLst>
      <p:ext uri="{BB962C8B-B14F-4D97-AF65-F5344CB8AC3E}">
        <p14:creationId xmlns:p14="http://schemas.microsoft.com/office/powerpoint/2010/main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317432" y="1295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2639377" y="18288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2234088" y="2377208"/>
            <a:ext cx="5004912" cy="1432791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6190" y="1403927"/>
            <a:ext cx="3497838" cy="2862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5, 6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429000" cy="1928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911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54666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352800" cy="246876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152400" y="1371600"/>
            <a:ext cx="5004912" cy="1630795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4" y="1524000"/>
            <a:ext cx="670075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6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0091"/>
            <a:ext cx="3505198" cy="296731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535056" y="1420091"/>
            <a:ext cx="3112568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26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0600" y="1447800"/>
            <a:ext cx="675596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biêt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1447800"/>
            <a:ext cx="509217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1692" y="1262546"/>
            <a:ext cx="18853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649" y="3352800"/>
            <a:ext cx="717804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295400" y="2324963"/>
            <a:ext cx="685800" cy="8771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692" y="1262546"/>
            <a:ext cx="24949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8981" y="1424708"/>
            <a:ext cx="4648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352800"/>
            <a:ext cx="7079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9673" y="2590800"/>
            <a:ext cx="71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nhoi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nhét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1241542"/>
            <a:ext cx="3048002" cy="3254258"/>
          </a:xfrm>
          <a:prstGeom prst="rect">
            <a:avLst/>
          </a:prstGeom>
        </p:spPr>
      </p:pic>
      <p:sp>
        <p:nvSpPr>
          <p:cNvPr id="30" name="Cloud Callout 29"/>
          <p:cNvSpPr/>
          <p:nvPr/>
        </p:nvSpPr>
        <p:spPr>
          <a:xfrm>
            <a:off x="381000" y="1241541"/>
            <a:ext cx="4419600" cy="1627129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868671"/>
            <a:ext cx="41148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8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371600"/>
            <a:ext cx="58674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39100"/>
            <a:ext cx="2286000" cy="14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87764"/>
            <a:ext cx="3519054" cy="2346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550075"/>
            <a:ext cx="35052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2" y="1295400"/>
            <a:ext cx="4267198" cy="31164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3546" y="288667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85090" y="1371600"/>
            <a:ext cx="4244109" cy="1524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5659188" cy="19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439615"/>
            <a:ext cx="6858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341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1404372"/>
            <a:ext cx="4114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6B.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nay.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1404372"/>
            <a:ext cx="3094072" cy="2366416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3833091" y="2895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645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68023" y="1371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1882676"/>
            <a:ext cx="568036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2" name="Rectangle 1"/>
          <p:cNvSpPr/>
          <p:nvPr/>
        </p:nvSpPr>
        <p:spPr>
          <a:xfrm>
            <a:off x="828354" y="2133600"/>
            <a:ext cx="36674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1764"/>
            <a:ext cx="3372069" cy="2514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149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77297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4" name="Rectangle 3"/>
          <p:cNvSpPr/>
          <p:nvPr/>
        </p:nvSpPr>
        <p:spPr>
          <a:xfrm>
            <a:off x="972074" y="2057400"/>
            <a:ext cx="35237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42754" y="1398256"/>
            <a:ext cx="1762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2735028" cy="27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2566</Words>
  <Application>Microsoft Office PowerPoint</Application>
  <PresentationFormat>Custom</PresentationFormat>
  <Paragraphs>212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TDG</cp:lastModifiedBy>
  <cp:revision>69</cp:revision>
  <dcterms:created xsi:type="dcterms:W3CDTF">2021-08-05T08:35:56Z</dcterms:created>
  <dcterms:modified xsi:type="dcterms:W3CDTF">2024-12-03T15:30:54Z</dcterms:modified>
</cp:coreProperties>
</file>