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59" r:id="rId5"/>
    <p:sldId id="260" r:id="rId6"/>
    <p:sldId id="272" r:id="rId7"/>
    <p:sldId id="275" r:id="rId8"/>
    <p:sldId id="273" r:id="rId9"/>
    <p:sldId id="276" r:id="rId10"/>
    <p:sldId id="261" r:id="rId11"/>
    <p:sldId id="277" r:id="rId12"/>
    <p:sldId id="262" r:id="rId13"/>
    <p:sldId id="278" r:id="rId14"/>
    <p:sldId id="279" r:id="rId15"/>
    <p:sldId id="280" r:id="rId16"/>
    <p:sldId id="264" r:id="rId17"/>
    <p:sldId id="281" r:id="rId18"/>
    <p:sldId id="283" r:id="rId19"/>
    <p:sldId id="282" r:id="rId20"/>
    <p:sldId id="265" r:id="rId21"/>
    <p:sldId id="284" r:id="rId22"/>
    <p:sldId id="266" r:id="rId23"/>
    <p:sldId id="285" r:id="rId24"/>
    <p:sldId id="286" r:id="rId25"/>
    <p:sldId id="288" r:id="rId26"/>
    <p:sldId id="267" r:id="rId27"/>
    <p:sldId id="268" r:id="rId28"/>
    <p:sldId id="270" r:id="rId29"/>
    <p:sldId id="271" r:id="rId30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90" d="100"/>
          <a:sy n="90" d="100"/>
        </p:scale>
        <p:origin x="990" y="84"/>
      </p:cViewPr>
      <p:guideLst>
        <p:guide orient="horz" pos="1440"/>
        <p:guide pos="2592"/>
      </p:guideLst>
    </p:cSldViewPr>
  </p:slideViewPr>
  <p:outlineViewPr>
    <p:cViewPr>
      <p:scale>
        <a:sx n="33" d="100"/>
        <a:sy n="33" d="100"/>
      </p:scale>
      <p:origin x="0" y="1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679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sóc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sức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khỏe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chế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hằng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ngày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3505200" y="1371600"/>
            <a:ext cx="3505200" cy="1219200"/>
          </a:xfrm>
          <a:prstGeom prst="cloudCallout">
            <a:avLst>
              <a:gd name="adj1" fmla="val -29572"/>
              <a:gd name="adj2" fmla="val 731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866356" y="1524000"/>
            <a:ext cx="2410244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3657600" y="1524000"/>
            <a:ext cx="3810000" cy="1475999"/>
          </a:xfrm>
          <a:prstGeom prst="cloudCallout">
            <a:avLst>
              <a:gd name="adj1" fmla="val -31269"/>
              <a:gd name="adj2" fmla="val 681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22" name="Pictur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74" y="3200399"/>
            <a:ext cx="6291826" cy="118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098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niềm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vui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thư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giãn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3467477" y="1150936"/>
            <a:ext cx="4358357" cy="1999669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,...?</a:t>
            </a:r>
          </a:p>
        </p:txBody>
      </p:sp>
      <p:sp>
        <p:nvSpPr>
          <p:cNvPr id="4" name="Rectangle 3"/>
          <p:cNvSpPr/>
          <p:nvPr/>
        </p:nvSpPr>
        <p:spPr>
          <a:xfrm>
            <a:off x="918815" y="3276600"/>
            <a:ext cx="552725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098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niềm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vui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thư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giãn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4126117" y="1150937"/>
            <a:ext cx="3570083" cy="1058863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1676400" y="1303337"/>
            <a:ext cx="3570083" cy="1058863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967378" y="1371600"/>
            <a:ext cx="674645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984992" y="2667000"/>
            <a:ext cx="526340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kí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phim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693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07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lo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lắng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652505" y="1761095"/>
            <a:ext cx="3570083" cy="1058863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4320766" y="1340905"/>
            <a:ext cx="3795712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07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lo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lắng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</a:p>
        </p:txBody>
      </p:sp>
      <p:sp>
        <p:nvSpPr>
          <p:cNvPr id="4" name="Rectangle 3"/>
          <p:cNvSpPr/>
          <p:nvPr/>
        </p:nvSpPr>
        <p:spPr>
          <a:xfrm>
            <a:off x="780862" y="1295400"/>
            <a:ext cx="463311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4409693" y="774268"/>
            <a:ext cx="3570083" cy="1058863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9171" y="2971800"/>
            <a:ext cx="4830025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319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07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lo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lắng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</a:p>
        </p:txBody>
      </p:sp>
      <p:sp>
        <p:nvSpPr>
          <p:cNvPr id="4" name="Rectangle 3"/>
          <p:cNvSpPr/>
          <p:nvPr/>
        </p:nvSpPr>
        <p:spPr>
          <a:xfrm>
            <a:off x="753701" y="1404279"/>
            <a:ext cx="4199299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NHÓM: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?).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04279"/>
            <a:ext cx="3046986" cy="20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46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07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lo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lắng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3733801" y="774268"/>
            <a:ext cx="4245976" cy="1511732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926320" y="2895600"/>
            <a:ext cx="678723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304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Suy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nghĩ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cực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xúc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</a:p>
        </p:txBody>
      </p:sp>
      <p:pic>
        <p:nvPicPr>
          <p:cNvPr id="22" name="Picture 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60" y="1295400"/>
            <a:ext cx="3135630" cy="2114550"/>
          </a:xfrm>
          <a:prstGeom prst="rect">
            <a:avLst/>
          </a:prstGeom>
        </p:spPr>
      </p:pic>
      <p:sp>
        <p:nvSpPr>
          <p:cNvPr id="23" name="Cloud Callout 22"/>
          <p:cNvSpPr/>
          <p:nvPr/>
        </p:nvSpPr>
        <p:spPr>
          <a:xfrm>
            <a:off x="4267200" y="1371600"/>
            <a:ext cx="3829692" cy="1447800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3505200"/>
            <a:ext cx="7239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102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Suy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nghĩ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cực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xúc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3850916" y="1155464"/>
            <a:ext cx="4245976" cy="1511732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371600"/>
            <a:ext cx="4191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36576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28" y="2230709"/>
            <a:ext cx="3181772" cy="20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5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Suy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nghĩ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cực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xúc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3276600"/>
            <a:ext cx="71247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Ngoại đừng đem con cho người ta ngoại nha. Mai con có tay, con sẽ đi làm kiếm tiền nuôi ngoại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, cô bé không tay không chân Trần Thị Hiếu Thảo (ở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Cù Lao Dung, Sóc Trăng) luôn lạc quan khiến ngoại bé rơi nước mắt.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01" y="1295400"/>
            <a:ext cx="2828999" cy="1881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1"/>
            <a:ext cx="2774450" cy="184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4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Suy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nghĩ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cực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xúc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2635" y="1447800"/>
            <a:ext cx="587343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clip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dung hay,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814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784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tư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đứng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ngồi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</a:p>
        </p:txBody>
      </p:sp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4" y="1295400"/>
            <a:ext cx="6603565" cy="1549597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2286000" y="2715001"/>
            <a:ext cx="3810000" cy="1475999"/>
          </a:xfrm>
          <a:prstGeom prst="cloudCallout">
            <a:avLst>
              <a:gd name="adj1" fmla="val -31269"/>
              <a:gd name="adj2" fmla="val 681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51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793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chiếc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lọ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thần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kì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34" y="1143000"/>
            <a:ext cx="3653166" cy="3136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0861" y="1295400"/>
            <a:ext cx="3029139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457200" y="2590800"/>
            <a:ext cx="4245976" cy="1511732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91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793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chiếc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lọ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thần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kì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</a:p>
        </p:txBody>
      </p:sp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87" y="1425944"/>
            <a:ext cx="5440470" cy="2833688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746902" y="1462181"/>
            <a:ext cx="4160076" cy="1128619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468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thắng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94" y="1524000"/>
            <a:ext cx="6491996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thắng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46" y="1524000"/>
            <a:ext cx="6553200" cy="17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20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thắng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19200"/>
            <a:ext cx="4124738" cy="316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46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thắng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1869532" y="1335432"/>
            <a:ext cx="4434698" cy="1509619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3646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003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Xử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lí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huống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giận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lo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lắng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2000" y="2133600"/>
            <a:ext cx="37338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tức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94710" y="2152699"/>
            <a:ext cx="344182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76299" y="1371600"/>
            <a:ext cx="2718017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42417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07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Cho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tôi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</a:p>
        </p:txBody>
      </p:sp>
      <p:sp>
        <p:nvSpPr>
          <p:cNvPr id="4" name="Rectangle 3"/>
          <p:cNvSpPr/>
          <p:nvPr/>
        </p:nvSpPr>
        <p:spPr>
          <a:xfrm>
            <a:off x="4353284" y="1563779"/>
            <a:ext cx="32766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 NGỮ MÔ TẢ BẠN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Hay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cớ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173525" y="1563779"/>
            <a:ext cx="4093675" cy="1331821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371192" y="1828800"/>
            <a:ext cx="4658008" cy="1572285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586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488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Khảo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cuối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12" y="1235474"/>
            <a:ext cx="3941788" cy="3260326"/>
          </a:xfrm>
          <a:prstGeom prst="rect">
            <a:avLst/>
          </a:prstGeom>
        </p:spPr>
      </p:pic>
      <p:sp>
        <p:nvSpPr>
          <p:cNvPr id="19" name="Cloud Callout 18"/>
          <p:cNvSpPr/>
          <p:nvPr/>
        </p:nvSpPr>
        <p:spPr>
          <a:xfrm>
            <a:off x="533400" y="1295400"/>
            <a:ext cx="4093675" cy="1331821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4550" y="3200400"/>
            <a:ext cx="288405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ý: 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ý: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ý: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63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1621325" y="1371600"/>
            <a:ext cx="4855675" cy="1752600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9231" y="3468469"/>
            <a:ext cx="613216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63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784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tư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đứng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ngồi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76300" y="1371600"/>
            <a:ext cx="20193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1828800" y="2057400"/>
            <a:ext cx="3810000" cy="1475999"/>
          </a:xfrm>
          <a:prstGeom prst="cloudCallout">
            <a:avLst>
              <a:gd name="adj1" fmla="val -31269"/>
              <a:gd name="adj2" fmla="val 681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3581400" y="1219200"/>
            <a:ext cx="3163008" cy="152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686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20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003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Sắp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xếp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gian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10686"/>
            <a:ext cx="4599395" cy="27565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7800" y="1439614"/>
            <a:ext cx="2819400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564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giận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44" y="838200"/>
            <a:ext cx="3886743" cy="27054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4242" y="1371600"/>
            <a:ext cx="301195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ngửa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nhắm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874241" y="3554602"/>
            <a:ext cx="711344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564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giận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1295400"/>
            <a:ext cx="357909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3391374" cy="2219635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1010292" y="2290465"/>
            <a:ext cx="3928317" cy="1066800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1119356" y="2456873"/>
            <a:ext cx="3928317" cy="1276927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85565"/>
            <a:ext cx="3391374" cy="22196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73545" y="3505200"/>
            <a:ext cx="718819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86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23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564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giận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524000"/>
            <a:ext cx="3677290" cy="262448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096000" y="1108868"/>
            <a:ext cx="2000892" cy="7199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xúc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cớ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giọng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mình</a:t>
            </a:r>
            <a:endParaRPr lang="en-US" dirty="0"/>
          </a:p>
        </p:txBody>
      </p:sp>
      <p:sp>
        <p:nvSpPr>
          <p:cNvPr id="23" name="Cloud Callout 22"/>
          <p:cNvSpPr/>
          <p:nvPr/>
        </p:nvSpPr>
        <p:spPr>
          <a:xfrm>
            <a:off x="110283" y="1295400"/>
            <a:ext cx="3699717" cy="1447800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79571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564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giận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2" y="1295400"/>
            <a:ext cx="3047998" cy="2961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828" y="1274863"/>
            <a:ext cx="3259172" cy="2986022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6096000" y="1108868"/>
            <a:ext cx="2000892" cy="7199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tức</a:t>
            </a:r>
            <a:r>
              <a:rPr lang="en-US" dirty="0"/>
              <a:t> </a:t>
            </a:r>
            <a:r>
              <a:rPr lang="en-US" dirty="0" err="1"/>
              <a:t>giận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quát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trai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xáo</a:t>
            </a:r>
            <a:r>
              <a:rPr lang="en-US" dirty="0"/>
              <a:t> </a:t>
            </a:r>
            <a:r>
              <a:rPr lang="en-US" dirty="0" err="1"/>
              <a:t>trộn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60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564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giận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4126117" y="1150937"/>
            <a:ext cx="3699717" cy="1447800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820126" y="1981200"/>
            <a:ext cx="7005707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55930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2067</Words>
  <Application>Microsoft Office PowerPoint</Application>
  <PresentationFormat>Custom</PresentationFormat>
  <Paragraphs>185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TDG</cp:lastModifiedBy>
  <cp:revision>59</cp:revision>
  <dcterms:created xsi:type="dcterms:W3CDTF">2021-08-05T08:35:56Z</dcterms:created>
  <dcterms:modified xsi:type="dcterms:W3CDTF">2024-12-03T15:30:39Z</dcterms:modified>
</cp:coreProperties>
</file>