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42"/>
  </p:notesMasterIdLst>
  <p:sldIdLst>
    <p:sldId id="267" r:id="rId2"/>
    <p:sldId id="257" r:id="rId3"/>
    <p:sldId id="256" r:id="rId4"/>
    <p:sldId id="328" r:id="rId5"/>
    <p:sldId id="329" r:id="rId6"/>
    <p:sldId id="331" r:id="rId7"/>
    <p:sldId id="330" r:id="rId8"/>
    <p:sldId id="332" r:id="rId9"/>
    <p:sldId id="265" r:id="rId10"/>
    <p:sldId id="333" r:id="rId11"/>
    <p:sldId id="334" r:id="rId12"/>
    <p:sldId id="335" r:id="rId13"/>
    <p:sldId id="336" r:id="rId14"/>
    <p:sldId id="337" r:id="rId15"/>
    <p:sldId id="338" r:id="rId16"/>
    <p:sldId id="339" r:id="rId17"/>
    <p:sldId id="340" r:id="rId18"/>
    <p:sldId id="341" r:id="rId19"/>
    <p:sldId id="312" r:id="rId20"/>
    <p:sldId id="345" r:id="rId21"/>
    <p:sldId id="346" r:id="rId22"/>
    <p:sldId id="347" r:id="rId23"/>
    <p:sldId id="348" r:id="rId24"/>
    <p:sldId id="350" r:id="rId25"/>
    <p:sldId id="351" r:id="rId26"/>
    <p:sldId id="352" r:id="rId27"/>
    <p:sldId id="353" r:id="rId28"/>
    <p:sldId id="292" r:id="rId29"/>
    <p:sldId id="354" r:id="rId30"/>
    <p:sldId id="357" r:id="rId31"/>
    <p:sldId id="358" r:id="rId32"/>
    <p:sldId id="359" r:id="rId33"/>
    <p:sldId id="360" r:id="rId34"/>
    <p:sldId id="361" r:id="rId35"/>
    <p:sldId id="315" r:id="rId36"/>
    <p:sldId id="364" r:id="rId37"/>
    <p:sldId id="367" r:id="rId38"/>
    <p:sldId id="369" r:id="rId39"/>
    <p:sldId id="280" r:id="rId40"/>
    <p:sldId id="310"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Bebas Neue" panose="020B0604020202020204" charset="0"/>
      <p:regular r:id="rId47"/>
    </p:embeddedFont>
    <p:embeddedFont>
      <p:font typeface="Cambria Math" panose="02040503050406030204" pitchFamily="18" charset="0"/>
      <p:regular r:id="rId48"/>
    </p:embeddedFont>
    <p:embeddedFont>
      <p:font typeface="Outfit" panose="020B0604020202020204" charset="0"/>
      <p:regular r:id="rId49"/>
      <p:bold r:id="rId50"/>
    </p:embeddedFont>
    <p:embeddedFont>
      <p:font typeface="Figtree"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3D9674-7532-463A-A7DA-BD8DD3AC84AA}">
  <a:tblStyle styleId="{313D9674-7532-463A-A7DA-BD8DD3AC84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52A873-53CE-432C-951C-C404F9C3DF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5" d="100"/>
          <a:sy n="95" d="100"/>
        </p:scale>
        <p:origin x="1506"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79503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32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69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18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21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89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115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06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96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700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688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54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de4ab07420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de4ab07420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599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95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509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101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788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093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936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517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9345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169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78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521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682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730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327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102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778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835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515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018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498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43d9bef0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43d9bef0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6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7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13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507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32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42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66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67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6" y="970222"/>
            <a:ext cx="5152800" cy="2669400"/>
          </a:xfrm>
          <a:prstGeom prst="rect">
            <a:avLst/>
          </a:prstGeom>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000" b="1">
                <a:solidFill>
                  <a:schemeClr val="dk2"/>
                </a:solidFill>
                <a:latin typeface="Outfit"/>
                <a:ea typeface="Outfit"/>
                <a:cs typeface="Outfit"/>
                <a:sym typeface="Outfit"/>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944297"/>
            <a:ext cx="4179600" cy="4758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Figtree"/>
                <a:ea typeface="Figtree"/>
                <a:cs typeface="Figtree"/>
                <a:sym typeface="Figtre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8285406" y="2453776"/>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2329" y="2800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337194" y="2134994"/>
            <a:ext cx="187415" cy="449030"/>
            <a:chOff x="6425819" y="2473772"/>
            <a:chExt cx="187414" cy="449030"/>
          </a:xfrm>
        </p:grpSpPr>
        <p:sp>
          <p:nvSpPr>
            <p:cNvPr id="14" name="Google Shape;14;p2"/>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a:off x="220294" y="351054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4673" y="341144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92759" y="2394849"/>
            <a:ext cx="156183" cy="376740"/>
            <a:chOff x="4261229" y="284749"/>
            <a:chExt cx="156183" cy="376740"/>
          </a:xfrm>
        </p:grpSpPr>
        <p:sp>
          <p:nvSpPr>
            <p:cNvPr id="19" name="Google Shape;19;p2"/>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rot="5400000">
            <a:off x="713214" y="2317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865207" y="2565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8107714" y="44200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4"/>
        <p:cNvGrpSpPr/>
        <p:nvPr/>
      </p:nvGrpSpPr>
      <p:grpSpPr>
        <a:xfrm>
          <a:off x="0" y="0"/>
          <a:ext cx="0" cy="0"/>
          <a:chOff x="0" y="0"/>
          <a:chExt cx="0" cy="0"/>
        </a:xfrm>
      </p:grpSpPr>
      <p:sp>
        <p:nvSpPr>
          <p:cNvPr id="125" name="Google Shape;125;p14"/>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14"/>
          <p:cNvSpPr/>
          <p:nvPr/>
        </p:nvSpPr>
        <p:spPr>
          <a:xfrm>
            <a:off x="326576" y="15309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350955" y="143187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rot="10800000" flipH="1">
            <a:off x="8031254" y="4632755"/>
            <a:ext cx="380835" cy="380862"/>
          </a:xfrm>
          <a:custGeom>
            <a:avLst/>
            <a:gdLst/>
            <a:ahLst/>
            <a:cxnLst/>
            <a:rect l="l" t="t" r="r" b="b"/>
            <a:pathLst>
              <a:path w="13950" h="13951" extrusionOk="0">
                <a:moveTo>
                  <a:pt x="6975" y="1"/>
                </a:moveTo>
                <a:cubicBezTo>
                  <a:pt x="3125" y="1"/>
                  <a:pt x="0" y="3125"/>
                  <a:pt x="0" y="6975"/>
                </a:cubicBezTo>
                <a:cubicBezTo>
                  <a:pt x="0" y="10826"/>
                  <a:pt x="3125" y="13950"/>
                  <a:pt x="6975" y="13950"/>
                </a:cubicBezTo>
                <a:cubicBezTo>
                  <a:pt x="10825" y="13950"/>
                  <a:pt x="13950" y="10826"/>
                  <a:pt x="13950" y="6975"/>
                </a:cubicBezTo>
                <a:cubicBezTo>
                  <a:pt x="13950" y="3125"/>
                  <a:pt x="10825" y="1"/>
                  <a:pt x="6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4"/>
          <p:cNvGrpSpPr/>
          <p:nvPr/>
        </p:nvGrpSpPr>
        <p:grpSpPr>
          <a:xfrm rot="10800000" flipH="1">
            <a:off x="8345173" y="4453810"/>
            <a:ext cx="404477" cy="404450"/>
            <a:chOff x="2939773" y="4228261"/>
            <a:chExt cx="404477" cy="404450"/>
          </a:xfrm>
        </p:grpSpPr>
        <p:sp>
          <p:nvSpPr>
            <p:cNvPr id="130" name="Google Shape;130;p14"/>
            <p:cNvSpPr/>
            <p:nvPr/>
          </p:nvSpPr>
          <p:spPr>
            <a:xfrm>
              <a:off x="3091342" y="4379803"/>
              <a:ext cx="101338" cy="101338"/>
            </a:xfrm>
            <a:custGeom>
              <a:avLst/>
              <a:gdLst/>
              <a:ahLst/>
              <a:cxnLst/>
              <a:rect l="l" t="t" r="r" b="b"/>
              <a:pathLst>
                <a:path w="3712" h="3712" extrusionOk="0">
                  <a:moveTo>
                    <a:pt x="1842" y="866"/>
                  </a:moveTo>
                  <a:cubicBezTo>
                    <a:pt x="2121" y="866"/>
                    <a:pt x="2372" y="949"/>
                    <a:pt x="2567" y="1145"/>
                  </a:cubicBezTo>
                  <a:cubicBezTo>
                    <a:pt x="2763" y="1340"/>
                    <a:pt x="2874" y="1591"/>
                    <a:pt x="2874" y="1870"/>
                  </a:cubicBezTo>
                  <a:cubicBezTo>
                    <a:pt x="2874" y="2121"/>
                    <a:pt x="2763" y="2372"/>
                    <a:pt x="2567" y="2568"/>
                  </a:cubicBezTo>
                  <a:cubicBezTo>
                    <a:pt x="2372" y="2763"/>
                    <a:pt x="2114" y="2861"/>
                    <a:pt x="1856" y="2861"/>
                  </a:cubicBezTo>
                  <a:cubicBezTo>
                    <a:pt x="1598" y="2861"/>
                    <a:pt x="1340" y="2763"/>
                    <a:pt x="1145" y="2568"/>
                  </a:cubicBezTo>
                  <a:cubicBezTo>
                    <a:pt x="949" y="2372"/>
                    <a:pt x="838" y="2121"/>
                    <a:pt x="838" y="1870"/>
                  </a:cubicBezTo>
                  <a:cubicBezTo>
                    <a:pt x="838" y="1591"/>
                    <a:pt x="949" y="1340"/>
                    <a:pt x="1145" y="1145"/>
                  </a:cubicBezTo>
                  <a:cubicBezTo>
                    <a:pt x="1340" y="949"/>
                    <a:pt x="1591" y="866"/>
                    <a:pt x="1842" y="866"/>
                  </a:cubicBezTo>
                  <a:close/>
                  <a:moveTo>
                    <a:pt x="1842" y="1"/>
                  </a:moveTo>
                  <a:cubicBezTo>
                    <a:pt x="1368" y="1"/>
                    <a:pt x="894" y="196"/>
                    <a:pt x="531" y="559"/>
                  </a:cubicBezTo>
                  <a:cubicBezTo>
                    <a:pt x="196" y="894"/>
                    <a:pt x="1" y="1368"/>
                    <a:pt x="1" y="1870"/>
                  </a:cubicBezTo>
                  <a:cubicBezTo>
                    <a:pt x="1" y="2344"/>
                    <a:pt x="196" y="2819"/>
                    <a:pt x="531" y="3181"/>
                  </a:cubicBezTo>
                  <a:cubicBezTo>
                    <a:pt x="894" y="3516"/>
                    <a:pt x="1368" y="3712"/>
                    <a:pt x="1842" y="3712"/>
                  </a:cubicBezTo>
                  <a:cubicBezTo>
                    <a:pt x="2344" y="3712"/>
                    <a:pt x="2819" y="3516"/>
                    <a:pt x="3181" y="3181"/>
                  </a:cubicBezTo>
                  <a:cubicBezTo>
                    <a:pt x="3516" y="2819"/>
                    <a:pt x="3711" y="2344"/>
                    <a:pt x="3711" y="1870"/>
                  </a:cubicBezTo>
                  <a:cubicBezTo>
                    <a:pt x="3711" y="1368"/>
                    <a:pt x="3516" y="894"/>
                    <a:pt x="3181" y="559"/>
                  </a:cubicBezTo>
                  <a:cubicBezTo>
                    <a:pt x="2819" y="196"/>
                    <a:pt x="2344" y="1"/>
                    <a:pt x="1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2939773" y="4228261"/>
              <a:ext cx="404477" cy="404450"/>
            </a:xfrm>
            <a:custGeom>
              <a:avLst/>
              <a:gdLst/>
              <a:ahLst/>
              <a:cxnLst/>
              <a:rect l="l" t="t" r="r" b="b"/>
              <a:pathLst>
                <a:path w="14816" h="14815" extrusionOk="0">
                  <a:moveTo>
                    <a:pt x="7645" y="865"/>
                  </a:moveTo>
                  <a:cubicBezTo>
                    <a:pt x="7757" y="865"/>
                    <a:pt x="7840" y="949"/>
                    <a:pt x="7840" y="1060"/>
                  </a:cubicBezTo>
                  <a:lnTo>
                    <a:pt x="8036" y="2260"/>
                  </a:lnTo>
                  <a:cubicBezTo>
                    <a:pt x="8119" y="2678"/>
                    <a:pt x="8398" y="2985"/>
                    <a:pt x="8761" y="3125"/>
                  </a:cubicBezTo>
                  <a:cubicBezTo>
                    <a:pt x="9012" y="3181"/>
                    <a:pt x="9263" y="3292"/>
                    <a:pt x="9487" y="3404"/>
                  </a:cubicBezTo>
                  <a:cubicBezTo>
                    <a:pt x="9626" y="3485"/>
                    <a:pt x="9786" y="3523"/>
                    <a:pt x="9949" y="3523"/>
                  </a:cubicBezTo>
                  <a:cubicBezTo>
                    <a:pt x="10175" y="3523"/>
                    <a:pt x="10408" y="3450"/>
                    <a:pt x="10602" y="3320"/>
                  </a:cubicBezTo>
                  <a:lnTo>
                    <a:pt x="11607" y="2595"/>
                  </a:lnTo>
                  <a:cubicBezTo>
                    <a:pt x="11648" y="2564"/>
                    <a:pt x="11685" y="2552"/>
                    <a:pt x="11720" y="2552"/>
                  </a:cubicBezTo>
                  <a:cubicBezTo>
                    <a:pt x="11780" y="2552"/>
                    <a:pt x="11833" y="2587"/>
                    <a:pt x="11886" y="2623"/>
                  </a:cubicBezTo>
                  <a:lnTo>
                    <a:pt x="12193" y="2929"/>
                  </a:lnTo>
                  <a:cubicBezTo>
                    <a:pt x="12276" y="3013"/>
                    <a:pt x="12276" y="3125"/>
                    <a:pt x="12221" y="3236"/>
                  </a:cubicBezTo>
                  <a:lnTo>
                    <a:pt x="11495" y="4213"/>
                  </a:lnTo>
                  <a:cubicBezTo>
                    <a:pt x="11272" y="4548"/>
                    <a:pt x="11216" y="4966"/>
                    <a:pt x="11412" y="5329"/>
                  </a:cubicBezTo>
                  <a:cubicBezTo>
                    <a:pt x="11523" y="5552"/>
                    <a:pt x="11635" y="5803"/>
                    <a:pt x="11718" y="6054"/>
                  </a:cubicBezTo>
                  <a:cubicBezTo>
                    <a:pt x="11830" y="6445"/>
                    <a:pt x="12165" y="6696"/>
                    <a:pt x="12555" y="6779"/>
                  </a:cubicBezTo>
                  <a:lnTo>
                    <a:pt x="13783" y="6975"/>
                  </a:lnTo>
                  <a:cubicBezTo>
                    <a:pt x="13895" y="6975"/>
                    <a:pt x="13950" y="7058"/>
                    <a:pt x="13950" y="7170"/>
                  </a:cubicBezTo>
                  <a:lnTo>
                    <a:pt x="13950" y="7644"/>
                  </a:lnTo>
                  <a:cubicBezTo>
                    <a:pt x="13950" y="7756"/>
                    <a:pt x="13895" y="7840"/>
                    <a:pt x="13783" y="7840"/>
                  </a:cubicBezTo>
                  <a:lnTo>
                    <a:pt x="12555" y="8035"/>
                  </a:lnTo>
                  <a:cubicBezTo>
                    <a:pt x="12165" y="8119"/>
                    <a:pt x="11830" y="8398"/>
                    <a:pt x="11718" y="8760"/>
                  </a:cubicBezTo>
                  <a:cubicBezTo>
                    <a:pt x="11635" y="9011"/>
                    <a:pt x="11523" y="9263"/>
                    <a:pt x="11412" y="9486"/>
                  </a:cubicBezTo>
                  <a:cubicBezTo>
                    <a:pt x="11216" y="9848"/>
                    <a:pt x="11272" y="10267"/>
                    <a:pt x="11495" y="10602"/>
                  </a:cubicBezTo>
                  <a:lnTo>
                    <a:pt x="12221" y="11606"/>
                  </a:lnTo>
                  <a:cubicBezTo>
                    <a:pt x="12304" y="11690"/>
                    <a:pt x="12276" y="11801"/>
                    <a:pt x="12193" y="11885"/>
                  </a:cubicBezTo>
                  <a:lnTo>
                    <a:pt x="11886" y="12192"/>
                  </a:lnTo>
                  <a:cubicBezTo>
                    <a:pt x="11852" y="12242"/>
                    <a:pt x="11809" y="12282"/>
                    <a:pt x="11749" y="12282"/>
                  </a:cubicBezTo>
                  <a:cubicBezTo>
                    <a:pt x="11710" y="12282"/>
                    <a:pt x="11663" y="12264"/>
                    <a:pt x="11607" y="12220"/>
                  </a:cubicBezTo>
                  <a:lnTo>
                    <a:pt x="10602" y="11494"/>
                  </a:lnTo>
                  <a:cubicBezTo>
                    <a:pt x="10411" y="11367"/>
                    <a:pt x="10193" y="11303"/>
                    <a:pt x="9973" y="11303"/>
                  </a:cubicBezTo>
                  <a:cubicBezTo>
                    <a:pt x="9808" y="11303"/>
                    <a:pt x="9642" y="11339"/>
                    <a:pt x="9487" y="11411"/>
                  </a:cubicBezTo>
                  <a:cubicBezTo>
                    <a:pt x="9263" y="11522"/>
                    <a:pt x="9012" y="11634"/>
                    <a:pt x="8761" y="11718"/>
                  </a:cubicBezTo>
                  <a:cubicBezTo>
                    <a:pt x="8398" y="11829"/>
                    <a:pt x="8119" y="12164"/>
                    <a:pt x="8064" y="12555"/>
                  </a:cubicBezTo>
                  <a:lnTo>
                    <a:pt x="7868" y="13782"/>
                  </a:lnTo>
                  <a:cubicBezTo>
                    <a:pt x="7840" y="13894"/>
                    <a:pt x="7757" y="13950"/>
                    <a:pt x="7645" y="13950"/>
                  </a:cubicBezTo>
                  <a:lnTo>
                    <a:pt x="7199" y="13950"/>
                  </a:lnTo>
                  <a:cubicBezTo>
                    <a:pt x="7087" y="13950"/>
                    <a:pt x="6976" y="13894"/>
                    <a:pt x="6976" y="13782"/>
                  </a:cubicBezTo>
                  <a:lnTo>
                    <a:pt x="6780" y="12555"/>
                  </a:lnTo>
                  <a:cubicBezTo>
                    <a:pt x="6725" y="12164"/>
                    <a:pt x="6446" y="11829"/>
                    <a:pt x="6055" y="11718"/>
                  </a:cubicBezTo>
                  <a:cubicBezTo>
                    <a:pt x="5804" y="11634"/>
                    <a:pt x="5553" y="11550"/>
                    <a:pt x="5330" y="11411"/>
                  </a:cubicBezTo>
                  <a:cubicBezTo>
                    <a:pt x="5190" y="11327"/>
                    <a:pt x="5023" y="11299"/>
                    <a:pt x="4855" y="11299"/>
                  </a:cubicBezTo>
                  <a:cubicBezTo>
                    <a:pt x="4632" y="11299"/>
                    <a:pt x="4409" y="11383"/>
                    <a:pt x="4214" y="11494"/>
                  </a:cubicBezTo>
                  <a:lnTo>
                    <a:pt x="3237" y="12220"/>
                  </a:lnTo>
                  <a:cubicBezTo>
                    <a:pt x="3181" y="12264"/>
                    <a:pt x="3134" y="12282"/>
                    <a:pt x="3095" y="12282"/>
                  </a:cubicBezTo>
                  <a:cubicBezTo>
                    <a:pt x="3035" y="12282"/>
                    <a:pt x="2992" y="12242"/>
                    <a:pt x="2958" y="12192"/>
                  </a:cubicBezTo>
                  <a:lnTo>
                    <a:pt x="2623" y="11885"/>
                  </a:lnTo>
                  <a:cubicBezTo>
                    <a:pt x="2540" y="11801"/>
                    <a:pt x="2540" y="11690"/>
                    <a:pt x="2595" y="11606"/>
                  </a:cubicBezTo>
                  <a:lnTo>
                    <a:pt x="3321" y="10602"/>
                  </a:lnTo>
                  <a:cubicBezTo>
                    <a:pt x="3572" y="10267"/>
                    <a:pt x="3600" y="9848"/>
                    <a:pt x="3405" y="9486"/>
                  </a:cubicBezTo>
                  <a:cubicBezTo>
                    <a:pt x="3293" y="9263"/>
                    <a:pt x="3181" y="9011"/>
                    <a:pt x="3098" y="8788"/>
                  </a:cubicBezTo>
                  <a:cubicBezTo>
                    <a:pt x="2986" y="8398"/>
                    <a:pt x="2651" y="8119"/>
                    <a:pt x="2261" y="8063"/>
                  </a:cubicBezTo>
                  <a:lnTo>
                    <a:pt x="1061" y="7868"/>
                  </a:lnTo>
                  <a:cubicBezTo>
                    <a:pt x="949" y="7840"/>
                    <a:pt x="866" y="7756"/>
                    <a:pt x="866" y="7644"/>
                  </a:cubicBezTo>
                  <a:lnTo>
                    <a:pt x="866" y="7198"/>
                  </a:lnTo>
                  <a:cubicBezTo>
                    <a:pt x="866" y="7086"/>
                    <a:pt x="949" y="6975"/>
                    <a:pt x="1061" y="6975"/>
                  </a:cubicBezTo>
                  <a:lnTo>
                    <a:pt x="2261" y="6779"/>
                  </a:lnTo>
                  <a:cubicBezTo>
                    <a:pt x="2651" y="6724"/>
                    <a:pt x="2986" y="6445"/>
                    <a:pt x="3098" y="6054"/>
                  </a:cubicBezTo>
                  <a:cubicBezTo>
                    <a:pt x="3181" y="5803"/>
                    <a:pt x="3293" y="5552"/>
                    <a:pt x="3405" y="5329"/>
                  </a:cubicBezTo>
                  <a:cubicBezTo>
                    <a:pt x="3600" y="4966"/>
                    <a:pt x="3544" y="4548"/>
                    <a:pt x="3321" y="4213"/>
                  </a:cubicBezTo>
                  <a:lnTo>
                    <a:pt x="2595" y="3236"/>
                  </a:lnTo>
                  <a:cubicBezTo>
                    <a:pt x="2540" y="3153"/>
                    <a:pt x="2540" y="3013"/>
                    <a:pt x="2623" y="2957"/>
                  </a:cubicBezTo>
                  <a:lnTo>
                    <a:pt x="2930" y="2623"/>
                  </a:lnTo>
                  <a:cubicBezTo>
                    <a:pt x="2983" y="2587"/>
                    <a:pt x="3036" y="2552"/>
                    <a:pt x="3103" y="2552"/>
                  </a:cubicBezTo>
                  <a:cubicBezTo>
                    <a:pt x="3142" y="2552"/>
                    <a:pt x="3186" y="2564"/>
                    <a:pt x="3237" y="2595"/>
                  </a:cubicBezTo>
                  <a:lnTo>
                    <a:pt x="4214" y="3320"/>
                  </a:lnTo>
                  <a:cubicBezTo>
                    <a:pt x="4408" y="3450"/>
                    <a:pt x="4632" y="3523"/>
                    <a:pt x="4856" y="3523"/>
                  </a:cubicBezTo>
                  <a:cubicBezTo>
                    <a:pt x="5017" y="3523"/>
                    <a:pt x="5178" y="3485"/>
                    <a:pt x="5330" y="3404"/>
                  </a:cubicBezTo>
                  <a:cubicBezTo>
                    <a:pt x="5553" y="3292"/>
                    <a:pt x="5804" y="3181"/>
                    <a:pt x="6055" y="3125"/>
                  </a:cubicBezTo>
                  <a:cubicBezTo>
                    <a:pt x="6418" y="2985"/>
                    <a:pt x="6697" y="2650"/>
                    <a:pt x="6780" y="2260"/>
                  </a:cubicBezTo>
                  <a:lnTo>
                    <a:pt x="6976" y="1060"/>
                  </a:lnTo>
                  <a:cubicBezTo>
                    <a:pt x="6976" y="949"/>
                    <a:pt x="7059" y="865"/>
                    <a:pt x="7171" y="865"/>
                  </a:cubicBezTo>
                  <a:close/>
                  <a:moveTo>
                    <a:pt x="7171" y="0"/>
                  </a:moveTo>
                  <a:cubicBezTo>
                    <a:pt x="6641" y="0"/>
                    <a:pt x="6194" y="391"/>
                    <a:pt x="6111" y="921"/>
                  </a:cubicBezTo>
                  <a:lnTo>
                    <a:pt x="5943" y="2120"/>
                  </a:lnTo>
                  <a:cubicBezTo>
                    <a:pt x="5915" y="2204"/>
                    <a:pt x="5860" y="2288"/>
                    <a:pt x="5804" y="2288"/>
                  </a:cubicBezTo>
                  <a:cubicBezTo>
                    <a:pt x="5497" y="2399"/>
                    <a:pt x="5218" y="2511"/>
                    <a:pt x="4939" y="2650"/>
                  </a:cubicBezTo>
                  <a:cubicBezTo>
                    <a:pt x="4904" y="2662"/>
                    <a:pt x="4870" y="2669"/>
                    <a:pt x="4837" y="2669"/>
                  </a:cubicBezTo>
                  <a:cubicBezTo>
                    <a:pt x="4791" y="2669"/>
                    <a:pt x="4748" y="2655"/>
                    <a:pt x="4716" y="2623"/>
                  </a:cubicBezTo>
                  <a:lnTo>
                    <a:pt x="3711" y="1897"/>
                  </a:lnTo>
                  <a:cubicBezTo>
                    <a:pt x="3537" y="1773"/>
                    <a:pt x="3319" y="1709"/>
                    <a:pt x="3098" y="1709"/>
                  </a:cubicBezTo>
                  <a:cubicBezTo>
                    <a:pt x="2824" y="1709"/>
                    <a:pt x="2545" y="1808"/>
                    <a:pt x="2344" y="2009"/>
                  </a:cubicBezTo>
                  <a:lnTo>
                    <a:pt x="2010" y="2344"/>
                  </a:lnTo>
                  <a:cubicBezTo>
                    <a:pt x="1647" y="2706"/>
                    <a:pt x="1591" y="3292"/>
                    <a:pt x="1898" y="3738"/>
                  </a:cubicBezTo>
                  <a:lnTo>
                    <a:pt x="2623" y="4715"/>
                  </a:lnTo>
                  <a:cubicBezTo>
                    <a:pt x="2679" y="4799"/>
                    <a:pt x="2679" y="4882"/>
                    <a:pt x="2651" y="4938"/>
                  </a:cubicBezTo>
                  <a:cubicBezTo>
                    <a:pt x="2512" y="5217"/>
                    <a:pt x="2400" y="5496"/>
                    <a:pt x="2289" y="5803"/>
                  </a:cubicBezTo>
                  <a:cubicBezTo>
                    <a:pt x="2261" y="5859"/>
                    <a:pt x="2205" y="5915"/>
                    <a:pt x="2121" y="5943"/>
                  </a:cubicBezTo>
                  <a:lnTo>
                    <a:pt x="921" y="6138"/>
                  </a:lnTo>
                  <a:cubicBezTo>
                    <a:pt x="391" y="6222"/>
                    <a:pt x="1" y="6668"/>
                    <a:pt x="1" y="7198"/>
                  </a:cubicBezTo>
                  <a:lnTo>
                    <a:pt x="1" y="7644"/>
                  </a:lnTo>
                  <a:cubicBezTo>
                    <a:pt x="1" y="8174"/>
                    <a:pt x="391" y="8621"/>
                    <a:pt x="921" y="8705"/>
                  </a:cubicBezTo>
                  <a:lnTo>
                    <a:pt x="2121" y="8900"/>
                  </a:lnTo>
                  <a:cubicBezTo>
                    <a:pt x="2205" y="8900"/>
                    <a:pt x="2261" y="8956"/>
                    <a:pt x="2289" y="9039"/>
                  </a:cubicBezTo>
                  <a:cubicBezTo>
                    <a:pt x="2400" y="9318"/>
                    <a:pt x="2512" y="9625"/>
                    <a:pt x="2651" y="9904"/>
                  </a:cubicBezTo>
                  <a:cubicBezTo>
                    <a:pt x="2679" y="9960"/>
                    <a:pt x="2679" y="10044"/>
                    <a:pt x="2623" y="10099"/>
                  </a:cubicBezTo>
                  <a:lnTo>
                    <a:pt x="1898" y="11104"/>
                  </a:lnTo>
                  <a:cubicBezTo>
                    <a:pt x="1591" y="11522"/>
                    <a:pt x="1647" y="12108"/>
                    <a:pt x="2010" y="12471"/>
                  </a:cubicBezTo>
                  <a:lnTo>
                    <a:pt x="2344" y="12806"/>
                  </a:lnTo>
                  <a:cubicBezTo>
                    <a:pt x="2548" y="13010"/>
                    <a:pt x="2831" y="13116"/>
                    <a:pt x="3115" y="13116"/>
                  </a:cubicBezTo>
                  <a:cubicBezTo>
                    <a:pt x="3335" y="13116"/>
                    <a:pt x="3556" y="13052"/>
                    <a:pt x="3739" y="12917"/>
                  </a:cubicBezTo>
                  <a:lnTo>
                    <a:pt x="4716" y="12192"/>
                  </a:lnTo>
                  <a:cubicBezTo>
                    <a:pt x="4765" y="12159"/>
                    <a:pt x="4814" y="12146"/>
                    <a:pt x="4857" y="12146"/>
                  </a:cubicBezTo>
                  <a:cubicBezTo>
                    <a:pt x="4888" y="12146"/>
                    <a:pt x="4916" y="12152"/>
                    <a:pt x="4939" y="12164"/>
                  </a:cubicBezTo>
                  <a:cubicBezTo>
                    <a:pt x="5218" y="12304"/>
                    <a:pt x="5497" y="12443"/>
                    <a:pt x="5804" y="12527"/>
                  </a:cubicBezTo>
                  <a:cubicBezTo>
                    <a:pt x="5860" y="12555"/>
                    <a:pt x="5915" y="12610"/>
                    <a:pt x="5943" y="12694"/>
                  </a:cubicBezTo>
                  <a:lnTo>
                    <a:pt x="6139" y="13922"/>
                  </a:lnTo>
                  <a:cubicBezTo>
                    <a:pt x="6222" y="14424"/>
                    <a:pt x="6669" y="14814"/>
                    <a:pt x="7199" y="14814"/>
                  </a:cubicBezTo>
                  <a:lnTo>
                    <a:pt x="7645" y="14814"/>
                  </a:lnTo>
                  <a:cubicBezTo>
                    <a:pt x="8175" y="14814"/>
                    <a:pt x="8622" y="14424"/>
                    <a:pt x="8705" y="13922"/>
                  </a:cubicBezTo>
                  <a:lnTo>
                    <a:pt x="8901" y="12694"/>
                  </a:lnTo>
                  <a:cubicBezTo>
                    <a:pt x="8901" y="12610"/>
                    <a:pt x="8956" y="12555"/>
                    <a:pt x="9040" y="12527"/>
                  </a:cubicBezTo>
                  <a:cubicBezTo>
                    <a:pt x="9319" y="12443"/>
                    <a:pt x="9626" y="12304"/>
                    <a:pt x="9877" y="12164"/>
                  </a:cubicBezTo>
                  <a:cubicBezTo>
                    <a:pt x="9912" y="12152"/>
                    <a:pt x="9946" y="12146"/>
                    <a:pt x="9979" y="12146"/>
                  </a:cubicBezTo>
                  <a:cubicBezTo>
                    <a:pt x="10025" y="12146"/>
                    <a:pt x="10068" y="12159"/>
                    <a:pt x="10100" y="12192"/>
                  </a:cubicBezTo>
                  <a:lnTo>
                    <a:pt x="11105" y="12917"/>
                  </a:lnTo>
                  <a:cubicBezTo>
                    <a:pt x="11288" y="13052"/>
                    <a:pt x="11503" y="13116"/>
                    <a:pt x="11718" y="13116"/>
                  </a:cubicBezTo>
                  <a:cubicBezTo>
                    <a:pt x="11993" y="13116"/>
                    <a:pt x="12268" y="13010"/>
                    <a:pt x="12472" y="12806"/>
                  </a:cubicBezTo>
                  <a:lnTo>
                    <a:pt x="12807" y="12471"/>
                  </a:lnTo>
                  <a:cubicBezTo>
                    <a:pt x="13169" y="12108"/>
                    <a:pt x="13225" y="11522"/>
                    <a:pt x="12918" y="11104"/>
                  </a:cubicBezTo>
                  <a:lnTo>
                    <a:pt x="12193" y="10099"/>
                  </a:lnTo>
                  <a:cubicBezTo>
                    <a:pt x="12137" y="10044"/>
                    <a:pt x="12137" y="9960"/>
                    <a:pt x="12165" y="9876"/>
                  </a:cubicBezTo>
                  <a:cubicBezTo>
                    <a:pt x="12304" y="9597"/>
                    <a:pt x="12416" y="9318"/>
                    <a:pt x="12528" y="9039"/>
                  </a:cubicBezTo>
                  <a:cubicBezTo>
                    <a:pt x="12555" y="8956"/>
                    <a:pt x="12611" y="8900"/>
                    <a:pt x="12695" y="8900"/>
                  </a:cubicBezTo>
                  <a:lnTo>
                    <a:pt x="13895" y="8705"/>
                  </a:lnTo>
                  <a:cubicBezTo>
                    <a:pt x="14425" y="8621"/>
                    <a:pt x="14815" y="8174"/>
                    <a:pt x="14815" y="7644"/>
                  </a:cubicBezTo>
                  <a:lnTo>
                    <a:pt x="14815" y="7170"/>
                  </a:lnTo>
                  <a:cubicBezTo>
                    <a:pt x="14815" y="6640"/>
                    <a:pt x="14425" y="6194"/>
                    <a:pt x="13895" y="6110"/>
                  </a:cubicBezTo>
                  <a:lnTo>
                    <a:pt x="12695" y="5943"/>
                  </a:lnTo>
                  <a:cubicBezTo>
                    <a:pt x="12611" y="5915"/>
                    <a:pt x="12555" y="5859"/>
                    <a:pt x="12528" y="5803"/>
                  </a:cubicBezTo>
                  <a:cubicBezTo>
                    <a:pt x="12416" y="5496"/>
                    <a:pt x="12304" y="5217"/>
                    <a:pt x="12165" y="4938"/>
                  </a:cubicBezTo>
                  <a:cubicBezTo>
                    <a:pt x="12137" y="4882"/>
                    <a:pt x="12137" y="4799"/>
                    <a:pt x="12193" y="4715"/>
                  </a:cubicBezTo>
                  <a:lnTo>
                    <a:pt x="12918" y="3711"/>
                  </a:lnTo>
                  <a:cubicBezTo>
                    <a:pt x="13225" y="3292"/>
                    <a:pt x="13169" y="2706"/>
                    <a:pt x="12807" y="2344"/>
                  </a:cubicBezTo>
                  <a:lnTo>
                    <a:pt x="12472" y="2009"/>
                  </a:lnTo>
                  <a:cubicBezTo>
                    <a:pt x="12271" y="1808"/>
                    <a:pt x="11992" y="1709"/>
                    <a:pt x="11718" y="1709"/>
                  </a:cubicBezTo>
                  <a:cubicBezTo>
                    <a:pt x="11497" y="1709"/>
                    <a:pt x="11279" y="1773"/>
                    <a:pt x="11105" y="1897"/>
                  </a:cubicBezTo>
                  <a:lnTo>
                    <a:pt x="10100" y="2623"/>
                  </a:lnTo>
                  <a:cubicBezTo>
                    <a:pt x="10068" y="2655"/>
                    <a:pt x="10025" y="2669"/>
                    <a:pt x="9979" y="2669"/>
                  </a:cubicBezTo>
                  <a:cubicBezTo>
                    <a:pt x="9946" y="2669"/>
                    <a:pt x="9912" y="2662"/>
                    <a:pt x="9877" y="2650"/>
                  </a:cubicBezTo>
                  <a:cubicBezTo>
                    <a:pt x="9598" y="2511"/>
                    <a:pt x="9319" y="2399"/>
                    <a:pt x="9012" y="2288"/>
                  </a:cubicBezTo>
                  <a:cubicBezTo>
                    <a:pt x="8956" y="2288"/>
                    <a:pt x="8901" y="2204"/>
                    <a:pt x="8901" y="2120"/>
                  </a:cubicBezTo>
                  <a:lnTo>
                    <a:pt x="8705" y="921"/>
                  </a:lnTo>
                  <a:cubicBezTo>
                    <a:pt x="8622" y="391"/>
                    <a:pt x="8175" y="0"/>
                    <a:pt x="7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4"/>
          <p:cNvSpPr/>
          <p:nvPr/>
        </p:nvSpPr>
        <p:spPr>
          <a:xfrm>
            <a:off x="237336" y="4171263"/>
            <a:ext cx="263554" cy="262872"/>
          </a:xfrm>
          <a:custGeom>
            <a:avLst/>
            <a:gdLst/>
            <a:ahLst/>
            <a:cxnLst/>
            <a:rect l="l" t="t" r="r" b="b"/>
            <a:pathLst>
              <a:path w="9654" h="9629" extrusionOk="0">
                <a:moveTo>
                  <a:pt x="4151" y="0"/>
                </a:moveTo>
                <a:cubicBezTo>
                  <a:pt x="4135" y="0"/>
                  <a:pt x="4118" y="1"/>
                  <a:pt x="4102" y="3"/>
                </a:cubicBezTo>
                <a:cubicBezTo>
                  <a:pt x="3851" y="59"/>
                  <a:pt x="3600" y="115"/>
                  <a:pt x="3349" y="171"/>
                </a:cubicBezTo>
                <a:cubicBezTo>
                  <a:pt x="3126" y="255"/>
                  <a:pt x="3014" y="506"/>
                  <a:pt x="3070" y="729"/>
                </a:cubicBezTo>
                <a:cubicBezTo>
                  <a:pt x="3126" y="896"/>
                  <a:pt x="3321" y="1008"/>
                  <a:pt x="3488" y="1008"/>
                </a:cubicBezTo>
                <a:lnTo>
                  <a:pt x="3628" y="1008"/>
                </a:lnTo>
                <a:cubicBezTo>
                  <a:pt x="3823" y="924"/>
                  <a:pt x="4018" y="896"/>
                  <a:pt x="4214" y="840"/>
                </a:cubicBezTo>
                <a:cubicBezTo>
                  <a:pt x="4465" y="812"/>
                  <a:pt x="4604" y="589"/>
                  <a:pt x="4576" y="366"/>
                </a:cubicBezTo>
                <a:cubicBezTo>
                  <a:pt x="4551" y="159"/>
                  <a:pt x="4357" y="0"/>
                  <a:pt x="4151" y="0"/>
                </a:cubicBezTo>
                <a:close/>
                <a:moveTo>
                  <a:pt x="5521" y="20"/>
                </a:moveTo>
                <a:cubicBezTo>
                  <a:pt x="5330" y="20"/>
                  <a:pt x="5155" y="172"/>
                  <a:pt x="5106" y="366"/>
                </a:cubicBezTo>
                <a:cubicBezTo>
                  <a:pt x="5079" y="617"/>
                  <a:pt x="5246" y="812"/>
                  <a:pt x="5469" y="868"/>
                </a:cubicBezTo>
                <a:cubicBezTo>
                  <a:pt x="5664" y="896"/>
                  <a:pt x="5888" y="952"/>
                  <a:pt x="6083" y="1008"/>
                </a:cubicBezTo>
                <a:cubicBezTo>
                  <a:pt x="6111" y="1036"/>
                  <a:pt x="6167" y="1036"/>
                  <a:pt x="6195" y="1036"/>
                </a:cubicBezTo>
                <a:cubicBezTo>
                  <a:pt x="6390" y="1036"/>
                  <a:pt x="6557" y="924"/>
                  <a:pt x="6613" y="729"/>
                </a:cubicBezTo>
                <a:cubicBezTo>
                  <a:pt x="6697" y="506"/>
                  <a:pt x="6557" y="282"/>
                  <a:pt x="6334" y="199"/>
                </a:cubicBezTo>
                <a:cubicBezTo>
                  <a:pt x="6111" y="115"/>
                  <a:pt x="5860" y="59"/>
                  <a:pt x="5609" y="31"/>
                </a:cubicBezTo>
                <a:cubicBezTo>
                  <a:pt x="5579" y="24"/>
                  <a:pt x="5550" y="20"/>
                  <a:pt x="5521" y="20"/>
                </a:cubicBezTo>
                <a:close/>
                <a:moveTo>
                  <a:pt x="2271" y="781"/>
                </a:moveTo>
                <a:cubicBezTo>
                  <a:pt x="2182" y="781"/>
                  <a:pt x="2091" y="810"/>
                  <a:pt x="2010" y="868"/>
                </a:cubicBezTo>
                <a:cubicBezTo>
                  <a:pt x="1814" y="1008"/>
                  <a:pt x="1619" y="1175"/>
                  <a:pt x="1424" y="1343"/>
                </a:cubicBezTo>
                <a:cubicBezTo>
                  <a:pt x="1256" y="1510"/>
                  <a:pt x="1256" y="1789"/>
                  <a:pt x="1424" y="1956"/>
                </a:cubicBezTo>
                <a:cubicBezTo>
                  <a:pt x="1507" y="2040"/>
                  <a:pt x="1619" y="2068"/>
                  <a:pt x="1731" y="2068"/>
                </a:cubicBezTo>
                <a:cubicBezTo>
                  <a:pt x="1842" y="2068"/>
                  <a:pt x="1954" y="2040"/>
                  <a:pt x="2038" y="1956"/>
                </a:cubicBezTo>
                <a:cubicBezTo>
                  <a:pt x="2177" y="1817"/>
                  <a:pt x="2344" y="1677"/>
                  <a:pt x="2512" y="1566"/>
                </a:cubicBezTo>
                <a:cubicBezTo>
                  <a:pt x="2707" y="1426"/>
                  <a:pt x="2735" y="1147"/>
                  <a:pt x="2596" y="952"/>
                </a:cubicBezTo>
                <a:cubicBezTo>
                  <a:pt x="2514" y="838"/>
                  <a:pt x="2395" y="781"/>
                  <a:pt x="2271" y="781"/>
                </a:cubicBezTo>
                <a:close/>
                <a:moveTo>
                  <a:pt x="7424" y="809"/>
                </a:moveTo>
                <a:cubicBezTo>
                  <a:pt x="7297" y="809"/>
                  <a:pt x="7169" y="866"/>
                  <a:pt x="7087" y="980"/>
                </a:cubicBezTo>
                <a:cubicBezTo>
                  <a:pt x="6948" y="1175"/>
                  <a:pt x="6976" y="1454"/>
                  <a:pt x="7171" y="1566"/>
                </a:cubicBezTo>
                <a:cubicBezTo>
                  <a:pt x="7338" y="1705"/>
                  <a:pt x="7506" y="1845"/>
                  <a:pt x="7645" y="1984"/>
                </a:cubicBezTo>
                <a:cubicBezTo>
                  <a:pt x="7729" y="2068"/>
                  <a:pt x="7841" y="2124"/>
                  <a:pt x="7952" y="2124"/>
                </a:cubicBezTo>
                <a:cubicBezTo>
                  <a:pt x="8064" y="2124"/>
                  <a:pt x="8175" y="2068"/>
                  <a:pt x="8259" y="1984"/>
                </a:cubicBezTo>
                <a:cubicBezTo>
                  <a:pt x="8426" y="1817"/>
                  <a:pt x="8426" y="1566"/>
                  <a:pt x="8259" y="1398"/>
                </a:cubicBezTo>
                <a:cubicBezTo>
                  <a:pt x="8092" y="1203"/>
                  <a:pt x="7896" y="1036"/>
                  <a:pt x="7673" y="896"/>
                </a:cubicBezTo>
                <a:cubicBezTo>
                  <a:pt x="7603" y="838"/>
                  <a:pt x="7514" y="809"/>
                  <a:pt x="7424" y="809"/>
                </a:cubicBezTo>
                <a:close/>
                <a:moveTo>
                  <a:pt x="914" y="2326"/>
                </a:moveTo>
                <a:cubicBezTo>
                  <a:pt x="756" y="2326"/>
                  <a:pt x="609" y="2414"/>
                  <a:pt x="531" y="2570"/>
                </a:cubicBezTo>
                <a:cubicBezTo>
                  <a:pt x="419" y="2793"/>
                  <a:pt x="308" y="3017"/>
                  <a:pt x="252" y="3268"/>
                </a:cubicBezTo>
                <a:cubicBezTo>
                  <a:pt x="168" y="3491"/>
                  <a:pt x="280" y="3714"/>
                  <a:pt x="503" y="3798"/>
                </a:cubicBezTo>
                <a:cubicBezTo>
                  <a:pt x="559" y="3826"/>
                  <a:pt x="587" y="3826"/>
                  <a:pt x="643" y="3826"/>
                </a:cubicBezTo>
                <a:cubicBezTo>
                  <a:pt x="810" y="3826"/>
                  <a:pt x="977" y="3714"/>
                  <a:pt x="1061" y="3519"/>
                </a:cubicBezTo>
                <a:cubicBezTo>
                  <a:pt x="1117" y="3323"/>
                  <a:pt x="1201" y="3128"/>
                  <a:pt x="1284" y="2961"/>
                </a:cubicBezTo>
                <a:cubicBezTo>
                  <a:pt x="1396" y="2738"/>
                  <a:pt x="1312" y="2486"/>
                  <a:pt x="1117" y="2375"/>
                </a:cubicBezTo>
                <a:cubicBezTo>
                  <a:pt x="1050" y="2342"/>
                  <a:pt x="981" y="2326"/>
                  <a:pt x="914" y="2326"/>
                </a:cubicBezTo>
                <a:close/>
                <a:moveTo>
                  <a:pt x="8774" y="2381"/>
                </a:moveTo>
                <a:cubicBezTo>
                  <a:pt x="8705" y="2381"/>
                  <a:pt x="8634" y="2397"/>
                  <a:pt x="8566" y="2431"/>
                </a:cubicBezTo>
                <a:cubicBezTo>
                  <a:pt x="8371" y="2514"/>
                  <a:pt x="8287" y="2793"/>
                  <a:pt x="8371" y="2989"/>
                </a:cubicBezTo>
                <a:cubicBezTo>
                  <a:pt x="8482" y="3184"/>
                  <a:pt x="8566" y="3379"/>
                  <a:pt x="8622" y="3574"/>
                </a:cubicBezTo>
                <a:cubicBezTo>
                  <a:pt x="8678" y="3742"/>
                  <a:pt x="8845" y="3853"/>
                  <a:pt x="9012" y="3853"/>
                </a:cubicBezTo>
                <a:lnTo>
                  <a:pt x="9152" y="3853"/>
                </a:lnTo>
                <a:cubicBezTo>
                  <a:pt x="9375" y="3770"/>
                  <a:pt x="9487" y="3547"/>
                  <a:pt x="9431" y="3323"/>
                </a:cubicBezTo>
                <a:cubicBezTo>
                  <a:pt x="9347" y="3072"/>
                  <a:pt x="9263" y="2821"/>
                  <a:pt x="9152" y="2598"/>
                </a:cubicBezTo>
                <a:cubicBezTo>
                  <a:pt x="9074" y="2462"/>
                  <a:pt x="8930" y="2381"/>
                  <a:pt x="8774" y="2381"/>
                </a:cubicBezTo>
                <a:close/>
                <a:moveTo>
                  <a:pt x="419" y="4356"/>
                </a:moveTo>
                <a:cubicBezTo>
                  <a:pt x="196" y="4356"/>
                  <a:pt x="1" y="4551"/>
                  <a:pt x="1" y="4802"/>
                </a:cubicBezTo>
                <a:cubicBezTo>
                  <a:pt x="1" y="5025"/>
                  <a:pt x="1" y="5276"/>
                  <a:pt x="57" y="5500"/>
                </a:cubicBezTo>
                <a:cubicBezTo>
                  <a:pt x="85" y="5723"/>
                  <a:pt x="252" y="5862"/>
                  <a:pt x="475" y="5862"/>
                </a:cubicBezTo>
                <a:lnTo>
                  <a:pt x="531" y="5862"/>
                </a:lnTo>
                <a:cubicBezTo>
                  <a:pt x="754" y="5834"/>
                  <a:pt x="922" y="5611"/>
                  <a:pt x="894" y="5388"/>
                </a:cubicBezTo>
                <a:cubicBezTo>
                  <a:pt x="866" y="5193"/>
                  <a:pt x="838" y="4997"/>
                  <a:pt x="838" y="4802"/>
                </a:cubicBezTo>
                <a:lnTo>
                  <a:pt x="838" y="4746"/>
                </a:lnTo>
                <a:cubicBezTo>
                  <a:pt x="838" y="4523"/>
                  <a:pt x="643" y="4356"/>
                  <a:pt x="419" y="4356"/>
                </a:cubicBezTo>
                <a:close/>
                <a:moveTo>
                  <a:pt x="9236" y="4384"/>
                </a:moveTo>
                <a:cubicBezTo>
                  <a:pt x="8984" y="4384"/>
                  <a:pt x="8817" y="4579"/>
                  <a:pt x="8817" y="4802"/>
                </a:cubicBezTo>
                <a:cubicBezTo>
                  <a:pt x="8817" y="4997"/>
                  <a:pt x="8789" y="5221"/>
                  <a:pt x="8761" y="5416"/>
                </a:cubicBezTo>
                <a:cubicBezTo>
                  <a:pt x="8705" y="5667"/>
                  <a:pt x="8873" y="5862"/>
                  <a:pt x="9096" y="5918"/>
                </a:cubicBezTo>
                <a:lnTo>
                  <a:pt x="9180" y="5918"/>
                </a:lnTo>
                <a:cubicBezTo>
                  <a:pt x="9375" y="5918"/>
                  <a:pt x="9570" y="5779"/>
                  <a:pt x="9598" y="5555"/>
                </a:cubicBezTo>
                <a:cubicBezTo>
                  <a:pt x="9626" y="5304"/>
                  <a:pt x="9654" y="5053"/>
                  <a:pt x="9654" y="4802"/>
                </a:cubicBezTo>
                <a:cubicBezTo>
                  <a:pt x="9654" y="4579"/>
                  <a:pt x="9459" y="4384"/>
                  <a:pt x="9236" y="4384"/>
                </a:cubicBezTo>
                <a:close/>
                <a:moveTo>
                  <a:pt x="859" y="6332"/>
                </a:moveTo>
                <a:cubicBezTo>
                  <a:pt x="804" y="6332"/>
                  <a:pt x="749" y="6343"/>
                  <a:pt x="698" y="6364"/>
                </a:cubicBezTo>
                <a:cubicBezTo>
                  <a:pt x="475" y="6476"/>
                  <a:pt x="391" y="6727"/>
                  <a:pt x="503" y="6950"/>
                </a:cubicBezTo>
                <a:cubicBezTo>
                  <a:pt x="615" y="7173"/>
                  <a:pt x="754" y="7397"/>
                  <a:pt x="894" y="7592"/>
                </a:cubicBezTo>
                <a:cubicBezTo>
                  <a:pt x="977" y="7704"/>
                  <a:pt x="1117" y="7787"/>
                  <a:pt x="1228" y="7787"/>
                </a:cubicBezTo>
                <a:cubicBezTo>
                  <a:pt x="1312" y="7787"/>
                  <a:pt x="1396" y="7759"/>
                  <a:pt x="1480" y="7704"/>
                </a:cubicBezTo>
                <a:cubicBezTo>
                  <a:pt x="1675" y="7564"/>
                  <a:pt x="1731" y="7285"/>
                  <a:pt x="1591" y="7090"/>
                </a:cubicBezTo>
                <a:cubicBezTo>
                  <a:pt x="1452" y="6922"/>
                  <a:pt x="1368" y="6755"/>
                  <a:pt x="1256" y="6560"/>
                </a:cubicBezTo>
                <a:cubicBezTo>
                  <a:pt x="1174" y="6415"/>
                  <a:pt x="1015" y="6332"/>
                  <a:pt x="859" y="6332"/>
                </a:cubicBezTo>
                <a:close/>
                <a:moveTo>
                  <a:pt x="8744" y="6371"/>
                </a:moveTo>
                <a:cubicBezTo>
                  <a:pt x="8596" y="6371"/>
                  <a:pt x="8449" y="6459"/>
                  <a:pt x="8371" y="6615"/>
                </a:cubicBezTo>
                <a:cubicBezTo>
                  <a:pt x="8287" y="6783"/>
                  <a:pt x="8175" y="6978"/>
                  <a:pt x="8036" y="7146"/>
                </a:cubicBezTo>
                <a:cubicBezTo>
                  <a:pt x="7896" y="7313"/>
                  <a:pt x="7952" y="7592"/>
                  <a:pt x="8147" y="7731"/>
                </a:cubicBezTo>
                <a:cubicBezTo>
                  <a:pt x="8203" y="7787"/>
                  <a:pt x="8287" y="7815"/>
                  <a:pt x="8399" y="7815"/>
                </a:cubicBezTo>
                <a:cubicBezTo>
                  <a:pt x="8510" y="7815"/>
                  <a:pt x="8650" y="7759"/>
                  <a:pt x="8733" y="7648"/>
                </a:cubicBezTo>
                <a:cubicBezTo>
                  <a:pt x="8873" y="7425"/>
                  <a:pt x="9012" y="7201"/>
                  <a:pt x="9124" y="6978"/>
                </a:cubicBezTo>
                <a:cubicBezTo>
                  <a:pt x="9236" y="6783"/>
                  <a:pt x="9152" y="6532"/>
                  <a:pt x="8929" y="6420"/>
                </a:cubicBezTo>
                <a:cubicBezTo>
                  <a:pt x="8870" y="6387"/>
                  <a:pt x="8807" y="6371"/>
                  <a:pt x="8744" y="6371"/>
                </a:cubicBezTo>
                <a:close/>
                <a:moveTo>
                  <a:pt x="2212" y="7903"/>
                </a:moveTo>
                <a:cubicBezTo>
                  <a:pt x="2082" y="7903"/>
                  <a:pt x="1955" y="7964"/>
                  <a:pt x="1870" y="8066"/>
                </a:cubicBezTo>
                <a:cubicBezTo>
                  <a:pt x="1731" y="8262"/>
                  <a:pt x="1759" y="8541"/>
                  <a:pt x="1954" y="8680"/>
                </a:cubicBezTo>
                <a:cubicBezTo>
                  <a:pt x="2149" y="8820"/>
                  <a:pt x="2372" y="8959"/>
                  <a:pt x="2596" y="9071"/>
                </a:cubicBezTo>
                <a:cubicBezTo>
                  <a:pt x="2651" y="9099"/>
                  <a:pt x="2707" y="9126"/>
                  <a:pt x="2791" y="9126"/>
                </a:cubicBezTo>
                <a:cubicBezTo>
                  <a:pt x="2930" y="9126"/>
                  <a:pt x="3098" y="9043"/>
                  <a:pt x="3154" y="8903"/>
                </a:cubicBezTo>
                <a:cubicBezTo>
                  <a:pt x="3265" y="8680"/>
                  <a:pt x="3181" y="8429"/>
                  <a:pt x="2986" y="8317"/>
                </a:cubicBezTo>
                <a:cubicBezTo>
                  <a:pt x="2791" y="8234"/>
                  <a:pt x="2623" y="8122"/>
                  <a:pt x="2456" y="7983"/>
                </a:cubicBezTo>
                <a:cubicBezTo>
                  <a:pt x="2380" y="7928"/>
                  <a:pt x="2295" y="7903"/>
                  <a:pt x="2212" y="7903"/>
                </a:cubicBezTo>
                <a:close/>
                <a:moveTo>
                  <a:pt x="7403" y="7931"/>
                </a:moveTo>
                <a:cubicBezTo>
                  <a:pt x="7318" y="7931"/>
                  <a:pt x="7236" y="7956"/>
                  <a:pt x="7171" y="8010"/>
                </a:cubicBezTo>
                <a:cubicBezTo>
                  <a:pt x="7004" y="8122"/>
                  <a:pt x="6808" y="8234"/>
                  <a:pt x="6641" y="8345"/>
                </a:cubicBezTo>
                <a:cubicBezTo>
                  <a:pt x="6418" y="8457"/>
                  <a:pt x="6334" y="8708"/>
                  <a:pt x="6446" y="8903"/>
                </a:cubicBezTo>
                <a:cubicBezTo>
                  <a:pt x="6529" y="9071"/>
                  <a:pt x="6669" y="9154"/>
                  <a:pt x="6836" y="9154"/>
                </a:cubicBezTo>
                <a:cubicBezTo>
                  <a:pt x="6892" y="9154"/>
                  <a:pt x="6948" y="9126"/>
                  <a:pt x="7004" y="9099"/>
                </a:cubicBezTo>
                <a:cubicBezTo>
                  <a:pt x="7255" y="8987"/>
                  <a:pt x="7450" y="8847"/>
                  <a:pt x="7673" y="8708"/>
                </a:cubicBezTo>
                <a:cubicBezTo>
                  <a:pt x="7841" y="8568"/>
                  <a:pt x="7896" y="8289"/>
                  <a:pt x="7757" y="8094"/>
                </a:cubicBezTo>
                <a:cubicBezTo>
                  <a:pt x="7672" y="7992"/>
                  <a:pt x="7535" y="7931"/>
                  <a:pt x="7403" y="7931"/>
                </a:cubicBezTo>
                <a:close/>
                <a:moveTo>
                  <a:pt x="4101" y="8704"/>
                </a:moveTo>
                <a:cubicBezTo>
                  <a:pt x="3898" y="8704"/>
                  <a:pt x="3709" y="8841"/>
                  <a:pt x="3684" y="9071"/>
                </a:cubicBezTo>
                <a:cubicBezTo>
                  <a:pt x="3628" y="9294"/>
                  <a:pt x="3795" y="9517"/>
                  <a:pt x="4018" y="9545"/>
                </a:cubicBezTo>
                <a:cubicBezTo>
                  <a:pt x="4269" y="9601"/>
                  <a:pt x="4521" y="9629"/>
                  <a:pt x="4772" y="9629"/>
                </a:cubicBezTo>
                <a:lnTo>
                  <a:pt x="4827" y="9629"/>
                </a:lnTo>
                <a:cubicBezTo>
                  <a:pt x="5079" y="9629"/>
                  <a:pt x="5330" y="9601"/>
                  <a:pt x="5581" y="9573"/>
                </a:cubicBezTo>
                <a:cubicBezTo>
                  <a:pt x="5804" y="9517"/>
                  <a:pt x="5971" y="9322"/>
                  <a:pt x="5943" y="9071"/>
                </a:cubicBezTo>
                <a:cubicBezTo>
                  <a:pt x="5892" y="8864"/>
                  <a:pt x="5720" y="8705"/>
                  <a:pt x="5496" y="8705"/>
                </a:cubicBezTo>
                <a:cubicBezTo>
                  <a:pt x="5478" y="8705"/>
                  <a:pt x="5460" y="8706"/>
                  <a:pt x="5441" y="8708"/>
                </a:cubicBezTo>
                <a:cubicBezTo>
                  <a:pt x="5246" y="8764"/>
                  <a:pt x="5023" y="8764"/>
                  <a:pt x="4827" y="8764"/>
                </a:cubicBezTo>
                <a:lnTo>
                  <a:pt x="4772" y="8764"/>
                </a:lnTo>
                <a:cubicBezTo>
                  <a:pt x="4576" y="8764"/>
                  <a:pt x="4353" y="8736"/>
                  <a:pt x="4158" y="8708"/>
                </a:cubicBezTo>
                <a:cubicBezTo>
                  <a:pt x="4139" y="8706"/>
                  <a:pt x="4120" y="8704"/>
                  <a:pt x="4101" y="87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8580276" y="18765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4"/>
          <p:cNvGrpSpPr/>
          <p:nvPr/>
        </p:nvGrpSpPr>
        <p:grpSpPr>
          <a:xfrm>
            <a:off x="8644619" y="1569906"/>
            <a:ext cx="187415" cy="449030"/>
            <a:chOff x="6425819" y="2473772"/>
            <a:chExt cx="187414" cy="449030"/>
          </a:xfrm>
        </p:grpSpPr>
        <p:sp>
          <p:nvSpPr>
            <p:cNvPr id="135" name="Google Shape;135;p1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7"/>
        <p:cNvGrpSpPr/>
        <p:nvPr/>
      </p:nvGrpSpPr>
      <p:grpSpPr>
        <a:xfrm>
          <a:off x="0" y="0"/>
          <a:ext cx="0" cy="0"/>
          <a:chOff x="0" y="0"/>
          <a:chExt cx="0" cy="0"/>
        </a:xfrm>
      </p:grpSpPr>
      <p:sp>
        <p:nvSpPr>
          <p:cNvPr id="138" name="Google Shape;138;p1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5"/>
          <p:cNvGrpSpPr/>
          <p:nvPr/>
        </p:nvGrpSpPr>
        <p:grpSpPr>
          <a:xfrm>
            <a:off x="330119" y="3823672"/>
            <a:ext cx="187414" cy="449030"/>
            <a:chOff x="6425819" y="2473772"/>
            <a:chExt cx="187414" cy="449030"/>
          </a:xfrm>
        </p:grpSpPr>
        <p:sp>
          <p:nvSpPr>
            <p:cNvPr id="141" name="Google Shape;141;p1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5"/>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rot="5400000">
            <a:off x="403889" y="11086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5"/>
          <p:cNvGrpSpPr/>
          <p:nvPr/>
        </p:nvGrpSpPr>
        <p:grpSpPr>
          <a:xfrm>
            <a:off x="8550156" y="2383385"/>
            <a:ext cx="156183" cy="376740"/>
            <a:chOff x="4261229" y="284749"/>
            <a:chExt cx="156183" cy="376740"/>
          </a:xfrm>
        </p:grpSpPr>
        <p:sp>
          <p:nvSpPr>
            <p:cNvPr id="148" name="Google Shape;148;p1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1497959" y="3100300"/>
            <a:ext cx="614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2" name="Google Shape;152;p16"/>
          <p:cNvSpPr txBox="1">
            <a:spLocks noGrp="1"/>
          </p:cNvSpPr>
          <p:nvPr>
            <p:ph type="subTitle" idx="1"/>
          </p:nvPr>
        </p:nvSpPr>
        <p:spPr>
          <a:xfrm>
            <a:off x="1497838" y="1511325"/>
            <a:ext cx="6148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6"/>
        <p:cNvGrpSpPr/>
        <p:nvPr/>
      </p:nvGrpSpPr>
      <p:grpSpPr>
        <a:xfrm>
          <a:off x="0" y="0"/>
          <a:ext cx="0" cy="0"/>
          <a:chOff x="0" y="0"/>
          <a:chExt cx="0" cy="0"/>
        </a:xfrm>
      </p:grpSpPr>
      <p:sp>
        <p:nvSpPr>
          <p:cNvPr id="267" name="Google Shape;267;p24"/>
          <p:cNvSpPr/>
          <p:nvPr/>
        </p:nvSpPr>
        <p:spPr>
          <a:xfrm rot="10800000" flipH="1">
            <a:off x="8506983" y="35005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rot="10800000" flipH="1">
            <a:off x="8685978" y="33739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rot="10800000" flipH="1">
            <a:off x="8645661" y="36193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rot="5400000">
            <a:off x="2088664" y="4756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rot="5400000">
            <a:off x="2240657" y="4781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rot="5400000">
            <a:off x="6193914" y="1471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6560429" y="82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24"/>
          <p:cNvGrpSpPr/>
          <p:nvPr/>
        </p:nvGrpSpPr>
        <p:grpSpPr>
          <a:xfrm>
            <a:off x="8676844" y="1351260"/>
            <a:ext cx="156183" cy="376740"/>
            <a:chOff x="4261229" y="284749"/>
            <a:chExt cx="156183" cy="376740"/>
          </a:xfrm>
        </p:grpSpPr>
        <p:sp>
          <p:nvSpPr>
            <p:cNvPr id="275" name="Google Shape;275;p24"/>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4"/>
          <p:cNvSpPr/>
          <p:nvPr/>
        </p:nvSpPr>
        <p:spPr>
          <a:xfrm>
            <a:off x="951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24"/>
          <p:cNvGrpSpPr/>
          <p:nvPr/>
        </p:nvGrpSpPr>
        <p:grpSpPr>
          <a:xfrm>
            <a:off x="146956" y="3989672"/>
            <a:ext cx="187414" cy="449030"/>
            <a:chOff x="6425819" y="2473772"/>
            <a:chExt cx="187414" cy="449030"/>
          </a:xfrm>
        </p:grpSpPr>
        <p:sp>
          <p:nvSpPr>
            <p:cNvPr id="279" name="Google Shape;279;p2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p:nvPr/>
        </p:nvSpPr>
        <p:spPr>
          <a:xfrm rot="5400000">
            <a:off x="2503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4"/>
          <p:cNvGrpSpPr/>
          <p:nvPr/>
        </p:nvGrpSpPr>
        <p:grpSpPr>
          <a:xfrm>
            <a:off x="7993699" y="4831769"/>
            <a:ext cx="437074" cy="27520"/>
            <a:chOff x="3910775" y="3480675"/>
            <a:chExt cx="255300" cy="16075"/>
          </a:xfrm>
        </p:grpSpPr>
        <p:sp>
          <p:nvSpPr>
            <p:cNvPr id="283" name="Google Shape;283;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4"/>
          <p:cNvGrpSpPr/>
          <p:nvPr/>
        </p:nvGrpSpPr>
        <p:grpSpPr>
          <a:xfrm>
            <a:off x="713224" y="179212"/>
            <a:ext cx="437074" cy="27520"/>
            <a:chOff x="3873100" y="3234475"/>
            <a:chExt cx="255300" cy="16075"/>
          </a:xfrm>
        </p:grpSpPr>
        <p:sp>
          <p:nvSpPr>
            <p:cNvPr id="287" name="Google Shape;287;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4"/>
          <p:cNvGrpSpPr/>
          <p:nvPr/>
        </p:nvGrpSpPr>
        <p:grpSpPr>
          <a:xfrm>
            <a:off x="-152401" y="707512"/>
            <a:ext cx="437074" cy="27520"/>
            <a:chOff x="3873100" y="3234475"/>
            <a:chExt cx="255300" cy="16075"/>
          </a:xfrm>
        </p:grpSpPr>
        <p:sp>
          <p:nvSpPr>
            <p:cNvPr id="291" name="Google Shape;291;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4"/>
          <p:cNvGrpSpPr/>
          <p:nvPr/>
        </p:nvGrpSpPr>
        <p:grpSpPr>
          <a:xfrm>
            <a:off x="8785149" y="4965369"/>
            <a:ext cx="437074" cy="27520"/>
            <a:chOff x="3910775" y="3480675"/>
            <a:chExt cx="255300" cy="16075"/>
          </a:xfrm>
        </p:grpSpPr>
        <p:sp>
          <p:nvSpPr>
            <p:cNvPr id="295" name="Google Shape;295;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13225" y="2647950"/>
            <a:ext cx="43260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3900425" y="1554150"/>
            <a:ext cx="1138800" cy="9414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 name="Google Shape;27;p3"/>
          <p:cNvSpPr>
            <a:spLocks noGrp="1"/>
          </p:cNvSpPr>
          <p:nvPr>
            <p:ph type="pic" idx="3"/>
          </p:nvPr>
        </p:nvSpPr>
        <p:spPr>
          <a:xfrm>
            <a:off x="5483575" y="740875"/>
            <a:ext cx="2760600" cy="3661800"/>
          </a:xfrm>
          <a:prstGeom prst="rect">
            <a:avLst/>
          </a:prstGeom>
          <a:noFill/>
          <a:ln w="19050" cap="flat" cmpd="sng">
            <a:solidFill>
              <a:schemeClr val="dk1"/>
            </a:solidFill>
            <a:prstDash val="dash"/>
            <a:round/>
            <a:headEnd type="none" w="sm" len="sm"/>
            <a:tailEnd type="none" w="sm" len="sm"/>
          </a:ln>
        </p:spPr>
      </p:sp>
      <p:sp>
        <p:nvSpPr>
          <p:cNvPr id="28" name="Google Shape;28;p3"/>
          <p:cNvSpPr/>
          <p:nvPr/>
        </p:nvSpPr>
        <p:spPr>
          <a:xfrm>
            <a:off x="8504356" y="3853617"/>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3"/>
          <p:cNvGrpSpPr/>
          <p:nvPr/>
        </p:nvGrpSpPr>
        <p:grpSpPr>
          <a:xfrm>
            <a:off x="8556144" y="3534835"/>
            <a:ext cx="187415" cy="449030"/>
            <a:chOff x="6425819" y="2473772"/>
            <a:chExt cx="187414" cy="449030"/>
          </a:xfrm>
        </p:grpSpPr>
        <p:sp>
          <p:nvSpPr>
            <p:cNvPr id="30" name="Google Shape;30;p3"/>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p:nvPr/>
        </p:nvSpPr>
        <p:spPr>
          <a:xfrm>
            <a:off x="8672329" y="2419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4957534"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5"/>
          <p:cNvSpPr txBox="1">
            <a:spLocks noGrp="1"/>
          </p:cNvSpPr>
          <p:nvPr>
            <p:ph type="subTitle" idx="2"/>
          </p:nvPr>
        </p:nvSpPr>
        <p:spPr>
          <a:xfrm>
            <a:off x="1436058"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5"/>
          <p:cNvSpPr txBox="1">
            <a:spLocks noGrp="1"/>
          </p:cNvSpPr>
          <p:nvPr>
            <p:ph type="subTitle" idx="3"/>
          </p:nvPr>
        </p:nvSpPr>
        <p:spPr>
          <a:xfrm>
            <a:off x="1436058"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0" name="Google Shape;50;p5"/>
          <p:cNvSpPr txBox="1">
            <a:spLocks noGrp="1"/>
          </p:cNvSpPr>
          <p:nvPr>
            <p:ph type="subTitle" idx="4"/>
          </p:nvPr>
        </p:nvSpPr>
        <p:spPr>
          <a:xfrm>
            <a:off x="4957542"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 name="Google Shape;51;p5"/>
          <p:cNvSpPr/>
          <p:nvPr/>
        </p:nvSpPr>
        <p:spPr>
          <a:xfrm>
            <a:off x="8583176" y="1899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8607555" y="18002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3131" y="45996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5"/>
          <p:cNvGrpSpPr/>
          <p:nvPr/>
        </p:nvGrpSpPr>
        <p:grpSpPr>
          <a:xfrm>
            <a:off x="634919" y="4280872"/>
            <a:ext cx="187414" cy="449030"/>
            <a:chOff x="6425819" y="2473772"/>
            <a:chExt cx="187414" cy="449030"/>
          </a:xfrm>
        </p:grpSpPr>
        <p:sp>
          <p:nvSpPr>
            <p:cNvPr id="55" name="Google Shape;55;p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a:off x="207554" y="30633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5400000">
            <a:off x="402764" y="14314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6"/>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6"/>
          <p:cNvGrpSpPr/>
          <p:nvPr/>
        </p:nvGrpSpPr>
        <p:grpSpPr>
          <a:xfrm>
            <a:off x="330119" y="3823672"/>
            <a:ext cx="187414" cy="449030"/>
            <a:chOff x="6425819" y="2473772"/>
            <a:chExt cx="187414" cy="449030"/>
          </a:xfrm>
        </p:grpSpPr>
        <p:sp>
          <p:nvSpPr>
            <p:cNvPr id="63" name="Google Shape;63;p6"/>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5400000">
            <a:off x="1501992" y="46154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6"/>
          <p:cNvGrpSpPr/>
          <p:nvPr/>
        </p:nvGrpSpPr>
        <p:grpSpPr>
          <a:xfrm>
            <a:off x="8550156" y="2383385"/>
            <a:ext cx="156183" cy="376740"/>
            <a:chOff x="4261229" y="284749"/>
            <a:chExt cx="156183" cy="376740"/>
          </a:xfrm>
        </p:grpSpPr>
        <p:sp>
          <p:nvSpPr>
            <p:cNvPr id="70" name="Google Shape;70;p6"/>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2726575" y="1645025"/>
            <a:ext cx="5704200" cy="120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2726575" y="3001375"/>
            <a:ext cx="5704200" cy="4971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96" name="Google Shape;96;p11"/>
          <p:cNvSpPr/>
          <p:nvPr/>
        </p:nvSpPr>
        <p:spPr>
          <a:xfrm>
            <a:off x="957079" y="45417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5400000">
            <a:off x="588696" y="1645023"/>
            <a:ext cx="249064" cy="249064"/>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4429"/>
            <a:ext cx="7717500" cy="5727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1pPr>
            <a:lvl2pPr lvl="1"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2pPr>
            <a:lvl3pPr lvl="2"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3pPr>
            <a:lvl4pPr lvl="3"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4pPr>
            <a:lvl5pPr lvl="4"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5pPr>
            <a:lvl6pPr lvl="5"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6pPr>
            <a:lvl7pPr lvl="6"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7pPr>
            <a:lvl8pPr lvl="7"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8pPr>
            <a:lvl9pPr lvl="8"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1pPr>
            <a:lvl2pPr marL="914400" lvl="1"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2pPr>
            <a:lvl3pPr marL="1371600" lvl="2"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marL="1828800" lvl="3"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4pPr>
            <a:lvl5pPr marL="2286000" lvl="4"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5pPr>
            <a:lvl6pPr marL="2743200" lvl="5"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6pPr>
            <a:lvl7pPr marL="3200400" lvl="6"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7pPr>
            <a:lvl8pPr marL="3657600" lvl="7"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8pPr>
            <a:lvl9pPr marL="4114800" lvl="8" indent="-304800">
              <a:lnSpc>
                <a:spcPct val="100000"/>
              </a:lnSpc>
              <a:spcBef>
                <a:spcPts val="1600"/>
              </a:spcBef>
              <a:spcAft>
                <a:spcPts val="1600"/>
              </a:spcAft>
              <a:buClr>
                <a:schemeClr val="dk1"/>
              </a:buClr>
              <a:buSzPts val="1200"/>
              <a:buFont typeface="Figtree"/>
              <a:buChar char="■"/>
              <a:defRPr sz="1200">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60" r:id="rId10"/>
    <p:sldLayoutId id="2147483661" r:id="rId11"/>
    <p:sldLayoutId id="2147483662" r:id="rId12"/>
    <p:sldLayoutId id="214748367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3.png"/><Relationship Id="rId10" Type="http://schemas.microsoft.com/office/2007/relationships/hdphoto" Target="../media/hdphoto10.wdp"/><Relationship Id="rId4" Type="http://schemas.openxmlformats.org/officeDocument/2006/relationships/image" Target="../media/image5.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1.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8.png"/><Relationship Id="rId5" Type="http://schemas.microsoft.com/office/2007/relationships/hdphoto" Target="../media/hdphoto7.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8.png"/><Relationship Id="rId11" Type="http://schemas.microsoft.com/office/2007/relationships/hdphoto" Target="../media/hdphoto7.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13.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5.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microsoft.com/office/2007/relationships/hdphoto" Target="../media/hdphoto13.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4.wdp"/><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17.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png"/><Relationship Id="rId12" Type="http://schemas.microsoft.com/office/2007/relationships/hdphoto" Target="../media/hdphoto7.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5.png"/><Relationship Id="rId4" Type="http://schemas.microsoft.com/office/2007/relationships/hdphoto" Target="../media/hdphoto5.wdp"/><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5.wdp"/><Relationship Id="rId9"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png"/><Relationship Id="rId9" Type="http://schemas.microsoft.com/office/2007/relationships/hdphoto" Target="../media/hdphoto7.wdp"/></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microsoft.com/office/2007/relationships/hdphoto" Target="../media/hdphoto10.wdp"/><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26.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0.png"/><Relationship Id="rId9"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16.wdp"/><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7.wdp"/><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5.png"/><Relationship Id="rId5" Type="http://schemas.microsoft.com/office/2007/relationships/hdphoto" Target="../media/hdphoto5.wdp"/><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88" name="Google Shape;788;p40"/>
          <p:cNvGrpSpPr/>
          <p:nvPr/>
        </p:nvGrpSpPr>
        <p:grpSpPr>
          <a:xfrm>
            <a:off x="7821863" y="4138880"/>
            <a:ext cx="816516" cy="712312"/>
            <a:chOff x="2543731" y="1017781"/>
            <a:chExt cx="816516" cy="712312"/>
          </a:xfrm>
        </p:grpSpPr>
        <p:sp>
          <p:nvSpPr>
            <p:cNvPr id="789"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0"/>
          <p:cNvSpPr/>
          <p:nvPr/>
        </p:nvSpPr>
        <p:spPr>
          <a:xfrm>
            <a:off x="2327556" y="4070879"/>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40"/>
          <p:cNvGrpSpPr/>
          <p:nvPr/>
        </p:nvGrpSpPr>
        <p:grpSpPr>
          <a:xfrm>
            <a:off x="2379344" y="3752097"/>
            <a:ext cx="187414" cy="449030"/>
            <a:chOff x="6425819" y="2473772"/>
            <a:chExt cx="187414" cy="449030"/>
          </a:xfrm>
        </p:grpSpPr>
        <p:sp>
          <p:nvSpPr>
            <p:cNvPr id="809" name="Google Shape;809;p40"/>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0"/>
          <p:cNvSpPr/>
          <p:nvPr/>
        </p:nvSpPr>
        <p:spPr>
          <a:xfrm rot="5400000">
            <a:off x="8320364" y="9505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rot="5400000">
            <a:off x="8167557" y="899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rot="5400000">
            <a:off x="5420614"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460445" y="1014323"/>
            <a:ext cx="7959688" cy="2190503"/>
          </a:xfrm>
        </p:spPr>
        <p:txBody>
          <a:bodyPr/>
          <a:lstStyle/>
          <a:p>
            <a:pPr>
              <a:lnSpc>
                <a:spcPct val="150000"/>
              </a:lnSpc>
            </a:pPr>
            <a:r>
              <a:rPr lang="vi-VN" sz="4000" smtClean="0">
                <a:solidFill>
                  <a:schemeClr val="tx2">
                    <a:lumMod val="75000"/>
                  </a:schemeClr>
                </a:solidFill>
                <a:latin typeface="+mn-lt"/>
              </a:rPr>
              <a:t>CHÀO MỪNG </a:t>
            </a:r>
            <a:r>
              <a:rPr lang="vi-VN" sz="4000" dirty="0" smtClean="0">
                <a:solidFill>
                  <a:schemeClr val="tx2">
                    <a:lumMod val="75000"/>
                  </a:schemeClr>
                </a:solidFill>
                <a:latin typeface="+mn-lt"/>
              </a:rPr>
              <a:t>CẢ </a:t>
            </a:r>
            <a:r>
              <a:rPr lang="vi-VN" sz="4000" smtClean="0">
                <a:solidFill>
                  <a:schemeClr val="tx2">
                    <a:lumMod val="75000"/>
                  </a:schemeClr>
                </a:solidFill>
                <a:latin typeface="+mn-lt"/>
              </a:rPr>
              <a:t>LỚP </a:t>
            </a:r>
            <a:br>
              <a:rPr lang="vi-VN" sz="4000" smtClean="0">
                <a:solidFill>
                  <a:schemeClr val="tx2">
                    <a:lumMod val="75000"/>
                  </a:schemeClr>
                </a:solidFill>
                <a:latin typeface="+mn-lt"/>
              </a:rPr>
            </a:br>
            <a:r>
              <a:rPr lang="vi-VN" sz="4000" smtClean="0">
                <a:solidFill>
                  <a:schemeClr val="tx2">
                    <a:lumMod val="75000"/>
                  </a:schemeClr>
                </a:solidFill>
                <a:latin typeface="+mn-lt"/>
              </a:rPr>
              <a:t>ĐẾN VỚI BUỔI HỌC HÔM NAY!</a:t>
            </a:r>
            <a:endParaRPr lang="en-US" sz="4000" dirty="0">
              <a:solidFill>
                <a:schemeClr val="tx2">
                  <a:lumMod val="75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4840603">
            <a:off x="8322774" y="1662965"/>
            <a:ext cx="725445" cy="1009641"/>
          </a:xfrm>
          <a:prstGeom prst="rect">
            <a:avLst/>
          </a:prstGeom>
        </p:spPr>
      </p:pic>
      <p:sp>
        <p:nvSpPr>
          <p:cNvPr id="14" name="TextBox 13"/>
          <p:cNvSpPr txBox="1"/>
          <p:nvPr/>
        </p:nvSpPr>
        <p:spPr>
          <a:xfrm>
            <a:off x="381661" y="309467"/>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dirty="0">
              <a:ln>
                <a:noFill/>
              </a:ln>
              <a:solidFill>
                <a:srgbClr val="C00000"/>
              </a:solidFill>
              <a:effectLst/>
              <a:uLnTx/>
              <a:uFillTx/>
              <a:latin typeface="Arial"/>
              <a:cs typeface="Arial"/>
              <a:sym typeface="Arial"/>
            </a:endParaRPr>
          </a:p>
        </p:txBody>
      </p:sp>
      <p:sp>
        <p:nvSpPr>
          <p:cNvPr id="15" name="Rectangle 14"/>
          <p:cNvSpPr/>
          <p:nvPr/>
        </p:nvSpPr>
        <p:spPr>
          <a:xfrm>
            <a:off x="381661" y="857786"/>
            <a:ext cx="8420432"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a:t>
            </a:r>
            <a:r>
              <a:rPr lang="en-US" sz="1800" dirty="0" smtClean="0">
                <a:ea typeface="Arial" panose="020B0604020202020204" pitchFamily="34" charset="0"/>
                <a:cs typeface="Times New Roman" panose="02020603050405020304" pitchFamily="18" charset="0"/>
              </a:rPr>
              <a:t> </a:t>
            </a:r>
            <a:r>
              <a:rPr lang="vi-VN" sz="1800" dirty="0" smtClean="0">
                <a:ea typeface="Arial" panose="020B0604020202020204" pitchFamily="34" charset="0"/>
                <a:cs typeface="Times New Roman" panose="02020603050405020304" pitchFamily="18" charset="0"/>
              </a:rPr>
              <a:t>Vào </a:t>
            </a:r>
            <a:r>
              <a:rPr lang="vi-VN" sz="1800" dirty="0">
                <a:ea typeface="Arial" panose="020B0604020202020204" pitchFamily="34" charset="0"/>
                <a:cs typeface="Times New Roman" panose="02020603050405020304" pitchFamily="18" charset="0"/>
              </a:rPr>
              <a:t>hồ sơ → Chọn Lưu lại (hoặc chọn Ctrl + S) → Nhập tên vào ô Tên tập tin</a:t>
            </a:r>
          </a:p>
          <a:p>
            <a:pPr lvl="0" algn="just">
              <a:lnSpc>
                <a:spcPct val="150000"/>
              </a:lnSpc>
            </a:pPr>
            <a:r>
              <a:rPr lang="vi-VN" sz="1800" dirty="0">
                <a:ea typeface="Arial" panose="020B0604020202020204" pitchFamily="34" charset="0"/>
                <a:cs typeface="Times New Roman" panose="02020603050405020304" pitchFamily="18" charset="0"/>
              </a:rPr>
              <a:t>Sau đó nhấn Lưu tệp ảnh thành tên hcn.png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485" y="1860628"/>
            <a:ext cx="4770783" cy="2623931"/>
          </a:xfrm>
          <a:prstGeom prst="rect">
            <a:avLst/>
          </a:prstGeom>
        </p:spPr>
      </p:pic>
      <p:pic>
        <p:nvPicPr>
          <p:cNvPr id="5" name="Picture 4"/>
          <p:cNvPicPr>
            <a:picLocks noChangeAspect="1"/>
          </p:cNvPicPr>
          <p:nvPr/>
        </p:nvPicPr>
        <p:blipFill>
          <a:blip r:embed="rId5"/>
          <a:stretch>
            <a:fillRect/>
          </a:stretch>
        </p:blipFill>
        <p:spPr>
          <a:xfrm>
            <a:off x="814744" y="3785215"/>
            <a:ext cx="1204887" cy="1151551"/>
          </a:xfrm>
          <a:prstGeom prst="rect">
            <a:avLst/>
          </a:prstGeom>
        </p:spPr>
      </p:pic>
    </p:spTree>
    <p:extLst>
      <p:ext uri="{BB962C8B-B14F-4D97-AF65-F5344CB8AC3E}">
        <p14:creationId xmlns:p14="http://schemas.microsoft.com/office/powerpoint/2010/main" val="2902513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9044547">
            <a:off x="8507241" y="4408058"/>
            <a:ext cx="475533" cy="661824"/>
          </a:xfrm>
          <a:prstGeom prst="rect">
            <a:avLst/>
          </a:prstGeom>
        </p:spPr>
      </p:pic>
      <p:sp>
        <p:nvSpPr>
          <p:cNvPr id="14" name="TextBox 13"/>
          <p:cNvSpPr txBox="1"/>
          <p:nvPr/>
        </p:nvSpPr>
        <p:spPr>
          <a:xfrm>
            <a:off x="104594" y="264761"/>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dirty="0">
              <a:ln>
                <a:noFill/>
              </a:ln>
              <a:solidFill>
                <a:srgbClr val="C00000"/>
              </a:solidFill>
              <a:effectLst/>
              <a:uLnTx/>
              <a:uFillTx/>
              <a:latin typeface="Arial"/>
              <a:cs typeface="Arial"/>
              <a:sym typeface="Arial"/>
            </a:endParaRPr>
          </a:p>
        </p:txBody>
      </p:sp>
      <p:sp>
        <p:nvSpPr>
          <p:cNvPr id="15" name="Rectangle 14"/>
          <p:cNvSpPr/>
          <p:nvPr/>
        </p:nvSpPr>
        <p:spPr>
          <a:xfrm>
            <a:off x="867919" y="168305"/>
            <a:ext cx="620203"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a:t>
            </a:r>
            <a:r>
              <a:rPr kumimoji="0" lang="vi-VN"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vi-VN"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9" name="Google Shape;788;p40"/>
          <p:cNvGrpSpPr/>
          <p:nvPr/>
        </p:nvGrpSpPr>
        <p:grpSpPr>
          <a:xfrm>
            <a:off x="104594" y="4592903"/>
            <a:ext cx="524152" cy="451157"/>
            <a:chOff x="2543731" y="1017781"/>
            <a:chExt cx="816516" cy="712312"/>
          </a:xfrm>
        </p:grpSpPr>
        <p:sp>
          <p:nvSpPr>
            <p:cNvPr id="10"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97" y="912669"/>
            <a:ext cx="8840623" cy="3271393"/>
          </a:xfrm>
          <a:prstGeom prst="rect">
            <a:avLst/>
          </a:prstGeom>
        </p:spPr>
      </p:pic>
    </p:spTree>
    <p:extLst>
      <p:ext uri="{BB962C8B-B14F-4D97-AF65-F5344CB8AC3E}">
        <p14:creationId xmlns:p14="http://schemas.microsoft.com/office/powerpoint/2010/main" val="2084487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6" name="Google Shape;556;p34"/>
          <p:cNvSpPr txBox="1">
            <a:spLocks noGrp="1"/>
          </p:cNvSpPr>
          <p:nvPr>
            <p:ph type="title"/>
          </p:nvPr>
        </p:nvSpPr>
        <p:spPr>
          <a:xfrm>
            <a:off x="2610968" y="166179"/>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smtClean="0">
                <a:solidFill>
                  <a:schemeClr val="accent1">
                    <a:lumMod val="25000"/>
                  </a:schemeClr>
                </a:solidFill>
                <a:latin typeface="+mn-lt"/>
              </a:rPr>
              <a:t>HĐ</a:t>
            </a:r>
            <a:r>
              <a:rPr lang="en-US" sz="2000" dirty="0" smtClean="0">
                <a:solidFill>
                  <a:schemeClr val="accent1">
                    <a:lumMod val="25000"/>
                  </a:schemeClr>
                </a:solidFill>
                <a:latin typeface="+mn-lt"/>
              </a:rPr>
              <a:t>2</a:t>
            </a:r>
            <a:r>
              <a:rPr lang="vi-VN" sz="2000" dirty="0" smtClean="0">
                <a:solidFill>
                  <a:schemeClr val="accent1">
                    <a:lumMod val="25000"/>
                  </a:schemeClr>
                </a:solidFill>
                <a:latin typeface="+mn-lt"/>
              </a:rPr>
              <a:t>:</a:t>
            </a:r>
            <a:r>
              <a:rPr lang="en-US" sz="2000" dirty="0" smtClean="0">
                <a:solidFill>
                  <a:schemeClr val="accent1">
                    <a:lumMod val="25000"/>
                  </a:schemeClr>
                </a:solidFill>
                <a:latin typeface="+mn-lt"/>
              </a:rPr>
              <a:t> </a:t>
            </a:r>
            <a:r>
              <a:rPr lang="vi-VN" sz="2000" b="0" dirty="0" smtClean="0">
                <a:solidFill>
                  <a:schemeClr val="accent1">
                    <a:lumMod val="25000"/>
                  </a:schemeClr>
                </a:solidFill>
                <a:latin typeface="+mn-lt"/>
              </a:rPr>
              <a:t>VẼ </a:t>
            </a:r>
            <a:r>
              <a:rPr lang="vi-VN" sz="2000" b="0" dirty="0">
                <a:solidFill>
                  <a:schemeClr val="accent1">
                    <a:lumMod val="25000"/>
                  </a:schemeClr>
                </a:solidFill>
                <a:latin typeface="+mn-lt"/>
              </a:rPr>
              <a:t>HÌNH </a:t>
            </a:r>
            <a:r>
              <a:rPr lang="en-US" sz="2000" b="0" dirty="0" smtClean="0">
                <a:solidFill>
                  <a:schemeClr val="accent1">
                    <a:lumMod val="25000"/>
                  </a:schemeClr>
                </a:solidFill>
                <a:latin typeface="+mn-lt"/>
              </a:rPr>
              <a:t>BÌNH HÀNH</a:t>
            </a:r>
            <a:endParaRPr sz="2000" b="0" dirty="0">
              <a:solidFill>
                <a:schemeClr val="accent1">
                  <a:lumMod val="25000"/>
                </a:schemeClr>
              </a:solidFill>
              <a:latin typeface="+mn-lt"/>
            </a:endParaRPr>
          </a:p>
        </p:txBody>
      </p:sp>
      <p:grpSp>
        <p:nvGrpSpPr>
          <p:cNvPr id="572" name="Google Shape;572;p34"/>
          <p:cNvGrpSpPr/>
          <p:nvPr/>
        </p:nvGrpSpPr>
        <p:grpSpPr>
          <a:xfrm>
            <a:off x="8414197" y="17397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268242" y="1011307"/>
                <a:ext cx="8655507" cy="1366784"/>
              </a:xfrm>
              <a:prstGeom prst="rect">
                <a:avLst/>
              </a:prstGeom>
            </p:spPr>
            <p:txBody>
              <a:bodyPr wrap="square">
                <a:spAutoFit/>
              </a:bodyPr>
              <a:lstStyle/>
              <a:p>
                <a:pPr algn="just">
                  <a:lnSpc>
                    <a:spcPct val="150000"/>
                  </a:lnSpc>
                </a:pPr>
                <a:r>
                  <a:rPr lang="vi-VN" sz="1800" dirty="0" smtClean="0">
                    <a:latin typeface="Open Sans"/>
                  </a:rPr>
                  <a:t>Vẽ hình bình hành ABCE có AB = 4 cm, BC = 3 cm,</a:t>
                </a:r>
                <a:r>
                  <a:rPr lang="vi-VN" sz="1800" dirty="0">
                    <a:latin typeface="Open Sans"/>
                  </a:rPr>
                  <a:t>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𝐴𝐵𝐶</m:t>
                        </m:r>
                      </m:e>
                    </m:acc>
                    <m:r>
                      <a:rPr lang="en-US" sz="1800" b="0" i="1" smtClean="0">
                        <a:latin typeface="Cambria Math" panose="02040503050406030204" pitchFamily="18" charset="0"/>
                      </a:rPr>
                      <m:t>=120</m:t>
                    </m:r>
                    <m:r>
                      <a:rPr lang="en-US" sz="1800" b="0" i="1" smtClean="0">
                        <a:latin typeface="Cambria Math" panose="02040503050406030204" pitchFamily="18" charset="0"/>
                        <a:ea typeface="Cambria Math" panose="02040503050406030204" pitchFamily="18" charset="0"/>
                      </a:rPr>
                      <m:t>°</m:t>
                    </m:r>
                  </m:oMath>
                </a14:m>
                <a:r>
                  <a:rPr lang="en-US" sz="1800" dirty="0" smtClean="0">
                    <a:latin typeface="MJXc-TeX-size4-R"/>
                  </a:rPr>
                  <a:t> </a:t>
                </a:r>
              </a:p>
              <a:p>
                <a:pPr algn="just">
                  <a:lnSpc>
                    <a:spcPct val="150000"/>
                  </a:lnSpc>
                </a:pPr>
                <a:r>
                  <a:rPr kumimoji="0" lang="vi-VN" sz="1800" b="1" i="1" u="none" strike="noStrike" kern="0" cap="none" spc="0" normalizeH="0" baseline="0" noProof="0" dirty="0" smtClean="0">
                    <a:ln>
                      <a:noFill/>
                    </a:ln>
                    <a:solidFill>
                      <a:srgbClr val="C00000"/>
                    </a:solidFill>
                    <a:effectLst/>
                    <a:uLnTx/>
                    <a:uFillTx/>
                    <a:latin typeface="Arial"/>
                    <a:cs typeface="Arial"/>
                    <a:sym typeface="Arial"/>
                  </a:rPr>
                  <a:t>Bước 1. </a:t>
                </a:r>
                <a:r>
                  <a:rPr lang="vi-VN" sz="1800" b="1" i="1" dirty="0"/>
                  <a:t>Vẽ đoạn thẳng AB và có độ dài 4 cm tương tự như Bước 1 của HĐ1</a:t>
                </a:r>
                <a:r>
                  <a:rPr lang="vi-VN" sz="1800" b="1" i="1" dirty="0" smtClean="0"/>
                  <a:t>.</a:t>
                </a:r>
                <a:endParaRPr lang="en-US" sz="1800" b="1" i="1" dirty="0" smtClean="0"/>
              </a:p>
              <a:p>
                <a:pPr lvl="0" algn="just">
                  <a:lnSpc>
                    <a:spcPct val="150000"/>
                  </a:lnSpc>
                </a:pPr>
                <a:r>
                  <a:rPr lang="vi-VN" sz="1800" b="1" i="1" dirty="0">
                    <a:solidFill>
                      <a:srgbClr val="C00000"/>
                    </a:solidFill>
                  </a:rPr>
                  <a:t>Bước </a:t>
                </a:r>
                <a:r>
                  <a:rPr lang="en-US" sz="1800" b="1" i="1" dirty="0" smtClean="0">
                    <a:solidFill>
                      <a:srgbClr val="C00000"/>
                    </a:solidFill>
                  </a:rPr>
                  <a:t>2</a:t>
                </a:r>
                <a:r>
                  <a:rPr lang="vi-VN" sz="1800" b="1" i="1" dirty="0" smtClean="0">
                    <a:solidFill>
                      <a:srgbClr val="C00000"/>
                    </a:solidFill>
                  </a:rPr>
                  <a:t>. </a:t>
                </a:r>
                <a:r>
                  <a:rPr lang="vi-VN" sz="1800" b="1" i="1" dirty="0"/>
                  <a:t>Vẽ điểm C sao cho BC = 3 cm và </a:t>
                </a:r>
                <a14:m>
                  <m:oMath xmlns:m="http://schemas.openxmlformats.org/officeDocument/2006/math">
                    <m:acc>
                      <m:accPr>
                        <m:chr m:val="̂"/>
                        <m:ctrlPr>
                          <a:rPr lang="vi-VN" sz="1800" b="1" i="1">
                            <a:latin typeface="Cambria Math" panose="02040503050406030204" pitchFamily="18" charset="0"/>
                          </a:rPr>
                        </m:ctrlPr>
                      </m:accPr>
                      <m:e>
                        <m:r>
                          <a:rPr lang="en-US" sz="1800" b="1" i="1">
                            <a:latin typeface="Cambria Math" panose="02040503050406030204" pitchFamily="18" charset="0"/>
                          </a:rPr>
                          <m:t>𝑨𝑩𝑪</m:t>
                        </m:r>
                      </m:e>
                    </m:acc>
                    <m:r>
                      <a:rPr lang="en-US" sz="1800" b="1" i="1">
                        <a:latin typeface="Cambria Math" panose="02040503050406030204" pitchFamily="18" charset="0"/>
                      </a:rPr>
                      <m:t>=</m:t>
                    </m:r>
                    <m:r>
                      <a:rPr lang="en-US" sz="1800" b="1" i="1">
                        <a:latin typeface="Cambria Math" panose="02040503050406030204" pitchFamily="18" charset="0"/>
                      </a:rPr>
                      <m:t>𝟏𝟐𝟎</m:t>
                    </m:r>
                    <m:r>
                      <a:rPr lang="en-US" sz="1800" b="1" i="1">
                        <a:latin typeface="Cambria Math" panose="02040503050406030204" pitchFamily="18" charset="0"/>
                        <a:ea typeface="Cambria Math" panose="02040503050406030204" pitchFamily="18" charset="0"/>
                      </a:rPr>
                      <m:t>°</m:t>
                    </m:r>
                  </m:oMath>
                </a14:m>
                <a:r>
                  <a:rPr lang="en-US" sz="1800" b="1" i="1" dirty="0">
                    <a:latin typeface="MJXc-TeX-size4-R"/>
                  </a:rPr>
                  <a:t> </a:t>
                </a:r>
                <a:endParaRPr lang="vi-VN" sz="1800" b="1" i="1" dirty="0"/>
              </a:p>
            </p:txBody>
          </p:sp>
        </mc:Choice>
        <mc:Fallback xmlns="">
          <p:sp>
            <p:nvSpPr>
              <p:cNvPr id="10" name="Rectangle 9"/>
              <p:cNvSpPr>
                <a:spLocks noRot="1" noChangeAspect="1" noMove="1" noResize="1" noEditPoints="1" noAdjustHandles="1" noChangeArrowheads="1" noChangeShapeType="1" noTextEdit="1"/>
              </p:cNvSpPr>
              <p:nvPr/>
            </p:nvSpPr>
            <p:spPr>
              <a:xfrm>
                <a:off x="268242" y="1011307"/>
                <a:ext cx="8655507" cy="1366784"/>
              </a:xfrm>
              <a:prstGeom prst="rect">
                <a:avLst/>
              </a:prstGeom>
              <a:blipFill>
                <a:blip r:embed="rId3"/>
                <a:stretch>
                  <a:fillRect l="-563" b="-2679"/>
                </a:stretch>
              </a:blipFill>
            </p:spPr>
            <p:txBody>
              <a:bodyPr/>
              <a:lstStyle/>
              <a:p>
                <a:r>
                  <a:rPr lang="en-US">
                    <a:noFill/>
                  </a:rPr>
                  <a:t> </a:t>
                </a:r>
              </a:p>
            </p:txBody>
          </p:sp>
        </mc:Fallback>
      </mc:AlternateContent>
      <p:sp>
        <p:nvSpPr>
          <p:cNvPr id="4" name="Rectangle 1"/>
          <p:cNvSpPr>
            <a:spLocks noChangeArrowheads="1"/>
          </p:cNvSpPr>
          <p:nvPr/>
        </p:nvSpPr>
        <p:spPr bwMode="auto">
          <a:xfrm>
            <a:off x="668317" y="2378091"/>
            <a:ext cx="72067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Chọn công cụ            → Chọn                                                        </a:t>
            </a:r>
          </a:p>
          <a:p>
            <a:pPr lvl="0" algn="just">
              <a:lnSpc>
                <a:spcPct val="200000"/>
              </a:lnSpc>
              <a:buClrTx/>
            </a:pPr>
            <a:r>
              <a:rPr lang="vi-VN" altLang="en-US" sz="1800" dirty="0">
                <a:solidFill>
                  <a:srgbClr val="000000"/>
                </a:solidFill>
                <a:ea typeface="Open Sans"/>
              </a:rPr>
              <a:t>→ Nháy chuột lần lượt vào các điểm A, B và nhập số đo góc là 120.</a:t>
            </a:r>
            <a:endParaRPr kumimoji="0" lang="en-US" altLang="en-US" sz="1800" b="0" i="0" u="none" strike="noStrike" kern="0" cap="none" spc="0" normalizeH="0" baseline="0" noProof="0" dirty="0" smtClean="0">
              <a:ln>
                <a:noFill/>
              </a:ln>
              <a:solidFill>
                <a:srgbClr val="2A2D32"/>
              </a:solidFill>
              <a:effectLst/>
              <a:uLnTx/>
              <a:uFillTx/>
              <a:latin typeface="Arial" panose="020B0604020202020204" pitchFamily="34" charset="0"/>
              <a:cs typeface="Arial"/>
              <a:sym typeface="Arial"/>
            </a:endParaRPr>
          </a:p>
        </p:txBody>
      </p:sp>
      <p:pic>
        <p:nvPicPr>
          <p:cNvPr id="7" name="Picture 6"/>
          <p:cNvPicPr>
            <a:picLocks noChangeAspect="1"/>
          </p:cNvPicPr>
          <p:nvPr/>
        </p:nvPicPr>
        <p:blipFill>
          <a:blip r:embed="rId4"/>
          <a:stretch>
            <a:fillRect/>
          </a:stretch>
        </p:blipFill>
        <p:spPr>
          <a:xfrm>
            <a:off x="8160247" y="4238704"/>
            <a:ext cx="871650" cy="736375"/>
          </a:xfrm>
          <a:prstGeom prst="rect">
            <a:avLst/>
          </a:prstGeom>
        </p:spPr>
      </p:pic>
      <p:pic>
        <p:nvPicPr>
          <p:cNvPr id="26" name="Picture 25"/>
          <p:cNvPicPr>
            <a:picLocks noChangeAspect="1"/>
          </p:cNvPicPr>
          <p:nvPr/>
        </p:nvPicPr>
        <p:blipFill>
          <a:blip r:embed="rId5"/>
          <a:stretch>
            <a:fillRect/>
          </a:stretch>
        </p:blipFill>
        <p:spPr>
          <a:xfrm>
            <a:off x="3915323" y="2509303"/>
            <a:ext cx="497651" cy="49600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5"/>
          <a:stretch>
            <a:fillRect/>
          </a:stretch>
        </p:blipFill>
        <p:spPr>
          <a:xfrm>
            <a:off x="2322055" y="2509303"/>
            <a:ext cx="497651" cy="49600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668317" y="3646490"/>
            <a:ext cx="8255432" cy="1200329"/>
            <a:chOff x="668317" y="3578420"/>
            <a:chExt cx="8255432" cy="1200329"/>
          </a:xfrm>
        </p:grpSpPr>
        <p:sp>
          <p:nvSpPr>
            <p:cNvPr id="2" name="Rectangle 1"/>
            <p:cNvSpPr/>
            <p:nvPr/>
          </p:nvSpPr>
          <p:spPr>
            <a:xfrm>
              <a:off x="668317" y="3578420"/>
              <a:ext cx="8255432" cy="1200329"/>
            </a:xfrm>
            <a:prstGeom prst="rect">
              <a:avLst/>
            </a:prstGeom>
          </p:spPr>
          <p:txBody>
            <a:bodyPr wrap="square">
              <a:spAutoFit/>
            </a:bodyPr>
            <a:lstStyle/>
            <a:p>
              <a:pPr marL="0" marR="0" lvl="0" indent="0" algn="just" defTabSz="914400" rtl="0" eaLnBrk="0" fontAlgn="base" latinLnBrk="0" hangingPunct="0">
                <a:lnSpc>
                  <a:spcPct val="20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eaLnBrk="0" fontAlgn="base" hangingPunct="0">
                <a:lnSpc>
                  <a:spcPct val="200000"/>
                </a:lnSpc>
                <a:spcBef>
                  <a:spcPct val="0"/>
                </a:spcBef>
                <a:spcAft>
                  <a:spcPct val="0"/>
                </a:spcAft>
                <a:buClrTx/>
                <a:defRPr/>
              </a:pPr>
              <a:r>
                <a:rPr lang="vi-VN" altLang="en-US" sz="1800" dirty="0">
                  <a:latin typeface="Arial" panose="020B0604020202020204" pitchFamily="34" charset="0"/>
                  <a:ea typeface="Open Sans"/>
                </a:rPr>
                <a:t>→ Nháy chuột lần lượt vào các điểm B, A</a:t>
              </a:r>
              <a:r>
                <a:rPr lang="vi-VN" altLang="en-US" sz="1800" dirty="0" smtClean="0">
                  <a:latin typeface="Arial" panose="020B0604020202020204" pitchFamily="34" charset="0"/>
                  <a:ea typeface="Open Sans"/>
                </a:rPr>
                <a:t>’.</a:t>
              </a:r>
              <a:endParaRPr kumimoji="0" lang="en-US" altLang="en-US" sz="1800" b="0" i="0" u="none" strike="noStrike" kern="0" cap="none" spc="0" normalizeH="0" baseline="0" noProof="0" dirty="0">
                <a:ln>
                  <a:noFill/>
                </a:ln>
                <a:solidFill>
                  <a:srgbClr val="2A2D32"/>
                </a:solidFill>
                <a:effectLst/>
                <a:uLnTx/>
                <a:uFillTx/>
                <a:latin typeface="Arial" panose="020B0604020202020204" pitchFamily="34" charset="0"/>
                <a:cs typeface="Arial"/>
                <a:sym typeface="Arial"/>
              </a:endParaRPr>
            </a:p>
          </p:txBody>
        </p:sp>
        <p:pic>
          <p:nvPicPr>
            <p:cNvPr id="27" name="Picture 26"/>
            <p:cNvPicPr>
              <a:picLocks noChangeAspect="1"/>
            </p:cNvPicPr>
            <p:nvPr/>
          </p:nvPicPr>
          <p:blipFill>
            <a:blip r:embed="rId6"/>
            <a:stretch>
              <a:fillRect/>
            </a:stretch>
          </p:blipFill>
          <p:spPr>
            <a:xfrm>
              <a:off x="2316815" y="3677258"/>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3915323" y="3657004"/>
              <a:ext cx="2159474" cy="502478"/>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7282314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barn(inVertical)">
                                      <p:cBhvr>
                                        <p:cTn id="7" dur="500"/>
                                        <p:tgtEl>
                                          <p:spTgt spid="5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9" name="Rectangle 8"/>
          <p:cNvSpPr/>
          <p:nvPr/>
        </p:nvSpPr>
        <p:spPr>
          <a:xfrm>
            <a:off x="-158539" y="4430892"/>
            <a:ext cx="9636981" cy="1667789"/>
          </a:xfrm>
          <a:prstGeom prst="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2" name="Google Shape;572;p34"/>
          <p:cNvGrpSpPr/>
          <p:nvPr/>
        </p:nvGrpSpPr>
        <p:grpSpPr>
          <a:xfrm rot="1201597">
            <a:off x="8612430" y="358895"/>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4"/>
          <p:cNvSpPr/>
          <p:nvPr/>
        </p:nvSpPr>
        <p:spPr>
          <a:xfrm>
            <a:off x="363737" y="246432"/>
            <a:ext cx="8347975"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C00000"/>
                </a:solidFill>
                <a:effectLst/>
                <a:uLnTx/>
                <a:uFillTx/>
                <a:latin typeface="Arial"/>
                <a:cs typeface="Arial"/>
                <a:sym typeface="Arial"/>
              </a:rPr>
              <a:t>2</a:t>
            </a:r>
            <a:r>
              <a:rPr kumimoji="0" lang="vi-VN" sz="1800" b="1" i="1" u="none" strike="noStrike" kern="0" cap="none" spc="0" normalizeH="0" baseline="0" noProof="0" dirty="0" smtClean="0">
                <a:ln>
                  <a:noFill/>
                </a:ln>
                <a:solidFill>
                  <a:srgbClr val="C00000"/>
                </a:solidFill>
                <a:effectLst/>
                <a:uLnTx/>
                <a:uFillTx/>
                <a:latin typeface="Arial"/>
                <a:cs typeface="Arial"/>
                <a:sym typeface="Arial"/>
              </a:rPr>
              <a:t>. </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2" name="Group 1"/>
          <p:cNvGrpSpPr/>
          <p:nvPr/>
        </p:nvGrpSpPr>
        <p:grpSpPr>
          <a:xfrm>
            <a:off x="360841" y="637369"/>
            <a:ext cx="7564851" cy="1477328"/>
            <a:chOff x="360841" y="573761"/>
            <a:chExt cx="7564851" cy="1477328"/>
          </a:xfrm>
        </p:grpSpPr>
        <p:sp>
          <p:nvSpPr>
            <p:cNvPr id="26" name="Rectangle 1"/>
            <p:cNvSpPr>
              <a:spLocks noChangeArrowheads="1"/>
            </p:cNvSpPr>
            <p:nvPr/>
          </p:nvSpPr>
          <p:spPr bwMode="auto">
            <a:xfrm>
              <a:off x="360841" y="573761"/>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Nháy chuột vào điểm B, nhập bán kính bằng 3.</a:t>
              </a:r>
            </a:p>
          </p:txBody>
        </p:sp>
        <p:pic>
          <p:nvPicPr>
            <p:cNvPr id="29" name="Picture 28"/>
            <p:cNvPicPr>
              <a:picLocks noChangeAspect="1"/>
            </p:cNvPicPr>
            <p:nvPr/>
          </p:nvPicPr>
          <p:blipFill>
            <a:blip r:embed="rId3"/>
            <a:stretch>
              <a:fillRect/>
            </a:stretch>
          </p:blipFill>
          <p:spPr>
            <a:xfrm>
              <a:off x="2007862" y="830200"/>
              <a:ext cx="502403" cy="502403"/>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693374" y="839091"/>
              <a:ext cx="4232318" cy="49351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388466" y="2406851"/>
            <a:ext cx="7206722" cy="1477328"/>
            <a:chOff x="386454" y="3520036"/>
            <a:chExt cx="7206722" cy="1477328"/>
          </a:xfrm>
        </p:grpSpPr>
        <p:sp>
          <p:nvSpPr>
            <p:cNvPr id="31"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kumimoji="0" lang="vi-VN"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 Lần lượt nháy chuột vào tia BA’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6"/>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0" name="Picture 9"/>
          <p:cNvPicPr>
            <a:picLocks noChangeAspect="1"/>
          </p:cNvPicPr>
          <p:nvPr/>
        </p:nvPicPr>
        <p:blipFill>
          <a:blip r:embed="rId9"/>
          <a:stretch>
            <a:fillRect/>
          </a:stretch>
        </p:blipFill>
        <p:spPr>
          <a:xfrm rot="9943354" flipH="1" flipV="1">
            <a:off x="7968568" y="3812292"/>
            <a:ext cx="792347" cy="807591"/>
          </a:xfrm>
          <a:prstGeom prst="rect">
            <a:avLst/>
          </a:prstGeom>
        </p:spPr>
      </p:pic>
    </p:spTree>
    <p:extLst>
      <p:ext uri="{BB962C8B-B14F-4D97-AF65-F5344CB8AC3E}">
        <p14:creationId xmlns:p14="http://schemas.microsoft.com/office/powerpoint/2010/main" val="2051342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572" name="Google Shape;572;p34"/>
          <p:cNvGrpSpPr/>
          <p:nvPr/>
        </p:nvGrpSpPr>
        <p:grpSpPr>
          <a:xfrm rot="1201597">
            <a:off x="8568279" y="315791"/>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Picture 6"/>
          <p:cNvPicPr>
            <a:picLocks noChangeAspect="1"/>
          </p:cNvPicPr>
          <p:nvPr/>
        </p:nvPicPr>
        <p:blipFill>
          <a:blip r:embed="rId3"/>
          <a:stretch>
            <a:fillRect/>
          </a:stretch>
        </p:blipFill>
        <p:spPr>
          <a:xfrm>
            <a:off x="8369881" y="4325511"/>
            <a:ext cx="774119" cy="653980"/>
          </a:xfrm>
          <a:prstGeom prst="rect">
            <a:avLst/>
          </a:prstGeom>
        </p:spPr>
      </p:pic>
      <p:sp>
        <p:nvSpPr>
          <p:cNvPr id="5" name="Rectangle 4"/>
          <p:cNvSpPr/>
          <p:nvPr/>
        </p:nvSpPr>
        <p:spPr>
          <a:xfrm>
            <a:off x="388467" y="54229"/>
            <a:ext cx="7981414" cy="872034"/>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C00000"/>
                </a:solidFill>
                <a:effectLst/>
                <a:uLnTx/>
                <a:uFillTx/>
                <a:latin typeface="Arial"/>
                <a:cs typeface="Arial"/>
                <a:sym typeface="Arial"/>
              </a:rPr>
              <a:t>3</a:t>
            </a:r>
            <a:r>
              <a:rPr kumimoji="0" lang="vi-VN" sz="1800" b="1" i="1" u="none" strike="noStrike" kern="0" cap="none" spc="0" normalizeH="0" baseline="0" noProof="0" dirty="0" smtClean="0">
                <a:ln>
                  <a:noFill/>
                </a:ln>
                <a:solidFill>
                  <a:srgbClr val="C00000"/>
                </a:solidFill>
                <a:effectLst/>
                <a:uLnTx/>
                <a:uFillTx/>
                <a:latin typeface="Arial"/>
                <a:cs typeface="Arial"/>
                <a:sym typeface="Arial"/>
              </a:rPr>
              <a:t>. </a:t>
            </a:r>
            <a:r>
              <a:rPr lang="vi-VN" sz="1800" b="1" i="1" dirty="0"/>
              <a:t>Vẽ điểm D là giao của đường thẳng qua A song song với BC và đường thẳng qua C song song với AB.</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10" name="Group 9"/>
          <p:cNvGrpSpPr/>
          <p:nvPr/>
        </p:nvGrpSpPr>
        <p:grpSpPr>
          <a:xfrm>
            <a:off x="377337" y="3646196"/>
            <a:ext cx="7206722" cy="1477328"/>
            <a:chOff x="442273" y="3614977"/>
            <a:chExt cx="7206722" cy="1477328"/>
          </a:xfrm>
        </p:grpSpPr>
        <p:sp>
          <p:nvSpPr>
            <p:cNvPr id="31" name="Rectangle 1"/>
            <p:cNvSpPr>
              <a:spLocks noChangeArrowheads="1"/>
            </p:cNvSpPr>
            <p:nvPr/>
          </p:nvSpPr>
          <p:spPr bwMode="auto">
            <a:xfrm>
              <a:off x="442273" y="3614977"/>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vi-VN" altLang="en-US" sz="1800">
                  <a:solidFill>
                    <a:srgbClr val="000000"/>
                  </a:solidFill>
                  <a:ea typeface="Open Sans"/>
                </a:rPr>
                <a:t>→ Lần lượt nháy chuột vào hai đường thẳng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4"/>
            <a:stretch>
              <a:fillRect/>
            </a:stretch>
          </p:blipFill>
          <p:spPr>
            <a:xfrm>
              <a:off x="2089294" y="3827985"/>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3774805" y="3841580"/>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377337" y="878952"/>
            <a:ext cx="7206722" cy="1477328"/>
            <a:chOff x="377337" y="878952"/>
            <a:chExt cx="7206722" cy="1477328"/>
          </a:xfrm>
        </p:grpSpPr>
        <p:sp>
          <p:nvSpPr>
            <p:cNvPr id="4" name="Rectangle 1"/>
            <p:cNvSpPr>
              <a:spLocks noChangeArrowheads="1"/>
            </p:cNvSpPr>
            <p:nvPr/>
          </p:nvSpPr>
          <p:spPr bwMode="auto">
            <a:xfrm>
              <a:off x="377337" y="87895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en-US" altLang="en-US" sz="1800" dirty="0">
                  <a:solidFill>
                    <a:srgbClr val="000000"/>
                  </a:solidFill>
                  <a:ea typeface="Open Sans"/>
                </a:rPr>
                <a:t>→ Nháy chuột vào điểm C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9" name="Group 8"/>
          <p:cNvGrpSpPr/>
          <p:nvPr/>
        </p:nvGrpSpPr>
        <p:grpSpPr>
          <a:xfrm>
            <a:off x="377337" y="2271836"/>
            <a:ext cx="7206722" cy="1477328"/>
            <a:chOff x="377337" y="2271836"/>
            <a:chExt cx="7206722" cy="1477328"/>
          </a:xfrm>
        </p:grpSpPr>
        <p:sp>
          <p:nvSpPr>
            <p:cNvPr id="27" name="Rectangle 1"/>
            <p:cNvSpPr>
              <a:spLocks noChangeArrowheads="1"/>
            </p:cNvSpPr>
            <p:nvPr/>
          </p:nvSpPr>
          <p:spPr bwMode="auto">
            <a:xfrm>
              <a:off x="377337" y="22718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en-US" altLang="en-US" sz="1800">
                  <a:solidFill>
                    <a:srgbClr val="000000"/>
                  </a:solidFill>
                  <a:ea typeface="Open Sans"/>
                </a:rPr>
                <a:t>→ Nháy chuột vào điểm A → Nháy chuột vào tia BA’.</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024358" y="2490188"/>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3704197" y="2484371"/>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507451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10" name="Group 9"/>
          <p:cNvGrpSpPr/>
          <p:nvPr/>
        </p:nvGrpSpPr>
        <p:grpSpPr>
          <a:xfrm>
            <a:off x="130817" y="263635"/>
            <a:ext cx="8932430" cy="1200329"/>
            <a:chOff x="130817" y="96659"/>
            <a:chExt cx="8932430" cy="1200329"/>
          </a:xfrm>
        </p:grpSpPr>
        <p:sp>
          <p:nvSpPr>
            <p:cNvPr id="2" name="Rectangle 1"/>
            <p:cNvSpPr/>
            <p:nvPr/>
          </p:nvSpPr>
          <p:spPr>
            <a:xfrm>
              <a:off x="130817" y="96659"/>
              <a:ext cx="8932430" cy="1200329"/>
            </a:xfrm>
            <a:prstGeom prst="rect">
              <a:avLst/>
            </a:prstGeom>
          </p:spPr>
          <p:txBody>
            <a:bodyPr wrap="square">
              <a:spAutoFit/>
            </a:bodyPr>
            <a:lstStyle/>
            <a:p>
              <a:pPr lvl="0">
                <a:lnSpc>
                  <a:spcPct val="200000"/>
                </a:lnSpc>
              </a:pPr>
              <a:r>
                <a:rPr lang="vi-VN" sz="1800" dirty="0">
                  <a:latin typeface="Arial" panose="020B0604020202020204" pitchFamily="34" charset="0"/>
                </a:rPr>
                <a:t>Ẩn đường tròn, tia BA’, các đường thẳng và điểm A’, chọn công </a:t>
              </a:r>
              <a:r>
                <a:rPr lang="vi-VN" sz="1800" dirty="0" smtClean="0">
                  <a:latin typeface="Arial" panose="020B0604020202020204" pitchFamily="34" charset="0"/>
                </a:rPr>
                <a:t>cụ</a:t>
              </a:r>
              <a:r>
                <a:rPr lang="en-US" sz="1800" dirty="0" smtClean="0">
                  <a:latin typeface="Arial" panose="020B0604020202020204" pitchFamily="34" charset="0"/>
                </a:rPr>
                <a:t>                              </a:t>
              </a:r>
              <a:r>
                <a:rPr lang="vi-VN" sz="1800" dirty="0">
                  <a:latin typeface="Arial" panose="020B0604020202020204" pitchFamily="34" charset="0"/>
                </a:rPr>
                <a:t>để nối B với C, C với D, D với A và thu được hình bình hành ABCD.</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3"/>
            <a:stretch>
              <a:fillRect/>
            </a:stretch>
          </p:blipFill>
          <p:spPr>
            <a:xfrm>
              <a:off x="7001396" y="182472"/>
              <a:ext cx="1990446" cy="640135"/>
            </a:xfrm>
            <a:prstGeom prst="rect">
              <a:avLst/>
            </a:prstGeom>
          </p:spPr>
        </p:pic>
      </p:grpSp>
      <p:pic>
        <p:nvPicPr>
          <p:cNvPr id="14" name="Picture 13"/>
          <p:cNvPicPr>
            <a:picLocks noChangeAspect="1"/>
          </p:cNvPicPr>
          <p:nvPr/>
        </p:nvPicPr>
        <p:blipFill>
          <a:blip r:embed="rId4"/>
          <a:stretch>
            <a:fillRect/>
          </a:stretch>
        </p:blipFill>
        <p:spPr>
          <a:xfrm>
            <a:off x="-98827" y="0"/>
            <a:ext cx="482382" cy="418849"/>
          </a:xfrm>
          <a:prstGeom prst="rect">
            <a:avLst/>
          </a:prstGeom>
        </p:spPr>
      </p:pic>
      <p:pic>
        <p:nvPicPr>
          <p:cNvPr id="35" name="Picture 34"/>
          <p:cNvPicPr>
            <a:picLocks noChangeAspect="1"/>
          </p:cNvPicPr>
          <p:nvPr/>
        </p:nvPicPr>
        <p:blipFill>
          <a:blip r:embed="rId4"/>
          <a:stretch>
            <a:fillRect/>
          </a:stretch>
        </p:blipFill>
        <p:spPr>
          <a:xfrm>
            <a:off x="8661618" y="4740553"/>
            <a:ext cx="482382" cy="41884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19" y="1719648"/>
            <a:ext cx="8841850" cy="2965402"/>
          </a:xfrm>
          <a:prstGeom prst="rect">
            <a:avLst/>
          </a:prstGeom>
        </p:spPr>
      </p:pic>
    </p:spTree>
    <p:extLst>
      <p:ext uri="{BB962C8B-B14F-4D97-AF65-F5344CB8AC3E}">
        <p14:creationId xmlns:p14="http://schemas.microsoft.com/office/powerpoint/2010/main" val="1040430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4" name="Pentagon 23"/>
          <p:cNvSpPr/>
          <p:nvPr/>
        </p:nvSpPr>
        <p:spPr>
          <a:xfrm>
            <a:off x="0" y="170865"/>
            <a:ext cx="2663687" cy="614729"/>
          </a:xfrm>
          <a:prstGeom prst="homePlate">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FFFFFF"/>
                </a:solidFill>
                <a:effectLst/>
                <a:uLnTx/>
                <a:uFillTx/>
                <a:latin typeface="Arial"/>
                <a:ea typeface="+mn-ea"/>
                <a:cs typeface="+mn-cs"/>
                <a:sym typeface="Arial"/>
              </a:rPr>
              <a:t>LUYỆN TẬP 2</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TextBox 13"/>
          <p:cNvSpPr txBox="1"/>
          <p:nvPr/>
        </p:nvSpPr>
        <p:spPr>
          <a:xfrm>
            <a:off x="4477531" y="3061518"/>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dirty="0">
              <a:ln>
                <a:noFill/>
              </a:ln>
              <a:solidFill>
                <a:srgbClr val="C00000"/>
              </a:solidFill>
              <a:effectLst/>
              <a:uLnTx/>
              <a:uFillTx/>
              <a:latin typeface="Arial"/>
              <a:cs typeface="Arial"/>
              <a:sym typeface="Arial"/>
            </a:endParaRPr>
          </a:p>
        </p:txBody>
      </p:sp>
      <p:pic>
        <p:nvPicPr>
          <p:cNvPr id="5" name="Picture 4"/>
          <p:cNvPicPr>
            <a:picLocks noChangeAspect="1"/>
          </p:cNvPicPr>
          <p:nvPr/>
        </p:nvPicPr>
        <p:blipFill>
          <a:blip r:embed="rId3"/>
          <a:stretch>
            <a:fillRect/>
          </a:stretch>
        </p:blipFill>
        <p:spPr>
          <a:xfrm>
            <a:off x="8598837" y="99759"/>
            <a:ext cx="406421" cy="685835"/>
          </a:xfrm>
          <a:prstGeom prst="rect">
            <a:avLst/>
          </a:prstGeom>
        </p:spPr>
      </p:pic>
      <p:grpSp>
        <p:nvGrpSpPr>
          <p:cNvPr id="8" name="Group 7"/>
          <p:cNvGrpSpPr/>
          <p:nvPr/>
        </p:nvGrpSpPr>
        <p:grpSpPr>
          <a:xfrm>
            <a:off x="269774" y="3724279"/>
            <a:ext cx="8543005" cy="1034129"/>
            <a:chOff x="179576" y="3414178"/>
            <a:chExt cx="8543005" cy="1034129"/>
          </a:xfrm>
        </p:grpSpPr>
        <p:sp>
          <p:nvSpPr>
            <p:cNvPr id="15" name="Rectangle 14"/>
            <p:cNvSpPr/>
            <p:nvPr/>
          </p:nvSpPr>
          <p:spPr>
            <a:xfrm>
              <a:off x="179576" y="3414178"/>
              <a:ext cx="8543005" cy="1034129"/>
            </a:xfrm>
            <a:prstGeom prst="rect">
              <a:avLst/>
            </a:prstGeom>
          </p:spPr>
          <p:txBody>
            <a:bodyPr wrap="square">
              <a:spAutoFit/>
            </a:bodyPr>
            <a:lstStyle/>
            <a:p>
              <a:pPr lvl="0" algn="just">
                <a:lnSpc>
                  <a:spcPct val="170000"/>
                </a:lnSpc>
              </a:pPr>
              <a:r>
                <a:rPr lang="en-US" sz="1800" dirty="0">
                  <a:ea typeface="Arial" panose="020B0604020202020204" pitchFamily="34" charset="0"/>
                  <a:cs typeface="Times New Roman" panose="02020603050405020304" pitchFamily="18" charset="0"/>
                </a:rPr>
                <a:t>a) Dùng  </a:t>
              </a:r>
              <a:r>
                <a:rPr lang="en-US" sz="1800" dirty="0" smtClean="0">
                  <a:ea typeface="Arial" panose="020B0604020202020204" pitchFamily="34" charset="0"/>
                  <a:cs typeface="Times New Roman" panose="02020603050405020304" pitchFamily="18" charset="0"/>
                </a:rPr>
                <a:t>		            trong </a:t>
              </a:r>
              <a:r>
                <a:rPr lang="en-US" sz="1800" dirty="0">
                  <a:ea typeface="Arial" panose="020B0604020202020204" pitchFamily="34" charset="0"/>
                  <a:cs typeface="Times New Roman" panose="02020603050405020304" pitchFamily="18" charset="0"/>
                </a:rPr>
                <a:t>công </a:t>
              </a:r>
              <a:r>
                <a:rPr lang="en-US" sz="1800" dirty="0" smtClean="0">
                  <a:ea typeface="Arial" panose="020B0604020202020204" pitchFamily="34" charset="0"/>
                  <a:cs typeface="Times New Roman" panose="02020603050405020304" pitchFamily="18" charset="0"/>
                </a:rPr>
                <a:t>cụ         để </a:t>
              </a:r>
              <a:r>
                <a:rPr lang="en-US" sz="1800" dirty="0">
                  <a:ea typeface="Arial" panose="020B0604020202020204" pitchFamily="34" charset="0"/>
                  <a:cs typeface="Times New Roman" panose="02020603050405020304" pitchFamily="18" charset="0"/>
                </a:rPr>
                <a:t>kiểm tra trung điểm AC và BD, ta thấy trung điểm AC và BD trùng nhau.</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242840" y="3414178"/>
              <a:ext cx="2406302" cy="484491"/>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6"/>
            <a:stretch>
              <a:fillRect/>
            </a:stretch>
          </p:blipFill>
          <p:spPr>
            <a:xfrm>
              <a:off x="5324148" y="3414178"/>
              <a:ext cx="481545" cy="4844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9" name="Picture 8"/>
          <p:cNvPicPr>
            <a:picLocks noChangeAspect="1"/>
          </p:cNvPicPr>
          <p:nvPr/>
        </p:nvPicPr>
        <p:blipFill>
          <a:blip r:embed="rId7"/>
          <a:stretch>
            <a:fillRect/>
          </a:stretch>
        </p:blipFill>
        <p:spPr>
          <a:xfrm rot="5400000">
            <a:off x="8580992" y="4588635"/>
            <a:ext cx="463574" cy="514376"/>
          </a:xfrm>
          <a:prstGeom prst="rect">
            <a:avLst/>
          </a:prstGeom>
        </p:spPr>
      </p:pic>
      <p:pic>
        <p:nvPicPr>
          <p:cNvPr id="20" name="Picture 19"/>
          <p:cNvPicPr>
            <a:picLocks noChangeAspect="1"/>
          </p:cNvPicPr>
          <p:nvPr/>
        </p:nvPicPr>
        <p:blipFill>
          <a:blip r:embed="rId7"/>
          <a:stretch>
            <a:fillRect/>
          </a:stretch>
        </p:blipFill>
        <p:spPr>
          <a:xfrm rot="5400000">
            <a:off x="7954164" y="-10746"/>
            <a:ext cx="463574" cy="514376"/>
          </a:xfrm>
          <a:prstGeom prst="rect">
            <a:avLst/>
          </a:prstGeom>
        </p:spPr>
      </p:pic>
      <p:grpSp>
        <p:nvGrpSpPr>
          <p:cNvPr id="11" name="Group 10"/>
          <p:cNvGrpSpPr/>
          <p:nvPr/>
        </p:nvGrpSpPr>
        <p:grpSpPr>
          <a:xfrm>
            <a:off x="269774" y="992639"/>
            <a:ext cx="8864356" cy="1975926"/>
            <a:chOff x="269774" y="992639"/>
            <a:chExt cx="8864356" cy="1975926"/>
          </a:xfrm>
        </p:grpSpPr>
        <p:sp>
          <p:nvSpPr>
            <p:cNvPr id="4" name="Rectangle 1"/>
            <p:cNvSpPr>
              <a:spLocks noChangeArrowheads="1"/>
            </p:cNvSpPr>
            <p:nvPr/>
          </p:nvSpPr>
          <p:spPr bwMode="auto">
            <a:xfrm>
              <a:off x="269774" y="992639"/>
              <a:ext cx="8864356" cy="1975926"/>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70000"/>
                </a:lnSpc>
              </a:pPr>
              <a:r>
                <a:rPr lang="en-US" altLang="en-US" sz="1800" dirty="0" smtClean="0">
                  <a:solidFill>
                    <a:srgbClr val="000000"/>
                  </a:solidFill>
                  <a:ea typeface="Open Sans"/>
                </a:rPr>
                <a:t>a) Dùng                                       trong </a:t>
              </a:r>
              <a:r>
                <a:rPr lang="en-US" altLang="en-US" sz="1800" dirty="0">
                  <a:solidFill>
                    <a:srgbClr val="000000"/>
                  </a:solidFill>
                  <a:ea typeface="Open Sans"/>
                </a:rPr>
                <a:t>công </a:t>
              </a:r>
              <a:r>
                <a:rPr lang="en-US" altLang="en-US" sz="1800" dirty="0" smtClean="0">
                  <a:solidFill>
                    <a:srgbClr val="000000"/>
                  </a:solidFill>
                  <a:ea typeface="Open Sans"/>
                </a:rPr>
                <a:t>cụ          </a:t>
              </a:r>
              <a:r>
                <a:rPr lang="vi-VN" sz="1800" dirty="0"/>
                <a:t>để kiểm tra trung điểm AC và BD có trùng nhau không</a:t>
              </a:r>
              <a:r>
                <a:rPr lang="vi-VN" sz="1800" dirty="0" smtClean="0"/>
                <a:t>.</a:t>
              </a:r>
              <a:endParaRPr lang="en-US" sz="1800" dirty="0" smtClean="0"/>
            </a:p>
            <a:p>
              <a:pPr>
                <a:lnSpc>
                  <a:spcPct val="170000"/>
                </a:lnSpc>
              </a:pPr>
              <a:r>
                <a:rPr lang="vi-VN" sz="1800" dirty="0"/>
                <a:t>b) Lưu hình vẽ ở HĐ2 thành tệp hbh.png</a:t>
              </a:r>
              <a:r>
                <a:rPr lang="vi-VN" sz="1800" dirty="0" smtClean="0"/>
                <a:t>.</a:t>
              </a:r>
              <a:endParaRPr lang="vi-VN" sz="1800" dirty="0"/>
            </a:p>
            <a:p>
              <a:pPr>
                <a:lnSpc>
                  <a:spcPct val="170000"/>
                </a:lnSpc>
              </a:pPr>
              <a:r>
                <a:rPr lang="vi-VN" sz="1800" dirty="0"/>
                <a:t>c) Tương tự, hãy vẽ một hình thoi ABCD có cạnh 4 cm.</a:t>
              </a:r>
              <a:endParaRPr lang="en-US" altLang="en-US" sz="1800" dirty="0">
                <a:solidFill>
                  <a:srgbClr val="000000"/>
                </a:solidFill>
                <a:ea typeface="Open Sans"/>
              </a:endParaRPr>
            </a:p>
          </p:txBody>
        </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247473" y="1079493"/>
              <a:ext cx="2323485" cy="467816"/>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6"/>
            <a:stretch>
              <a:fillRect/>
            </a:stretch>
          </p:blipFill>
          <p:spPr>
            <a:xfrm>
              <a:off x="5136544" y="1037360"/>
              <a:ext cx="466022" cy="46887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39632607"/>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14" name="TextBox 13"/>
          <p:cNvSpPr txBox="1"/>
          <p:nvPr/>
        </p:nvSpPr>
        <p:spPr>
          <a:xfrm>
            <a:off x="374658" y="293563"/>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dirty="0">
              <a:ln>
                <a:noFill/>
              </a:ln>
              <a:solidFill>
                <a:srgbClr val="C00000"/>
              </a:solidFill>
              <a:effectLst/>
              <a:uLnTx/>
              <a:uFillTx/>
              <a:latin typeface="Arial"/>
              <a:cs typeface="Arial"/>
              <a:sym typeface="Arial"/>
            </a:endParaRPr>
          </a:p>
        </p:txBody>
      </p:sp>
      <p:pic>
        <p:nvPicPr>
          <p:cNvPr id="5" name="Picture 4"/>
          <p:cNvPicPr>
            <a:picLocks noChangeAspect="1"/>
          </p:cNvPicPr>
          <p:nvPr/>
        </p:nvPicPr>
        <p:blipFill>
          <a:blip r:embed="rId3"/>
          <a:stretch>
            <a:fillRect/>
          </a:stretch>
        </p:blipFill>
        <p:spPr>
          <a:xfrm>
            <a:off x="8598837" y="99759"/>
            <a:ext cx="406421" cy="685835"/>
          </a:xfrm>
          <a:prstGeom prst="rect">
            <a:avLst/>
          </a:prstGeom>
        </p:spPr>
      </p:pic>
      <p:pic>
        <p:nvPicPr>
          <p:cNvPr id="9" name="Picture 8"/>
          <p:cNvPicPr>
            <a:picLocks noChangeAspect="1"/>
          </p:cNvPicPr>
          <p:nvPr/>
        </p:nvPicPr>
        <p:blipFill>
          <a:blip r:embed="rId4"/>
          <a:stretch>
            <a:fillRect/>
          </a:stretch>
        </p:blipFill>
        <p:spPr>
          <a:xfrm rot="5400000">
            <a:off x="8580992" y="4588635"/>
            <a:ext cx="463574" cy="514376"/>
          </a:xfrm>
          <a:prstGeom prst="rect">
            <a:avLst/>
          </a:prstGeom>
        </p:spPr>
      </p:pic>
      <p:pic>
        <p:nvPicPr>
          <p:cNvPr id="20" name="Picture 19"/>
          <p:cNvPicPr>
            <a:picLocks noChangeAspect="1"/>
          </p:cNvPicPr>
          <p:nvPr/>
        </p:nvPicPr>
        <p:blipFill>
          <a:blip r:embed="rId4"/>
          <a:stretch>
            <a:fillRect/>
          </a:stretch>
        </p:blipFill>
        <p:spPr>
          <a:xfrm rot="5400000">
            <a:off x="7954164" y="-10746"/>
            <a:ext cx="463574" cy="51437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74658" y="726503"/>
                <a:ext cx="8324069" cy="1102866"/>
              </a:xfrm>
              <a:prstGeom prst="rect">
                <a:avLst/>
              </a:prstGeom>
            </p:spPr>
            <p:txBody>
              <a:bodyPr wrap="square">
                <a:spAutoFit/>
              </a:bodyPr>
              <a:lstStyle/>
              <a:p>
                <a:pPr algn="just">
                  <a:lnSpc>
                    <a:spcPct val="150000"/>
                  </a:lnSpc>
                  <a:spcBef>
                    <a:spcPts val="600"/>
                  </a:spcBef>
                  <a:spcAft>
                    <a:spcPts val="800"/>
                  </a:spcAft>
                </a:pPr>
                <a:r>
                  <a:rPr lang="en-US" sz="1800" dirty="0">
                    <a:latin typeface="+mj-lt"/>
                    <a:ea typeface="Arial" panose="020B0604020202020204" pitchFamily="34" charset="0"/>
                    <a:cs typeface="Times New Roman" panose="02020603050405020304" pitchFamily="18" charset="0"/>
                  </a:rPr>
                  <a:t>b) Vào hồ sơ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j-lt"/>
                    <a:ea typeface="Arial" panose="020B0604020202020204" pitchFamily="34" charset="0"/>
                    <a:cs typeface="Times New Roman" panose="02020603050405020304" pitchFamily="18" charset="0"/>
                  </a:rPr>
                  <a:t> Chọn Lưu lại (hoặc chọn Ctrl + S)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j-lt"/>
                    <a:ea typeface="Arial" panose="020B0604020202020204" pitchFamily="34" charset="0"/>
                    <a:cs typeface="Times New Roman" panose="02020603050405020304" pitchFamily="18" charset="0"/>
                  </a:rPr>
                  <a:t> Nhập tên vào ô Tên tập tin</a:t>
                </a:r>
              </a:p>
              <a:p>
                <a:pPr algn="just">
                  <a:lnSpc>
                    <a:spcPct val="150000"/>
                  </a:lnSpc>
                  <a:spcBef>
                    <a:spcPts val="600"/>
                  </a:spcBef>
                  <a:spcAft>
                    <a:spcPts val="800"/>
                  </a:spcAft>
                </a:pPr>
                <a:r>
                  <a:rPr lang="en-US" sz="1800" dirty="0">
                    <a:effectLst/>
                    <a:latin typeface="+mj-lt"/>
                    <a:ea typeface="Arial" panose="020B0604020202020204" pitchFamily="34" charset="0"/>
                    <a:cs typeface="Times New Roman" panose="02020603050405020304" pitchFamily="18" charset="0"/>
                  </a:rPr>
                  <a:t>Sau đó nhấn Lưu tệp ảnh thành tên hbh.png</a:t>
                </a:r>
              </a:p>
            </p:txBody>
          </p:sp>
        </mc:Choice>
        <mc:Fallback xmlns="">
          <p:sp>
            <p:nvSpPr>
              <p:cNvPr id="10" name="Rectangle 9"/>
              <p:cNvSpPr>
                <a:spLocks noRot="1" noChangeAspect="1" noMove="1" noResize="1" noEditPoints="1" noAdjustHandles="1" noChangeArrowheads="1" noChangeShapeType="1" noTextEdit="1"/>
              </p:cNvSpPr>
              <p:nvPr/>
            </p:nvSpPr>
            <p:spPr>
              <a:xfrm>
                <a:off x="374658" y="726503"/>
                <a:ext cx="8324069" cy="1102866"/>
              </a:xfrm>
              <a:prstGeom prst="rect">
                <a:avLst/>
              </a:prstGeom>
              <a:blipFill>
                <a:blip r:embed="rId5"/>
                <a:stretch>
                  <a:fillRect l="-586" b="-3315"/>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1943244" y="1908882"/>
            <a:ext cx="5202797" cy="2863864"/>
          </a:xfrm>
          <a:prstGeom prst="rect">
            <a:avLst/>
          </a:prstGeom>
        </p:spPr>
      </p:pic>
    </p:spTree>
    <p:extLst>
      <p:ext uri="{BB962C8B-B14F-4D97-AF65-F5344CB8AC3E}">
        <p14:creationId xmlns:p14="http://schemas.microsoft.com/office/powerpoint/2010/main" val="3500782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14" name="TextBox 13"/>
          <p:cNvSpPr txBox="1"/>
          <p:nvPr/>
        </p:nvSpPr>
        <p:spPr>
          <a:xfrm>
            <a:off x="128448" y="328720"/>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15" name="Rectangle 14"/>
          <p:cNvSpPr/>
          <p:nvPr/>
        </p:nvSpPr>
        <p:spPr>
          <a:xfrm>
            <a:off x="891773" y="232264"/>
            <a:ext cx="620203"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a:t>
            </a:r>
            <a:r>
              <a:rPr kumimoji="0" lang="vi-VN"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vi-VN"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1" name="Picture 20"/>
          <p:cNvPicPr>
            <a:picLocks noChangeAspect="1"/>
          </p:cNvPicPr>
          <p:nvPr/>
        </p:nvPicPr>
        <p:blipFill>
          <a:blip r:embed="rId3"/>
          <a:stretch>
            <a:fillRect/>
          </a:stretch>
        </p:blipFill>
        <p:spPr>
          <a:xfrm>
            <a:off x="8598837" y="99759"/>
            <a:ext cx="406421" cy="685835"/>
          </a:xfrm>
          <a:prstGeom prst="rect">
            <a:avLst/>
          </a:prstGeom>
        </p:spPr>
      </p:pic>
      <p:pic>
        <p:nvPicPr>
          <p:cNvPr id="22" name="Picture 21"/>
          <p:cNvPicPr>
            <a:picLocks noChangeAspect="1"/>
          </p:cNvPicPr>
          <p:nvPr/>
        </p:nvPicPr>
        <p:blipFill>
          <a:blip r:embed="rId4"/>
          <a:stretch>
            <a:fillRect/>
          </a:stretch>
        </p:blipFill>
        <p:spPr>
          <a:xfrm rot="5400000">
            <a:off x="8580992" y="4588635"/>
            <a:ext cx="463574" cy="514376"/>
          </a:xfrm>
          <a:prstGeom prst="rect">
            <a:avLst/>
          </a:prstGeom>
        </p:spPr>
      </p:pic>
      <p:pic>
        <p:nvPicPr>
          <p:cNvPr id="23" name="Picture 22"/>
          <p:cNvPicPr>
            <a:picLocks noChangeAspect="1"/>
          </p:cNvPicPr>
          <p:nvPr/>
        </p:nvPicPr>
        <p:blipFill>
          <a:blip r:embed="rId4"/>
          <a:stretch>
            <a:fillRect/>
          </a:stretch>
        </p:blipFill>
        <p:spPr>
          <a:xfrm rot="5400000">
            <a:off x="7954164" y="-10746"/>
            <a:ext cx="463574" cy="5143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59" y="1133936"/>
            <a:ext cx="8729305" cy="2697598"/>
          </a:xfrm>
          <a:prstGeom prst="rect">
            <a:avLst/>
          </a:prstGeom>
        </p:spPr>
      </p:pic>
      <p:sp>
        <p:nvSpPr>
          <p:cNvPr id="24" name="Rectangle 23"/>
          <p:cNvSpPr/>
          <p:nvPr/>
        </p:nvSpPr>
        <p:spPr>
          <a:xfrm>
            <a:off x="-174442" y="4407038"/>
            <a:ext cx="9636981" cy="1667789"/>
          </a:xfrm>
          <a:prstGeom prst="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948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556;p34"/>
          <p:cNvSpPr txBox="1">
            <a:spLocks noGrp="1"/>
          </p:cNvSpPr>
          <p:nvPr>
            <p:ph type="title"/>
          </p:nvPr>
        </p:nvSpPr>
        <p:spPr>
          <a:xfrm>
            <a:off x="2528871" y="121535"/>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smtClean="0">
                <a:solidFill>
                  <a:schemeClr val="accent1">
                    <a:lumMod val="25000"/>
                  </a:schemeClr>
                </a:solidFill>
                <a:latin typeface="+mn-lt"/>
              </a:rPr>
              <a:t>HĐ</a:t>
            </a:r>
            <a:r>
              <a:rPr lang="en-US" sz="2000" dirty="0" smtClean="0">
                <a:solidFill>
                  <a:schemeClr val="accent1">
                    <a:lumMod val="25000"/>
                  </a:schemeClr>
                </a:solidFill>
                <a:latin typeface="+mn-lt"/>
              </a:rPr>
              <a:t>3</a:t>
            </a:r>
            <a:r>
              <a:rPr lang="vi-VN" sz="2000" dirty="0" smtClean="0">
                <a:solidFill>
                  <a:schemeClr val="accent1">
                    <a:lumMod val="25000"/>
                  </a:schemeClr>
                </a:solidFill>
                <a:latin typeface="+mn-lt"/>
              </a:rPr>
              <a:t>:</a:t>
            </a:r>
            <a:r>
              <a:rPr lang="en-US" sz="2000" dirty="0" smtClean="0">
                <a:solidFill>
                  <a:schemeClr val="accent1">
                    <a:lumMod val="25000"/>
                  </a:schemeClr>
                </a:solidFill>
                <a:latin typeface="+mn-lt"/>
              </a:rPr>
              <a:t> </a:t>
            </a:r>
            <a:r>
              <a:rPr lang="vi-VN" sz="2000" b="0" dirty="0" smtClean="0">
                <a:solidFill>
                  <a:schemeClr val="accent1">
                    <a:lumMod val="25000"/>
                  </a:schemeClr>
                </a:solidFill>
                <a:latin typeface="+mn-lt"/>
              </a:rPr>
              <a:t>VẼ </a:t>
            </a:r>
            <a:r>
              <a:rPr lang="vi-VN" sz="2000" b="0" dirty="0">
                <a:solidFill>
                  <a:schemeClr val="accent1">
                    <a:lumMod val="25000"/>
                  </a:schemeClr>
                </a:solidFill>
                <a:latin typeface="+mn-lt"/>
              </a:rPr>
              <a:t>HÌNH </a:t>
            </a:r>
            <a:r>
              <a:rPr lang="en-US" sz="2000" b="0" dirty="0" smtClean="0">
                <a:solidFill>
                  <a:schemeClr val="accent1">
                    <a:lumMod val="25000"/>
                  </a:schemeClr>
                </a:solidFill>
                <a:latin typeface="+mn-lt"/>
              </a:rPr>
              <a:t>THANG</a:t>
            </a:r>
            <a:endParaRPr sz="2000" b="0" dirty="0">
              <a:solidFill>
                <a:schemeClr val="accent1">
                  <a:lumMod val="25000"/>
                </a:schemeClr>
              </a:solidFill>
              <a:latin typeface="+mn-lt"/>
            </a:endParaRPr>
          </a:p>
        </p:txBody>
      </p:sp>
      <p:sp>
        <p:nvSpPr>
          <p:cNvPr id="22" name="Rectangle 21"/>
          <p:cNvSpPr/>
          <p:nvPr/>
        </p:nvSpPr>
        <p:spPr>
          <a:xfrm>
            <a:off x="448341" y="796439"/>
            <a:ext cx="8083410" cy="2118529"/>
          </a:xfrm>
          <a:prstGeom prst="rect">
            <a:avLst/>
          </a:prstGeom>
        </p:spPr>
        <p:txBody>
          <a:bodyPr wrap="square">
            <a:spAutoFit/>
          </a:bodyPr>
          <a:lstStyle/>
          <a:p>
            <a:pPr lvl="0" algn="just">
              <a:lnSpc>
                <a:spcPct val="150000"/>
              </a:lnSpc>
            </a:pPr>
            <a:r>
              <a:rPr lang="vi-VN" sz="1800" dirty="0">
                <a:latin typeface="Open Sans"/>
              </a:rPr>
              <a:t>Vẽ hình thang ADEC có đáy lớn AD = 6 cm, đáy nhỏ EC = 3 cm, các cạnh bên AC = 2 cm, DE = 4 cm theo các bước </a:t>
            </a:r>
            <a:r>
              <a:rPr lang="vi-VN" sz="1800" dirty="0" smtClean="0">
                <a:latin typeface="Open Sans"/>
              </a:rPr>
              <a:t>sau</a:t>
            </a:r>
            <a:endParaRPr lang="en-US" sz="1800" dirty="0" smtClean="0">
              <a:latin typeface="Open Sans"/>
            </a:endParaRPr>
          </a:p>
          <a:p>
            <a:pPr lvl="0" algn="just">
              <a:lnSpc>
                <a:spcPct val="150000"/>
              </a:lnSpc>
            </a:pPr>
            <a:r>
              <a:rPr kumimoji="0" lang="vi-VN" sz="1800" b="1" i="1" u="none" strike="noStrike" kern="0" cap="none" spc="0" normalizeH="0" baseline="0" noProof="0" dirty="0" smtClean="0">
                <a:ln>
                  <a:noFill/>
                </a:ln>
                <a:solidFill>
                  <a:srgbClr val="C00000"/>
                </a:solidFill>
                <a:effectLst/>
                <a:uLnTx/>
                <a:uFillTx/>
                <a:latin typeface="Arial"/>
                <a:cs typeface="Arial"/>
                <a:sym typeface="Arial"/>
              </a:rPr>
              <a:t>Bước 1. </a:t>
            </a:r>
            <a:r>
              <a:rPr lang="vi-VN" sz="1800" b="1" i="1" dirty="0"/>
              <a:t>Vẽ đoạn thẳng AB và có độ dài bằng AD – EC = 3 cm tương tự như Bước 1 của HĐ1</a:t>
            </a:r>
            <a:r>
              <a:rPr lang="vi-VN" sz="1800" b="1" i="1" dirty="0" smtClean="0"/>
              <a:t>.</a:t>
            </a:r>
            <a:endParaRPr lang="en-US" sz="1800" b="1" i="1" dirty="0" smtClean="0"/>
          </a:p>
          <a:p>
            <a:pPr lvl="0" algn="just">
              <a:lnSpc>
                <a:spcPct val="150000"/>
              </a:lnSpc>
            </a:pPr>
            <a:r>
              <a:rPr kumimoji="0" lang="vi-VN" sz="1800" b="1" i="1" u="none" strike="noStrike" kern="0" cap="none" spc="0" normalizeH="0" baseline="0" noProof="0" dirty="0" smtClean="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C00000"/>
                </a:solidFill>
                <a:effectLst/>
                <a:uLnTx/>
                <a:uFillTx/>
                <a:latin typeface="Arial"/>
                <a:cs typeface="Arial"/>
                <a:sym typeface="Arial"/>
              </a:rPr>
              <a:t>2</a:t>
            </a:r>
            <a:r>
              <a:rPr kumimoji="0" lang="vi-VN" sz="1800" b="1" i="1" u="none" strike="noStrike" kern="0" cap="none" spc="0" normalizeH="0" baseline="0" noProof="0" dirty="0" smtClean="0">
                <a:ln>
                  <a:noFill/>
                </a:ln>
                <a:solidFill>
                  <a:srgbClr val="C00000"/>
                </a:solidFill>
                <a:effectLst/>
                <a:uLnTx/>
                <a:uFillTx/>
                <a:latin typeface="Arial"/>
                <a:cs typeface="Arial"/>
                <a:sym typeface="Arial"/>
              </a:rPr>
              <a:t>. </a:t>
            </a:r>
            <a:r>
              <a:rPr lang="vi-VN" sz="1800" b="1" i="1" dirty="0"/>
              <a:t>Vẽ tam giác ABC có BC = 4 cm (độ dài của DE), AC = 2 cm.</a:t>
            </a:r>
            <a:endParaRPr kumimoji="0" lang="vi-VN"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30" name="Group 29"/>
          <p:cNvGrpSpPr/>
          <p:nvPr/>
        </p:nvGrpSpPr>
        <p:grpSpPr>
          <a:xfrm>
            <a:off x="1097280" y="2946195"/>
            <a:ext cx="7206722" cy="1061829"/>
            <a:chOff x="360841" y="781511"/>
            <a:chExt cx="7206722" cy="1061829"/>
          </a:xfrm>
        </p:grpSpPr>
        <p:sp>
          <p:nvSpPr>
            <p:cNvPr id="40" name="Rectangle 1"/>
            <p:cNvSpPr>
              <a:spLocks noChangeArrowheads="1"/>
            </p:cNvSpPr>
            <p:nvPr/>
          </p:nvSpPr>
          <p:spPr bwMode="auto">
            <a:xfrm>
              <a:off x="360841" y="78151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lang="en-US" altLang="en-US" sz="1800" dirty="0">
                  <a:solidFill>
                    <a:srgbClr val="000000"/>
                  </a:solidFill>
                  <a:ea typeface="Open Sans"/>
                </a:rPr>
                <a:t>→ Nháy chuột vào điểm A, nhập bán kính bằng 2.</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1" name="Picture 40"/>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7" name="Group 46"/>
          <p:cNvGrpSpPr/>
          <p:nvPr/>
        </p:nvGrpSpPr>
        <p:grpSpPr>
          <a:xfrm>
            <a:off x="1097280" y="4015975"/>
            <a:ext cx="7206722" cy="1061829"/>
            <a:chOff x="360841" y="781511"/>
            <a:chExt cx="7206722" cy="1061829"/>
          </a:xfrm>
        </p:grpSpPr>
        <p:sp>
          <p:nvSpPr>
            <p:cNvPr id="48" name="Rectangle 1"/>
            <p:cNvSpPr>
              <a:spLocks noChangeArrowheads="1"/>
            </p:cNvSpPr>
            <p:nvPr/>
          </p:nvSpPr>
          <p:spPr bwMode="auto">
            <a:xfrm>
              <a:off x="360841" y="78151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lang="en-US" altLang="en-US" sz="1800">
                  <a:solidFill>
                    <a:srgbClr val="000000"/>
                  </a:solidFill>
                  <a:ea typeface="Open Sans"/>
                </a:rPr>
                <a:t>→ Nháy chuột vào điểm B</a:t>
              </a:r>
              <a:r>
                <a:rPr lang="en-US" altLang="en-US" sz="1800" smtClean="0">
                  <a:solidFill>
                    <a:srgbClr val="000000"/>
                  </a:solidFill>
                  <a:ea typeface="Open Sans"/>
                </a:rPr>
                <a:t>, </a:t>
              </a:r>
              <a:r>
                <a:rPr lang="en-US" altLang="en-US" sz="1800">
                  <a:solidFill>
                    <a:srgbClr val="000000"/>
                  </a:solidFill>
                  <a:ea typeface="Open Sans"/>
                </a:rPr>
                <a:t>nhập bán kính bằng </a:t>
              </a:r>
              <a:r>
                <a:rPr lang="en-US" altLang="en-US" sz="1800" smtClean="0">
                  <a:solidFill>
                    <a:srgbClr val="000000"/>
                  </a:solidFill>
                  <a:ea typeface="Open Sans"/>
                </a:rPr>
                <a:t>4.</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49" name="Picture 48"/>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80594376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anim calcmode="lin" valueType="num">
                                      <p:cBhvr>
                                        <p:cTn id="35" dur="500" fill="hold"/>
                                        <p:tgtEl>
                                          <p:spTgt spid="47"/>
                                        </p:tgtEl>
                                        <p:attrNameLst>
                                          <p:attrName>ppt_x</p:attrName>
                                        </p:attrNameLst>
                                      </p:cBhvr>
                                      <p:tavLst>
                                        <p:tav tm="0">
                                          <p:val>
                                            <p:strVal val="#ppt_x"/>
                                          </p:val>
                                        </p:tav>
                                        <p:tav tm="100000">
                                          <p:val>
                                            <p:strVal val="#ppt_x"/>
                                          </p:val>
                                        </p:tav>
                                      </p:tavLst>
                                    </p:anim>
                                    <p:anim calcmode="lin" valueType="num">
                                      <p:cBhvr>
                                        <p:cTn id="36"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Rectangle 12"/>
          <p:cNvSpPr/>
          <p:nvPr/>
        </p:nvSpPr>
        <p:spPr>
          <a:xfrm>
            <a:off x="0" y="2248089"/>
            <a:ext cx="9000161" cy="2879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Google Shape;465;p30"/>
          <p:cNvSpPr txBox="1">
            <a:spLocks noGrp="1"/>
          </p:cNvSpPr>
          <p:nvPr>
            <p:ph type="title"/>
          </p:nvPr>
        </p:nvSpPr>
        <p:spPr>
          <a:xfrm>
            <a:off x="709726" y="329707"/>
            <a:ext cx="7704000" cy="572700"/>
          </a:xfrm>
          <a:prstGeom prst="rect">
            <a:avLst/>
          </a:prstGeom>
          <a:solidFill>
            <a:schemeClr val="bg1">
              <a:lumMod val="95000"/>
            </a:schemeClr>
          </a:solidFill>
          <a:ln>
            <a:solidFill>
              <a:schemeClr val="tx2"/>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accent2">
                    <a:lumMod val="50000"/>
                  </a:schemeClr>
                </a:solidFill>
                <a:latin typeface="+mn-lt"/>
              </a:rPr>
              <a:t>KHỞI ĐỘNG</a:t>
            </a:r>
            <a:endParaRPr sz="3200" dirty="0">
              <a:solidFill>
                <a:schemeClr val="accent2">
                  <a:lumMod val="50000"/>
                </a:schemeClr>
              </a:solidFill>
              <a:latin typeface="+mn-lt"/>
            </a:endParaRPr>
          </a:p>
        </p:txBody>
      </p:sp>
      <p:grpSp>
        <p:nvGrpSpPr>
          <p:cNvPr id="14" name="Group 13"/>
          <p:cNvGrpSpPr/>
          <p:nvPr/>
        </p:nvGrpSpPr>
        <p:grpSpPr>
          <a:xfrm>
            <a:off x="323961" y="1067416"/>
            <a:ext cx="8203095" cy="1780360"/>
            <a:chOff x="314974" y="1278844"/>
            <a:chExt cx="8341836" cy="1780360"/>
          </a:xfrm>
        </p:grpSpPr>
        <p:sp>
          <p:nvSpPr>
            <p:cNvPr id="2" name="Rectangle 1"/>
            <p:cNvSpPr/>
            <p:nvPr/>
          </p:nvSpPr>
          <p:spPr>
            <a:xfrm>
              <a:off x="592017" y="1278844"/>
              <a:ext cx="8064793" cy="507831"/>
            </a:xfrm>
            <a:prstGeom prst="rect">
              <a:avLst/>
            </a:prstGeom>
          </p:spPr>
          <p:txBody>
            <a:bodyPr wrap="square">
              <a:spAutoFit/>
            </a:bodyPr>
            <a:lstStyle/>
            <a:p>
              <a:pPr algn="just">
                <a:lnSpc>
                  <a:spcPct val="150000"/>
                </a:lnSpc>
              </a:pPr>
              <a:r>
                <a:rPr lang="en-US" sz="1800" i="1" dirty="0" smtClean="0">
                  <a:solidFill>
                    <a:srgbClr val="002060"/>
                  </a:solidFill>
                </a:rPr>
                <a:t>Các em quan </a:t>
              </a:r>
              <a:r>
                <a:rPr lang="en-US" sz="1800" i="1" dirty="0">
                  <a:solidFill>
                    <a:srgbClr val="002060"/>
                  </a:solidFill>
                </a:rPr>
                <a:t>sát </a:t>
              </a:r>
              <a:r>
                <a:rPr lang="en-US" sz="1800" i="1" dirty="0" smtClean="0">
                  <a:solidFill>
                    <a:srgbClr val="002060"/>
                  </a:solidFill>
                </a:rPr>
                <a:t>hình và nhận biết</a:t>
              </a:r>
              <a:r>
                <a:rPr lang="vi-VN" sz="1800" i="1" dirty="0" smtClean="0">
                  <a:solidFill>
                    <a:srgbClr val="002060"/>
                  </a:solidFill>
                </a:rPr>
                <a:t> </a:t>
              </a:r>
              <a:r>
                <a:rPr lang="vi-VN" sz="1800" i="1" dirty="0">
                  <a:solidFill>
                    <a:srgbClr val="002060"/>
                  </a:solidFill>
                </a:rPr>
                <a:t>về các vùng làm việc và thanh công cụ.</a:t>
              </a:r>
              <a:endParaRPr lang="en-US" sz="1800" dirty="0">
                <a:solidFill>
                  <a:srgbClr val="002060"/>
                </a:solidFill>
              </a:endParaRPr>
            </a:p>
          </p:txBody>
        </p:sp>
        <p:pic>
          <p:nvPicPr>
            <p:cNvPr id="8" name="Picture 7"/>
            <p:cNvPicPr>
              <a:picLocks noChangeAspect="1"/>
            </p:cNvPicPr>
            <p:nvPr/>
          </p:nvPicPr>
          <p:blipFill>
            <a:blip r:embed="rId3"/>
            <a:stretch>
              <a:fillRect/>
            </a:stretch>
          </p:blipFill>
          <p:spPr>
            <a:xfrm>
              <a:off x="314974" y="2240219"/>
              <a:ext cx="554085" cy="818985"/>
            </a:xfrm>
            <a:prstGeom prst="rect">
              <a:avLst/>
            </a:prstGeom>
          </p:spPr>
        </p:pic>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1372217" y="1858156"/>
            <a:ext cx="6379018" cy="302242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874643" y="151283"/>
            <a:ext cx="1414438"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1" u="none" strike="noStrike" kern="0" cap="none" spc="0" normalizeH="0" baseline="0" noProof="0">
                <a:ln>
                  <a:noFill/>
                </a:ln>
                <a:solidFill>
                  <a:srgbClr val="C00000"/>
                </a:solidFill>
                <a:effectLst/>
                <a:uLnTx/>
                <a:uFillTx/>
                <a:latin typeface="Arial"/>
                <a:cs typeface="Arial"/>
                <a:sym typeface="Arial"/>
              </a:rPr>
              <a:t>Bước </a:t>
            </a:r>
            <a:r>
              <a:rPr kumimoji="0" lang="en-US" sz="1800" b="1" i="1" u="none" strike="noStrike" kern="0" cap="none" spc="0" normalizeH="0" baseline="0" noProof="0" smtClean="0">
                <a:ln>
                  <a:noFill/>
                </a:ln>
                <a:solidFill>
                  <a:srgbClr val="C00000"/>
                </a:solidFill>
                <a:effectLst/>
                <a:uLnTx/>
                <a:uFillTx/>
                <a:latin typeface="Arial"/>
                <a:cs typeface="Arial"/>
                <a:sym typeface="Arial"/>
              </a:rPr>
              <a:t>2</a:t>
            </a:r>
            <a:r>
              <a:rPr kumimoji="0" lang="vi-VN" sz="1800" b="1" i="1" u="none" strike="noStrike" kern="0" cap="none" spc="0" normalizeH="0" baseline="0" noProof="0" smtClean="0">
                <a:ln>
                  <a:noFill/>
                </a:ln>
                <a:solidFill>
                  <a:srgbClr val="C00000"/>
                </a:solidFill>
                <a:effectLst/>
                <a:uLnTx/>
                <a:uFillTx/>
                <a:latin typeface="Arial"/>
                <a:cs typeface="Arial"/>
                <a:sym typeface="Arial"/>
              </a:rPr>
              <a:t>. </a:t>
            </a:r>
            <a:endParaRPr kumimoji="0" lang="en-US" sz="1800" b="1" i="1"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1452148" y="477886"/>
            <a:ext cx="7206722" cy="1477328"/>
            <a:chOff x="386454" y="3520036"/>
            <a:chExt cx="7206722" cy="1477328"/>
          </a:xfrm>
        </p:grpSpPr>
        <p:sp>
          <p:nvSpPr>
            <p:cNvPr id="16"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vi-VN" altLang="en-US" sz="1800" dirty="0">
                  <a:solidFill>
                    <a:srgbClr val="000000"/>
                  </a:solidFill>
                  <a:ea typeface="Open Sans"/>
                </a:rPr>
                <a:t> →  Lần lượt nháy chuột vào hai đường tròn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17" name="Picture 16"/>
            <p:cNvPicPr>
              <a:picLocks noChangeAspect="1"/>
            </p:cNvPicPr>
            <p:nvPr/>
          </p:nvPicPr>
          <p:blipFill>
            <a:blip r:embed="rId3"/>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1452148" y="1955214"/>
            <a:ext cx="7206722" cy="1477328"/>
            <a:chOff x="474137" y="1894732"/>
            <a:chExt cx="7206722" cy="1477328"/>
          </a:xfrm>
        </p:grpSpPr>
        <p:sp>
          <p:nvSpPr>
            <p:cNvPr id="20" name="Rectangle 1"/>
            <p:cNvSpPr>
              <a:spLocks noChangeArrowheads="1"/>
            </p:cNvSpPr>
            <p:nvPr/>
          </p:nvSpPr>
          <p:spPr bwMode="auto">
            <a:xfrm>
              <a:off x="474137" y="189473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vi-VN" altLang="en-US" sz="1800" dirty="0">
                  <a:solidFill>
                    <a:srgbClr val="000000"/>
                  </a:solidFill>
                  <a:ea typeface="Open Sans"/>
                </a:rPr>
                <a:t> →  Chọn điểm A → Chọn điểm 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9" name="Picture 28"/>
            <p:cNvPicPr>
              <a:picLocks noChangeAspect="1"/>
            </p:cNvPicPr>
            <p:nvPr/>
          </p:nvPicPr>
          <p:blipFill>
            <a:blip r:embed="rId6"/>
            <a:stretch>
              <a:fillRect/>
            </a:stretch>
          </p:blipFill>
          <p:spPr>
            <a:xfrm>
              <a:off x="2120670" y="2126164"/>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806669" y="2126164"/>
              <a:ext cx="1891802"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2" name="Group 31"/>
          <p:cNvGrpSpPr/>
          <p:nvPr/>
        </p:nvGrpSpPr>
        <p:grpSpPr>
          <a:xfrm>
            <a:off x="1452148" y="3491330"/>
            <a:ext cx="7206722" cy="1477328"/>
            <a:chOff x="474137" y="1894732"/>
            <a:chExt cx="7206722" cy="1477328"/>
          </a:xfrm>
        </p:grpSpPr>
        <p:sp>
          <p:nvSpPr>
            <p:cNvPr id="33" name="Rectangle 1"/>
            <p:cNvSpPr>
              <a:spLocks noChangeArrowheads="1"/>
            </p:cNvSpPr>
            <p:nvPr/>
          </p:nvSpPr>
          <p:spPr bwMode="auto">
            <a:xfrm>
              <a:off x="474137" y="189473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vi-VN" altLang="en-US" sz="1800">
                  <a:solidFill>
                    <a:srgbClr val="000000"/>
                  </a:solidFill>
                  <a:ea typeface="Open Sans"/>
                </a:rPr>
                <a:t> →  Chọn điểm B → Chọn điểm </a:t>
              </a:r>
              <a:r>
                <a:rPr lang="vi-VN" altLang="en-US" sz="1800" smtClean="0">
                  <a:solidFill>
                    <a:srgbClr val="000000"/>
                  </a:solidFill>
                  <a:ea typeface="Open Sans"/>
                </a:rPr>
                <a:t>C.</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6"/>
            <a:stretch>
              <a:fillRect/>
            </a:stretch>
          </p:blipFill>
          <p:spPr>
            <a:xfrm>
              <a:off x="2120670" y="2126164"/>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806669" y="2126164"/>
              <a:ext cx="1891802"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405613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1064328" y="190989"/>
            <a:ext cx="6147505" cy="507831"/>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C00000"/>
                </a:solidFill>
                <a:effectLst/>
                <a:uLnTx/>
                <a:uFillTx/>
                <a:latin typeface="Arial"/>
                <a:cs typeface="Arial"/>
                <a:sym typeface="Arial"/>
              </a:rPr>
              <a:t>3</a:t>
            </a:r>
            <a:r>
              <a:rPr kumimoji="0" lang="vi-VN" sz="1800" b="1" i="1" u="none" strike="noStrike" kern="0" cap="none" spc="0" normalizeH="0" baseline="0" noProof="0" dirty="0" smtClean="0">
                <a:ln>
                  <a:noFill/>
                </a:ln>
                <a:solidFill>
                  <a:srgbClr val="C00000"/>
                </a:solidFill>
                <a:effectLst/>
                <a:uLnTx/>
                <a:uFillTx/>
                <a:latin typeface="Arial"/>
                <a:cs typeface="Arial"/>
                <a:sym typeface="Arial"/>
              </a:rPr>
              <a:t>. </a:t>
            </a:r>
            <a:r>
              <a:rPr lang="vi-VN" sz="1800" b="1" i="1" dirty="0" smtClean="0"/>
              <a:t>Vẽ </a:t>
            </a:r>
            <a:r>
              <a:rPr lang="vi-VN" sz="1800" b="1" i="1" dirty="0"/>
              <a:t>điểm D nằm trên tia AB sao cho AD = 6 cm.</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21" name="Group 20"/>
          <p:cNvGrpSpPr/>
          <p:nvPr/>
        </p:nvGrpSpPr>
        <p:grpSpPr>
          <a:xfrm>
            <a:off x="1064328" y="820560"/>
            <a:ext cx="7206722" cy="1061829"/>
            <a:chOff x="360841" y="781511"/>
            <a:chExt cx="7206722" cy="1061829"/>
          </a:xfrm>
        </p:grpSpPr>
        <p:sp>
          <p:nvSpPr>
            <p:cNvPr id="22" name="Rectangle 1"/>
            <p:cNvSpPr>
              <a:spLocks noChangeArrowheads="1"/>
            </p:cNvSpPr>
            <p:nvPr/>
          </p:nvSpPr>
          <p:spPr bwMode="auto">
            <a:xfrm>
              <a:off x="360841" y="78151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lang="en-US" altLang="en-US" sz="1800" dirty="0">
                  <a:solidFill>
                    <a:srgbClr val="000000"/>
                  </a:solidFill>
                  <a:ea typeface="Open Sans"/>
                </a:rPr>
                <a:t>→ Nháy chuột vào điểm A, nhập bán kính bằng 6.</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3" name="Picture 22"/>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6" name="Group 25"/>
          <p:cNvGrpSpPr/>
          <p:nvPr/>
        </p:nvGrpSpPr>
        <p:grpSpPr>
          <a:xfrm>
            <a:off x="1064328" y="2165383"/>
            <a:ext cx="8255432" cy="1200329"/>
            <a:chOff x="668317" y="3578420"/>
            <a:chExt cx="8255432" cy="1200329"/>
          </a:xfrm>
        </p:grpSpPr>
        <p:sp>
          <p:nvSpPr>
            <p:cNvPr id="27" name="Rectangle 26"/>
            <p:cNvSpPr/>
            <p:nvPr/>
          </p:nvSpPr>
          <p:spPr>
            <a:xfrm>
              <a:off x="668317" y="3578420"/>
              <a:ext cx="8255432" cy="1200329"/>
            </a:xfrm>
            <a:prstGeom prst="rect">
              <a:avLst/>
            </a:prstGeom>
          </p:spPr>
          <p:txBody>
            <a:bodyPr wrap="square">
              <a:spAutoFit/>
            </a:bodyPr>
            <a:lstStyle/>
            <a:p>
              <a:pPr marL="0" marR="0" lvl="0" indent="0" algn="just" defTabSz="914400" rtl="0" eaLnBrk="0" fontAlgn="base" latinLnBrk="0" hangingPunct="0">
                <a:lnSpc>
                  <a:spcPct val="20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eaLnBrk="0" fontAlgn="base" hangingPunct="0">
                <a:lnSpc>
                  <a:spcPct val="200000"/>
                </a:lnSpc>
                <a:spcBef>
                  <a:spcPct val="0"/>
                </a:spcBef>
                <a:spcAft>
                  <a:spcPct val="0"/>
                </a:spcAft>
                <a:buClrTx/>
                <a:defRPr/>
              </a:pPr>
              <a:r>
                <a:rPr lang="vi-VN" altLang="en-US" sz="1800">
                  <a:latin typeface="Arial" panose="020B0604020202020204" pitchFamily="34" charset="0"/>
                  <a:ea typeface="Open Sans"/>
                </a:rPr>
                <a:t>→ Nháy chuột lần lượt vào các điểm A, B.</a:t>
              </a:r>
              <a:endParaRPr kumimoji="0" lang="en-US" altLang="en-US" sz="1800" b="0" i="0" u="none" strike="noStrike" kern="0" cap="none" spc="0" normalizeH="0" baseline="0" noProof="0">
                <a:ln>
                  <a:noFill/>
                </a:ln>
                <a:solidFill>
                  <a:srgbClr val="2A2D32"/>
                </a:solidFill>
                <a:effectLst/>
                <a:uLnTx/>
                <a:uFillTx/>
                <a:latin typeface="Arial" panose="020B0604020202020204" pitchFamily="34" charset="0"/>
                <a:cs typeface="Arial"/>
                <a:sym typeface="Arial"/>
              </a:endParaRPr>
            </a:p>
          </p:txBody>
        </p:sp>
        <p:pic>
          <p:nvPicPr>
            <p:cNvPr id="28" name="Picture 27"/>
            <p:cNvPicPr>
              <a:picLocks noChangeAspect="1"/>
            </p:cNvPicPr>
            <p:nvPr/>
          </p:nvPicPr>
          <p:blipFill>
            <a:blip r:embed="rId6"/>
            <a:stretch>
              <a:fillRect/>
            </a:stretch>
          </p:blipFill>
          <p:spPr>
            <a:xfrm>
              <a:off x="2316815" y="3677258"/>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3915323" y="3657004"/>
              <a:ext cx="2159474" cy="502478"/>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6" name="Group 35"/>
          <p:cNvGrpSpPr/>
          <p:nvPr/>
        </p:nvGrpSpPr>
        <p:grpSpPr>
          <a:xfrm>
            <a:off x="1064328" y="3527371"/>
            <a:ext cx="7206722" cy="1477328"/>
            <a:chOff x="386454" y="3520036"/>
            <a:chExt cx="7206722" cy="1477328"/>
          </a:xfrm>
        </p:grpSpPr>
        <p:sp>
          <p:nvSpPr>
            <p:cNvPr id="37"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vi-VN" altLang="en-US" sz="1800">
                  <a:solidFill>
                    <a:srgbClr val="000000"/>
                  </a:solidFill>
                  <a:ea typeface="Open Sans"/>
                </a:rPr>
                <a:t> →  Lần lượt nháy chuột vào tia AB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8" name="Picture 37"/>
            <p:cNvPicPr>
              <a:picLocks noChangeAspect="1"/>
            </p:cNvPicPr>
            <p:nvPr/>
          </p:nvPicPr>
          <p:blipFill>
            <a:blip r:embed="rId9"/>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53632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1103082"/>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p:nvSpPr>
        <p:spPr>
          <a:xfrm>
            <a:off x="1342624" y="131838"/>
            <a:ext cx="6147505" cy="507831"/>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C00000"/>
                </a:solidFill>
                <a:effectLst/>
                <a:uLnTx/>
                <a:uFillTx/>
                <a:latin typeface="Arial"/>
                <a:cs typeface="Arial"/>
                <a:sym typeface="Arial"/>
              </a:rPr>
              <a:t>4</a:t>
            </a:r>
            <a:r>
              <a:rPr kumimoji="0" lang="vi-VN" sz="1800" b="1" i="1" u="none" strike="noStrike" kern="0" cap="none" spc="0" normalizeH="0" baseline="0" noProof="0" dirty="0" smtClean="0">
                <a:ln>
                  <a:noFill/>
                </a:ln>
                <a:solidFill>
                  <a:srgbClr val="C00000"/>
                </a:solidFill>
                <a:effectLst/>
                <a:uLnTx/>
                <a:uFillTx/>
                <a:latin typeface="Arial"/>
                <a:cs typeface="Arial"/>
                <a:sym typeface="Arial"/>
              </a:rPr>
              <a:t>. </a:t>
            </a:r>
            <a:r>
              <a:rPr lang="pt-BR" sz="1800" b="1" i="1" dirty="0"/>
              <a:t>Vẽ điểm E sao cho DE // BC và CE // AB.</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16" name="Group 15"/>
          <p:cNvGrpSpPr/>
          <p:nvPr/>
        </p:nvGrpSpPr>
        <p:grpSpPr>
          <a:xfrm>
            <a:off x="1323435" y="3558762"/>
            <a:ext cx="7206722" cy="1477328"/>
            <a:chOff x="442273" y="3614977"/>
            <a:chExt cx="7206722" cy="1477328"/>
          </a:xfrm>
        </p:grpSpPr>
        <p:sp>
          <p:nvSpPr>
            <p:cNvPr id="17" name="Rectangle 1"/>
            <p:cNvSpPr>
              <a:spLocks noChangeArrowheads="1"/>
            </p:cNvSpPr>
            <p:nvPr/>
          </p:nvSpPr>
          <p:spPr bwMode="auto">
            <a:xfrm>
              <a:off x="442273" y="3614977"/>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vi-VN" altLang="en-US" sz="1800" dirty="0">
                  <a:solidFill>
                    <a:srgbClr val="000000"/>
                  </a:solidFill>
                  <a:ea typeface="Open Sans"/>
                </a:rPr>
                <a:t>→ Lần lượt nháy chuột vào đường thẳng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18" name="Picture 17"/>
            <p:cNvPicPr>
              <a:picLocks noChangeAspect="1"/>
            </p:cNvPicPr>
            <p:nvPr/>
          </p:nvPicPr>
          <p:blipFill>
            <a:blip r:embed="rId3"/>
            <a:stretch>
              <a:fillRect/>
            </a:stretch>
          </p:blipFill>
          <p:spPr>
            <a:xfrm>
              <a:off x="2089294" y="3827985"/>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774805" y="3841580"/>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5" name="Group 24"/>
          <p:cNvGrpSpPr/>
          <p:nvPr/>
        </p:nvGrpSpPr>
        <p:grpSpPr>
          <a:xfrm>
            <a:off x="1342624" y="604106"/>
            <a:ext cx="7206722" cy="1477328"/>
            <a:chOff x="377337" y="878952"/>
            <a:chExt cx="7206722" cy="1477328"/>
          </a:xfrm>
        </p:grpSpPr>
        <p:sp>
          <p:nvSpPr>
            <p:cNvPr id="29" name="Rectangle 1"/>
            <p:cNvSpPr>
              <a:spLocks noChangeArrowheads="1"/>
            </p:cNvSpPr>
            <p:nvPr/>
          </p:nvSpPr>
          <p:spPr bwMode="auto">
            <a:xfrm>
              <a:off x="377337" y="87895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en-US" altLang="en-US" sz="1800" dirty="0">
                  <a:solidFill>
                    <a:srgbClr val="000000"/>
                  </a:solidFill>
                  <a:ea typeface="Open Sans"/>
                </a:rPr>
                <a:t>→ Nháy chuột vào điểm D → Nháy chuột vào đoạn thẳng BC.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3" name="Group 32"/>
          <p:cNvGrpSpPr/>
          <p:nvPr/>
        </p:nvGrpSpPr>
        <p:grpSpPr>
          <a:xfrm>
            <a:off x="1342624" y="2081434"/>
            <a:ext cx="7206722" cy="1477328"/>
            <a:chOff x="377337" y="2271836"/>
            <a:chExt cx="7206722" cy="1477328"/>
          </a:xfrm>
        </p:grpSpPr>
        <p:sp>
          <p:nvSpPr>
            <p:cNvPr id="34" name="Rectangle 1"/>
            <p:cNvSpPr>
              <a:spLocks noChangeArrowheads="1"/>
            </p:cNvSpPr>
            <p:nvPr/>
          </p:nvSpPr>
          <p:spPr bwMode="auto">
            <a:xfrm>
              <a:off x="377337" y="22718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en-US" altLang="en-US" sz="1800">
                  <a:solidFill>
                    <a:srgbClr val="000000"/>
                  </a:solidFill>
                  <a:ea typeface="Open Sans"/>
                </a:rPr>
                <a:t>→ Nháy chuột vào điểm C → Nháy chuột vào tia AB.</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5" name="Picture 3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24358" y="2490188"/>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20000"/>
                      </a14:imgEffect>
                    </a14:imgLayer>
                  </a14:imgProps>
                </a:ext>
              </a:extLst>
            </a:blip>
            <a:stretch>
              <a:fillRect/>
            </a:stretch>
          </p:blipFill>
          <p:spPr>
            <a:xfrm>
              <a:off x="3704197" y="2484371"/>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868235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10" name="Group 9"/>
          <p:cNvGrpSpPr/>
          <p:nvPr/>
        </p:nvGrpSpPr>
        <p:grpSpPr>
          <a:xfrm>
            <a:off x="257097" y="174992"/>
            <a:ext cx="8932430" cy="1256285"/>
            <a:chOff x="130817" y="96659"/>
            <a:chExt cx="8932430" cy="1256285"/>
          </a:xfrm>
        </p:grpSpPr>
        <p:sp>
          <p:nvSpPr>
            <p:cNvPr id="2" name="Rectangle 1"/>
            <p:cNvSpPr/>
            <p:nvPr/>
          </p:nvSpPr>
          <p:spPr>
            <a:xfrm>
              <a:off x="130817" y="96659"/>
              <a:ext cx="8932430" cy="1200329"/>
            </a:xfrm>
            <a:prstGeom prst="rect">
              <a:avLst/>
            </a:prstGeom>
          </p:spPr>
          <p:txBody>
            <a:bodyPr wrap="square">
              <a:spAutoFit/>
            </a:bodyPr>
            <a:lstStyle/>
            <a:p>
              <a:pPr lvl="0">
                <a:lnSpc>
                  <a:spcPct val="200000"/>
                </a:lnSpc>
              </a:pPr>
              <a:r>
                <a:rPr lang="vi-VN" sz="1800" dirty="0">
                  <a:latin typeface="Arial" panose="020B0604020202020204" pitchFamily="34" charset="0"/>
                </a:rPr>
                <a:t>Ẩn các đường tròn, các đường thẳng, đoạn thẳng AB, BC và điểm B. Chọn công </a:t>
              </a:r>
              <a:r>
                <a:rPr lang="vi-VN" sz="1800" dirty="0" smtClean="0">
                  <a:latin typeface="Arial" panose="020B0604020202020204" pitchFamily="34" charset="0"/>
                </a:rPr>
                <a:t>cụ</a:t>
              </a:r>
              <a:r>
                <a:rPr lang="en-US" sz="1800" dirty="0" smtClean="0">
                  <a:latin typeface="Arial" panose="020B0604020202020204" pitchFamily="34" charset="0"/>
                </a:rPr>
                <a:t>                     </a:t>
              </a:r>
            </a:p>
            <a:p>
              <a:pPr lvl="0">
                <a:lnSpc>
                  <a:spcPct val="200000"/>
                </a:lnSpc>
              </a:pPr>
              <a:r>
                <a:rPr lang="en-US" sz="1800" dirty="0">
                  <a:latin typeface="Arial" panose="020B0604020202020204" pitchFamily="34" charset="0"/>
                </a:rPr>
                <a:t> </a:t>
              </a:r>
              <a:r>
                <a:rPr lang="en-US" sz="1800" dirty="0" smtClean="0">
                  <a:latin typeface="Arial" panose="020B0604020202020204" pitchFamily="34" charset="0"/>
                </a:rPr>
                <a:t>                             </a:t>
              </a:r>
              <a:r>
                <a:rPr lang="vi-VN" sz="1800" dirty="0" smtClean="0">
                  <a:latin typeface="Arial" panose="020B0604020202020204" pitchFamily="34" charset="0"/>
                </a:rPr>
                <a:t>để </a:t>
              </a:r>
              <a:r>
                <a:rPr lang="vi-VN" sz="1800" dirty="0">
                  <a:latin typeface="Arial" panose="020B0604020202020204" pitchFamily="34" charset="0"/>
                </a:rPr>
                <a:t>nối A với D, D với E, E với C và thu được hình thang ADEC.</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0817" y="712809"/>
              <a:ext cx="1990446" cy="640135"/>
            </a:xfrm>
            <a:prstGeom prst="rect">
              <a:avLst/>
            </a:prstGeom>
          </p:spPr>
        </p:pic>
      </p:grpSp>
      <p:pic>
        <p:nvPicPr>
          <p:cNvPr id="14" name="Picture 13"/>
          <p:cNvPicPr>
            <a:picLocks noChangeAspect="1"/>
          </p:cNvPicPr>
          <p:nvPr/>
        </p:nvPicPr>
        <p:blipFill>
          <a:blip r:embed="rId5"/>
          <a:stretch>
            <a:fillRect/>
          </a:stretch>
        </p:blipFill>
        <p:spPr>
          <a:xfrm>
            <a:off x="-137824" y="0"/>
            <a:ext cx="482382" cy="418849"/>
          </a:xfrm>
          <a:prstGeom prst="rect">
            <a:avLst/>
          </a:prstGeom>
        </p:spPr>
      </p:pic>
      <p:pic>
        <p:nvPicPr>
          <p:cNvPr id="35" name="Picture 34"/>
          <p:cNvPicPr>
            <a:picLocks noChangeAspect="1"/>
          </p:cNvPicPr>
          <p:nvPr/>
        </p:nvPicPr>
        <p:blipFill>
          <a:blip r:embed="rId5"/>
          <a:stretch>
            <a:fillRect/>
          </a:stretch>
        </p:blipFill>
        <p:spPr>
          <a:xfrm>
            <a:off x="8661618" y="4724651"/>
            <a:ext cx="482382" cy="41884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3" y="1636423"/>
            <a:ext cx="8794142" cy="2827126"/>
          </a:xfrm>
          <a:prstGeom prst="rect">
            <a:avLst/>
          </a:prstGeom>
        </p:spPr>
      </p:pic>
    </p:spTree>
    <p:extLst>
      <p:ext uri="{BB962C8B-B14F-4D97-AF65-F5344CB8AC3E}">
        <p14:creationId xmlns:p14="http://schemas.microsoft.com/office/powerpoint/2010/main" val="4031375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Pentagon 13"/>
          <p:cNvSpPr/>
          <p:nvPr/>
        </p:nvSpPr>
        <p:spPr>
          <a:xfrm>
            <a:off x="0" y="267866"/>
            <a:ext cx="2663687" cy="614729"/>
          </a:xfrm>
          <a:prstGeom prst="homePlate">
            <a:avLst/>
          </a:prstGeom>
          <a:solidFill>
            <a:schemeClr val="bg2"/>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FFFFFF"/>
                </a:solidFill>
                <a:effectLst/>
                <a:uLnTx/>
                <a:uFillTx/>
                <a:latin typeface="Arial"/>
                <a:ea typeface="+mn-ea"/>
                <a:cs typeface="+mn-cs"/>
                <a:sym typeface="Arial"/>
              </a:rPr>
              <a:t>LUYỆN TẬP 3</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6" name="Group 15"/>
          <p:cNvGrpSpPr/>
          <p:nvPr/>
        </p:nvGrpSpPr>
        <p:grpSpPr>
          <a:xfrm>
            <a:off x="660973" y="1065471"/>
            <a:ext cx="8118282" cy="3170099"/>
            <a:chOff x="736242" y="602009"/>
            <a:chExt cx="8118282" cy="3170099"/>
          </a:xfrm>
        </p:grpSpPr>
        <p:grpSp>
          <p:nvGrpSpPr>
            <p:cNvPr id="17" name="Group 16"/>
            <p:cNvGrpSpPr/>
            <p:nvPr/>
          </p:nvGrpSpPr>
          <p:grpSpPr>
            <a:xfrm>
              <a:off x="736242" y="602009"/>
              <a:ext cx="8118282" cy="3170099"/>
              <a:chOff x="712390" y="612860"/>
              <a:chExt cx="8118282" cy="3170099"/>
            </a:xfrm>
          </p:grpSpPr>
          <p:sp>
            <p:nvSpPr>
              <p:cNvPr id="19" name="Rectangle 1"/>
              <p:cNvSpPr>
                <a:spLocks noChangeArrowheads="1"/>
              </p:cNvSpPr>
              <p:nvPr/>
            </p:nvSpPr>
            <p:spPr bwMode="auto">
              <a:xfrm>
                <a:off x="712390" y="612860"/>
                <a:ext cx="8118282" cy="317009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nSpc>
                    <a:spcPct val="200000"/>
                  </a:lnSpc>
                  <a:buAutoNum type="alphaLcParenR"/>
                </a:pPr>
                <a:r>
                  <a:rPr kumimoji="0" lang="en-US" altLang="en-US" sz="2000" b="0" i="0" u="none" strike="noStrike" kern="0" cap="none" spc="0" normalizeH="0" baseline="0" noProof="0" dirty="0" smtClean="0">
                    <a:ln>
                      <a:noFill/>
                    </a:ln>
                    <a:solidFill>
                      <a:srgbClr val="000000"/>
                    </a:solidFill>
                    <a:effectLst/>
                    <a:uLnTx/>
                    <a:uFillTx/>
                    <a:ea typeface="Open Sans"/>
                    <a:sym typeface="Arial"/>
                  </a:rPr>
                  <a:t>Dùng                                  </a:t>
                </a:r>
                <a:r>
                  <a:rPr kumimoji="0" lang="en-US" altLang="en-US" sz="2000" b="0" i="0" u="none" strike="noStrike" kern="0" cap="none" spc="0" normalizeH="0" noProof="0" dirty="0" smtClean="0">
                    <a:ln>
                      <a:noFill/>
                    </a:ln>
                    <a:solidFill>
                      <a:srgbClr val="000000"/>
                    </a:solidFill>
                    <a:effectLst/>
                    <a:uLnTx/>
                    <a:uFillTx/>
                    <a:ea typeface="Open Sans"/>
                    <a:sym typeface="Arial"/>
                  </a:rPr>
                  <a:t> </a:t>
                </a:r>
                <a:r>
                  <a:rPr kumimoji="0" lang="en-US" altLang="en-US" sz="2000" b="0" i="0" u="none" strike="noStrike" kern="0" cap="none" spc="0" normalizeH="0" baseline="0" noProof="0" dirty="0" smtClean="0">
                    <a:ln>
                      <a:noFill/>
                    </a:ln>
                    <a:solidFill>
                      <a:srgbClr val="000000"/>
                    </a:solidFill>
                    <a:effectLst/>
                    <a:uLnTx/>
                    <a:uFillTx/>
                    <a:ea typeface="Open Sans"/>
                    <a:sym typeface="Arial"/>
                  </a:rPr>
                  <a:t>trong </a:t>
                </a:r>
                <a:r>
                  <a:rPr kumimoji="0" lang="en-US" altLang="en-US" sz="2000" b="0" i="0" u="none" strike="noStrike" kern="0" cap="none" spc="0" normalizeH="0" baseline="0" noProof="0" dirty="0">
                    <a:ln>
                      <a:noFill/>
                    </a:ln>
                    <a:solidFill>
                      <a:srgbClr val="000000"/>
                    </a:solidFill>
                    <a:effectLst/>
                    <a:uLnTx/>
                    <a:uFillTx/>
                    <a:ea typeface="Open Sans"/>
                    <a:sym typeface="Arial"/>
                  </a:rPr>
                  <a:t>công </a:t>
                </a:r>
                <a:r>
                  <a:rPr kumimoji="0" lang="en-US" altLang="en-US" sz="2000" b="0" i="0" u="none" strike="noStrike" kern="0" cap="none" spc="0" normalizeH="0" baseline="0" noProof="0" dirty="0" smtClean="0">
                    <a:ln>
                      <a:noFill/>
                    </a:ln>
                    <a:solidFill>
                      <a:srgbClr val="000000"/>
                    </a:solidFill>
                    <a:effectLst/>
                    <a:uLnTx/>
                    <a:uFillTx/>
                    <a:ea typeface="Open Sans"/>
                    <a:sym typeface="Arial"/>
                  </a:rPr>
                  <a:t>cụ          </a:t>
                </a:r>
                <a:r>
                  <a:rPr lang="vi-VN" sz="2000" dirty="0" smtClean="0">
                    <a:solidFill>
                      <a:srgbClr val="2A2D32"/>
                    </a:solidFill>
                  </a:rPr>
                  <a:t>để </a:t>
                </a:r>
                <a:r>
                  <a:rPr lang="vi-VN" sz="2000" dirty="0">
                    <a:solidFill>
                      <a:srgbClr val="2A2D32"/>
                    </a:solidFill>
                  </a:rPr>
                  <a:t>kiểm tra DE có bằng 4 cm không</a:t>
                </a:r>
                <a:r>
                  <a:rPr lang="vi-VN" sz="2000" dirty="0" smtClean="0">
                    <a:solidFill>
                      <a:srgbClr val="2A2D32"/>
                    </a:solidFill>
                  </a:rPr>
                  <a:t>.</a:t>
                </a:r>
                <a:endParaRPr lang="en-US" sz="2000" dirty="0" smtClean="0">
                  <a:solidFill>
                    <a:srgbClr val="2A2D32"/>
                  </a:solidFill>
                </a:endParaRPr>
              </a:p>
              <a:p>
                <a:pPr lvl="0">
                  <a:lnSpc>
                    <a:spcPct val="200000"/>
                  </a:lnSpc>
                </a:pPr>
                <a:r>
                  <a:rPr lang="vi-VN" sz="2000" dirty="0" smtClean="0">
                    <a:solidFill>
                      <a:srgbClr val="2A2D32"/>
                    </a:solidFill>
                  </a:rPr>
                  <a:t>b</a:t>
                </a:r>
                <a:r>
                  <a:rPr lang="vi-VN" sz="2000" dirty="0">
                    <a:solidFill>
                      <a:srgbClr val="2A2D32"/>
                    </a:solidFill>
                  </a:rPr>
                  <a:t>) Lưu hình vẽ ở HĐ3 thành tệp hth.png.</a:t>
                </a:r>
              </a:p>
              <a:p>
                <a:pPr marL="0" marR="0" lvl="0" indent="0" algn="l" defTabSz="914400" rtl="0" eaLnBrk="0" fontAlgn="base" latinLnBrk="0" hangingPunct="0">
                  <a:lnSpc>
                    <a:spcPct val="200000"/>
                  </a:lnSpc>
                  <a:spcBef>
                    <a:spcPct val="0"/>
                  </a:spcBef>
                  <a:spcAft>
                    <a:spcPct val="0"/>
                  </a:spcAft>
                  <a:buClr>
                    <a:srgbClr val="000000"/>
                  </a:buClr>
                  <a:buSzTx/>
                  <a:buFont typeface="Arial"/>
                  <a:buNone/>
                  <a:tabLst/>
                  <a:defRPr/>
                </a:pPr>
                <a:r>
                  <a:rPr kumimoji="0" lang="vi-VN" sz="2000" b="0" i="0" u="none" strike="noStrike" kern="0" cap="none" spc="0" normalizeH="0" baseline="0" noProof="0" dirty="0" smtClean="0">
                    <a:ln>
                      <a:noFill/>
                    </a:ln>
                    <a:solidFill>
                      <a:srgbClr val="2A2D32"/>
                    </a:solidFill>
                    <a:effectLst/>
                    <a:uLnTx/>
                    <a:uFillTx/>
                    <a:sym typeface="Arial"/>
                  </a:rPr>
                  <a:t>c) Tương tự, hãy vẽ hình thang cân ADEC có AD // EC, AD = 6 cm, CE = 4 cm, AC = DE = 3 cm.</a:t>
                </a:r>
                <a:r>
                  <a:rPr kumimoji="0" lang="en-US" altLang="en-US" sz="2000" b="0" i="0" u="none" strike="noStrike" kern="0" cap="none" spc="0" normalizeH="0" baseline="0" noProof="0" dirty="0" smtClean="0">
                    <a:ln>
                      <a:noFill/>
                    </a:ln>
                    <a:solidFill>
                      <a:srgbClr val="000000"/>
                    </a:solidFill>
                    <a:effectLst/>
                    <a:uLnTx/>
                    <a:uFillTx/>
                    <a:ea typeface="Open Sans"/>
                    <a:sym typeface="Arial"/>
                  </a:rPr>
                  <a:t>   </a:t>
                </a:r>
                <a:endParaRPr kumimoji="0" lang="en-US" altLang="en-US" sz="2000" b="0" i="0" u="none" strike="noStrike" kern="0" cap="none" spc="0" normalizeH="0" baseline="0" noProof="0" dirty="0">
                  <a:ln>
                    <a:noFill/>
                  </a:ln>
                  <a:solidFill>
                    <a:srgbClr val="000000"/>
                  </a:solidFill>
                  <a:effectLst/>
                  <a:uLnTx/>
                  <a:uFillTx/>
                  <a:ea typeface="Open Sans"/>
                  <a:sym typeface="Arial"/>
                </a:endParaRPr>
              </a:p>
            </p:txBody>
          </p:sp>
          <p:pic>
            <p:nvPicPr>
              <p:cNvPr id="20" name="Picture 19"/>
              <p:cNvPicPr>
                <a:picLocks noChangeAspect="1"/>
              </p:cNvPicPr>
              <p:nvPr/>
            </p:nvPicPr>
            <p:blipFill>
              <a:blip r:embed="rId3"/>
              <a:stretch>
                <a:fillRect/>
              </a:stretch>
            </p:blipFill>
            <p:spPr>
              <a:xfrm>
                <a:off x="5832015" y="751048"/>
                <a:ext cx="516834" cy="508499"/>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915924" y="740197"/>
              <a:ext cx="2154945" cy="523630"/>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58630270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p:cNvSpPr txBox="1"/>
          <p:nvPr/>
        </p:nvSpPr>
        <p:spPr>
          <a:xfrm>
            <a:off x="174928" y="87463"/>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dirty="0">
              <a:ln>
                <a:noFill/>
              </a:ln>
              <a:solidFill>
                <a:srgbClr val="C00000"/>
              </a:solidFill>
              <a:effectLst/>
              <a:uLnTx/>
              <a:uFillTx/>
              <a:latin typeface="Arial"/>
              <a:cs typeface="Arial"/>
              <a:sym typeface="Arial"/>
            </a:endParaRPr>
          </a:p>
        </p:txBody>
      </p:sp>
      <p:grpSp>
        <p:nvGrpSpPr>
          <p:cNvPr id="2" name="Group 1"/>
          <p:cNvGrpSpPr/>
          <p:nvPr/>
        </p:nvGrpSpPr>
        <p:grpSpPr>
          <a:xfrm>
            <a:off x="174928" y="483966"/>
            <a:ext cx="8674873" cy="563231"/>
            <a:chOff x="238539" y="757057"/>
            <a:chExt cx="8674873" cy="563231"/>
          </a:xfrm>
        </p:grpSpPr>
        <p:sp>
          <p:nvSpPr>
            <p:cNvPr id="11" name="Rectangle 10"/>
            <p:cNvSpPr/>
            <p:nvPr/>
          </p:nvSpPr>
          <p:spPr>
            <a:xfrm>
              <a:off x="238539" y="757057"/>
              <a:ext cx="8674873" cy="563231"/>
            </a:xfrm>
            <a:prstGeom prst="rect">
              <a:avLst/>
            </a:prstGeom>
          </p:spPr>
          <p:txBody>
            <a:bodyPr wrap="square">
              <a:spAutoFit/>
            </a:bodyPr>
            <a:lstStyle/>
            <a:p>
              <a:pPr lvl="0" algn="just">
                <a:lnSpc>
                  <a:spcPct val="170000"/>
                </a:lnSpc>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 Dùng  </a:t>
              </a:r>
              <a:r>
                <a:rPr kumimoji="0" lang="en-US"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trong </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công </a:t>
              </a:r>
              <a:r>
                <a:rPr lang="en-US" sz="1800" dirty="0">
                  <a:ea typeface="Arial" panose="020B0604020202020204" pitchFamily="34" charset="0"/>
                  <a:cs typeface="Times New Roman" panose="02020603050405020304" pitchFamily="18" charset="0"/>
                </a:rPr>
                <a:t>cụ         để kiểm tra DE có bằng 4 cm </a:t>
              </a:r>
              <a:r>
                <a:rPr lang="en-US" sz="1800" dirty="0" smtClean="0">
                  <a:ea typeface="Arial" panose="020B0604020202020204" pitchFamily="34" charset="0"/>
                  <a:cs typeface="Times New Roman" panose="02020603050405020304" pitchFamily="18" charset="0"/>
                </a:rPr>
                <a:t>không</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300608" y="785323"/>
              <a:ext cx="1761213" cy="427957"/>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5"/>
            <a:stretch>
              <a:fillRect/>
            </a:stretch>
          </p:blipFill>
          <p:spPr>
            <a:xfrm>
              <a:off x="4600238" y="767303"/>
              <a:ext cx="455439" cy="448094"/>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2000209" y="1160889"/>
            <a:ext cx="5283186" cy="3794570"/>
          </a:xfrm>
          <a:prstGeom prst="rect">
            <a:avLst/>
          </a:prstGeom>
        </p:spPr>
      </p:pic>
    </p:spTree>
    <p:extLst>
      <p:ext uri="{BB962C8B-B14F-4D97-AF65-F5344CB8AC3E}">
        <p14:creationId xmlns:p14="http://schemas.microsoft.com/office/powerpoint/2010/main" val="4094277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p:cNvSpPr txBox="1"/>
          <p:nvPr/>
        </p:nvSpPr>
        <p:spPr>
          <a:xfrm>
            <a:off x="492980" y="341272"/>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14" name="Rectangle 13"/>
          <p:cNvSpPr/>
          <p:nvPr/>
        </p:nvSpPr>
        <p:spPr>
          <a:xfrm>
            <a:off x="492980" y="802591"/>
            <a:ext cx="7855890"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Vào hồ sơ → Chọn Lưu lại (hoặc chọn Ctrl + S) → Nhập tên vào ô Tên tập </a:t>
            </a:r>
            <a:r>
              <a:rPr lang="vi-VN" sz="1800" dirty="0" smtClean="0">
                <a:ea typeface="Arial" panose="020B0604020202020204" pitchFamily="34" charset="0"/>
                <a:cs typeface="Times New Roman" panose="02020603050405020304" pitchFamily="18" charset="0"/>
              </a:rPr>
              <a:t>tin</a:t>
            </a:r>
            <a:r>
              <a:rPr lang="en-US" sz="1800" dirty="0" smtClean="0">
                <a:ea typeface="Arial" panose="020B0604020202020204" pitchFamily="34" charset="0"/>
                <a:cs typeface="Times New Roman" panose="02020603050405020304" pitchFamily="18" charset="0"/>
              </a:rPr>
              <a:t>. </a:t>
            </a:r>
            <a:r>
              <a:rPr lang="vi-VN" sz="1800" dirty="0" smtClean="0">
                <a:ea typeface="Arial" panose="020B0604020202020204" pitchFamily="34" charset="0"/>
                <a:cs typeface="Times New Roman" panose="02020603050405020304" pitchFamily="18" charset="0"/>
              </a:rPr>
              <a:t>Sau </a:t>
            </a:r>
            <a:r>
              <a:rPr lang="vi-VN" sz="1800" dirty="0">
                <a:ea typeface="Arial" panose="020B0604020202020204" pitchFamily="34" charset="0"/>
                <a:cs typeface="Times New Roman" panose="02020603050405020304" pitchFamily="18" charset="0"/>
              </a:rPr>
              <a:t>đó nhấn Lưu tệp ảnh thành tên ht.png</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485" y="1860628"/>
            <a:ext cx="4770783" cy="2623931"/>
          </a:xfrm>
          <a:prstGeom prst="rect">
            <a:avLst/>
          </a:prstGeom>
        </p:spPr>
      </p:pic>
    </p:spTree>
    <p:extLst>
      <p:ext uri="{BB962C8B-B14F-4D97-AF65-F5344CB8AC3E}">
        <p14:creationId xmlns:p14="http://schemas.microsoft.com/office/powerpoint/2010/main" val="56609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13"/>
        <p:cNvGrpSpPr/>
        <p:nvPr/>
      </p:nvGrpSpPr>
      <p:grpSpPr>
        <a:xfrm>
          <a:off x="0" y="0"/>
          <a:ext cx="0" cy="0"/>
          <a:chOff x="0" y="0"/>
          <a:chExt cx="0" cy="0"/>
        </a:xfrm>
      </p:grpSpPr>
      <p:sp>
        <p:nvSpPr>
          <p:cNvPr id="8" name="Rectangle 7"/>
          <p:cNvSpPr/>
          <p:nvPr/>
        </p:nvSpPr>
        <p:spPr>
          <a:xfrm>
            <a:off x="238539" y="890546"/>
            <a:ext cx="636104" cy="65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p:cNvSpPr txBox="1"/>
          <p:nvPr/>
        </p:nvSpPr>
        <p:spPr>
          <a:xfrm>
            <a:off x="111318" y="311765"/>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12" name="Rectangle 11"/>
          <p:cNvSpPr/>
          <p:nvPr/>
        </p:nvSpPr>
        <p:spPr>
          <a:xfrm>
            <a:off x="874643" y="215309"/>
            <a:ext cx="620203"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a:t>
            </a:r>
            <a:r>
              <a:rPr kumimoji="0" lang="vi-VN" sz="1800" b="0" i="0" u="none" strike="noStrike" kern="0" cap="none" spc="0" normalizeH="0" baseline="0" noProof="0" dirty="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vi-VN"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6" name="Rectangle 15"/>
          <p:cNvSpPr/>
          <p:nvPr/>
        </p:nvSpPr>
        <p:spPr>
          <a:xfrm>
            <a:off x="-212452" y="4709188"/>
            <a:ext cx="9636981" cy="1667789"/>
          </a:xfrm>
          <a:prstGeom prst="rect">
            <a:avLst/>
          </a:prstGeom>
          <a:solidFill>
            <a:schemeClr val="accent1">
              <a:lumMod val="25000"/>
            </a:schemeClr>
          </a:soli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36" y="1081377"/>
            <a:ext cx="8790202" cy="2952574"/>
          </a:xfrm>
          <a:prstGeom prst="rect">
            <a:avLst/>
          </a:prstGeom>
        </p:spPr>
      </p:pic>
      <p:pic>
        <p:nvPicPr>
          <p:cNvPr id="5" name="Picture 4"/>
          <p:cNvPicPr>
            <a:picLocks noChangeAspect="1"/>
          </p:cNvPicPr>
          <p:nvPr/>
        </p:nvPicPr>
        <p:blipFill>
          <a:blip r:embed="rId4"/>
          <a:stretch>
            <a:fillRect/>
          </a:stretch>
        </p:blipFill>
        <p:spPr>
          <a:xfrm>
            <a:off x="8656519" y="186233"/>
            <a:ext cx="317019" cy="463336"/>
          </a:xfrm>
          <a:prstGeom prst="rect">
            <a:avLst/>
          </a:prstGeom>
        </p:spPr>
      </p:pic>
    </p:spTree>
    <p:extLst>
      <p:ext uri="{BB962C8B-B14F-4D97-AF65-F5344CB8AC3E}">
        <p14:creationId xmlns:p14="http://schemas.microsoft.com/office/powerpoint/2010/main" val="2049647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2" name="Google Shape;522;p33"/>
          <p:cNvSpPr txBox="1">
            <a:spLocks noGrp="1"/>
          </p:cNvSpPr>
          <p:nvPr>
            <p:ph type="title" idx="2"/>
          </p:nvPr>
        </p:nvSpPr>
        <p:spPr>
          <a:xfrm>
            <a:off x="2854517" y="342397"/>
            <a:ext cx="3299791" cy="834394"/>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smtClean="0">
                <a:latin typeface="+mn-lt"/>
              </a:rPr>
              <a:t>LUYỆN TẬP</a:t>
            </a:r>
            <a:endParaRPr sz="3600" dirty="0">
              <a:latin typeface="+mn-lt"/>
            </a:endParaRPr>
          </a:p>
        </p:txBody>
      </p:sp>
      <p:sp>
        <p:nvSpPr>
          <p:cNvPr id="6" name="Rectangle 5"/>
          <p:cNvSpPr/>
          <p:nvPr/>
        </p:nvSpPr>
        <p:spPr>
          <a:xfrm>
            <a:off x="351909" y="1457095"/>
            <a:ext cx="2502608" cy="400110"/>
          </a:xfrm>
          <a:prstGeom prst="rect">
            <a:avLst/>
          </a:prstGeom>
        </p:spPr>
        <p:txBody>
          <a:bodyPr wrap="none">
            <a:spAutoFit/>
          </a:bodyPr>
          <a:lstStyle/>
          <a:p>
            <a:pPr lvl="0" algn="ctr">
              <a:defRPr/>
            </a:pPr>
            <a:r>
              <a:rPr lang="en-US" sz="2000" b="1" dirty="0">
                <a:solidFill>
                  <a:srgbClr val="C00000"/>
                </a:solidFill>
              </a:rPr>
              <a:t>Bài </a:t>
            </a:r>
            <a:r>
              <a:rPr lang="en-US" sz="2000" b="1" dirty="0" smtClean="0">
                <a:solidFill>
                  <a:srgbClr val="C00000"/>
                </a:solidFill>
              </a:rPr>
              <a:t>1 </a:t>
            </a:r>
            <a:r>
              <a:rPr lang="vi-VN" sz="2000" b="1" dirty="0">
                <a:solidFill>
                  <a:srgbClr val="C00000"/>
                </a:solidFill>
              </a:rPr>
              <a:t>(SGK - tr.1</a:t>
            </a:r>
            <a:r>
              <a:rPr lang="en-US" sz="2000" b="1" dirty="0" smtClean="0">
                <a:solidFill>
                  <a:srgbClr val="C00000"/>
                </a:solidFill>
              </a:rPr>
              <a:t>19</a:t>
            </a:r>
            <a:r>
              <a:rPr lang="vi-VN" sz="2000" b="1" dirty="0" smtClean="0">
                <a:solidFill>
                  <a:srgbClr val="C00000"/>
                </a:solidFill>
              </a:rPr>
              <a:t>)</a:t>
            </a:r>
            <a:endParaRPr lang="en-US" sz="2000" dirty="0">
              <a:solidFill>
                <a:srgbClr val="C00000"/>
              </a:solidFill>
            </a:endParaRPr>
          </a:p>
        </p:txBody>
      </p:sp>
      <p:sp>
        <p:nvSpPr>
          <p:cNvPr id="7" name="Rectangle 6"/>
          <p:cNvSpPr/>
          <p:nvPr/>
        </p:nvSpPr>
        <p:spPr>
          <a:xfrm>
            <a:off x="351908" y="1952819"/>
            <a:ext cx="8155987" cy="1938992"/>
          </a:xfrm>
          <a:prstGeom prst="rect">
            <a:avLst/>
          </a:prstGeom>
        </p:spPr>
        <p:txBody>
          <a:bodyPr wrap="square">
            <a:spAutoFit/>
          </a:bodyPr>
          <a:lstStyle/>
          <a:p>
            <a:pPr algn="just">
              <a:lnSpc>
                <a:spcPct val="150000"/>
              </a:lnSpc>
            </a:pPr>
            <a:r>
              <a:rPr lang="vi-VN" sz="2000">
                <a:latin typeface="+mn-lt"/>
              </a:rPr>
              <a:t>a) Em hãy trình bày các bước dùng phần mềm GeoGebra để vẽ hình chữ nhật ABCD có AB = 6 cm, AC = 9 cm.</a:t>
            </a:r>
          </a:p>
          <a:p>
            <a:pPr algn="just">
              <a:lnSpc>
                <a:spcPct val="150000"/>
              </a:lnSpc>
            </a:pPr>
            <a:r>
              <a:rPr lang="vi-VN" sz="2000">
                <a:latin typeface="+mn-lt"/>
              </a:rPr>
              <a:t>b) Vẽ hình chữ nhật trên trong phần mềm GeoGebra và lưu thành một tệp có đuôi png.</a:t>
            </a:r>
          </a:p>
        </p:txBody>
      </p:sp>
      <p:sp>
        <p:nvSpPr>
          <p:cNvPr id="13" name="Rectangle 12"/>
          <p:cNvSpPr/>
          <p:nvPr/>
        </p:nvSpPr>
        <p:spPr>
          <a:xfrm>
            <a:off x="-73128" y="4387535"/>
            <a:ext cx="9582887" cy="755965"/>
          </a:xfrm>
          <a:prstGeom prst="rect">
            <a:avLst/>
          </a:prstGeom>
          <a:solidFill>
            <a:schemeClr val="bg2">
              <a:lumMod val="20000"/>
              <a:lumOff val="80000"/>
            </a:schemeClr>
          </a:solidFill>
        </p:spPr>
        <p:txBody>
          <a:bodyPr wrap="square">
            <a:spAutoFit/>
          </a:bodyPr>
          <a:lstStyle/>
          <a:p>
            <a:pPr algn="just">
              <a:lnSpc>
                <a:spcPct val="150000"/>
              </a:lnSpc>
            </a:pPr>
            <a:endParaRPr lang="vi-VN" sz="2000"/>
          </a:p>
        </p:txBody>
      </p:sp>
      <p:pic>
        <p:nvPicPr>
          <p:cNvPr id="11" name="Picture 10"/>
          <p:cNvPicPr>
            <a:picLocks noChangeAspect="1"/>
          </p:cNvPicPr>
          <p:nvPr/>
        </p:nvPicPr>
        <p:blipFill>
          <a:blip r:embed="rId3"/>
          <a:stretch>
            <a:fillRect/>
          </a:stretch>
        </p:blipFill>
        <p:spPr>
          <a:xfrm>
            <a:off x="7458160" y="858713"/>
            <a:ext cx="795294" cy="830484"/>
          </a:xfrm>
          <a:prstGeom prst="rect">
            <a:avLst/>
          </a:prstGeom>
        </p:spPr>
      </p:pic>
    </p:spTree>
    <p:extLst>
      <p:ext uri="{BB962C8B-B14F-4D97-AF65-F5344CB8AC3E}">
        <p14:creationId xmlns:p14="http://schemas.microsoft.com/office/powerpoint/2010/main" val="3588890755"/>
      </p:ext>
    </p:extLst>
  </p:cSld>
  <p:clrMapOvr>
    <a:masterClrMapping/>
  </p:clrMapOvr>
  <mc:AlternateContent xmlns:mc="http://schemas.openxmlformats.org/markup-compatibility/2006">
    <mc:Choice xmlns:p14="http://schemas.microsoft.com/office/powerpoint/2010/main" Requires="p14">
      <p:transition spd="med" p14:dur="700">
        <p:wheel spokes="1"/>
      </p:transition>
    </mc:Choice>
    <mc:Fallback>
      <p:transition spd="med">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barn(inVertical)">
                                      <p:cBhvr>
                                        <p:cTn id="7" dur="5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animBg="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p:cNvSpPr txBox="1"/>
          <p:nvPr/>
        </p:nvSpPr>
        <p:spPr>
          <a:xfrm>
            <a:off x="182880" y="112984"/>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3" name="Rectangle 2"/>
          <p:cNvSpPr/>
          <p:nvPr/>
        </p:nvSpPr>
        <p:spPr>
          <a:xfrm>
            <a:off x="242516" y="425966"/>
            <a:ext cx="8901484" cy="872034"/>
          </a:xfrm>
          <a:prstGeom prst="rect">
            <a:avLst/>
          </a:prstGeom>
        </p:spPr>
        <p:txBody>
          <a:bodyPr wrap="square">
            <a:spAutoFit/>
          </a:bodyPr>
          <a:lstStyle/>
          <a:p>
            <a:pPr algn="just">
              <a:lnSpc>
                <a:spcPct val="150000"/>
              </a:lnSpc>
            </a:pPr>
            <a:r>
              <a:rPr lang="fr-FR" sz="1800" dirty="0">
                <a:latin typeface="+mj-lt"/>
                <a:ea typeface="Calibri" panose="020F0502020204030204" pitchFamily="34" charset="0"/>
                <a:cs typeface="Times New Roman" panose="02020603050405020304" pitchFamily="18" charset="0"/>
              </a:rPr>
              <a:t>a) Dùng phần mềm Geogebra để vẽ hình chữ nhật ABCE có AB = 6 cm, BC = 9 cm.</a:t>
            </a:r>
            <a:endParaRPr lang="en-US" sz="1800" dirty="0">
              <a:latin typeface="+mj-lt"/>
              <a:ea typeface="Arial" panose="020B0604020202020204" pitchFamily="34" charset="0"/>
              <a:cs typeface="Times New Roman" panose="02020603050405020304" pitchFamily="18" charset="0"/>
            </a:endParaRPr>
          </a:p>
          <a:p>
            <a:pPr algn="just">
              <a:lnSpc>
                <a:spcPct val="150000"/>
              </a:lnSpc>
            </a:pPr>
            <a:r>
              <a:rPr lang="fr-FR" sz="1800" b="1" i="1" dirty="0" smtClean="0">
                <a:solidFill>
                  <a:schemeClr val="tx1"/>
                </a:solidFill>
                <a:latin typeface="+mj-lt"/>
                <a:ea typeface="Calibri" panose="020F0502020204030204" pitchFamily="34" charset="0"/>
                <a:cs typeface="Times New Roman" panose="02020603050405020304" pitchFamily="18" charset="0"/>
              </a:rPr>
              <a:t>	Bước 1:  </a:t>
            </a:r>
            <a:r>
              <a:rPr lang="fr-FR" sz="1800" dirty="0">
                <a:latin typeface="+mj-lt"/>
                <a:ea typeface="Calibri" panose="020F0502020204030204" pitchFamily="34" charset="0"/>
                <a:cs typeface="Times New Roman" panose="02020603050405020304" pitchFamily="18" charset="0"/>
              </a:rPr>
              <a:t>Vẽ đoạn thẳng AB và có độ dài 6 cm.</a:t>
            </a:r>
            <a:endParaRPr lang="en-US" sz="1800" dirty="0">
              <a:effectLst/>
              <a:latin typeface="+mj-lt"/>
              <a:ea typeface="Arial" panose="020B0604020202020204" pitchFamily="34" charset="0"/>
              <a:cs typeface="Times New Roman" panose="02020603050405020304" pitchFamily="18" charset="0"/>
            </a:endParaRPr>
          </a:p>
        </p:txBody>
      </p:sp>
      <p:grpSp>
        <p:nvGrpSpPr>
          <p:cNvPr id="10" name="Group 9"/>
          <p:cNvGrpSpPr/>
          <p:nvPr/>
        </p:nvGrpSpPr>
        <p:grpSpPr>
          <a:xfrm>
            <a:off x="1161458" y="1308602"/>
            <a:ext cx="7206722" cy="1061829"/>
            <a:chOff x="360841" y="773560"/>
            <a:chExt cx="7206722" cy="1061829"/>
          </a:xfrm>
        </p:grpSpPr>
        <p:sp>
          <p:nvSpPr>
            <p:cNvPr id="12"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lang="en-US" altLang="en-US" sz="1800" dirty="0">
                  <a:solidFill>
                    <a:srgbClr val="000000"/>
                  </a:solidFill>
                  <a:ea typeface="Open Sans"/>
                </a:rPr>
                <a:t>→ Chọn điểm A, nhập bán kính 6.</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14" name="Picture 13"/>
            <p:cNvPicPr>
              <a:picLocks noChangeAspect="1"/>
            </p:cNvPicPr>
            <p:nvPr/>
          </p:nvPicPr>
          <p:blipFill>
            <a:blip r:embed="rId3"/>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6" name="Group 15"/>
          <p:cNvGrpSpPr/>
          <p:nvPr/>
        </p:nvGrpSpPr>
        <p:grpSpPr>
          <a:xfrm>
            <a:off x="1161458" y="2527841"/>
            <a:ext cx="8255432" cy="993221"/>
            <a:chOff x="1087351" y="3860671"/>
            <a:chExt cx="8255432" cy="993221"/>
          </a:xfrm>
        </p:grpSpPr>
        <p:sp>
          <p:nvSpPr>
            <p:cNvPr id="17" name="Rectangle 16"/>
            <p:cNvSpPr/>
            <p:nvPr/>
          </p:nvSpPr>
          <p:spPr>
            <a:xfrm>
              <a:off x="1087351" y="3860671"/>
              <a:ext cx="8255432" cy="993221"/>
            </a:xfrm>
            <a:prstGeom prst="rect">
              <a:avLst/>
            </a:prstGeom>
          </p:spPr>
          <p:txBody>
            <a:bodyPr wrap="square">
              <a:spAutoFit/>
            </a:bodyPr>
            <a:lstStyle/>
            <a:p>
              <a:pPr lvl="0" algn="just" eaLnBrk="0" fontAlgn="base" hangingPunct="0">
                <a:lnSpc>
                  <a:spcPct val="175000"/>
                </a:lnSpc>
                <a:spcBef>
                  <a:spcPct val="0"/>
                </a:spcBef>
                <a:spcAft>
                  <a:spcPct val="0"/>
                </a:spcAft>
                <a:buClrTx/>
                <a:defRPr/>
              </a:pPr>
              <a:r>
                <a:rPr lang="en-US" altLang="en-US" sz="1800">
                  <a:latin typeface="Arial" panose="020B0604020202020204" pitchFamily="34" charset="0"/>
                  <a:ea typeface="Open Sans"/>
                </a:rPr>
                <a:t>Chọn công cụ    </a:t>
              </a:r>
              <a:r>
                <a:rPr lang="en-US" altLang="en-US" sz="1800" smtClean="0">
                  <a:latin typeface="Arial" panose="020B0604020202020204" pitchFamily="34" charset="0"/>
                  <a:ea typeface="Open Sans"/>
                </a:rPr>
                <a:t>        → </a:t>
              </a:r>
              <a:r>
                <a:rPr lang="en-US" altLang="en-US" sz="1800">
                  <a:latin typeface="Arial" panose="020B0604020202020204" pitchFamily="34" charset="0"/>
                  <a:ea typeface="Open Sans"/>
                </a:rPr>
                <a:t>Chọn    </a:t>
              </a:r>
              <a:endParaRPr lang="en-US" altLang="en-US" sz="1800" smtClean="0">
                <a:latin typeface="Arial" panose="020B0604020202020204" pitchFamily="34" charset="0"/>
                <a:ea typeface="Open Sans"/>
              </a:endParaRPr>
            </a:p>
            <a:p>
              <a:pPr lvl="0" algn="just" eaLnBrk="0" fontAlgn="base" hangingPunct="0">
                <a:lnSpc>
                  <a:spcPct val="175000"/>
                </a:lnSpc>
                <a:spcBef>
                  <a:spcPct val="0"/>
                </a:spcBef>
                <a:spcAft>
                  <a:spcPct val="0"/>
                </a:spcAft>
                <a:buClrTx/>
                <a:defRPr/>
              </a:pPr>
              <a:r>
                <a:rPr lang="en-US" altLang="en-US" sz="1800" smtClean="0">
                  <a:latin typeface="Arial" panose="020B0604020202020204" pitchFamily="34" charset="0"/>
                  <a:ea typeface="Open Sans"/>
                </a:rPr>
                <a:t>→ </a:t>
              </a:r>
              <a:r>
                <a:rPr lang="vi-VN" altLang="en-US" sz="1800">
                  <a:latin typeface="Arial" panose="020B0604020202020204" pitchFamily="34" charset="0"/>
                  <a:ea typeface="Open Sans"/>
                </a:rPr>
                <a:t>Chọn điểm B nằm trên đường tròn.</a:t>
              </a:r>
              <a:endParaRPr lang="en-US" altLang="en-US" sz="1800">
                <a:solidFill>
                  <a:srgbClr val="2A2D32"/>
                </a:solidFill>
                <a:latin typeface="Arial" panose="020B0604020202020204" pitchFamily="34" charset="0"/>
              </a:endParaRPr>
            </a:p>
          </p:txBody>
        </p:sp>
        <p:pic>
          <p:nvPicPr>
            <p:cNvPr id="18" name="Picture 17"/>
            <p:cNvPicPr>
              <a:picLocks noChangeAspect="1"/>
            </p:cNvPicPr>
            <p:nvPr/>
          </p:nvPicPr>
          <p:blipFill>
            <a:blip r:embed="rId6"/>
            <a:stretch>
              <a:fillRect/>
            </a:stretch>
          </p:blipFill>
          <p:spPr>
            <a:xfrm>
              <a:off x="2789944" y="3946429"/>
              <a:ext cx="406421" cy="41912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382227" y="3936388"/>
              <a:ext cx="1333645" cy="442209"/>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0" name="Group 19"/>
          <p:cNvGrpSpPr/>
          <p:nvPr/>
        </p:nvGrpSpPr>
        <p:grpSpPr>
          <a:xfrm>
            <a:off x="1161458" y="3751506"/>
            <a:ext cx="7206722" cy="993221"/>
            <a:chOff x="474137" y="2136785"/>
            <a:chExt cx="7206722" cy="993221"/>
          </a:xfrm>
        </p:grpSpPr>
        <p:sp>
          <p:nvSpPr>
            <p:cNvPr id="21" name="Rectangle 1"/>
            <p:cNvSpPr>
              <a:spLocks noChangeArrowheads="1"/>
            </p:cNvSpPr>
            <p:nvPr/>
          </p:nvSpPr>
          <p:spPr bwMode="auto">
            <a:xfrm>
              <a:off x="474137" y="2136785"/>
              <a:ext cx="7206722" cy="99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  Chọn điểm A → Chọn điểm C.</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22" name="Picture 21"/>
            <p:cNvPicPr>
              <a:picLocks noChangeAspect="1"/>
            </p:cNvPicPr>
            <p:nvPr/>
          </p:nvPicPr>
          <p:blipFill>
            <a:blip r:embed="rId9"/>
            <a:stretch>
              <a:fillRect/>
            </a:stretch>
          </p:blipFill>
          <p:spPr>
            <a:xfrm>
              <a:off x="2168466" y="2170243"/>
              <a:ext cx="425063" cy="407595"/>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769013" y="2155338"/>
              <a:ext cx="1715978" cy="43740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65841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57" name="Google Shape;357;p29"/>
          <p:cNvGrpSpPr/>
          <p:nvPr/>
        </p:nvGrpSpPr>
        <p:grpSpPr>
          <a:xfrm>
            <a:off x="6420273" y="989172"/>
            <a:ext cx="156183" cy="376740"/>
            <a:chOff x="4261229" y="284749"/>
            <a:chExt cx="156183" cy="376740"/>
          </a:xfrm>
        </p:grpSpPr>
        <p:sp>
          <p:nvSpPr>
            <p:cNvPr id="358" name="Google Shape;358;p29"/>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29"/>
          <p:cNvSpPr/>
          <p:nvPr/>
        </p:nvSpPr>
        <p:spPr>
          <a:xfrm>
            <a:off x="7298930" y="970232"/>
            <a:ext cx="370952" cy="370270"/>
          </a:xfrm>
          <a:custGeom>
            <a:avLst/>
            <a:gdLst/>
            <a:ahLst/>
            <a:cxnLst/>
            <a:rect l="l" t="t" r="r" b="b"/>
            <a:pathLst>
              <a:path w="13588" h="13563" extrusionOk="0">
                <a:moveTo>
                  <a:pt x="6438" y="0"/>
                </a:moveTo>
                <a:cubicBezTo>
                  <a:pt x="6422" y="0"/>
                  <a:pt x="6405" y="1"/>
                  <a:pt x="6389" y="3"/>
                </a:cubicBezTo>
                <a:cubicBezTo>
                  <a:pt x="6138" y="3"/>
                  <a:pt x="5887" y="31"/>
                  <a:pt x="5664" y="59"/>
                </a:cubicBezTo>
                <a:cubicBezTo>
                  <a:pt x="5441" y="115"/>
                  <a:pt x="5273" y="338"/>
                  <a:pt x="5301" y="561"/>
                </a:cubicBezTo>
                <a:cubicBezTo>
                  <a:pt x="5357" y="784"/>
                  <a:pt x="5524" y="924"/>
                  <a:pt x="5720" y="924"/>
                </a:cubicBezTo>
                <a:lnTo>
                  <a:pt x="5803" y="924"/>
                </a:lnTo>
                <a:cubicBezTo>
                  <a:pt x="5999" y="868"/>
                  <a:pt x="6222" y="840"/>
                  <a:pt x="6445" y="840"/>
                </a:cubicBezTo>
                <a:cubicBezTo>
                  <a:pt x="6668" y="840"/>
                  <a:pt x="6863" y="617"/>
                  <a:pt x="6836" y="394"/>
                </a:cubicBezTo>
                <a:cubicBezTo>
                  <a:pt x="6836" y="161"/>
                  <a:pt x="6644" y="0"/>
                  <a:pt x="6438" y="0"/>
                </a:cubicBezTo>
                <a:close/>
                <a:moveTo>
                  <a:pt x="7814" y="56"/>
                </a:moveTo>
                <a:cubicBezTo>
                  <a:pt x="7589" y="56"/>
                  <a:pt x="7417" y="215"/>
                  <a:pt x="7366" y="422"/>
                </a:cubicBezTo>
                <a:cubicBezTo>
                  <a:pt x="7338" y="645"/>
                  <a:pt x="7505" y="868"/>
                  <a:pt x="7728" y="896"/>
                </a:cubicBezTo>
                <a:cubicBezTo>
                  <a:pt x="7924" y="952"/>
                  <a:pt x="8147" y="980"/>
                  <a:pt x="8370" y="1036"/>
                </a:cubicBezTo>
                <a:cubicBezTo>
                  <a:pt x="8398" y="1063"/>
                  <a:pt x="8426" y="1063"/>
                  <a:pt x="8482" y="1063"/>
                </a:cubicBezTo>
                <a:cubicBezTo>
                  <a:pt x="8649" y="1063"/>
                  <a:pt x="8816" y="924"/>
                  <a:pt x="8872" y="729"/>
                </a:cubicBezTo>
                <a:cubicBezTo>
                  <a:pt x="8928" y="505"/>
                  <a:pt x="8816" y="282"/>
                  <a:pt x="8593" y="226"/>
                </a:cubicBezTo>
                <a:cubicBezTo>
                  <a:pt x="8342" y="143"/>
                  <a:pt x="8091" y="115"/>
                  <a:pt x="7868" y="59"/>
                </a:cubicBezTo>
                <a:cubicBezTo>
                  <a:pt x="7849" y="57"/>
                  <a:pt x="7831" y="56"/>
                  <a:pt x="7814" y="56"/>
                </a:cubicBezTo>
                <a:close/>
                <a:moveTo>
                  <a:pt x="4414" y="446"/>
                </a:moveTo>
                <a:cubicBezTo>
                  <a:pt x="4357" y="446"/>
                  <a:pt x="4298" y="456"/>
                  <a:pt x="4241" y="478"/>
                </a:cubicBezTo>
                <a:cubicBezTo>
                  <a:pt x="4018" y="561"/>
                  <a:pt x="3795" y="673"/>
                  <a:pt x="3571" y="784"/>
                </a:cubicBezTo>
                <a:cubicBezTo>
                  <a:pt x="3376" y="896"/>
                  <a:pt x="3292" y="1147"/>
                  <a:pt x="3404" y="1370"/>
                </a:cubicBezTo>
                <a:cubicBezTo>
                  <a:pt x="3488" y="1510"/>
                  <a:pt x="3627" y="1593"/>
                  <a:pt x="3767" y="1593"/>
                </a:cubicBezTo>
                <a:cubicBezTo>
                  <a:pt x="3850" y="1593"/>
                  <a:pt x="3906" y="1566"/>
                  <a:pt x="3990" y="1538"/>
                </a:cubicBezTo>
                <a:cubicBezTo>
                  <a:pt x="4157" y="1426"/>
                  <a:pt x="4353" y="1342"/>
                  <a:pt x="4548" y="1259"/>
                </a:cubicBezTo>
                <a:cubicBezTo>
                  <a:pt x="4771" y="1175"/>
                  <a:pt x="4883" y="924"/>
                  <a:pt x="4799" y="701"/>
                </a:cubicBezTo>
                <a:cubicBezTo>
                  <a:pt x="4737" y="535"/>
                  <a:pt x="4581" y="446"/>
                  <a:pt x="4414" y="446"/>
                </a:cubicBezTo>
                <a:close/>
                <a:moveTo>
                  <a:pt x="9752" y="707"/>
                </a:moveTo>
                <a:cubicBezTo>
                  <a:pt x="9597" y="707"/>
                  <a:pt x="9452" y="788"/>
                  <a:pt x="9374" y="924"/>
                </a:cubicBezTo>
                <a:cubicBezTo>
                  <a:pt x="9263" y="1147"/>
                  <a:pt x="9346" y="1398"/>
                  <a:pt x="9542" y="1510"/>
                </a:cubicBezTo>
                <a:cubicBezTo>
                  <a:pt x="9737" y="1621"/>
                  <a:pt x="9932" y="1733"/>
                  <a:pt x="10100" y="1845"/>
                </a:cubicBezTo>
                <a:cubicBezTo>
                  <a:pt x="10183" y="1900"/>
                  <a:pt x="10267" y="1928"/>
                  <a:pt x="10351" y="1928"/>
                </a:cubicBezTo>
                <a:cubicBezTo>
                  <a:pt x="10490" y="1928"/>
                  <a:pt x="10602" y="1845"/>
                  <a:pt x="10686" y="1733"/>
                </a:cubicBezTo>
                <a:cubicBezTo>
                  <a:pt x="10825" y="1538"/>
                  <a:pt x="10769" y="1259"/>
                  <a:pt x="10574" y="1147"/>
                </a:cubicBezTo>
                <a:cubicBezTo>
                  <a:pt x="10379" y="1008"/>
                  <a:pt x="10156" y="868"/>
                  <a:pt x="9960" y="757"/>
                </a:cubicBezTo>
                <a:cubicBezTo>
                  <a:pt x="9892" y="722"/>
                  <a:pt x="9821" y="707"/>
                  <a:pt x="9752" y="707"/>
                </a:cubicBezTo>
                <a:close/>
                <a:moveTo>
                  <a:pt x="2638" y="1511"/>
                </a:moveTo>
                <a:cubicBezTo>
                  <a:pt x="2542" y="1511"/>
                  <a:pt x="2446" y="1547"/>
                  <a:pt x="2372" y="1621"/>
                </a:cubicBezTo>
                <a:cubicBezTo>
                  <a:pt x="2176" y="1789"/>
                  <a:pt x="2009" y="1956"/>
                  <a:pt x="1842" y="2124"/>
                </a:cubicBezTo>
                <a:cubicBezTo>
                  <a:pt x="1674" y="2291"/>
                  <a:pt x="1674" y="2570"/>
                  <a:pt x="1842" y="2737"/>
                </a:cubicBezTo>
                <a:cubicBezTo>
                  <a:pt x="1925" y="2821"/>
                  <a:pt x="2037" y="2849"/>
                  <a:pt x="2149" y="2849"/>
                </a:cubicBezTo>
                <a:cubicBezTo>
                  <a:pt x="2260" y="2849"/>
                  <a:pt x="2372" y="2793"/>
                  <a:pt x="2455" y="2709"/>
                </a:cubicBezTo>
                <a:cubicBezTo>
                  <a:pt x="2595" y="2542"/>
                  <a:pt x="2762" y="2403"/>
                  <a:pt x="2930" y="2263"/>
                </a:cubicBezTo>
                <a:cubicBezTo>
                  <a:pt x="3097" y="2124"/>
                  <a:pt x="3125" y="1845"/>
                  <a:pt x="2958" y="1677"/>
                </a:cubicBezTo>
                <a:cubicBezTo>
                  <a:pt x="2880" y="1568"/>
                  <a:pt x="2759" y="1511"/>
                  <a:pt x="2638" y="1511"/>
                </a:cubicBezTo>
                <a:close/>
                <a:moveTo>
                  <a:pt x="11383" y="1955"/>
                </a:moveTo>
                <a:cubicBezTo>
                  <a:pt x="11281" y="1955"/>
                  <a:pt x="11181" y="1991"/>
                  <a:pt x="11104" y="2068"/>
                </a:cubicBezTo>
                <a:cubicBezTo>
                  <a:pt x="10937" y="2235"/>
                  <a:pt x="10937" y="2514"/>
                  <a:pt x="11076" y="2682"/>
                </a:cubicBezTo>
                <a:cubicBezTo>
                  <a:pt x="11244" y="2821"/>
                  <a:pt x="11383" y="2988"/>
                  <a:pt x="11495" y="3156"/>
                </a:cubicBezTo>
                <a:cubicBezTo>
                  <a:pt x="11578" y="3267"/>
                  <a:pt x="11718" y="3323"/>
                  <a:pt x="11857" y="3323"/>
                </a:cubicBezTo>
                <a:cubicBezTo>
                  <a:pt x="11941" y="3323"/>
                  <a:pt x="12025" y="3295"/>
                  <a:pt x="12108" y="3240"/>
                </a:cubicBezTo>
                <a:cubicBezTo>
                  <a:pt x="12304" y="3100"/>
                  <a:pt x="12332" y="2849"/>
                  <a:pt x="12192" y="2654"/>
                </a:cubicBezTo>
                <a:cubicBezTo>
                  <a:pt x="12025" y="2458"/>
                  <a:pt x="11885" y="2263"/>
                  <a:pt x="11718" y="2096"/>
                </a:cubicBezTo>
                <a:cubicBezTo>
                  <a:pt x="11627" y="2005"/>
                  <a:pt x="11504" y="1955"/>
                  <a:pt x="11383" y="1955"/>
                </a:cubicBezTo>
                <a:close/>
                <a:moveTo>
                  <a:pt x="1314" y="3099"/>
                </a:moveTo>
                <a:cubicBezTo>
                  <a:pt x="1168" y="3099"/>
                  <a:pt x="1022" y="3167"/>
                  <a:pt x="949" y="3295"/>
                </a:cubicBezTo>
                <a:cubicBezTo>
                  <a:pt x="809" y="3519"/>
                  <a:pt x="698" y="3742"/>
                  <a:pt x="614" y="3965"/>
                </a:cubicBezTo>
                <a:cubicBezTo>
                  <a:pt x="502" y="4160"/>
                  <a:pt x="614" y="4439"/>
                  <a:pt x="809" y="4523"/>
                </a:cubicBezTo>
                <a:cubicBezTo>
                  <a:pt x="865" y="4551"/>
                  <a:pt x="921" y="4551"/>
                  <a:pt x="1005" y="4551"/>
                </a:cubicBezTo>
                <a:cubicBezTo>
                  <a:pt x="1144" y="4551"/>
                  <a:pt x="1312" y="4467"/>
                  <a:pt x="1367" y="4300"/>
                </a:cubicBezTo>
                <a:cubicBezTo>
                  <a:pt x="1479" y="4104"/>
                  <a:pt x="1563" y="3937"/>
                  <a:pt x="1674" y="3742"/>
                </a:cubicBezTo>
                <a:cubicBezTo>
                  <a:pt x="1786" y="3546"/>
                  <a:pt x="1730" y="3267"/>
                  <a:pt x="1535" y="3156"/>
                </a:cubicBezTo>
                <a:cubicBezTo>
                  <a:pt x="1468" y="3118"/>
                  <a:pt x="1391" y="3099"/>
                  <a:pt x="1314" y="3099"/>
                </a:cubicBezTo>
                <a:close/>
                <a:moveTo>
                  <a:pt x="12572" y="3665"/>
                </a:moveTo>
                <a:cubicBezTo>
                  <a:pt x="12509" y="3665"/>
                  <a:pt x="12446" y="3681"/>
                  <a:pt x="12387" y="3714"/>
                </a:cubicBezTo>
                <a:cubicBezTo>
                  <a:pt x="12164" y="3798"/>
                  <a:pt x="12081" y="4049"/>
                  <a:pt x="12164" y="4272"/>
                </a:cubicBezTo>
                <a:cubicBezTo>
                  <a:pt x="12276" y="4467"/>
                  <a:pt x="12332" y="4662"/>
                  <a:pt x="12415" y="4858"/>
                </a:cubicBezTo>
                <a:cubicBezTo>
                  <a:pt x="12471" y="5053"/>
                  <a:pt x="12639" y="5165"/>
                  <a:pt x="12806" y="5165"/>
                </a:cubicBezTo>
                <a:cubicBezTo>
                  <a:pt x="12862" y="5165"/>
                  <a:pt x="12918" y="5137"/>
                  <a:pt x="12945" y="5137"/>
                </a:cubicBezTo>
                <a:cubicBezTo>
                  <a:pt x="13169" y="5053"/>
                  <a:pt x="13308" y="4830"/>
                  <a:pt x="13224" y="4607"/>
                </a:cubicBezTo>
                <a:cubicBezTo>
                  <a:pt x="13141" y="4355"/>
                  <a:pt x="13057" y="4132"/>
                  <a:pt x="12945" y="3909"/>
                </a:cubicBezTo>
                <a:cubicBezTo>
                  <a:pt x="12867" y="3753"/>
                  <a:pt x="12720" y="3665"/>
                  <a:pt x="12572" y="3665"/>
                </a:cubicBezTo>
                <a:close/>
                <a:moveTo>
                  <a:pt x="554" y="5014"/>
                </a:moveTo>
                <a:cubicBezTo>
                  <a:pt x="363" y="5014"/>
                  <a:pt x="188" y="5166"/>
                  <a:pt x="140" y="5360"/>
                </a:cubicBezTo>
                <a:cubicBezTo>
                  <a:pt x="84" y="5583"/>
                  <a:pt x="56" y="5834"/>
                  <a:pt x="28" y="6085"/>
                </a:cubicBezTo>
                <a:cubicBezTo>
                  <a:pt x="0" y="6308"/>
                  <a:pt x="168" y="6532"/>
                  <a:pt x="419" y="6560"/>
                </a:cubicBezTo>
                <a:lnTo>
                  <a:pt x="447" y="6560"/>
                </a:lnTo>
                <a:cubicBezTo>
                  <a:pt x="670" y="6560"/>
                  <a:pt x="865" y="6392"/>
                  <a:pt x="893" y="6169"/>
                </a:cubicBezTo>
                <a:cubicBezTo>
                  <a:pt x="893" y="5946"/>
                  <a:pt x="949" y="5750"/>
                  <a:pt x="977" y="5527"/>
                </a:cubicBezTo>
                <a:cubicBezTo>
                  <a:pt x="1033" y="5304"/>
                  <a:pt x="893" y="5081"/>
                  <a:pt x="642" y="5025"/>
                </a:cubicBezTo>
                <a:cubicBezTo>
                  <a:pt x="613" y="5018"/>
                  <a:pt x="583" y="5014"/>
                  <a:pt x="554" y="5014"/>
                </a:cubicBezTo>
                <a:close/>
                <a:moveTo>
                  <a:pt x="13111" y="5664"/>
                </a:moveTo>
                <a:cubicBezTo>
                  <a:pt x="13094" y="5664"/>
                  <a:pt x="13075" y="5665"/>
                  <a:pt x="13057" y="5667"/>
                </a:cubicBezTo>
                <a:cubicBezTo>
                  <a:pt x="12834" y="5667"/>
                  <a:pt x="12666" y="5890"/>
                  <a:pt x="12694" y="6113"/>
                </a:cubicBezTo>
                <a:cubicBezTo>
                  <a:pt x="12722" y="6336"/>
                  <a:pt x="12722" y="6560"/>
                  <a:pt x="12722" y="6755"/>
                </a:cubicBezTo>
                <a:cubicBezTo>
                  <a:pt x="12722" y="6950"/>
                  <a:pt x="12722" y="7145"/>
                  <a:pt x="12694" y="7313"/>
                </a:cubicBezTo>
                <a:cubicBezTo>
                  <a:pt x="12666" y="7564"/>
                  <a:pt x="12862" y="7759"/>
                  <a:pt x="13085" y="7787"/>
                </a:cubicBezTo>
                <a:lnTo>
                  <a:pt x="13113" y="7787"/>
                </a:lnTo>
                <a:cubicBezTo>
                  <a:pt x="13336" y="7787"/>
                  <a:pt x="13531" y="7620"/>
                  <a:pt x="13559" y="7396"/>
                </a:cubicBezTo>
                <a:cubicBezTo>
                  <a:pt x="13559" y="7173"/>
                  <a:pt x="13587" y="6978"/>
                  <a:pt x="13587" y="6755"/>
                </a:cubicBezTo>
                <a:cubicBezTo>
                  <a:pt x="13587" y="6532"/>
                  <a:pt x="13559" y="6281"/>
                  <a:pt x="13531" y="6029"/>
                </a:cubicBezTo>
                <a:cubicBezTo>
                  <a:pt x="13505" y="5823"/>
                  <a:pt x="13336" y="5664"/>
                  <a:pt x="13111" y="5664"/>
                </a:cubicBezTo>
                <a:close/>
                <a:moveTo>
                  <a:pt x="468" y="7087"/>
                </a:moveTo>
                <a:cubicBezTo>
                  <a:pt x="452" y="7087"/>
                  <a:pt x="435" y="7088"/>
                  <a:pt x="419" y="7090"/>
                </a:cubicBezTo>
                <a:cubicBezTo>
                  <a:pt x="196" y="7118"/>
                  <a:pt x="28" y="7313"/>
                  <a:pt x="56" y="7564"/>
                </a:cubicBezTo>
                <a:cubicBezTo>
                  <a:pt x="84" y="7787"/>
                  <a:pt x="112" y="8038"/>
                  <a:pt x="168" y="8289"/>
                </a:cubicBezTo>
                <a:cubicBezTo>
                  <a:pt x="223" y="8485"/>
                  <a:pt x="391" y="8624"/>
                  <a:pt x="586" y="8624"/>
                </a:cubicBezTo>
                <a:cubicBezTo>
                  <a:pt x="614" y="8624"/>
                  <a:pt x="642" y="8624"/>
                  <a:pt x="670" y="8596"/>
                </a:cubicBezTo>
                <a:cubicBezTo>
                  <a:pt x="921" y="8540"/>
                  <a:pt x="1060" y="8317"/>
                  <a:pt x="1005" y="8094"/>
                </a:cubicBezTo>
                <a:cubicBezTo>
                  <a:pt x="949" y="7899"/>
                  <a:pt x="921" y="7675"/>
                  <a:pt x="893" y="7452"/>
                </a:cubicBezTo>
                <a:cubicBezTo>
                  <a:pt x="867" y="7245"/>
                  <a:pt x="674" y="7087"/>
                  <a:pt x="468" y="7087"/>
                </a:cubicBezTo>
                <a:close/>
                <a:moveTo>
                  <a:pt x="12859" y="8275"/>
                </a:moveTo>
                <a:cubicBezTo>
                  <a:pt x="12678" y="8275"/>
                  <a:pt x="12513" y="8383"/>
                  <a:pt x="12443" y="8568"/>
                </a:cubicBezTo>
                <a:cubicBezTo>
                  <a:pt x="12387" y="8791"/>
                  <a:pt x="12304" y="8987"/>
                  <a:pt x="12220" y="9182"/>
                </a:cubicBezTo>
                <a:cubicBezTo>
                  <a:pt x="12108" y="9405"/>
                  <a:pt x="12220" y="9656"/>
                  <a:pt x="12415" y="9740"/>
                </a:cubicBezTo>
                <a:cubicBezTo>
                  <a:pt x="12471" y="9768"/>
                  <a:pt x="12555" y="9768"/>
                  <a:pt x="12611" y="9768"/>
                </a:cubicBezTo>
                <a:cubicBezTo>
                  <a:pt x="12778" y="9768"/>
                  <a:pt x="12918" y="9684"/>
                  <a:pt x="13001" y="9517"/>
                </a:cubicBezTo>
                <a:cubicBezTo>
                  <a:pt x="13085" y="9294"/>
                  <a:pt x="13169" y="9070"/>
                  <a:pt x="13252" y="8847"/>
                </a:cubicBezTo>
                <a:cubicBezTo>
                  <a:pt x="13336" y="8624"/>
                  <a:pt x="13197" y="8373"/>
                  <a:pt x="12973" y="8289"/>
                </a:cubicBezTo>
                <a:cubicBezTo>
                  <a:pt x="12935" y="8280"/>
                  <a:pt x="12897" y="8275"/>
                  <a:pt x="12859" y="8275"/>
                </a:cubicBezTo>
                <a:close/>
                <a:moveTo>
                  <a:pt x="1022" y="9067"/>
                </a:moveTo>
                <a:cubicBezTo>
                  <a:pt x="969" y="9067"/>
                  <a:pt x="915" y="9077"/>
                  <a:pt x="865" y="9098"/>
                </a:cubicBezTo>
                <a:cubicBezTo>
                  <a:pt x="642" y="9210"/>
                  <a:pt x="558" y="9461"/>
                  <a:pt x="642" y="9684"/>
                </a:cubicBezTo>
                <a:cubicBezTo>
                  <a:pt x="754" y="9907"/>
                  <a:pt x="865" y="10103"/>
                  <a:pt x="1005" y="10326"/>
                </a:cubicBezTo>
                <a:cubicBezTo>
                  <a:pt x="1088" y="10465"/>
                  <a:pt x="1228" y="10521"/>
                  <a:pt x="1367" y="10521"/>
                </a:cubicBezTo>
                <a:cubicBezTo>
                  <a:pt x="1451" y="10521"/>
                  <a:pt x="1507" y="10493"/>
                  <a:pt x="1591" y="10465"/>
                </a:cubicBezTo>
                <a:cubicBezTo>
                  <a:pt x="1786" y="10326"/>
                  <a:pt x="1842" y="10075"/>
                  <a:pt x="1730" y="9880"/>
                </a:cubicBezTo>
                <a:cubicBezTo>
                  <a:pt x="1618" y="9684"/>
                  <a:pt x="1507" y="9489"/>
                  <a:pt x="1423" y="9322"/>
                </a:cubicBezTo>
                <a:cubicBezTo>
                  <a:pt x="1340" y="9155"/>
                  <a:pt x="1180" y="9067"/>
                  <a:pt x="1022" y="9067"/>
                </a:cubicBezTo>
                <a:close/>
                <a:moveTo>
                  <a:pt x="11928" y="10109"/>
                </a:moveTo>
                <a:cubicBezTo>
                  <a:pt x="11795" y="10109"/>
                  <a:pt x="11665" y="10176"/>
                  <a:pt x="11578" y="10298"/>
                </a:cubicBezTo>
                <a:cubicBezTo>
                  <a:pt x="11439" y="10465"/>
                  <a:pt x="11299" y="10633"/>
                  <a:pt x="11160" y="10800"/>
                </a:cubicBezTo>
                <a:cubicBezTo>
                  <a:pt x="10993" y="10968"/>
                  <a:pt x="10993" y="11219"/>
                  <a:pt x="11188" y="11386"/>
                </a:cubicBezTo>
                <a:cubicBezTo>
                  <a:pt x="11272" y="11470"/>
                  <a:pt x="11355" y="11498"/>
                  <a:pt x="11467" y="11498"/>
                </a:cubicBezTo>
                <a:cubicBezTo>
                  <a:pt x="11578" y="11498"/>
                  <a:pt x="11690" y="11442"/>
                  <a:pt x="11774" y="11358"/>
                </a:cubicBezTo>
                <a:cubicBezTo>
                  <a:pt x="11941" y="11191"/>
                  <a:pt x="12108" y="10995"/>
                  <a:pt x="12248" y="10800"/>
                </a:cubicBezTo>
                <a:cubicBezTo>
                  <a:pt x="12387" y="10605"/>
                  <a:pt x="12360" y="10354"/>
                  <a:pt x="12164" y="10186"/>
                </a:cubicBezTo>
                <a:cubicBezTo>
                  <a:pt x="12091" y="10134"/>
                  <a:pt x="12009" y="10109"/>
                  <a:pt x="11928" y="10109"/>
                </a:cubicBezTo>
                <a:close/>
                <a:moveTo>
                  <a:pt x="2218" y="10758"/>
                </a:moveTo>
                <a:cubicBezTo>
                  <a:pt x="2114" y="10758"/>
                  <a:pt x="2009" y="10800"/>
                  <a:pt x="1925" y="10884"/>
                </a:cubicBezTo>
                <a:cubicBezTo>
                  <a:pt x="1758" y="11051"/>
                  <a:pt x="1730" y="11302"/>
                  <a:pt x="1897" y="11498"/>
                </a:cubicBezTo>
                <a:cubicBezTo>
                  <a:pt x="2065" y="11665"/>
                  <a:pt x="2260" y="11832"/>
                  <a:pt x="2455" y="11972"/>
                </a:cubicBezTo>
                <a:cubicBezTo>
                  <a:pt x="2539" y="12056"/>
                  <a:pt x="2623" y="12084"/>
                  <a:pt x="2706" y="12084"/>
                </a:cubicBezTo>
                <a:cubicBezTo>
                  <a:pt x="2846" y="12084"/>
                  <a:pt x="2958" y="12028"/>
                  <a:pt x="3041" y="11944"/>
                </a:cubicBezTo>
                <a:cubicBezTo>
                  <a:pt x="3209" y="11749"/>
                  <a:pt x="3181" y="11470"/>
                  <a:pt x="2985" y="11330"/>
                </a:cubicBezTo>
                <a:cubicBezTo>
                  <a:pt x="2818" y="11191"/>
                  <a:pt x="2679" y="11051"/>
                  <a:pt x="2511" y="10884"/>
                </a:cubicBezTo>
                <a:cubicBezTo>
                  <a:pt x="2428" y="10800"/>
                  <a:pt x="2323" y="10758"/>
                  <a:pt x="2218" y="10758"/>
                </a:cubicBezTo>
                <a:close/>
                <a:moveTo>
                  <a:pt x="10419" y="11560"/>
                </a:moveTo>
                <a:cubicBezTo>
                  <a:pt x="10339" y="11560"/>
                  <a:pt x="10257" y="11584"/>
                  <a:pt x="10183" y="11637"/>
                </a:cubicBezTo>
                <a:cubicBezTo>
                  <a:pt x="10016" y="11749"/>
                  <a:pt x="9821" y="11860"/>
                  <a:pt x="9625" y="11972"/>
                </a:cubicBezTo>
                <a:cubicBezTo>
                  <a:pt x="9430" y="12084"/>
                  <a:pt x="9346" y="12335"/>
                  <a:pt x="9458" y="12558"/>
                </a:cubicBezTo>
                <a:cubicBezTo>
                  <a:pt x="9542" y="12697"/>
                  <a:pt x="9681" y="12781"/>
                  <a:pt x="9849" y="12781"/>
                </a:cubicBezTo>
                <a:cubicBezTo>
                  <a:pt x="9904" y="12781"/>
                  <a:pt x="9988" y="12753"/>
                  <a:pt x="10044" y="12725"/>
                </a:cubicBezTo>
                <a:cubicBezTo>
                  <a:pt x="10267" y="12614"/>
                  <a:pt x="10462" y="12474"/>
                  <a:pt x="10686" y="12335"/>
                </a:cubicBezTo>
                <a:cubicBezTo>
                  <a:pt x="10853" y="12195"/>
                  <a:pt x="10909" y="11944"/>
                  <a:pt x="10769" y="11749"/>
                </a:cubicBezTo>
                <a:cubicBezTo>
                  <a:pt x="10682" y="11627"/>
                  <a:pt x="10552" y="11560"/>
                  <a:pt x="10419" y="11560"/>
                </a:cubicBezTo>
                <a:close/>
                <a:moveTo>
                  <a:pt x="3866" y="12006"/>
                </a:moveTo>
                <a:cubicBezTo>
                  <a:pt x="3710" y="12006"/>
                  <a:pt x="3565" y="12087"/>
                  <a:pt x="3488" y="12223"/>
                </a:cubicBezTo>
                <a:cubicBezTo>
                  <a:pt x="3376" y="12446"/>
                  <a:pt x="3460" y="12697"/>
                  <a:pt x="3683" y="12809"/>
                </a:cubicBezTo>
                <a:cubicBezTo>
                  <a:pt x="3878" y="12921"/>
                  <a:pt x="4129" y="13004"/>
                  <a:pt x="4353" y="13116"/>
                </a:cubicBezTo>
                <a:cubicBezTo>
                  <a:pt x="4408" y="13116"/>
                  <a:pt x="4436" y="13144"/>
                  <a:pt x="4492" y="13144"/>
                </a:cubicBezTo>
                <a:cubicBezTo>
                  <a:pt x="4659" y="13144"/>
                  <a:pt x="4827" y="13032"/>
                  <a:pt x="4883" y="12865"/>
                </a:cubicBezTo>
                <a:cubicBezTo>
                  <a:pt x="4994" y="12642"/>
                  <a:pt x="4883" y="12390"/>
                  <a:pt x="4659" y="12307"/>
                </a:cubicBezTo>
                <a:cubicBezTo>
                  <a:pt x="4464" y="12223"/>
                  <a:pt x="4241" y="12139"/>
                  <a:pt x="4074" y="12056"/>
                </a:cubicBezTo>
                <a:cubicBezTo>
                  <a:pt x="4005" y="12022"/>
                  <a:pt x="3934" y="12006"/>
                  <a:pt x="3866" y="12006"/>
                </a:cubicBezTo>
                <a:close/>
                <a:moveTo>
                  <a:pt x="8587" y="12450"/>
                </a:moveTo>
                <a:cubicBezTo>
                  <a:pt x="8543" y="12450"/>
                  <a:pt x="8498" y="12457"/>
                  <a:pt x="8454" y="12474"/>
                </a:cubicBezTo>
                <a:cubicBezTo>
                  <a:pt x="8231" y="12530"/>
                  <a:pt x="8035" y="12586"/>
                  <a:pt x="7812" y="12614"/>
                </a:cubicBezTo>
                <a:cubicBezTo>
                  <a:pt x="7589" y="12642"/>
                  <a:pt x="7421" y="12865"/>
                  <a:pt x="7477" y="13116"/>
                </a:cubicBezTo>
                <a:cubicBezTo>
                  <a:pt x="7505" y="13311"/>
                  <a:pt x="7700" y="13451"/>
                  <a:pt x="7896" y="13451"/>
                </a:cubicBezTo>
                <a:lnTo>
                  <a:pt x="7979" y="13451"/>
                </a:lnTo>
                <a:cubicBezTo>
                  <a:pt x="8203" y="13423"/>
                  <a:pt x="8454" y="13367"/>
                  <a:pt x="8677" y="13283"/>
                </a:cubicBezTo>
                <a:cubicBezTo>
                  <a:pt x="8900" y="13227"/>
                  <a:pt x="9040" y="12976"/>
                  <a:pt x="8984" y="12753"/>
                </a:cubicBezTo>
                <a:cubicBezTo>
                  <a:pt x="8917" y="12575"/>
                  <a:pt x="8761" y="12450"/>
                  <a:pt x="8587" y="12450"/>
                </a:cubicBezTo>
                <a:close/>
                <a:moveTo>
                  <a:pt x="5800" y="12631"/>
                </a:moveTo>
                <a:cubicBezTo>
                  <a:pt x="5609" y="12631"/>
                  <a:pt x="5437" y="12786"/>
                  <a:pt x="5413" y="13004"/>
                </a:cubicBezTo>
                <a:cubicBezTo>
                  <a:pt x="5385" y="13227"/>
                  <a:pt x="5524" y="13451"/>
                  <a:pt x="5775" y="13478"/>
                </a:cubicBezTo>
                <a:cubicBezTo>
                  <a:pt x="5999" y="13506"/>
                  <a:pt x="6250" y="13534"/>
                  <a:pt x="6501" y="13562"/>
                </a:cubicBezTo>
                <a:lnTo>
                  <a:pt x="6529" y="13562"/>
                </a:lnTo>
                <a:cubicBezTo>
                  <a:pt x="6752" y="13562"/>
                  <a:pt x="6947" y="13367"/>
                  <a:pt x="6947" y="13144"/>
                </a:cubicBezTo>
                <a:cubicBezTo>
                  <a:pt x="6947" y="12893"/>
                  <a:pt x="6780" y="12697"/>
                  <a:pt x="6529" y="12697"/>
                </a:cubicBezTo>
                <a:cubicBezTo>
                  <a:pt x="6333" y="12697"/>
                  <a:pt x="6110" y="12669"/>
                  <a:pt x="5887" y="12642"/>
                </a:cubicBezTo>
                <a:cubicBezTo>
                  <a:pt x="5858" y="12634"/>
                  <a:pt x="5829" y="12631"/>
                  <a:pt x="5800" y="12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44;p29"/>
          <p:cNvSpPr txBox="1">
            <a:spLocks noGrp="1"/>
          </p:cNvSpPr>
          <p:nvPr>
            <p:ph type="ctrTitle"/>
          </p:nvPr>
        </p:nvSpPr>
        <p:spPr>
          <a:xfrm>
            <a:off x="103174" y="134852"/>
            <a:ext cx="8921556" cy="3780911"/>
          </a:xfrm>
          <a:prstGeom prst="rect">
            <a:avLst/>
          </a:prstGeom>
          <a:solidFill>
            <a:schemeClr val="bg1"/>
          </a:solidFill>
        </p:spPr>
        <p:txBody>
          <a:bodyPr spcFirstLastPara="1" wrap="square" lIns="91425" tIns="91425" rIns="91425" bIns="91425" anchor="ctr" anchorCtr="0">
            <a:noAutofit/>
          </a:bodyPr>
          <a:lstStyle/>
          <a:p>
            <a:pPr lvl="0" algn="ctr">
              <a:lnSpc>
                <a:spcPct val="150000"/>
              </a:lnSpc>
              <a:buClr>
                <a:srgbClr val="000000"/>
              </a:buClr>
              <a:buSzTx/>
            </a:pPr>
            <a:r>
              <a:rPr lang="vi-VN" sz="3700">
                <a:solidFill>
                  <a:srgbClr val="ED1B24">
                    <a:lumMod val="75000"/>
                  </a:srgbClr>
                </a:solidFill>
                <a:latin typeface="Arial" panose="020B0604020202020204" pitchFamily="34" charset="0"/>
                <a:cs typeface="Arial" panose="020B0604020202020204" pitchFamily="34" charset="0"/>
                <a:sym typeface="Arial"/>
              </a:rPr>
              <a:t>HOẠT ĐỘNG THỰC HÀNH </a:t>
            </a:r>
            <a:r>
              <a:rPr lang="en-US" sz="3700" smtClean="0">
                <a:solidFill>
                  <a:srgbClr val="ED1B24">
                    <a:lumMod val="75000"/>
                  </a:srgbClr>
                </a:solidFill>
                <a:latin typeface="Arial" panose="020B0604020202020204" pitchFamily="34" charset="0"/>
                <a:cs typeface="Arial" panose="020B0604020202020204" pitchFamily="34" charset="0"/>
                <a:sym typeface="Arial"/>
              </a:rPr>
              <a:t/>
            </a:r>
            <a:br>
              <a:rPr lang="en-US" sz="3700" smtClean="0">
                <a:solidFill>
                  <a:srgbClr val="ED1B24">
                    <a:lumMod val="75000"/>
                  </a:srgbClr>
                </a:solidFill>
                <a:latin typeface="Arial" panose="020B0604020202020204" pitchFamily="34" charset="0"/>
                <a:cs typeface="Arial" panose="020B0604020202020204" pitchFamily="34" charset="0"/>
                <a:sym typeface="Arial"/>
              </a:rPr>
            </a:br>
            <a:r>
              <a:rPr lang="vi-VN" sz="3700" smtClean="0">
                <a:solidFill>
                  <a:srgbClr val="ED1B24">
                    <a:lumMod val="75000"/>
                  </a:srgbClr>
                </a:solidFill>
                <a:latin typeface="Arial" panose="020B0604020202020204" pitchFamily="34" charset="0"/>
                <a:cs typeface="Arial" panose="020B0604020202020204" pitchFamily="34" charset="0"/>
                <a:sym typeface="Arial"/>
              </a:rPr>
              <a:t>TRẢI NGHIỆM</a:t>
            </a:r>
            <a:r>
              <a:rPr lang="en-US" sz="3700" smtClean="0">
                <a:solidFill>
                  <a:schemeClr val="accent1">
                    <a:lumMod val="50000"/>
                  </a:schemeClr>
                </a:solidFill>
                <a:latin typeface="+mn-lt"/>
              </a:rPr>
              <a:t/>
            </a:r>
            <a:br>
              <a:rPr lang="en-US" sz="3700" smtClean="0">
                <a:solidFill>
                  <a:schemeClr val="accent1">
                    <a:lumMod val="50000"/>
                  </a:schemeClr>
                </a:solidFill>
                <a:latin typeface="+mn-lt"/>
              </a:rPr>
            </a:br>
            <a:r>
              <a:rPr lang="vi-VN" sz="3700" smtClean="0">
                <a:solidFill>
                  <a:schemeClr val="accent1">
                    <a:lumMod val="50000"/>
                  </a:schemeClr>
                </a:solidFill>
                <a:latin typeface="+mn-lt"/>
              </a:rPr>
              <a:t>VẼ </a:t>
            </a:r>
            <a:r>
              <a:rPr lang="vi-VN" sz="3700">
                <a:solidFill>
                  <a:schemeClr val="accent1">
                    <a:lumMod val="50000"/>
                  </a:schemeClr>
                </a:solidFill>
                <a:latin typeface="+mn-lt"/>
              </a:rPr>
              <a:t>HÌNH ĐƠN GIẢN VỚI </a:t>
            </a:r>
            <a:r>
              <a:rPr lang="en-US" sz="3700" smtClean="0">
                <a:solidFill>
                  <a:schemeClr val="accent1">
                    <a:lumMod val="50000"/>
                  </a:schemeClr>
                </a:solidFill>
                <a:latin typeface="+mn-lt"/>
              </a:rPr>
              <a:t/>
            </a:r>
            <a:br>
              <a:rPr lang="en-US" sz="3700" smtClean="0">
                <a:solidFill>
                  <a:schemeClr val="accent1">
                    <a:lumMod val="50000"/>
                  </a:schemeClr>
                </a:solidFill>
                <a:latin typeface="+mn-lt"/>
              </a:rPr>
            </a:br>
            <a:r>
              <a:rPr lang="vi-VN" sz="3700" smtClean="0">
                <a:solidFill>
                  <a:schemeClr val="accent1">
                    <a:lumMod val="50000"/>
                  </a:schemeClr>
                </a:solidFill>
                <a:latin typeface="+mn-lt"/>
              </a:rPr>
              <a:t>PHẦN </a:t>
            </a:r>
            <a:r>
              <a:rPr lang="vi-VN" sz="3700">
                <a:solidFill>
                  <a:schemeClr val="accent1">
                    <a:lumMod val="50000"/>
                  </a:schemeClr>
                </a:solidFill>
                <a:latin typeface="+mn-lt"/>
              </a:rPr>
              <a:t>MỀM GEOGEBRA </a:t>
            </a:r>
            <a:endParaRPr sz="3700" dirty="0">
              <a:solidFill>
                <a:schemeClr val="accent1">
                  <a:lumMod val="50000"/>
                </a:schemeClr>
              </a:solidFill>
              <a:latin typeface="+mn-lt"/>
            </a:endParaRPr>
          </a:p>
        </p:txBody>
      </p:sp>
      <p:grpSp>
        <p:nvGrpSpPr>
          <p:cNvPr id="125" name="Google Shape;409;p29"/>
          <p:cNvGrpSpPr/>
          <p:nvPr/>
        </p:nvGrpSpPr>
        <p:grpSpPr>
          <a:xfrm>
            <a:off x="502547" y="3685174"/>
            <a:ext cx="682197" cy="727799"/>
            <a:chOff x="3415803" y="4166536"/>
            <a:chExt cx="779961" cy="762462"/>
          </a:xfrm>
        </p:grpSpPr>
        <p:sp>
          <p:nvSpPr>
            <p:cNvPr id="126" name="Google Shape;410;p29"/>
            <p:cNvSpPr/>
            <p:nvPr/>
          </p:nvSpPr>
          <p:spPr>
            <a:xfrm>
              <a:off x="3816430" y="4262523"/>
              <a:ext cx="214059" cy="214796"/>
            </a:xfrm>
            <a:custGeom>
              <a:avLst/>
              <a:gdLst/>
              <a:ahLst/>
              <a:cxnLst/>
              <a:rect l="l" t="t" r="r" b="b"/>
              <a:pathLst>
                <a:path w="7841" h="7868" extrusionOk="0">
                  <a:moveTo>
                    <a:pt x="6111" y="0"/>
                  </a:moveTo>
                  <a:lnTo>
                    <a:pt x="1" y="6138"/>
                  </a:lnTo>
                  <a:lnTo>
                    <a:pt x="1703" y="7868"/>
                  </a:lnTo>
                  <a:lnTo>
                    <a:pt x="7840" y="1730"/>
                  </a:lnTo>
                  <a:lnTo>
                    <a:pt x="6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11;p29"/>
            <p:cNvSpPr/>
            <p:nvPr/>
          </p:nvSpPr>
          <p:spPr>
            <a:xfrm>
              <a:off x="3875835" y="4321927"/>
              <a:ext cx="214059" cy="214059"/>
            </a:xfrm>
            <a:custGeom>
              <a:avLst/>
              <a:gdLst/>
              <a:ahLst/>
              <a:cxnLst/>
              <a:rect l="l" t="t" r="r" b="b"/>
              <a:pathLst>
                <a:path w="7841" h="7841" extrusionOk="0">
                  <a:moveTo>
                    <a:pt x="6111" y="1"/>
                  </a:moveTo>
                  <a:lnTo>
                    <a:pt x="1" y="6138"/>
                  </a:lnTo>
                  <a:lnTo>
                    <a:pt x="1703" y="7840"/>
                  </a:lnTo>
                  <a:lnTo>
                    <a:pt x="7840" y="1730"/>
                  </a:lnTo>
                  <a:lnTo>
                    <a:pt x="61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12;p29"/>
            <p:cNvSpPr/>
            <p:nvPr/>
          </p:nvSpPr>
          <p:spPr>
            <a:xfrm>
              <a:off x="3561284" y="4549664"/>
              <a:ext cx="182828" cy="182064"/>
            </a:xfrm>
            <a:custGeom>
              <a:avLst/>
              <a:gdLst/>
              <a:ahLst/>
              <a:cxnLst/>
              <a:rect l="l" t="t" r="r" b="b"/>
              <a:pathLst>
                <a:path w="6697" h="6669" extrusionOk="0">
                  <a:moveTo>
                    <a:pt x="4967" y="0"/>
                  </a:moveTo>
                  <a:lnTo>
                    <a:pt x="0" y="4966"/>
                  </a:lnTo>
                  <a:lnTo>
                    <a:pt x="1702" y="6668"/>
                  </a:lnTo>
                  <a:lnTo>
                    <a:pt x="6696" y="1702"/>
                  </a:lnTo>
                  <a:lnTo>
                    <a:pt x="49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13;p29"/>
            <p:cNvSpPr/>
            <p:nvPr/>
          </p:nvSpPr>
          <p:spPr>
            <a:xfrm>
              <a:off x="3620689" y="4608304"/>
              <a:ext cx="182828" cy="182828"/>
            </a:xfrm>
            <a:custGeom>
              <a:avLst/>
              <a:gdLst/>
              <a:ahLst/>
              <a:cxnLst/>
              <a:rect l="l" t="t" r="r" b="b"/>
              <a:pathLst>
                <a:path w="6697" h="6697" extrusionOk="0">
                  <a:moveTo>
                    <a:pt x="4967" y="1"/>
                  </a:moveTo>
                  <a:lnTo>
                    <a:pt x="1" y="4995"/>
                  </a:lnTo>
                  <a:lnTo>
                    <a:pt x="1702" y="6696"/>
                  </a:lnTo>
                  <a:lnTo>
                    <a:pt x="6696" y="1730"/>
                  </a:lnTo>
                  <a:lnTo>
                    <a:pt x="49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14;p29"/>
            <p:cNvSpPr/>
            <p:nvPr/>
          </p:nvSpPr>
          <p:spPr>
            <a:xfrm>
              <a:off x="3440946" y="4751493"/>
              <a:ext cx="159978" cy="159978"/>
            </a:xfrm>
            <a:custGeom>
              <a:avLst/>
              <a:gdLst/>
              <a:ahLst/>
              <a:cxnLst/>
              <a:rect l="l" t="t" r="r" b="b"/>
              <a:pathLst>
                <a:path w="5860" h="5860" extrusionOk="0">
                  <a:moveTo>
                    <a:pt x="1981" y="1"/>
                  </a:moveTo>
                  <a:lnTo>
                    <a:pt x="726" y="1256"/>
                  </a:lnTo>
                  <a:cubicBezTo>
                    <a:pt x="252" y="1703"/>
                    <a:pt x="0" y="2316"/>
                    <a:pt x="0" y="2958"/>
                  </a:cubicBezTo>
                  <a:cubicBezTo>
                    <a:pt x="0" y="3600"/>
                    <a:pt x="252" y="4213"/>
                    <a:pt x="726" y="4660"/>
                  </a:cubicBezTo>
                  <a:lnTo>
                    <a:pt x="1200" y="5134"/>
                  </a:lnTo>
                  <a:cubicBezTo>
                    <a:pt x="1646" y="5608"/>
                    <a:pt x="2260" y="5859"/>
                    <a:pt x="2902" y="5859"/>
                  </a:cubicBezTo>
                  <a:cubicBezTo>
                    <a:pt x="3544" y="5859"/>
                    <a:pt x="4157" y="5608"/>
                    <a:pt x="4604" y="5134"/>
                  </a:cubicBezTo>
                  <a:lnTo>
                    <a:pt x="5859" y="3879"/>
                  </a:lnTo>
                  <a:lnTo>
                    <a:pt x="19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15;p29"/>
            <p:cNvSpPr/>
            <p:nvPr/>
          </p:nvSpPr>
          <p:spPr>
            <a:xfrm>
              <a:off x="4103572" y="4190915"/>
              <a:ext cx="56402" cy="57166"/>
            </a:xfrm>
            <a:custGeom>
              <a:avLst/>
              <a:gdLst/>
              <a:ahLst/>
              <a:cxnLst/>
              <a:rect l="l" t="t" r="r" b="b"/>
              <a:pathLst>
                <a:path w="2066" h="2094" extrusionOk="0">
                  <a:moveTo>
                    <a:pt x="2065" y="1"/>
                  </a:moveTo>
                  <a:lnTo>
                    <a:pt x="1" y="810"/>
                  </a:lnTo>
                  <a:lnTo>
                    <a:pt x="1284" y="2093"/>
                  </a:lnTo>
                  <a:lnTo>
                    <a:pt x="20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16;p29"/>
            <p:cNvSpPr/>
            <p:nvPr/>
          </p:nvSpPr>
          <p:spPr>
            <a:xfrm>
              <a:off x="3457708" y="4190915"/>
              <a:ext cx="716734" cy="716734"/>
            </a:xfrm>
            <a:custGeom>
              <a:avLst/>
              <a:gdLst/>
              <a:ahLst/>
              <a:cxnLst/>
              <a:rect l="l" t="t" r="r" b="b"/>
              <a:pathLst>
                <a:path w="26254" h="26254" extrusionOk="0">
                  <a:moveTo>
                    <a:pt x="23272" y="21532"/>
                  </a:moveTo>
                  <a:cubicBezTo>
                    <a:pt x="23554" y="21532"/>
                    <a:pt x="23840" y="21637"/>
                    <a:pt x="24049" y="21846"/>
                  </a:cubicBezTo>
                  <a:cubicBezTo>
                    <a:pt x="24496" y="22264"/>
                    <a:pt x="24496" y="22962"/>
                    <a:pt x="24049" y="23408"/>
                  </a:cubicBezTo>
                  <a:cubicBezTo>
                    <a:pt x="23854" y="23604"/>
                    <a:pt x="23575" y="23715"/>
                    <a:pt x="23268" y="23715"/>
                  </a:cubicBezTo>
                  <a:cubicBezTo>
                    <a:pt x="22989" y="23715"/>
                    <a:pt x="22710" y="23604"/>
                    <a:pt x="22515" y="23408"/>
                  </a:cubicBezTo>
                  <a:cubicBezTo>
                    <a:pt x="22068" y="22962"/>
                    <a:pt x="22068" y="22264"/>
                    <a:pt x="22515" y="21846"/>
                  </a:cubicBezTo>
                  <a:cubicBezTo>
                    <a:pt x="22710" y="21637"/>
                    <a:pt x="22989" y="21532"/>
                    <a:pt x="23272" y="21532"/>
                  </a:cubicBezTo>
                  <a:close/>
                  <a:moveTo>
                    <a:pt x="3460" y="1"/>
                  </a:moveTo>
                  <a:lnTo>
                    <a:pt x="0" y="3433"/>
                  </a:lnTo>
                  <a:lnTo>
                    <a:pt x="22822" y="26254"/>
                  </a:lnTo>
                  <a:lnTo>
                    <a:pt x="26253" y="22795"/>
                  </a:lnTo>
                  <a:lnTo>
                    <a:pt x="34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17;p29"/>
            <p:cNvSpPr/>
            <p:nvPr/>
          </p:nvSpPr>
          <p:spPr>
            <a:xfrm>
              <a:off x="3793580" y="4241392"/>
              <a:ext cx="258995" cy="257275"/>
            </a:xfrm>
            <a:custGeom>
              <a:avLst/>
              <a:gdLst/>
              <a:ahLst/>
              <a:cxnLst/>
              <a:rect l="l" t="t" r="r" b="b"/>
              <a:pathLst>
                <a:path w="9487" h="9424" extrusionOk="0">
                  <a:moveTo>
                    <a:pt x="6948" y="774"/>
                  </a:moveTo>
                  <a:lnTo>
                    <a:pt x="8677" y="2504"/>
                  </a:lnTo>
                  <a:lnTo>
                    <a:pt x="2540" y="8642"/>
                  </a:lnTo>
                  <a:lnTo>
                    <a:pt x="838" y="6912"/>
                  </a:lnTo>
                  <a:lnTo>
                    <a:pt x="6948" y="774"/>
                  </a:lnTo>
                  <a:close/>
                  <a:moveTo>
                    <a:pt x="6962" y="0"/>
                  </a:moveTo>
                  <a:cubicBezTo>
                    <a:pt x="6878" y="0"/>
                    <a:pt x="6794" y="35"/>
                    <a:pt x="6724" y="105"/>
                  </a:cubicBezTo>
                  <a:lnTo>
                    <a:pt x="140" y="6689"/>
                  </a:lnTo>
                  <a:cubicBezTo>
                    <a:pt x="1" y="6829"/>
                    <a:pt x="1" y="7024"/>
                    <a:pt x="140" y="7163"/>
                  </a:cubicBezTo>
                  <a:lnTo>
                    <a:pt x="2316" y="9312"/>
                  </a:lnTo>
                  <a:cubicBezTo>
                    <a:pt x="2372" y="9395"/>
                    <a:pt x="2456" y="9423"/>
                    <a:pt x="2540" y="9423"/>
                  </a:cubicBezTo>
                  <a:cubicBezTo>
                    <a:pt x="2623" y="9423"/>
                    <a:pt x="2707" y="9395"/>
                    <a:pt x="2763" y="9312"/>
                  </a:cubicBezTo>
                  <a:lnTo>
                    <a:pt x="9375" y="2727"/>
                  </a:lnTo>
                  <a:cubicBezTo>
                    <a:pt x="9486" y="2588"/>
                    <a:pt x="9486" y="2393"/>
                    <a:pt x="9375" y="2281"/>
                  </a:cubicBezTo>
                  <a:lnTo>
                    <a:pt x="7199" y="105"/>
                  </a:lnTo>
                  <a:cubicBezTo>
                    <a:pt x="7129" y="35"/>
                    <a:pt x="7045" y="0"/>
                    <a:pt x="6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18;p29"/>
            <p:cNvSpPr/>
            <p:nvPr/>
          </p:nvSpPr>
          <p:spPr>
            <a:xfrm>
              <a:off x="3852985" y="4300797"/>
              <a:ext cx="258995" cy="257275"/>
            </a:xfrm>
            <a:custGeom>
              <a:avLst/>
              <a:gdLst/>
              <a:ahLst/>
              <a:cxnLst/>
              <a:rect l="l" t="t" r="r" b="b"/>
              <a:pathLst>
                <a:path w="9487" h="9424" extrusionOk="0">
                  <a:moveTo>
                    <a:pt x="6948" y="775"/>
                  </a:moveTo>
                  <a:lnTo>
                    <a:pt x="8677" y="2504"/>
                  </a:lnTo>
                  <a:lnTo>
                    <a:pt x="2540" y="8614"/>
                  </a:lnTo>
                  <a:lnTo>
                    <a:pt x="838" y="6912"/>
                  </a:lnTo>
                  <a:lnTo>
                    <a:pt x="6948" y="775"/>
                  </a:lnTo>
                  <a:close/>
                  <a:moveTo>
                    <a:pt x="6951" y="0"/>
                  </a:moveTo>
                  <a:cubicBezTo>
                    <a:pt x="6864" y="0"/>
                    <a:pt x="6780" y="35"/>
                    <a:pt x="6725" y="105"/>
                  </a:cubicBezTo>
                  <a:lnTo>
                    <a:pt x="140" y="6689"/>
                  </a:lnTo>
                  <a:cubicBezTo>
                    <a:pt x="1" y="6801"/>
                    <a:pt x="1" y="7024"/>
                    <a:pt x="140" y="7136"/>
                  </a:cubicBezTo>
                  <a:lnTo>
                    <a:pt x="2316" y="9312"/>
                  </a:lnTo>
                  <a:cubicBezTo>
                    <a:pt x="2372" y="9368"/>
                    <a:pt x="2456" y="9423"/>
                    <a:pt x="2540" y="9423"/>
                  </a:cubicBezTo>
                  <a:cubicBezTo>
                    <a:pt x="2623" y="9423"/>
                    <a:pt x="2707" y="9368"/>
                    <a:pt x="2763" y="9312"/>
                  </a:cubicBezTo>
                  <a:lnTo>
                    <a:pt x="9347" y="2728"/>
                  </a:lnTo>
                  <a:cubicBezTo>
                    <a:pt x="9487" y="2588"/>
                    <a:pt x="9487" y="2393"/>
                    <a:pt x="9347" y="2253"/>
                  </a:cubicBezTo>
                  <a:lnTo>
                    <a:pt x="7199" y="105"/>
                  </a:lnTo>
                  <a:cubicBezTo>
                    <a:pt x="7129" y="35"/>
                    <a:pt x="7038" y="0"/>
                    <a:pt x="6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19;p29"/>
            <p:cNvSpPr/>
            <p:nvPr/>
          </p:nvSpPr>
          <p:spPr>
            <a:xfrm>
              <a:off x="3539199" y="4527769"/>
              <a:ext cx="226235" cy="225280"/>
            </a:xfrm>
            <a:custGeom>
              <a:avLst/>
              <a:gdLst/>
              <a:ahLst/>
              <a:cxnLst/>
              <a:rect l="l" t="t" r="r" b="b"/>
              <a:pathLst>
                <a:path w="8287" h="8252" extrusionOk="0">
                  <a:moveTo>
                    <a:pt x="5776" y="802"/>
                  </a:moveTo>
                  <a:lnTo>
                    <a:pt x="7505" y="2504"/>
                  </a:lnTo>
                  <a:lnTo>
                    <a:pt x="2511" y="7470"/>
                  </a:lnTo>
                  <a:lnTo>
                    <a:pt x="809" y="5768"/>
                  </a:lnTo>
                  <a:lnTo>
                    <a:pt x="5776" y="802"/>
                  </a:lnTo>
                  <a:close/>
                  <a:moveTo>
                    <a:pt x="5789" y="0"/>
                  </a:moveTo>
                  <a:cubicBezTo>
                    <a:pt x="5706" y="0"/>
                    <a:pt x="5622" y="35"/>
                    <a:pt x="5552" y="105"/>
                  </a:cubicBezTo>
                  <a:lnTo>
                    <a:pt x="112" y="5545"/>
                  </a:lnTo>
                  <a:cubicBezTo>
                    <a:pt x="0" y="5657"/>
                    <a:pt x="0" y="5852"/>
                    <a:pt x="112" y="5992"/>
                  </a:cubicBezTo>
                  <a:lnTo>
                    <a:pt x="2288" y="8168"/>
                  </a:lnTo>
                  <a:cubicBezTo>
                    <a:pt x="2344" y="8224"/>
                    <a:pt x="2428" y="8251"/>
                    <a:pt x="2511" y="8251"/>
                  </a:cubicBezTo>
                  <a:cubicBezTo>
                    <a:pt x="2623" y="8251"/>
                    <a:pt x="2679" y="8224"/>
                    <a:pt x="2762" y="8168"/>
                  </a:cubicBezTo>
                  <a:lnTo>
                    <a:pt x="8203" y="2727"/>
                  </a:lnTo>
                  <a:cubicBezTo>
                    <a:pt x="8259" y="2672"/>
                    <a:pt x="8286" y="2588"/>
                    <a:pt x="8286" y="2504"/>
                  </a:cubicBezTo>
                  <a:cubicBezTo>
                    <a:pt x="8286" y="2421"/>
                    <a:pt x="8259" y="2337"/>
                    <a:pt x="8203" y="2281"/>
                  </a:cubicBezTo>
                  <a:lnTo>
                    <a:pt x="6027" y="105"/>
                  </a:lnTo>
                  <a:cubicBezTo>
                    <a:pt x="5957" y="35"/>
                    <a:pt x="5873" y="0"/>
                    <a:pt x="5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20;p29"/>
            <p:cNvSpPr/>
            <p:nvPr/>
          </p:nvSpPr>
          <p:spPr>
            <a:xfrm>
              <a:off x="3599368" y="4587174"/>
              <a:ext cx="225471" cy="225280"/>
            </a:xfrm>
            <a:custGeom>
              <a:avLst/>
              <a:gdLst/>
              <a:ahLst/>
              <a:cxnLst/>
              <a:rect l="l" t="t" r="r" b="b"/>
              <a:pathLst>
                <a:path w="8259" h="8252" extrusionOk="0">
                  <a:moveTo>
                    <a:pt x="5748" y="775"/>
                  </a:moveTo>
                  <a:lnTo>
                    <a:pt x="7477" y="2504"/>
                  </a:lnTo>
                  <a:lnTo>
                    <a:pt x="2483" y="7470"/>
                  </a:lnTo>
                  <a:lnTo>
                    <a:pt x="782" y="5769"/>
                  </a:lnTo>
                  <a:lnTo>
                    <a:pt x="5748" y="775"/>
                  </a:lnTo>
                  <a:close/>
                  <a:moveTo>
                    <a:pt x="5762" y="0"/>
                  </a:moveTo>
                  <a:cubicBezTo>
                    <a:pt x="5678" y="0"/>
                    <a:pt x="5594" y="35"/>
                    <a:pt x="5524" y="105"/>
                  </a:cubicBezTo>
                  <a:lnTo>
                    <a:pt x="84" y="5545"/>
                  </a:lnTo>
                  <a:cubicBezTo>
                    <a:pt x="28" y="5601"/>
                    <a:pt x="0" y="5685"/>
                    <a:pt x="0" y="5769"/>
                  </a:cubicBezTo>
                  <a:cubicBezTo>
                    <a:pt x="0" y="5852"/>
                    <a:pt x="28" y="5936"/>
                    <a:pt x="84" y="5992"/>
                  </a:cubicBezTo>
                  <a:lnTo>
                    <a:pt x="2260" y="8168"/>
                  </a:lnTo>
                  <a:cubicBezTo>
                    <a:pt x="2316" y="8224"/>
                    <a:pt x="2400" y="8252"/>
                    <a:pt x="2483" y="8252"/>
                  </a:cubicBezTo>
                  <a:cubicBezTo>
                    <a:pt x="2567" y="8252"/>
                    <a:pt x="2651" y="8224"/>
                    <a:pt x="2735" y="8168"/>
                  </a:cubicBezTo>
                  <a:lnTo>
                    <a:pt x="8147" y="2728"/>
                  </a:lnTo>
                  <a:cubicBezTo>
                    <a:pt x="8231" y="2672"/>
                    <a:pt x="8259" y="2588"/>
                    <a:pt x="8259" y="2504"/>
                  </a:cubicBezTo>
                  <a:cubicBezTo>
                    <a:pt x="8259" y="2421"/>
                    <a:pt x="8231" y="2337"/>
                    <a:pt x="8147" y="2281"/>
                  </a:cubicBezTo>
                  <a:lnTo>
                    <a:pt x="5999" y="105"/>
                  </a:lnTo>
                  <a:cubicBezTo>
                    <a:pt x="5929" y="35"/>
                    <a:pt x="5845" y="0"/>
                    <a:pt x="5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21;p29"/>
            <p:cNvSpPr/>
            <p:nvPr/>
          </p:nvSpPr>
          <p:spPr>
            <a:xfrm>
              <a:off x="3415803" y="4676090"/>
              <a:ext cx="261288" cy="252907"/>
            </a:xfrm>
            <a:custGeom>
              <a:avLst/>
              <a:gdLst/>
              <a:ahLst/>
              <a:cxnLst/>
              <a:rect l="l" t="t" r="r" b="b"/>
              <a:pathLst>
                <a:path w="9571" h="9264" extrusionOk="0">
                  <a:moveTo>
                    <a:pt x="4883" y="782"/>
                  </a:moveTo>
                  <a:lnTo>
                    <a:pt x="8761" y="4688"/>
                  </a:lnTo>
                  <a:lnTo>
                    <a:pt x="5525" y="7896"/>
                  </a:lnTo>
                  <a:cubicBezTo>
                    <a:pt x="5078" y="8370"/>
                    <a:pt x="4465" y="8621"/>
                    <a:pt x="3823" y="8621"/>
                  </a:cubicBezTo>
                  <a:cubicBezTo>
                    <a:pt x="3181" y="8621"/>
                    <a:pt x="2567" y="8370"/>
                    <a:pt x="2121" y="7896"/>
                  </a:cubicBezTo>
                  <a:lnTo>
                    <a:pt x="1647" y="7422"/>
                  </a:lnTo>
                  <a:cubicBezTo>
                    <a:pt x="698" y="6473"/>
                    <a:pt x="698" y="4967"/>
                    <a:pt x="1647" y="4018"/>
                  </a:cubicBezTo>
                  <a:lnTo>
                    <a:pt x="4883" y="782"/>
                  </a:lnTo>
                  <a:close/>
                  <a:moveTo>
                    <a:pt x="4883" y="1"/>
                  </a:moveTo>
                  <a:cubicBezTo>
                    <a:pt x="4771" y="1"/>
                    <a:pt x="4716" y="29"/>
                    <a:pt x="4632" y="112"/>
                  </a:cubicBezTo>
                  <a:lnTo>
                    <a:pt x="1173" y="3572"/>
                  </a:lnTo>
                  <a:cubicBezTo>
                    <a:pt x="1" y="4744"/>
                    <a:pt x="1" y="6696"/>
                    <a:pt x="1173" y="7896"/>
                  </a:cubicBezTo>
                  <a:lnTo>
                    <a:pt x="1675" y="8370"/>
                  </a:lnTo>
                  <a:cubicBezTo>
                    <a:pt x="2233" y="8956"/>
                    <a:pt x="3014" y="9263"/>
                    <a:pt x="3823" y="9263"/>
                  </a:cubicBezTo>
                  <a:cubicBezTo>
                    <a:pt x="4632" y="9263"/>
                    <a:pt x="5413" y="8956"/>
                    <a:pt x="5999" y="8370"/>
                  </a:cubicBezTo>
                  <a:lnTo>
                    <a:pt x="9459" y="4911"/>
                  </a:lnTo>
                  <a:cubicBezTo>
                    <a:pt x="9570" y="4771"/>
                    <a:pt x="9570" y="4576"/>
                    <a:pt x="9459" y="4437"/>
                  </a:cubicBezTo>
                  <a:lnTo>
                    <a:pt x="5106" y="112"/>
                  </a:lnTo>
                  <a:cubicBezTo>
                    <a:pt x="5050" y="29"/>
                    <a:pt x="4967" y="1"/>
                    <a:pt x="4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22;p29"/>
            <p:cNvSpPr/>
            <p:nvPr/>
          </p:nvSpPr>
          <p:spPr>
            <a:xfrm>
              <a:off x="3485117" y="4676090"/>
              <a:ext cx="191974" cy="190445"/>
            </a:xfrm>
            <a:custGeom>
              <a:avLst/>
              <a:gdLst/>
              <a:ahLst/>
              <a:cxnLst/>
              <a:rect l="l" t="t" r="r" b="b"/>
              <a:pathLst>
                <a:path w="7032" h="6976" extrusionOk="0">
                  <a:moveTo>
                    <a:pt x="2344" y="782"/>
                  </a:moveTo>
                  <a:lnTo>
                    <a:pt x="6222" y="4688"/>
                  </a:lnTo>
                  <a:lnTo>
                    <a:pt x="4716" y="6194"/>
                  </a:lnTo>
                  <a:lnTo>
                    <a:pt x="810" y="2288"/>
                  </a:lnTo>
                  <a:lnTo>
                    <a:pt x="2344" y="782"/>
                  </a:lnTo>
                  <a:close/>
                  <a:moveTo>
                    <a:pt x="2344" y="1"/>
                  </a:moveTo>
                  <a:cubicBezTo>
                    <a:pt x="2232" y="1"/>
                    <a:pt x="2177" y="29"/>
                    <a:pt x="2093" y="112"/>
                  </a:cubicBezTo>
                  <a:lnTo>
                    <a:pt x="140" y="2065"/>
                  </a:lnTo>
                  <a:cubicBezTo>
                    <a:pt x="1" y="2205"/>
                    <a:pt x="1" y="2400"/>
                    <a:pt x="140" y="2539"/>
                  </a:cubicBezTo>
                  <a:lnTo>
                    <a:pt x="4464" y="6892"/>
                  </a:lnTo>
                  <a:cubicBezTo>
                    <a:pt x="4548" y="6948"/>
                    <a:pt x="4632" y="6975"/>
                    <a:pt x="4716" y="6975"/>
                  </a:cubicBezTo>
                  <a:cubicBezTo>
                    <a:pt x="4799" y="6975"/>
                    <a:pt x="4883" y="6948"/>
                    <a:pt x="4939" y="6892"/>
                  </a:cubicBezTo>
                  <a:lnTo>
                    <a:pt x="6920" y="4911"/>
                  </a:lnTo>
                  <a:cubicBezTo>
                    <a:pt x="7031" y="4771"/>
                    <a:pt x="7031" y="4576"/>
                    <a:pt x="6920" y="4437"/>
                  </a:cubicBezTo>
                  <a:lnTo>
                    <a:pt x="2567" y="112"/>
                  </a:lnTo>
                  <a:cubicBezTo>
                    <a:pt x="2511" y="29"/>
                    <a:pt x="2428" y="1"/>
                    <a:pt x="2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23;p29"/>
            <p:cNvSpPr/>
            <p:nvPr/>
          </p:nvSpPr>
          <p:spPr>
            <a:xfrm>
              <a:off x="4077691" y="4166536"/>
              <a:ext cx="107398" cy="106688"/>
            </a:xfrm>
            <a:custGeom>
              <a:avLst/>
              <a:gdLst/>
              <a:ahLst/>
              <a:cxnLst/>
              <a:rect l="l" t="t" r="r" b="b"/>
              <a:pathLst>
                <a:path w="3934" h="3908" extrusionOk="0">
                  <a:moveTo>
                    <a:pt x="3013" y="894"/>
                  </a:moveTo>
                  <a:lnTo>
                    <a:pt x="2232" y="2986"/>
                  </a:lnTo>
                  <a:lnTo>
                    <a:pt x="949" y="1703"/>
                  </a:lnTo>
                  <a:lnTo>
                    <a:pt x="3013" y="894"/>
                  </a:lnTo>
                  <a:close/>
                  <a:moveTo>
                    <a:pt x="3599" y="0"/>
                  </a:moveTo>
                  <a:cubicBezTo>
                    <a:pt x="3555" y="0"/>
                    <a:pt x="3509" y="9"/>
                    <a:pt x="3460" y="29"/>
                  </a:cubicBezTo>
                  <a:lnTo>
                    <a:pt x="223" y="1285"/>
                  </a:lnTo>
                  <a:cubicBezTo>
                    <a:pt x="140" y="1312"/>
                    <a:pt x="56" y="1424"/>
                    <a:pt x="28" y="1508"/>
                  </a:cubicBezTo>
                  <a:cubicBezTo>
                    <a:pt x="0" y="1619"/>
                    <a:pt x="56" y="1731"/>
                    <a:pt x="112" y="1815"/>
                  </a:cubicBezTo>
                  <a:lnTo>
                    <a:pt x="2120" y="3823"/>
                  </a:lnTo>
                  <a:cubicBezTo>
                    <a:pt x="2176" y="3879"/>
                    <a:pt x="2260" y="3907"/>
                    <a:pt x="2344" y="3907"/>
                  </a:cubicBezTo>
                  <a:lnTo>
                    <a:pt x="2427" y="3907"/>
                  </a:lnTo>
                  <a:cubicBezTo>
                    <a:pt x="2539" y="3879"/>
                    <a:pt x="2623" y="3795"/>
                    <a:pt x="2650" y="3712"/>
                  </a:cubicBezTo>
                  <a:lnTo>
                    <a:pt x="3878" y="448"/>
                  </a:lnTo>
                  <a:cubicBezTo>
                    <a:pt x="3934" y="308"/>
                    <a:pt x="3906" y="196"/>
                    <a:pt x="3822" y="85"/>
                  </a:cubicBezTo>
                  <a:cubicBezTo>
                    <a:pt x="3750" y="31"/>
                    <a:pt x="3678" y="0"/>
                    <a:pt x="3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24;p29"/>
            <p:cNvSpPr/>
            <p:nvPr/>
          </p:nvSpPr>
          <p:spPr>
            <a:xfrm>
              <a:off x="3974088" y="4200825"/>
              <a:ext cx="177505" cy="176740"/>
            </a:xfrm>
            <a:custGeom>
              <a:avLst/>
              <a:gdLst/>
              <a:ahLst/>
              <a:cxnLst/>
              <a:rect l="l" t="t" r="r" b="b"/>
              <a:pathLst>
                <a:path w="6502" h="6474" extrusionOk="0">
                  <a:moveTo>
                    <a:pt x="4074" y="726"/>
                  </a:moveTo>
                  <a:lnTo>
                    <a:pt x="5776" y="2400"/>
                  </a:lnTo>
                  <a:lnTo>
                    <a:pt x="4576" y="5580"/>
                  </a:lnTo>
                  <a:lnTo>
                    <a:pt x="921" y="1926"/>
                  </a:lnTo>
                  <a:lnTo>
                    <a:pt x="4074" y="726"/>
                  </a:lnTo>
                  <a:close/>
                  <a:moveTo>
                    <a:pt x="4164" y="1"/>
                  </a:moveTo>
                  <a:cubicBezTo>
                    <a:pt x="4124" y="1"/>
                    <a:pt x="4083" y="10"/>
                    <a:pt x="4046" y="29"/>
                  </a:cubicBezTo>
                  <a:lnTo>
                    <a:pt x="224" y="1507"/>
                  </a:lnTo>
                  <a:cubicBezTo>
                    <a:pt x="140" y="1535"/>
                    <a:pt x="57" y="1647"/>
                    <a:pt x="29" y="1758"/>
                  </a:cubicBezTo>
                  <a:cubicBezTo>
                    <a:pt x="1" y="1842"/>
                    <a:pt x="57" y="1954"/>
                    <a:pt x="112" y="2037"/>
                  </a:cubicBezTo>
                  <a:lnTo>
                    <a:pt x="4465" y="6390"/>
                  </a:lnTo>
                  <a:cubicBezTo>
                    <a:pt x="4520" y="6445"/>
                    <a:pt x="4604" y="6473"/>
                    <a:pt x="4688" y="6473"/>
                  </a:cubicBezTo>
                  <a:cubicBezTo>
                    <a:pt x="4827" y="6473"/>
                    <a:pt x="4939" y="6390"/>
                    <a:pt x="4995" y="6278"/>
                  </a:cubicBezTo>
                  <a:lnTo>
                    <a:pt x="6445" y="2456"/>
                  </a:lnTo>
                  <a:cubicBezTo>
                    <a:pt x="6501" y="2316"/>
                    <a:pt x="6473" y="2177"/>
                    <a:pt x="6390" y="2093"/>
                  </a:cubicBezTo>
                  <a:lnTo>
                    <a:pt x="4381" y="112"/>
                  </a:lnTo>
                  <a:cubicBezTo>
                    <a:pt x="4325" y="38"/>
                    <a:pt x="4245" y="1"/>
                    <a:pt x="4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25;p29"/>
            <p:cNvSpPr/>
            <p:nvPr/>
          </p:nvSpPr>
          <p:spPr>
            <a:xfrm>
              <a:off x="3435622" y="4169593"/>
              <a:ext cx="760141" cy="759404"/>
            </a:xfrm>
            <a:custGeom>
              <a:avLst/>
              <a:gdLst/>
              <a:ahLst/>
              <a:cxnLst/>
              <a:rect l="l" t="t" r="r" b="b"/>
              <a:pathLst>
                <a:path w="27844" h="27817" extrusionOk="0">
                  <a:moveTo>
                    <a:pt x="4269" y="782"/>
                  </a:moveTo>
                  <a:lnTo>
                    <a:pt x="27062" y="23576"/>
                  </a:lnTo>
                  <a:lnTo>
                    <a:pt x="23631" y="27035"/>
                  </a:lnTo>
                  <a:lnTo>
                    <a:pt x="809" y="4214"/>
                  </a:lnTo>
                  <a:lnTo>
                    <a:pt x="4269" y="782"/>
                  </a:lnTo>
                  <a:close/>
                  <a:moveTo>
                    <a:pt x="4255" y="1"/>
                  </a:moveTo>
                  <a:cubicBezTo>
                    <a:pt x="4171" y="1"/>
                    <a:pt x="4087" y="29"/>
                    <a:pt x="4018" y="84"/>
                  </a:cubicBezTo>
                  <a:lnTo>
                    <a:pt x="140" y="3990"/>
                  </a:lnTo>
                  <a:cubicBezTo>
                    <a:pt x="0" y="4130"/>
                    <a:pt x="0" y="4325"/>
                    <a:pt x="140" y="4465"/>
                  </a:cubicBezTo>
                  <a:lnTo>
                    <a:pt x="23380" y="27705"/>
                  </a:lnTo>
                  <a:cubicBezTo>
                    <a:pt x="23463" y="27788"/>
                    <a:pt x="23547" y="27816"/>
                    <a:pt x="23631" y="27816"/>
                  </a:cubicBezTo>
                  <a:cubicBezTo>
                    <a:pt x="23714" y="27816"/>
                    <a:pt x="23798" y="27788"/>
                    <a:pt x="23854" y="27705"/>
                  </a:cubicBezTo>
                  <a:lnTo>
                    <a:pt x="27760" y="23827"/>
                  </a:lnTo>
                  <a:cubicBezTo>
                    <a:pt x="27816" y="23743"/>
                    <a:pt x="27843" y="23659"/>
                    <a:pt x="27843" y="23576"/>
                  </a:cubicBezTo>
                  <a:cubicBezTo>
                    <a:pt x="27843" y="23492"/>
                    <a:pt x="27816" y="23408"/>
                    <a:pt x="27760" y="23352"/>
                  </a:cubicBezTo>
                  <a:lnTo>
                    <a:pt x="4492" y="84"/>
                  </a:lnTo>
                  <a:cubicBezTo>
                    <a:pt x="4422" y="29"/>
                    <a:pt x="4338" y="1"/>
                    <a:pt x="4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26;p29"/>
            <p:cNvSpPr/>
            <p:nvPr/>
          </p:nvSpPr>
          <p:spPr>
            <a:xfrm>
              <a:off x="3482824" y="4266508"/>
              <a:ext cx="76194" cy="74502"/>
            </a:xfrm>
            <a:custGeom>
              <a:avLst/>
              <a:gdLst/>
              <a:ahLst/>
              <a:cxnLst/>
              <a:rect l="l" t="t" r="r" b="b"/>
              <a:pathLst>
                <a:path w="2791" h="2729" extrusionOk="0">
                  <a:moveTo>
                    <a:pt x="2428" y="1"/>
                  </a:moveTo>
                  <a:cubicBezTo>
                    <a:pt x="2344" y="1"/>
                    <a:pt x="2261" y="36"/>
                    <a:pt x="2205" y="106"/>
                  </a:cubicBezTo>
                  <a:lnTo>
                    <a:pt x="140" y="2170"/>
                  </a:lnTo>
                  <a:cubicBezTo>
                    <a:pt x="1" y="2310"/>
                    <a:pt x="1" y="2505"/>
                    <a:pt x="140" y="2644"/>
                  </a:cubicBezTo>
                  <a:cubicBezTo>
                    <a:pt x="196" y="2700"/>
                    <a:pt x="280" y="2728"/>
                    <a:pt x="364" y="2728"/>
                  </a:cubicBezTo>
                  <a:cubicBezTo>
                    <a:pt x="447" y="2728"/>
                    <a:pt x="531" y="2700"/>
                    <a:pt x="587" y="2644"/>
                  </a:cubicBezTo>
                  <a:lnTo>
                    <a:pt x="2651" y="580"/>
                  </a:lnTo>
                  <a:cubicBezTo>
                    <a:pt x="2791" y="440"/>
                    <a:pt x="2791" y="245"/>
                    <a:pt x="2651" y="106"/>
                  </a:cubicBezTo>
                  <a:cubicBezTo>
                    <a:pt x="2595" y="36"/>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27;p29"/>
            <p:cNvSpPr/>
            <p:nvPr/>
          </p:nvSpPr>
          <p:spPr>
            <a:xfrm>
              <a:off x="3530053" y="4314311"/>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6" y="2623"/>
                  </a:cubicBezTo>
                  <a:lnTo>
                    <a:pt x="2679" y="559"/>
                  </a:lnTo>
                  <a:cubicBezTo>
                    <a:pt x="2791" y="419"/>
                    <a:pt x="2791" y="224"/>
                    <a:pt x="2679" y="84"/>
                  </a:cubicBezTo>
                  <a:cubicBezTo>
                    <a:pt x="2609" y="29"/>
                    <a:pt x="2525"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28;p29"/>
            <p:cNvSpPr/>
            <p:nvPr/>
          </p:nvSpPr>
          <p:spPr>
            <a:xfrm>
              <a:off x="3625276" y="4408769"/>
              <a:ext cx="75430" cy="74665"/>
            </a:xfrm>
            <a:custGeom>
              <a:avLst/>
              <a:gdLst/>
              <a:ahLst/>
              <a:cxnLst/>
              <a:rect l="l" t="t" r="r" b="b"/>
              <a:pathLst>
                <a:path w="2763" h="2735" extrusionOk="0">
                  <a:moveTo>
                    <a:pt x="2413" y="0"/>
                  </a:moveTo>
                  <a:cubicBezTo>
                    <a:pt x="2330" y="0"/>
                    <a:pt x="2246" y="28"/>
                    <a:pt x="2176" y="84"/>
                  </a:cubicBezTo>
                  <a:lnTo>
                    <a:pt x="112" y="2176"/>
                  </a:lnTo>
                  <a:cubicBezTo>
                    <a:pt x="0" y="2288"/>
                    <a:pt x="0" y="2511"/>
                    <a:pt x="112" y="2623"/>
                  </a:cubicBezTo>
                  <a:cubicBezTo>
                    <a:pt x="167" y="2706"/>
                    <a:pt x="251" y="2734"/>
                    <a:pt x="335" y="2734"/>
                  </a:cubicBezTo>
                  <a:cubicBezTo>
                    <a:pt x="418" y="2734"/>
                    <a:pt x="502" y="2706"/>
                    <a:pt x="586" y="2623"/>
                  </a:cubicBezTo>
                  <a:lnTo>
                    <a:pt x="2650" y="558"/>
                  </a:lnTo>
                  <a:cubicBezTo>
                    <a:pt x="2762" y="419"/>
                    <a:pt x="2762" y="223"/>
                    <a:pt x="2650" y="84"/>
                  </a:cubicBezTo>
                  <a:cubicBezTo>
                    <a:pt x="2581" y="28"/>
                    <a:pt x="2497" y="0"/>
                    <a:pt x="2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29;p29"/>
            <p:cNvSpPr/>
            <p:nvPr/>
          </p:nvSpPr>
          <p:spPr>
            <a:xfrm>
              <a:off x="3672477" y="4432547"/>
              <a:ext cx="99809" cy="98089"/>
            </a:xfrm>
            <a:custGeom>
              <a:avLst/>
              <a:gdLst/>
              <a:ahLst/>
              <a:cxnLst/>
              <a:rect l="l" t="t" r="r" b="b"/>
              <a:pathLst>
                <a:path w="3656" h="3593" extrusionOk="0">
                  <a:moveTo>
                    <a:pt x="3282" y="1"/>
                  </a:moveTo>
                  <a:cubicBezTo>
                    <a:pt x="3202" y="1"/>
                    <a:pt x="3125" y="36"/>
                    <a:pt x="3070" y="106"/>
                  </a:cubicBezTo>
                  <a:lnTo>
                    <a:pt x="112" y="3035"/>
                  </a:lnTo>
                  <a:cubicBezTo>
                    <a:pt x="1" y="3147"/>
                    <a:pt x="1" y="3370"/>
                    <a:pt x="112" y="3481"/>
                  </a:cubicBezTo>
                  <a:cubicBezTo>
                    <a:pt x="196" y="3565"/>
                    <a:pt x="280" y="3593"/>
                    <a:pt x="336" y="3593"/>
                  </a:cubicBezTo>
                  <a:cubicBezTo>
                    <a:pt x="419" y="3593"/>
                    <a:pt x="503" y="3565"/>
                    <a:pt x="587" y="3481"/>
                  </a:cubicBezTo>
                  <a:lnTo>
                    <a:pt x="3516" y="552"/>
                  </a:lnTo>
                  <a:cubicBezTo>
                    <a:pt x="3656" y="440"/>
                    <a:pt x="3656" y="217"/>
                    <a:pt x="3516" y="106"/>
                  </a:cubicBezTo>
                  <a:cubicBezTo>
                    <a:pt x="3446" y="36"/>
                    <a:pt x="3363" y="1"/>
                    <a:pt x="3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30;p29"/>
            <p:cNvSpPr/>
            <p:nvPr/>
          </p:nvSpPr>
          <p:spPr>
            <a:xfrm>
              <a:off x="3908595" y="4669238"/>
              <a:ext cx="99809" cy="98280"/>
            </a:xfrm>
            <a:custGeom>
              <a:avLst/>
              <a:gdLst/>
              <a:ahLst/>
              <a:cxnLst/>
              <a:rect l="l" t="t" r="r" b="b"/>
              <a:pathLst>
                <a:path w="3656" h="3600" extrusionOk="0">
                  <a:moveTo>
                    <a:pt x="3307" y="1"/>
                  </a:moveTo>
                  <a:cubicBezTo>
                    <a:pt x="3223" y="1"/>
                    <a:pt x="3139" y="28"/>
                    <a:pt x="3069" y="84"/>
                  </a:cubicBezTo>
                  <a:lnTo>
                    <a:pt x="140" y="3042"/>
                  </a:lnTo>
                  <a:cubicBezTo>
                    <a:pt x="0" y="3153"/>
                    <a:pt x="0" y="3376"/>
                    <a:pt x="140" y="3488"/>
                  </a:cubicBezTo>
                  <a:cubicBezTo>
                    <a:pt x="196" y="3544"/>
                    <a:pt x="279" y="3600"/>
                    <a:pt x="363" y="3600"/>
                  </a:cubicBezTo>
                  <a:cubicBezTo>
                    <a:pt x="447" y="3600"/>
                    <a:pt x="531" y="3544"/>
                    <a:pt x="586" y="3488"/>
                  </a:cubicBezTo>
                  <a:lnTo>
                    <a:pt x="3544" y="559"/>
                  </a:lnTo>
                  <a:cubicBezTo>
                    <a:pt x="3655" y="419"/>
                    <a:pt x="3655" y="224"/>
                    <a:pt x="3544" y="84"/>
                  </a:cubicBezTo>
                  <a:cubicBezTo>
                    <a:pt x="3474" y="28"/>
                    <a:pt x="3390" y="1"/>
                    <a:pt x="3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31;p29"/>
            <p:cNvSpPr/>
            <p:nvPr/>
          </p:nvSpPr>
          <p:spPr>
            <a:xfrm>
              <a:off x="3577282" y="4361540"/>
              <a:ext cx="76194" cy="73901"/>
            </a:xfrm>
            <a:custGeom>
              <a:avLst/>
              <a:gdLst/>
              <a:ahLst/>
              <a:cxnLst/>
              <a:rect l="l" t="t" r="r" b="b"/>
              <a:pathLst>
                <a:path w="2791" h="2707" extrusionOk="0">
                  <a:moveTo>
                    <a:pt x="2442" y="0"/>
                  </a:moveTo>
                  <a:cubicBezTo>
                    <a:pt x="2358" y="0"/>
                    <a:pt x="2274" y="28"/>
                    <a:pt x="2204" y="84"/>
                  </a:cubicBezTo>
                  <a:lnTo>
                    <a:pt x="140" y="2176"/>
                  </a:lnTo>
                  <a:cubicBezTo>
                    <a:pt x="0" y="2288"/>
                    <a:pt x="0" y="2511"/>
                    <a:pt x="140" y="2623"/>
                  </a:cubicBezTo>
                  <a:cubicBezTo>
                    <a:pt x="196" y="2679"/>
                    <a:pt x="279" y="2707"/>
                    <a:pt x="363" y="2707"/>
                  </a:cubicBezTo>
                  <a:cubicBezTo>
                    <a:pt x="447" y="2707"/>
                    <a:pt x="530" y="2679"/>
                    <a:pt x="586" y="2623"/>
                  </a:cubicBezTo>
                  <a:lnTo>
                    <a:pt x="2679" y="558"/>
                  </a:lnTo>
                  <a:cubicBezTo>
                    <a:pt x="2790" y="419"/>
                    <a:pt x="2790" y="224"/>
                    <a:pt x="2679" y="84"/>
                  </a:cubicBezTo>
                  <a:cubicBezTo>
                    <a:pt x="2609" y="28"/>
                    <a:pt x="2525" y="0"/>
                    <a:pt x="2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32;p29"/>
            <p:cNvSpPr/>
            <p:nvPr/>
          </p:nvSpPr>
          <p:spPr>
            <a:xfrm>
              <a:off x="3719706" y="4503391"/>
              <a:ext cx="76194" cy="74474"/>
            </a:xfrm>
            <a:custGeom>
              <a:avLst/>
              <a:gdLst/>
              <a:ahLst/>
              <a:cxnLst/>
              <a:rect l="l" t="t" r="r" b="b"/>
              <a:pathLst>
                <a:path w="2791" h="2728" extrusionOk="0">
                  <a:moveTo>
                    <a:pt x="2428" y="1"/>
                  </a:moveTo>
                  <a:cubicBezTo>
                    <a:pt x="2344" y="1"/>
                    <a:pt x="2260" y="35"/>
                    <a:pt x="2205" y="105"/>
                  </a:cubicBezTo>
                  <a:lnTo>
                    <a:pt x="112" y="2170"/>
                  </a:lnTo>
                  <a:cubicBezTo>
                    <a:pt x="0" y="2309"/>
                    <a:pt x="0" y="2504"/>
                    <a:pt x="112" y="2644"/>
                  </a:cubicBezTo>
                  <a:cubicBezTo>
                    <a:pt x="196" y="2700"/>
                    <a:pt x="279" y="2728"/>
                    <a:pt x="363" y="2728"/>
                  </a:cubicBezTo>
                  <a:cubicBezTo>
                    <a:pt x="447" y="2728"/>
                    <a:pt x="531" y="2700"/>
                    <a:pt x="586" y="2644"/>
                  </a:cubicBezTo>
                  <a:lnTo>
                    <a:pt x="2651" y="552"/>
                  </a:lnTo>
                  <a:cubicBezTo>
                    <a:pt x="2790" y="440"/>
                    <a:pt x="2790" y="217"/>
                    <a:pt x="2651" y="105"/>
                  </a:cubicBezTo>
                  <a:cubicBezTo>
                    <a:pt x="2595" y="35"/>
                    <a:pt x="2511"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33;p29"/>
            <p:cNvSpPr/>
            <p:nvPr/>
          </p:nvSpPr>
          <p:spPr>
            <a:xfrm>
              <a:off x="3766935" y="4550620"/>
              <a:ext cx="76194" cy="74474"/>
            </a:xfrm>
            <a:custGeom>
              <a:avLst/>
              <a:gdLst/>
              <a:ahLst/>
              <a:cxnLst/>
              <a:rect l="l" t="t" r="r" b="b"/>
              <a:pathLst>
                <a:path w="2791" h="2728" extrusionOk="0">
                  <a:moveTo>
                    <a:pt x="2427" y="0"/>
                  </a:moveTo>
                  <a:cubicBezTo>
                    <a:pt x="2344" y="0"/>
                    <a:pt x="2260" y="35"/>
                    <a:pt x="2204" y="105"/>
                  </a:cubicBezTo>
                  <a:lnTo>
                    <a:pt x="140" y="2169"/>
                  </a:lnTo>
                  <a:cubicBezTo>
                    <a:pt x="0" y="2309"/>
                    <a:pt x="0" y="2504"/>
                    <a:pt x="140" y="2644"/>
                  </a:cubicBezTo>
                  <a:cubicBezTo>
                    <a:pt x="196" y="2700"/>
                    <a:pt x="279" y="2727"/>
                    <a:pt x="363" y="2727"/>
                  </a:cubicBezTo>
                  <a:cubicBezTo>
                    <a:pt x="447" y="2727"/>
                    <a:pt x="530" y="2700"/>
                    <a:pt x="586" y="2644"/>
                  </a:cubicBezTo>
                  <a:lnTo>
                    <a:pt x="2651" y="551"/>
                  </a:lnTo>
                  <a:cubicBezTo>
                    <a:pt x="2790" y="440"/>
                    <a:pt x="2790" y="217"/>
                    <a:pt x="2651" y="105"/>
                  </a:cubicBezTo>
                  <a:cubicBezTo>
                    <a:pt x="2595" y="35"/>
                    <a:pt x="2511"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34;p29"/>
            <p:cNvSpPr/>
            <p:nvPr/>
          </p:nvSpPr>
          <p:spPr>
            <a:xfrm>
              <a:off x="3861366" y="4645624"/>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7" y="2623"/>
                  </a:cubicBezTo>
                  <a:lnTo>
                    <a:pt x="2679" y="559"/>
                  </a:lnTo>
                  <a:cubicBezTo>
                    <a:pt x="2791" y="419"/>
                    <a:pt x="2791" y="224"/>
                    <a:pt x="2679" y="84"/>
                  </a:cubicBezTo>
                  <a:cubicBezTo>
                    <a:pt x="2609" y="29"/>
                    <a:pt x="2526"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35;p29"/>
            <p:cNvSpPr/>
            <p:nvPr/>
          </p:nvSpPr>
          <p:spPr>
            <a:xfrm>
              <a:off x="3814137" y="4598395"/>
              <a:ext cx="76194" cy="73928"/>
            </a:xfrm>
            <a:custGeom>
              <a:avLst/>
              <a:gdLst/>
              <a:ahLst/>
              <a:cxnLst/>
              <a:rect l="l" t="t" r="r" b="b"/>
              <a:pathLst>
                <a:path w="2791" h="2708" extrusionOk="0">
                  <a:moveTo>
                    <a:pt x="2428" y="1"/>
                  </a:moveTo>
                  <a:cubicBezTo>
                    <a:pt x="2344" y="1"/>
                    <a:pt x="2261" y="29"/>
                    <a:pt x="2205" y="85"/>
                  </a:cubicBezTo>
                  <a:lnTo>
                    <a:pt x="140" y="2149"/>
                  </a:lnTo>
                  <a:cubicBezTo>
                    <a:pt x="1" y="2289"/>
                    <a:pt x="1" y="2484"/>
                    <a:pt x="140" y="2623"/>
                  </a:cubicBezTo>
                  <a:cubicBezTo>
                    <a:pt x="196" y="2679"/>
                    <a:pt x="280" y="2707"/>
                    <a:pt x="364" y="2707"/>
                  </a:cubicBezTo>
                  <a:cubicBezTo>
                    <a:pt x="447" y="2707"/>
                    <a:pt x="531" y="2679"/>
                    <a:pt x="587" y="2623"/>
                  </a:cubicBezTo>
                  <a:lnTo>
                    <a:pt x="2651" y="559"/>
                  </a:lnTo>
                  <a:cubicBezTo>
                    <a:pt x="2791" y="419"/>
                    <a:pt x="2791" y="224"/>
                    <a:pt x="2651" y="85"/>
                  </a:cubicBezTo>
                  <a:cubicBezTo>
                    <a:pt x="2596" y="29"/>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36;p29"/>
            <p:cNvSpPr/>
            <p:nvPr/>
          </p:nvSpPr>
          <p:spPr>
            <a:xfrm>
              <a:off x="4060165" y="4778738"/>
              <a:ext cx="66284" cy="59623"/>
            </a:xfrm>
            <a:custGeom>
              <a:avLst/>
              <a:gdLst/>
              <a:ahLst/>
              <a:cxnLst/>
              <a:rect l="l" t="t" r="r" b="b"/>
              <a:pathLst>
                <a:path w="2428" h="2184" extrusionOk="0">
                  <a:moveTo>
                    <a:pt x="1200" y="649"/>
                  </a:moveTo>
                  <a:cubicBezTo>
                    <a:pt x="1340" y="649"/>
                    <a:pt x="1451" y="705"/>
                    <a:pt x="1535" y="788"/>
                  </a:cubicBezTo>
                  <a:cubicBezTo>
                    <a:pt x="1702" y="956"/>
                    <a:pt x="1702" y="1235"/>
                    <a:pt x="1535" y="1402"/>
                  </a:cubicBezTo>
                  <a:cubicBezTo>
                    <a:pt x="1451" y="1486"/>
                    <a:pt x="1333" y="1528"/>
                    <a:pt x="1214" y="1528"/>
                  </a:cubicBezTo>
                  <a:cubicBezTo>
                    <a:pt x="1095" y="1528"/>
                    <a:pt x="977" y="1486"/>
                    <a:pt x="893" y="1402"/>
                  </a:cubicBezTo>
                  <a:cubicBezTo>
                    <a:pt x="726" y="1235"/>
                    <a:pt x="726" y="956"/>
                    <a:pt x="893" y="788"/>
                  </a:cubicBezTo>
                  <a:cubicBezTo>
                    <a:pt x="977" y="705"/>
                    <a:pt x="1088" y="649"/>
                    <a:pt x="1200" y="649"/>
                  </a:cubicBezTo>
                  <a:close/>
                  <a:moveTo>
                    <a:pt x="1204" y="0"/>
                  </a:moveTo>
                  <a:cubicBezTo>
                    <a:pt x="921" y="0"/>
                    <a:pt x="642" y="105"/>
                    <a:pt x="447" y="314"/>
                  </a:cubicBezTo>
                  <a:cubicBezTo>
                    <a:pt x="0" y="732"/>
                    <a:pt x="0" y="1430"/>
                    <a:pt x="447" y="1876"/>
                  </a:cubicBezTo>
                  <a:cubicBezTo>
                    <a:pt x="642" y="2072"/>
                    <a:pt x="921" y="2183"/>
                    <a:pt x="1200" y="2183"/>
                  </a:cubicBezTo>
                  <a:cubicBezTo>
                    <a:pt x="1507" y="2183"/>
                    <a:pt x="1786" y="2072"/>
                    <a:pt x="1981" y="1876"/>
                  </a:cubicBezTo>
                  <a:cubicBezTo>
                    <a:pt x="2428" y="1430"/>
                    <a:pt x="2428" y="732"/>
                    <a:pt x="1981" y="314"/>
                  </a:cubicBezTo>
                  <a:cubicBezTo>
                    <a:pt x="1772" y="105"/>
                    <a:pt x="1486"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angle 23"/>
          <p:cNvSpPr/>
          <p:nvPr/>
        </p:nvSpPr>
        <p:spPr>
          <a:xfrm>
            <a:off x="522573" y="111995"/>
            <a:ext cx="8062623" cy="456535"/>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effectLst/>
                <a:uLnTx/>
                <a:uFillTx/>
                <a:sym typeface="Arial"/>
              </a:rPr>
              <a:t>Bước </a:t>
            </a:r>
            <a:r>
              <a:rPr kumimoji="0" lang="en-US" sz="1800" b="1" i="1" u="none" strike="noStrike" kern="0" cap="none" spc="0" normalizeH="0" baseline="0" noProof="0" dirty="0" smtClean="0">
                <a:ln>
                  <a:noFill/>
                </a:ln>
                <a:effectLst/>
                <a:uLnTx/>
                <a:uFillTx/>
                <a:sym typeface="Arial"/>
              </a:rPr>
              <a:t>2</a:t>
            </a:r>
            <a:r>
              <a:rPr lang="vi-VN" sz="1800" b="1" i="1" dirty="0"/>
              <a:t>. </a:t>
            </a:r>
            <a:r>
              <a:rPr lang="vi-VN" sz="1800" dirty="0"/>
              <a:t>Vẽ điểm C nằm trên đường thẳng vuông góc với AB và BC = 9 cm. </a:t>
            </a:r>
            <a:endParaRPr kumimoji="0" lang="en-US" sz="1800" u="none" strike="noStrike" kern="0" cap="none" spc="0" normalizeH="0" baseline="0" noProof="0" dirty="0">
              <a:ln>
                <a:noFill/>
              </a:ln>
              <a:effectLst/>
              <a:uLnTx/>
              <a:uFillTx/>
              <a:sym typeface="Arial"/>
            </a:endParaRPr>
          </a:p>
        </p:txBody>
      </p:sp>
      <p:grpSp>
        <p:nvGrpSpPr>
          <p:cNvPr id="25" name="Group 24"/>
          <p:cNvGrpSpPr/>
          <p:nvPr/>
        </p:nvGrpSpPr>
        <p:grpSpPr>
          <a:xfrm>
            <a:off x="1094280" y="787695"/>
            <a:ext cx="7206722" cy="1061829"/>
            <a:chOff x="377337" y="1086701"/>
            <a:chExt cx="7206722" cy="1061829"/>
          </a:xfrm>
        </p:grpSpPr>
        <p:sp>
          <p:nvSpPr>
            <p:cNvPr id="26"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B → Nháy chuột vào chọn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48212" y="1185389"/>
              <a:ext cx="415367" cy="42323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630357" y="1185389"/>
              <a:ext cx="1848598" cy="42552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9" name="Group 28"/>
          <p:cNvGrpSpPr/>
          <p:nvPr/>
        </p:nvGrpSpPr>
        <p:grpSpPr>
          <a:xfrm>
            <a:off x="1094280" y="2134807"/>
            <a:ext cx="7206722" cy="1061829"/>
            <a:chOff x="360841" y="773560"/>
            <a:chExt cx="7206722" cy="1061829"/>
          </a:xfrm>
        </p:grpSpPr>
        <p:sp>
          <p:nvSpPr>
            <p:cNvPr id="30"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lang="en-US" altLang="en-US" sz="1800">
                  <a:solidFill>
                    <a:srgbClr val="000000"/>
                  </a:solidFill>
                  <a:ea typeface="Open Sans"/>
                </a:rPr>
                <a:t>→ Nháy chuột vào điểm B, nhập bán kính bằng 9.</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1" name="Picture 30"/>
            <p:cNvPicPr>
              <a:picLocks noChangeAspect="1"/>
            </p:cNvPicPr>
            <p:nvPr/>
          </p:nvPicPr>
          <p:blipFill>
            <a:blip r:embed="rId7"/>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3" name="Group 32"/>
          <p:cNvGrpSpPr/>
          <p:nvPr/>
        </p:nvGrpSpPr>
        <p:grpSpPr>
          <a:xfrm>
            <a:off x="1094280" y="3509903"/>
            <a:ext cx="7206722" cy="1061829"/>
            <a:chOff x="442273" y="3822726"/>
            <a:chExt cx="7206722" cy="1061829"/>
          </a:xfrm>
        </p:grpSpPr>
        <p:sp>
          <p:nvSpPr>
            <p:cNvPr id="34"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Lần lượt nháy chuột vào đường thẳng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5" name="Picture 34"/>
            <p:cNvPicPr>
              <a:picLocks noChangeAspect="1"/>
            </p:cNvPicPr>
            <p:nvPr/>
          </p:nvPicPr>
          <p:blipFill>
            <a:blip r:embed="rId10"/>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822318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angle 23"/>
          <p:cNvSpPr/>
          <p:nvPr/>
        </p:nvSpPr>
        <p:spPr>
          <a:xfrm>
            <a:off x="522573" y="111995"/>
            <a:ext cx="8062623" cy="923330"/>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0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000000"/>
                </a:solidFill>
                <a:effectLst/>
                <a:uLnTx/>
                <a:uFillTx/>
                <a:latin typeface="Arial"/>
                <a:cs typeface="Arial"/>
                <a:sym typeface="Arial"/>
              </a:rPr>
              <a:t>3</a:t>
            </a:r>
            <a:r>
              <a:rPr kumimoji="0" lang="vi-VN" sz="1800" b="1" i="1" u="none" strike="noStrike" kern="0" cap="none" spc="0" normalizeH="0" baseline="0" noProof="0" dirty="0" smtClean="0">
                <a:ln>
                  <a:noFill/>
                </a:ln>
                <a:solidFill>
                  <a:srgbClr val="000000"/>
                </a:solidFill>
                <a:effectLst/>
                <a:uLnTx/>
                <a:uFillTx/>
                <a:latin typeface="Arial"/>
                <a:cs typeface="Arial"/>
                <a:sym typeface="Arial"/>
              </a:rPr>
              <a:t>. </a:t>
            </a:r>
            <a:r>
              <a:rPr lang="vi-VN" sz="1800" dirty="0"/>
              <a:t>Vẽ điểm E là giao điểm của đường thẳng vuông góc với AB tại A và đường thẳng vuông góc với BC tại </a:t>
            </a:r>
            <a:r>
              <a:rPr lang="vi-VN" sz="1800" dirty="0" smtClean="0"/>
              <a:t>C</a:t>
            </a:r>
            <a:r>
              <a:rPr lang="en-US" sz="1800" dirty="0" smtClean="0"/>
              <a:t>.</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5" name="Group 24"/>
          <p:cNvGrpSpPr/>
          <p:nvPr/>
        </p:nvGrpSpPr>
        <p:grpSpPr>
          <a:xfrm>
            <a:off x="1436186" y="1092358"/>
            <a:ext cx="7206722" cy="1061829"/>
            <a:chOff x="377337" y="1086701"/>
            <a:chExt cx="7206722" cy="1061829"/>
          </a:xfrm>
        </p:grpSpPr>
        <p:sp>
          <p:nvSpPr>
            <p:cNvPr id="26"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A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48212" y="1185389"/>
              <a:ext cx="415367" cy="42323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630357" y="1185389"/>
              <a:ext cx="1848598" cy="42552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3" name="Group 32"/>
          <p:cNvGrpSpPr/>
          <p:nvPr/>
        </p:nvGrpSpPr>
        <p:grpSpPr>
          <a:xfrm>
            <a:off x="1432553" y="3629168"/>
            <a:ext cx="7206722" cy="1061829"/>
            <a:chOff x="442273" y="3822726"/>
            <a:chExt cx="7206722" cy="1061829"/>
          </a:xfrm>
        </p:grpSpPr>
        <p:sp>
          <p:nvSpPr>
            <p:cNvPr id="34"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Lần lượt nháy chuột vào đường thẳng và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5" name="Picture 34"/>
            <p:cNvPicPr>
              <a:picLocks noChangeAspect="1"/>
            </p:cNvPicPr>
            <p:nvPr/>
          </p:nvPicPr>
          <p:blipFill>
            <a:blip r:embed="rId7"/>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8" name="Group 17"/>
          <p:cNvGrpSpPr/>
          <p:nvPr/>
        </p:nvGrpSpPr>
        <p:grpSpPr>
          <a:xfrm>
            <a:off x="1432553" y="2360763"/>
            <a:ext cx="7206722" cy="1061829"/>
            <a:chOff x="377337" y="1086701"/>
            <a:chExt cx="7206722" cy="1061829"/>
          </a:xfrm>
        </p:grpSpPr>
        <p:sp>
          <p:nvSpPr>
            <p:cNvPr id="19"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en-US" altLang="en-US" sz="1800">
                  <a:solidFill>
                    <a:srgbClr val="000000"/>
                  </a:solidFill>
                  <a:ea typeface="Open Sans"/>
                </a:rPr>
                <a:t>Nháy chuột vào điểm C → Nháy chuột vào đoạn thẳng BC.</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48212" y="1185389"/>
              <a:ext cx="415367" cy="42323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630357" y="1185389"/>
              <a:ext cx="1848598" cy="425526"/>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12266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anim calcmode="lin" valueType="num">
                                      <p:cBhvr>
                                        <p:cTn id="27" dur="500" fill="hold"/>
                                        <p:tgtEl>
                                          <p:spTgt spid="33"/>
                                        </p:tgtEl>
                                        <p:attrNameLst>
                                          <p:attrName>ppt_x</p:attrName>
                                        </p:attrNameLst>
                                      </p:cBhvr>
                                      <p:tavLst>
                                        <p:tav tm="0">
                                          <p:val>
                                            <p:strVal val="#ppt_x"/>
                                          </p:val>
                                        </p:tav>
                                        <p:tav tm="100000">
                                          <p:val>
                                            <p:strVal val="#ppt_x"/>
                                          </p:val>
                                        </p:tav>
                                      </p:tavLst>
                                    </p:anim>
                                    <p:anim calcmode="lin" valueType="num">
                                      <p:cBhvr>
                                        <p:cTn id="28"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181899" y="5023669"/>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roup 16"/>
          <p:cNvGrpSpPr/>
          <p:nvPr/>
        </p:nvGrpSpPr>
        <p:grpSpPr>
          <a:xfrm>
            <a:off x="171815" y="143187"/>
            <a:ext cx="8932430" cy="1200329"/>
            <a:chOff x="130817" y="96659"/>
            <a:chExt cx="8932430" cy="1200329"/>
          </a:xfrm>
        </p:grpSpPr>
        <p:sp>
          <p:nvSpPr>
            <p:cNvPr id="22" name="Rectangle 21"/>
            <p:cNvSpPr/>
            <p:nvPr/>
          </p:nvSpPr>
          <p:spPr>
            <a:xfrm>
              <a:off x="130817" y="96659"/>
              <a:ext cx="8932430" cy="1200329"/>
            </a:xfrm>
            <a:prstGeom prst="rect">
              <a:avLst/>
            </a:prstGeom>
          </p:spPr>
          <p:txBody>
            <a:bodyPr wrap="square">
              <a:spAutoFit/>
            </a:bodyPr>
            <a:lstStyle/>
            <a:p>
              <a:pPr lvl="0">
                <a:lnSpc>
                  <a:spcPct val="200000"/>
                </a:lnSpc>
              </a:pPr>
              <a:r>
                <a:rPr lang="vi-VN" sz="1800" dirty="0">
                  <a:latin typeface="Arial" panose="020B0604020202020204" pitchFamily="34" charset="0"/>
                </a:rPr>
                <a:t>Ẩn các đường tròn và đường thẳng, chọn công cụ </a:t>
              </a:r>
              <a:r>
                <a:rPr lang="en-US" sz="1800" dirty="0" smtClean="0">
                  <a:latin typeface="Arial" panose="020B0604020202020204" pitchFamily="34" charset="0"/>
                </a:rPr>
                <a:t>                               </a:t>
              </a:r>
              <a:r>
                <a:rPr lang="vi-VN" sz="1800" dirty="0" smtClean="0">
                  <a:latin typeface="Arial" panose="020B0604020202020204" pitchFamily="34" charset="0"/>
                </a:rPr>
                <a:t>để </a:t>
              </a:r>
              <a:r>
                <a:rPr lang="vi-VN" sz="1800" dirty="0">
                  <a:latin typeface="Arial" panose="020B0604020202020204" pitchFamily="34" charset="0"/>
                </a:rPr>
                <a:t>nối B với C, C với E, E với A và thu được hình chữ nhật ABCE</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3" name="Picture 22"/>
            <p:cNvPicPr>
              <a:picLocks noChangeAspect="1"/>
            </p:cNvPicPr>
            <p:nvPr/>
          </p:nvPicPr>
          <p:blipFill>
            <a:blip r:embed="rId3"/>
            <a:stretch>
              <a:fillRect/>
            </a:stretch>
          </p:blipFill>
          <p:spPr>
            <a:xfrm>
              <a:off x="5307116" y="126491"/>
              <a:ext cx="1990446" cy="640135"/>
            </a:xfrm>
            <a:prstGeom prst="rect">
              <a:avLst/>
            </a:prstGeom>
          </p:spPr>
        </p:pic>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1815" y="1428895"/>
            <a:ext cx="8749548" cy="3493492"/>
          </a:xfrm>
          <a:prstGeom prst="rect">
            <a:avLst/>
          </a:prstGeom>
        </p:spPr>
      </p:pic>
    </p:spTree>
    <p:extLst>
      <p:ext uri="{BB962C8B-B14F-4D97-AF65-F5344CB8AC3E}">
        <p14:creationId xmlns:p14="http://schemas.microsoft.com/office/powerpoint/2010/main" val="1218099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13" name="Rectangle 12"/>
          <p:cNvSpPr/>
          <p:nvPr/>
        </p:nvSpPr>
        <p:spPr>
          <a:xfrm>
            <a:off x="-237558" y="4750904"/>
            <a:ext cx="9582887" cy="755965"/>
          </a:xfrm>
          <a:prstGeom prst="rect">
            <a:avLst/>
          </a:prstGeom>
          <a:solidFill>
            <a:schemeClr val="bg2">
              <a:lumMod val="20000"/>
              <a:lumOff val="80000"/>
            </a:scheme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16" name="Rectangle 15"/>
          <p:cNvSpPr/>
          <p:nvPr/>
        </p:nvSpPr>
        <p:spPr>
          <a:xfrm>
            <a:off x="492980" y="802591"/>
            <a:ext cx="7855890"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Vào hồ sơ → Chọn Lưu lại (hoặc chọn Ctrl + S) → Nhập tên vào ô Tên tập </a:t>
            </a:r>
            <a:r>
              <a:rPr lang="vi-VN" sz="1800" dirty="0" smtClean="0">
                <a:ea typeface="Arial" panose="020B0604020202020204" pitchFamily="34" charset="0"/>
                <a:cs typeface="Times New Roman" panose="02020603050405020304" pitchFamily="18" charset="0"/>
              </a:rPr>
              <a:t>tin</a:t>
            </a:r>
            <a:r>
              <a:rPr lang="en-US" sz="1800" dirty="0" smtClean="0">
                <a:ea typeface="Arial" panose="020B0604020202020204" pitchFamily="34" charset="0"/>
                <a:cs typeface="Times New Roman" panose="02020603050405020304" pitchFamily="18" charset="0"/>
              </a:rPr>
              <a:t>. </a:t>
            </a:r>
            <a:r>
              <a:rPr lang="vi-VN" sz="1800" dirty="0" smtClean="0">
                <a:ea typeface="Arial" panose="020B0604020202020204" pitchFamily="34" charset="0"/>
                <a:cs typeface="Times New Roman" panose="02020603050405020304" pitchFamily="18" charset="0"/>
              </a:rPr>
              <a:t>Sau </a:t>
            </a:r>
            <a:r>
              <a:rPr lang="vi-VN" sz="1800" dirty="0">
                <a:ea typeface="Arial" panose="020B0604020202020204" pitchFamily="34" charset="0"/>
                <a:cs typeface="Times New Roman" panose="02020603050405020304" pitchFamily="18" charset="0"/>
              </a:rPr>
              <a:t>đó nhấn Lưu tệp ảnh thành tên hcn.png</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493" y="1868579"/>
            <a:ext cx="4770783" cy="2623931"/>
          </a:xfrm>
          <a:prstGeom prst="rect">
            <a:avLst/>
          </a:prstGeom>
        </p:spPr>
      </p:pic>
      <p:sp>
        <p:nvSpPr>
          <p:cNvPr id="18" name="TextBox 17"/>
          <p:cNvSpPr txBox="1"/>
          <p:nvPr/>
        </p:nvSpPr>
        <p:spPr>
          <a:xfrm>
            <a:off x="492980" y="298552"/>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27563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8205745" y="75334"/>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223634" y="250959"/>
            <a:ext cx="250260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Bài </a:t>
            </a:r>
            <a:r>
              <a:rPr kumimoji="0" lang="en-US" sz="2000" b="1" i="0" u="none" strike="noStrike" kern="0" cap="none" spc="0" normalizeH="0" baseline="0" noProof="0" dirty="0" smtClean="0">
                <a:ln>
                  <a:noFill/>
                </a:ln>
                <a:solidFill>
                  <a:srgbClr val="C00000"/>
                </a:solidFill>
                <a:effectLst/>
                <a:uLnTx/>
                <a:uFillTx/>
                <a:latin typeface="Arial"/>
                <a:cs typeface="Arial"/>
                <a:sym typeface="Arial"/>
              </a:rPr>
              <a:t>2 </a:t>
            </a:r>
            <a:r>
              <a:rPr kumimoji="0" lang="vi-VN" sz="2000" b="1" i="0" u="none" strike="noStrike" kern="0" cap="none" spc="0" normalizeH="0" baseline="0" noProof="0" dirty="0">
                <a:ln>
                  <a:noFill/>
                </a:ln>
                <a:solidFill>
                  <a:srgbClr val="C00000"/>
                </a:solidFill>
                <a:effectLst/>
                <a:uLnTx/>
                <a:uFillTx/>
                <a:latin typeface="Arial"/>
                <a:cs typeface="Arial"/>
                <a:sym typeface="Arial"/>
              </a:rPr>
              <a:t>(SGK - tr.1</a:t>
            </a:r>
            <a:r>
              <a:rPr kumimoji="0" lang="en-US" sz="2000" b="1" i="0" u="none" strike="noStrike" kern="0" cap="none" spc="0" normalizeH="0" baseline="0" noProof="0" dirty="0" smtClean="0">
                <a:ln>
                  <a:noFill/>
                </a:ln>
                <a:solidFill>
                  <a:srgbClr val="C00000"/>
                </a:solidFill>
                <a:effectLst/>
                <a:uLnTx/>
                <a:uFillTx/>
                <a:latin typeface="Arial"/>
                <a:cs typeface="Arial"/>
                <a:sym typeface="Arial"/>
              </a:rPr>
              <a:t>19</a:t>
            </a:r>
            <a:r>
              <a:rPr kumimoji="0" lang="vi-VN" sz="2000" b="1" i="0" u="none" strike="noStrike" kern="0" cap="none" spc="0" normalizeH="0" baseline="0" noProof="0" dirty="0" smtClean="0">
                <a:ln>
                  <a:noFill/>
                </a:ln>
                <a:solidFill>
                  <a:srgbClr val="C00000"/>
                </a:solidFill>
                <a:effectLst/>
                <a:uLnTx/>
                <a:uFillTx/>
                <a:latin typeface="Arial"/>
                <a:cs typeface="Arial"/>
                <a:sym typeface="Arial"/>
              </a:rPr>
              <a:t>)</a:t>
            </a:r>
            <a:endParaRPr kumimoji="0" lang="en-US" sz="2000" b="0" i="0" u="none" strike="noStrike" kern="0" cap="none" spc="0" normalizeH="0" baseline="0" noProof="0" dirty="0">
              <a:ln>
                <a:noFill/>
              </a:ln>
              <a:solidFill>
                <a:srgbClr val="C00000"/>
              </a:solidFill>
              <a:effectLst/>
              <a:uLnTx/>
              <a:uFillTx/>
              <a:latin typeface="Arial"/>
              <a:cs typeface="Arial"/>
              <a:sym typeface="Arial"/>
            </a:endParaRPr>
          </a:p>
        </p:txBody>
      </p:sp>
      <p:sp>
        <p:nvSpPr>
          <p:cNvPr id="21" name="Rectangle 20"/>
          <p:cNvSpPr/>
          <p:nvPr/>
        </p:nvSpPr>
        <p:spPr>
          <a:xfrm>
            <a:off x="224381" y="651069"/>
            <a:ext cx="815598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 Em hãy trình bày các bước dùng phần mềm GeoGebra để vẽ hình bình hành ABCD có AB = 4 cm, AC = 5 cm, BC = 6 cm</a:t>
            </a:r>
            <a:r>
              <a:rPr kumimoji="0" lang="vi-VN" sz="2000" b="0" i="0" u="none" strike="noStrike" kern="0" cap="none" spc="0" normalizeH="0" baseline="0" noProof="0" dirty="0" smtClean="0">
                <a:ln>
                  <a:noFill/>
                </a:ln>
                <a:solidFill>
                  <a:srgbClr val="000000"/>
                </a:solidFill>
                <a:effectLst/>
                <a:uLnTx/>
                <a:uFillTx/>
                <a:latin typeface="Arial" panose="020B0604020202020204" pitchFamily="34" charset="0"/>
                <a:cs typeface="Arial"/>
                <a:sym typeface="Arial"/>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 Vẽ hình bình hành trên trong phần mềm GeoGebra và lưu thành một tệp có đuôi png</a:t>
            </a:r>
            <a:r>
              <a:rPr kumimoji="0" lang="vi-VN" sz="2000" b="0" i="0" u="none" strike="noStrike" kern="0" cap="none" spc="0" normalizeH="0" baseline="0" noProof="0" dirty="0" smtClean="0">
                <a:ln>
                  <a:noFill/>
                </a:ln>
                <a:solidFill>
                  <a:srgbClr val="000000"/>
                </a:solidFill>
                <a:effectLst/>
                <a:uLnTx/>
                <a:uFillTx/>
                <a:latin typeface="Arial" panose="020B0604020202020204" pitchFamily="34" charset="0"/>
                <a:cs typeface="Arial"/>
                <a:sym typeface="Arial"/>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22" name="TextBox 21"/>
          <p:cNvSpPr txBox="1"/>
          <p:nvPr/>
        </p:nvSpPr>
        <p:spPr>
          <a:xfrm>
            <a:off x="3920711" y="2685476"/>
            <a:ext cx="7633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dirty="0" smtClean="0">
                <a:ln>
                  <a:noFill/>
                </a:ln>
                <a:solidFill>
                  <a:srgbClr val="B6F0F4">
                    <a:lumMod val="25000"/>
                  </a:srgbClr>
                </a:solidFill>
                <a:effectLst/>
                <a:uLnTx/>
                <a:uFillTx/>
                <a:latin typeface="Arial"/>
                <a:cs typeface="Arial"/>
                <a:sym typeface="Arial"/>
              </a:rPr>
              <a:t>Giải:</a:t>
            </a:r>
            <a:endParaRPr kumimoji="0" lang="en-US" sz="2000" b="1" i="1" u="sng" strike="noStrike" kern="0" cap="none" spc="0" normalizeH="0" baseline="0" noProof="0" dirty="0">
              <a:ln>
                <a:noFill/>
              </a:ln>
              <a:solidFill>
                <a:srgbClr val="B6F0F4">
                  <a:lumMod val="25000"/>
                </a:srgbClr>
              </a:solidFill>
              <a:effectLst/>
              <a:uLnTx/>
              <a:uFillTx/>
              <a:latin typeface="Arial"/>
              <a:cs typeface="Arial"/>
              <a:sym typeface="Arial"/>
            </a:endParaRPr>
          </a:p>
        </p:txBody>
      </p:sp>
      <p:sp>
        <p:nvSpPr>
          <p:cNvPr id="7" name="Rectangle 6"/>
          <p:cNvSpPr/>
          <p:nvPr/>
        </p:nvSpPr>
        <p:spPr>
          <a:xfrm>
            <a:off x="223634" y="3181001"/>
            <a:ext cx="8156734"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Vẽ hình bình hành ABCD có AB = 4 cm, AC = 5 cm, BC = 6 cm</a:t>
            </a:r>
            <a:r>
              <a:rPr kumimoji="0" lang="fr-FR"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8" name="Rectangle 7"/>
          <p:cNvSpPr/>
          <p:nvPr/>
        </p:nvSpPr>
        <p:spPr>
          <a:xfrm>
            <a:off x="958132" y="3709809"/>
            <a:ext cx="7041768" cy="1118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fr-FR" sz="2000" b="1" i="1"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Bước 1: </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Vẽ đoạn thẳng AB và có độ dài 4 cm tương tự như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Bước </a:t>
            </a:r>
            <a:r>
              <a:rPr kumimoji="0" lang="fr-FR"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1 của HĐ2.</a:t>
            </a:r>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9" name="Picture 8"/>
          <p:cNvPicPr>
            <a:picLocks noChangeAspect="1"/>
          </p:cNvPicPr>
          <p:nvPr/>
        </p:nvPicPr>
        <p:blipFill>
          <a:blip r:embed="rId3"/>
          <a:stretch>
            <a:fillRect/>
          </a:stretch>
        </p:blipFill>
        <p:spPr>
          <a:xfrm>
            <a:off x="8380368" y="4385972"/>
            <a:ext cx="662378" cy="678148"/>
          </a:xfrm>
          <a:prstGeom prst="rect">
            <a:avLst/>
          </a:prstGeom>
        </p:spPr>
      </p:pic>
    </p:spTree>
    <p:extLst>
      <p:ext uri="{BB962C8B-B14F-4D97-AF65-F5344CB8AC3E}">
        <p14:creationId xmlns:p14="http://schemas.microsoft.com/office/powerpoint/2010/main" val="2560208364"/>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8397358" y="695536"/>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9" name="Picture 8"/>
          <p:cNvPicPr>
            <a:picLocks noChangeAspect="1"/>
          </p:cNvPicPr>
          <p:nvPr/>
        </p:nvPicPr>
        <p:blipFill>
          <a:blip r:embed="rId3"/>
          <a:stretch>
            <a:fillRect/>
          </a:stretch>
        </p:blipFill>
        <p:spPr>
          <a:xfrm>
            <a:off x="8380368" y="4385972"/>
            <a:ext cx="662378" cy="678148"/>
          </a:xfrm>
          <a:prstGeom prst="rect">
            <a:avLst/>
          </a:prstGeom>
        </p:spPr>
      </p:pic>
      <p:sp>
        <p:nvSpPr>
          <p:cNvPr id="26" name="Rectangle 25"/>
          <p:cNvSpPr/>
          <p:nvPr/>
        </p:nvSpPr>
        <p:spPr>
          <a:xfrm>
            <a:off x="378860" y="158429"/>
            <a:ext cx="8830273" cy="507831"/>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0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000000"/>
                </a:solidFill>
                <a:effectLst/>
                <a:uLnTx/>
                <a:uFillTx/>
                <a:latin typeface="Arial"/>
                <a:cs typeface="Arial"/>
                <a:sym typeface="Arial"/>
              </a:rPr>
              <a:t>2</a:t>
            </a:r>
            <a:r>
              <a:rPr kumimoji="0" lang="vi-VN" sz="1800" b="1" i="1" u="none" strike="noStrike" kern="0" cap="none" spc="0" normalizeH="0" baseline="0" noProof="0" dirty="0">
                <a:ln>
                  <a:noFill/>
                </a:ln>
                <a:solidFill>
                  <a:srgbClr val="000000"/>
                </a:solidFill>
                <a:effectLst/>
                <a:uLnTx/>
                <a:uFillTx/>
                <a:latin typeface="Arial"/>
                <a:cs typeface="Arial"/>
                <a:sym typeface="Arial"/>
              </a:rPr>
              <a:t>. </a:t>
            </a:r>
            <a:r>
              <a:rPr lang="vi-VN" sz="1800" dirty="0"/>
              <a:t>Vẽ đoạn thẳng AC và có độ dài 5 cm, đoạn thẳng BC và có độ dài 6 cm.</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7" name="Group 26"/>
          <p:cNvGrpSpPr/>
          <p:nvPr/>
        </p:nvGrpSpPr>
        <p:grpSpPr>
          <a:xfrm>
            <a:off x="1190636" y="889730"/>
            <a:ext cx="7206722" cy="1061829"/>
            <a:chOff x="360841" y="773560"/>
            <a:chExt cx="7206722" cy="1061829"/>
          </a:xfrm>
        </p:grpSpPr>
        <p:sp>
          <p:nvSpPr>
            <p:cNvPr id="28"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A, nhập bán kính bằng 5.</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29" name="Picture 28"/>
            <p:cNvPicPr>
              <a:picLocks noChangeAspect="1"/>
            </p:cNvPicPr>
            <p:nvPr/>
          </p:nvPicPr>
          <p:blipFill>
            <a:blip r:embed="rId4"/>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1" name="Group 30"/>
          <p:cNvGrpSpPr/>
          <p:nvPr/>
        </p:nvGrpSpPr>
        <p:grpSpPr>
          <a:xfrm>
            <a:off x="1190635" y="2260526"/>
            <a:ext cx="7206722" cy="1061829"/>
            <a:chOff x="360841" y="773560"/>
            <a:chExt cx="7206722" cy="1061829"/>
          </a:xfrm>
        </p:grpSpPr>
        <p:sp>
          <p:nvSpPr>
            <p:cNvPr id="32" name="Rectangle 1"/>
            <p:cNvSpPr>
              <a:spLocks noChangeArrowheads="1"/>
            </p:cNvSpPr>
            <p:nvPr/>
          </p:nvSpPr>
          <p:spPr bwMode="auto">
            <a:xfrm>
              <a:off x="360841" y="773560"/>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en-US" altLang="en-US" sz="1800">
                  <a:solidFill>
                    <a:srgbClr val="000000"/>
                  </a:solidFill>
                  <a:ea typeface="Open Sans"/>
                </a:rPr>
                <a:t>Nháy chuột vào điểm B, nhập bán kính bằng 6.</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3" name="Picture 32"/>
            <p:cNvPicPr>
              <a:picLocks noChangeAspect="1"/>
            </p:cNvPicPr>
            <p:nvPr/>
          </p:nvPicPr>
          <p:blipFill>
            <a:blip r:embed="rId4"/>
            <a:stretch>
              <a:fillRect/>
            </a:stretch>
          </p:blipFill>
          <p:spPr>
            <a:xfrm>
              <a:off x="2015069" y="896381"/>
              <a:ext cx="436221" cy="436221"/>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590007" y="910783"/>
              <a:ext cx="3674791" cy="42850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5" name="Group 34"/>
          <p:cNvGrpSpPr/>
          <p:nvPr/>
        </p:nvGrpSpPr>
        <p:grpSpPr>
          <a:xfrm>
            <a:off x="1190635" y="3743427"/>
            <a:ext cx="7206722" cy="1061829"/>
            <a:chOff x="442273" y="3822726"/>
            <a:chExt cx="7206722" cy="1061829"/>
          </a:xfrm>
        </p:grpSpPr>
        <p:sp>
          <p:nvSpPr>
            <p:cNvPr id="36"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vi-VN"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lang="vi-VN" altLang="en-US" sz="1800">
                  <a:solidFill>
                    <a:srgbClr val="000000"/>
                  </a:solidFill>
                  <a:ea typeface="Open Sans"/>
                </a:rPr>
                <a:t>Lần lượt nháy chuột vào hai đường tròn vừa vẽ.</a:t>
              </a: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37" name="Picture 36"/>
            <p:cNvPicPr>
              <a:picLocks noChangeAspect="1"/>
            </p:cNvPicPr>
            <p:nvPr/>
          </p:nvPicPr>
          <p:blipFill>
            <a:blip r:embed="rId7"/>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263985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8397358" y="695536"/>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 name="Picture 8"/>
          <p:cNvPicPr>
            <a:picLocks noChangeAspect="1"/>
          </p:cNvPicPr>
          <p:nvPr/>
        </p:nvPicPr>
        <p:blipFill>
          <a:blip r:embed="rId3"/>
          <a:stretch>
            <a:fillRect/>
          </a:stretch>
        </p:blipFill>
        <p:spPr>
          <a:xfrm>
            <a:off x="8380368" y="4385972"/>
            <a:ext cx="662378" cy="678148"/>
          </a:xfrm>
          <a:prstGeom prst="rect">
            <a:avLst/>
          </a:prstGeom>
        </p:spPr>
      </p:pic>
      <p:sp>
        <p:nvSpPr>
          <p:cNvPr id="26" name="Rectangle 25"/>
          <p:cNvSpPr/>
          <p:nvPr/>
        </p:nvSpPr>
        <p:spPr>
          <a:xfrm>
            <a:off x="633423" y="103623"/>
            <a:ext cx="7998905" cy="923330"/>
          </a:xfrm>
          <a:prstGeom prst="rect">
            <a:avLst/>
          </a:prstGeom>
        </p:spPr>
        <p:txBody>
          <a:bodyPr wrap="square">
            <a:spAutoFit/>
          </a:bodyPr>
          <a:lstStyle/>
          <a:p>
            <a:pPr lvl="0" algn="just">
              <a:lnSpc>
                <a:spcPct val="150000"/>
              </a:lnSpc>
              <a:defRPr/>
            </a:pPr>
            <a:r>
              <a:rPr kumimoji="0" lang="vi-VN" sz="1800" b="1" i="1" u="none" strike="noStrike" kern="0" cap="none" spc="0" normalizeH="0" baseline="0" noProof="0" dirty="0">
                <a:ln>
                  <a:noFill/>
                </a:ln>
                <a:solidFill>
                  <a:srgbClr val="000000"/>
                </a:solidFill>
                <a:effectLst/>
                <a:uLnTx/>
                <a:uFillTx/>
                <a:latin typeface="Arial"/>
                <a:cs typeface="Arial"/>
                <a:sym typeface="Arial"/>
              </a:rPr>
              <a:t>Bước </a:t>
            </a:r>
            <a:r>
              <a:rPr kumimoji="0" lang="en-US" sz="1800" b="1" i="1" u="none" strike="noStrike" kern="0" cap="none" spc="0" normalizeH="0" baseline="0" noProof="0" dirty="0" smtClean="0">
                <a:ln>
                  <a:noFill/>
                </a:ln>
                <a:solidFill>
                  <a:srgbClr val="000000"/>
                </a:solidFill>
                <a:effectLst/>
                <a:uLnTx/>
                <a:uFillTx/>
                <a:latin typeface="Arial"/>
                <a:cs typeface="Arial"/>
                <a:sym typeface="Arial"/>
              </a:rPr>
              <a:t>3</a:t>
            </a:r>
            <a:r>
              <a:rPr kumimoji="0" lang="vi-VN" sz="1800" b="1" i="1" u="none" strike="noStrike" kern="0" cap="none" spc="0" normalizeH="0" baseline="0" noProof="0" dirty="0" smtClean="0">
                <a:ln>
                  <a:noFill/>
                </a:ln>
                <a:solidFill>
                  <a:srgbClr val="000000"/>
                </a:solidFill>
                <a:effectLst/>
                <a:uLnTx/>
                <a:uFillTx/>
                <a:latin typeface="Arial"/>
                <a:cs typeface="Arial"/>
                <a:sym typeface="Arial"/>
              </a:rPr>
              <a:t>. </a:t>
            </a:r>
            <a:r>
              <a:rPr lang="vi-VN" sz="1800" dirty="0"/>
              <a:t>Vẽ điểm D là giao điểm của đường thẳng qua A song song với BC và đường thẳng qua C song song với AB.</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9" name="Group 38"/>
          <p:cNvGrpSpPr/>
          <p:nvPr/>
        </p:nvGrpSpPr>
        <p:grpSpPr>
          <a:xfrm>
            <a:off x="1235495" y="1127876"/>
            <a:ext cx="7206722" cy="1061829"/>
            <a:chOff x="377337" y="1086701"/>
            <a:chExt cx="7206722" cy="1061829"/>
          </a:xfrm>
        </p:grpSpPr>
        <p:sp>
          <p:nvSpPr>
            <p:cNvPr id="40"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C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3" name="Group 42"/>
          <p:cNvGrpSpPr/>
          <p:nvPr/>
        </p:nvGrpSpPr>
        <p:grpSpPr>
          <a:xfrm>
            <a:off x="1190636" y="2516344"/>
            <a:ext cx="7206722" cy="1061829"/>
            <a:chOff x="377337" y="1086701"/>
            <a:chExt cx="7206722" cy="1061829"/>
          </a:xfrm>
        </p:grpSpPr>
        <p:sp>
          <p:nvSpPr>
            <p:cNvPr id="44" name="Rectangle 1"/>
            <p:cNvSpPr>
              <a:spLocks noChangeArrowheads="1"/>
            </p:cNvSpPr>
            <p:nvPr/>
          </p:nvSpPr>
          <p:spPr bwMode="auto">
            <a:xfrm>
              <a:off x="377337" y="1086701"/>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en-US" altLang="en-US" sz="1800" dirty="0">
                  <a:solidFill>
                    <a:srgbClr val="000000"/>
                  </a:solidFill>
                  <a:ea typeface="Open Sans"/>
                </a:rPr>
                <a:t>Nháy chuột vào điểm A → Nháy chuột vào đoạn thẳng BC.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Picture 4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Lst>
            </a:blip>
            <a:stretch>
              <a:fillRect/>
            </a:stretch>
          </p:blipFill>
          <p:spPr>
            <a:xfrm>
              <a:off x="3704197" y="1091487"/>
              <a:ext cx="2608220" cy="523548"/>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7" name="Group 46"/>
          <p:cNvGrpSpPr/>
          <p:nvPr/>
        </p:nvGrpSpPr>
        <p:grpSpPr>
          <a:xfrm>
            <a:off x="1235495" y="3877422"/>
            <a:ext cx="7206722" cy="1061829"/>
            <a:chOff x="442273" y="3822726"/>
            <a:chExt cx="7206722" cy="1061829"/>
          </a:xfrm>
        </p:grpSpPr>
        <p:sp>
          <p:nvSpPr>
            <p:cNvPr id="48" name="Rectangle 1"/>
            <p:cNvSpPr>
              <a:spLocks noChangeArrowheads="1"/>
            </p:cNvSpPr>
            <p:nvPr/>
          </p:nvSpPr>
          <p:spPr bwMode="auto">
            <a:xfrm>
              <a:off x="442273" y="3822726"/>
              <a:ext cx="720672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5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175000"/>
                </a:lnSpc>
                <a:buClrTx/>
              </a:pPr>
              <a:r>
                <a:rPr kumimoji="0" lang="vi-VN"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a:t>
              </a:r>
              <a:r>
                <a:rPr lang="vi-VN" altLang="en-US" sz="1800" dirty="0">
                  <a:solidFill>
                    <a:srgbClr val="000000"/>
                  </a:solidFill>
                  <a:ea typeface="Open Sans"/>
                </a:rPr>
                <a:t>Lần lượt nháy chuột vào hai đường thẳng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49" name="Picture 48"/>
            <p:cNvPicPr>
              <a:picLocks noChangeAspect="1"/>
            </p:cNvPicPr>
            <p:nvPr/>
          </p:nvPicPr>
          <p:blipFill>
            <a:blip r:embed="rId8"/>
            <a:stretch>
              <a:fillRect/>
            </a:stretch>
          </p:blipFill>
          <p:spPr>
            <a:xfrm>
              <a:off x="2089294" y="3879759"/>
              <a:ext cx="450944" cy="453703"/>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tretch>
              <a:fillRect/>
            </a:stretch>
          </p:blipFill>
          <p:spPr>
            <a:xfrm>
              <a:off x="3719769" y="3891962"/>
              <a:ext cx="2749695" cy="441500"/>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677133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29" name="Group 28"/>
          <p:cNvGrpSpPr/>
          <p:nvPr/>
        </p:nvGrpSpPr>
        <p:grpSpPr>
          <a:xfrm>
            <a:off x="137575" y="183266"/>
            <a:ext cx="8932430" cy="1114408"/>
            <a:chOff x="130817" y="96659"/>
            <a:chExt cx="8932430" cy="1114408"/>
          </a:xfrm>
        </p:grpSpPr>
        <p:sp>
          <p:nvSpPr>
            <p:cNvPr id="30" name="Rectangle 29"/>
            <p:cNvSpPr/>
            <p:nvPr/>
          </p:nvSpPr>
          <p:spPr>
            <a:xfrm>
              <a:off x="130817" y="96659"/>
              <a:ext cx="8932430" cy="1114408"/>
            </a:xfrm>
            <a:prstGeom prst="rect">
              <a:avLst/>
            </a:prstGeom>
          </p:spPr>
          <p:txBody>
            <a:bodyPr wrap="square">
              <a:spAutoFit/>
            </a:bodyPr>
            <a:lstStyle/>
            <a:p>
              <a:pPr lvl="0">
                <a:lnSpc>
                  <a:spcPct val="200000"/>
                </a:lnSpc>
              </a:pPr>
              <a:r>
                <a:rPr lang="vi-VN" sz="1800" dirty="0">
                  <a:latin typeface="Arial" panose="020B0604020202020204" pitchFamily="34" charset="0"/>
                </a:rPr>
                <a:t>Ẩn đường tròn, tia BA’, các đường thẳng và điểm A’, chọn công cụ </a:t>
              </a:r>
              <a:r>
                <a:rPr kumimoji="0" lang="en-US" sz="1800" b="0" i="0" u="none" strike="noStrike" kern="0" cap="none" spc="0" normalizeH="0" baseline="0" noProof="0" dirty="0" smtClean="0">
                  <a:ln>
                    <a:noFill/>
                  </a:ln>
                  <a:solidFill>
                    <a:srgbClr val="000000"/>
                  </a:solidFill>
                  <a:effectLst/>
                  <a:uLnTx/>
                  <a:uFillTx/>
                  <a:latin typeface="Arial" panose="020B0604020202020204" pitchFamily="34" charset="0"/>
                  <a:cs typeface="Arial"/>
                  <a:sym typeface="Arial"/>
                </a:rPr>
                <a:t>                              </a:t>
              </a:r>
              <a:r>
                <a:rPr lang="vi-VN" sz="1800" dirty="0">
                  <a:latin typeface="Arial" panose="020B0604020202020204" pitchFamily="34" charset="0"/>
                </a:rPr>
                <a:t>để nối B với C, C với D, D với A và thu được hình bình hành ABCD</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1" name="Picture 30"/>
            <p:cNvPicPr>
              <a:picLocks noChangeAspect="1"/>
            </p:cNvPicPr>
            <p:nvPr/>
          </p:nvPicPr>
          <p:blipFill>
            <a:blip r:embed="rId3"/>
            <a:stretch>
              <a:fillRect/>
            </a:stretch>
          </p:blipFill>
          <p:spPr>
            <a:xfrm>
              <a:off x="6971615" y="131091"/>
              <a:ext cx="1990446" cy="640135"/>
            </a:xfrm>
            <a:prstGeom prst="rect">
              <a:avLst/>
            </a:prstGeom>
          </p:spPr>
        </p:pic>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04942" y="1559353"/>
            <a:ext cx="8596779" cy="3143236"/>
          </a:xfrm>
          <a:prstGeom prst="rect">
            <a:avLst/>
          </a:prstGeom>
        </p:spPr>
      </p:pic>
      <p:grpSp>
        <p:nvGrpSpPr>
          <p:cNvPr id="37" name="Google Shape;665;p38"/>
          <p:cNvGrpSpPr/>
          <p:nvPr/>
        </p:nvGrpSpPr>
        <p:grpSpPr>
          <a:xfrm>
            <a:off x="0" y="4547153"/>
            <a:ext cx="715618" cy="596347"/>
            <a:chOff x="2543731" y="1017781"/>
            <a:chExt cx="816516" cy="712312"/>
          </a:xfrm>
        </p:grpSpPr>
        <p:sp>
          <p:nvSpPr>
            <p:cNvPr id="38"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8" name="Picture 57"/>
          <p:cNvPicPr>
            <a:picLocks noChangeAspect="1"/>
          </p:cNvPicPr>
          <p:nvPr/>
        </p:nvPicPr>
        <p:blipFill>
          <a:blip r:embed="rId6"/>
          <a:stretch>
            <a:fillRect/>
          </a:stretch>
        </p:blipFill>
        <p:spPr>
          <a:xfrm>
            <a:off x="8364465" y="1022735"/>
            <a:ext cx="604354" cy="618742"/>
          </a:xfrm>
          <a:prstGeom prst="rect">
            <a:avLst/>
          </a:prstGeom>
        </p:spPr>
      </p:pic>
    </p:spTree>
    <p:extLst>
      <p:ext uri="{BB962C8B-B14F-4D97-AF65-F5344CB8AC3E}">
        <p14:creationId xmlns:p14="http://schemas.microsoft.com/office/powerpoint/2010/main" val="1786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290079" y="4289317"/>
            <a:ext cx="874643" cy="767504"/>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 name="Picture 8"/>
          <p:cNvPicPr>
            <a:picLocks noChangeAspect="1"/>
          </p:cNvPicPr>
          <p:nvPr/>
        </p:nvPicPr>
        <p:blipFill>
          <a:blip r:embed="rId3"/>
          <a:stretch>
            <a:fillRect/>
          </a:stretch>
        </p:blipFill>
        <p:spPr>
          <a:xfrm>
            <a:off x="8298090" y="4295049"/>
            <a:ext cx="662378" cy="678148"/>
          </a:xfrm>
          <a:prstGeom prst="rect">
            <a:avLst/>
          </a:prstGeom>
        </p:spPr>
      </p:pic>
      <p:sp>
        <p:nvSpPr>
          <p:cNvPr id="25" name="Rectangle 24"/>
          <p:cNvSpPr/>
          <p:nvPr/>
        </p:nvSpPr>
        <p:spPr>
          <a:xfrm>
            <a:off x="381804" y="737324"/>
            <a:ext cx="8467488" cy="923330"/>
          </a:xfrm>
          <a:prstGeom prst="rect">
            <a:avLst/>
          </a:prstGeom>
        </p:spPr>
        <p:txBody>
          <a:bodyPr wrap="square">
            <a:spAutoFit/>
          </a:bodyPr>
          <a:lstStyle/>
          <a:p>
            <a:pPr lvl="0" algn="just">
              <a:lnSpc>
                <a:spcPct val="150000"/>
              </a:lnSpc>
            </a:pPr>
            <a:r>
              <a:rPr lang="vi-VN" sz="1800" dirty="0">
                <a:ea typeface="Arial" panose="020B0604020202020204" pitchFamily="34" charset="0"/>
                <a:cs typeface="Times New Roman" panose="02020603050405020304" pitchFamily="18" charset="0"/>
              </a:rPr>
              <a:t>b) Vào hồ sơ → Chọn Lưu lại (hoặc chọn Ctrl + S) → Nhập tên vào ô Tên tập </a:t>
            </a:r>
            <a:r>
              <a:rPr lang="vi-VN" sz="1800" dirty="0" smtClean="0">
                <a:ea typeface="Arial" panose="020B0604020202020204" pitchFamily="34" charset="0"/>
                <a:cs typeface="Times New Roman" panose="02020603050405020304" pitchFamily="18" charset="0"/>
              </a:rPr>
              <a:t>tin</a:t>
            </a:r>
            <a:r>
              <a:rPr lang="en-US" sz="1800" dirty="0" smtClean="0">
                <a:ea typeface="Arial" panose="020B0604020202020204" pitchFamily="34" charset="0"/>
                <a:cs typeface="Times New Roman" panose="02020603050405020304" pitchFamily="18" charset="0"/>
              </a:rPr>
              <a:t>. </a:t>
            </a:r>
            <a:r>
              <a:rPr lang="vi-VN" sz="1800" dirty="0" smtClean="0">
                <a:ea typeface="Arial" panose="020B0604020202020204" pitchFamily="34" charset="0"/>
                <a:cs typeface="Times New Roman" panose="02020603050405020304" pitchFamily="18" charset="0"/>
              </a:rPr>
              <a:t>Sau </a:t>
            </a:r>
            <a:r>
              <a:rPr lang="vi-VN" sz="1800" dirty="0">
                <a:ea typeface="Arial" panose="020B0604020202020204" pitchFamily="34" charset="0"/>
                <a:cs typeface="Times New Roman" panose="02020603050405020304" pitchFamily="18" charset="0"/>
              </a:rPr>
              <a:t>đó nhấn Lưu tệp ảnh thành tên hbh.png</a:t>
            </a: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179" y="1784783"/>
            <a:ext cx="5100947" cy="2805521"/>
          </a:xfrm>
          <a:prstGeom prst="rect">
            <a:avLst/>
          </a:prstGeom>
        </p:spPr>
      </p:pic>
      <p:sp>
        <p:nvSpPr>
          <p:cNvPr id="28" name="TextBox 27"/>
          <p:cNvSpPr txBox="1"/>
          <p:nvPr/>
        </p:nvSpPr>
        <p:spPr>
          <a:xfrm>
            <a:off x="381804" y="275667"/>
            <a:ext cx="763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cs typeface="Arial"/>
                <a:sym typeface="Arial"/>
              </a:rPr>
              <a:t>Giải:</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279077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6" name="Google Shape;834;p42"/>
          <p:cNvSpPr txBox="1">
            <a:spLocks/>
          </p:cNvSpPr>
          <p:nvPr/>
        </p:nvSpPr>
        <p:spPr>
          <a:xfrm>
            <a:off x="720000" y="535665"/>
            <a:ext cx="7704000" cy="572700"/>
          </a:xfrm>
          <a:prstGeom prst="rect">
            <a:avLst/>
          </a:prstGeom>
          <a:solidFill>
            <a:schemeClr val="accent2">
              <a:lumMod val="20000"/>
              <a:lumOff val="80000"/>
            </a:schemeClr>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utfit"/>
              <a:buNone/>
              <a:defRPr sz="4000" b="1" i="0" u="none" strike="noStrike" cap="none">
                <a:solidFill>
                  <a:schemeClr val="lt2"/>
                </a:solidFill>
                <a:latin typeface="Outfit"/>
                <a:ea typeface="Outfit"/>
                <a:cs typeface="Outfit"/>
                <a:sym typeface="Outfit"/>
              </a:defRPr>
            </a:lvl1pPr>
            <a:lvl2pPr marR="0" lvl="1"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2pPr>
            <a:lvl3pPr marR="0" lvl="2"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3pPr>
            <a:lvl4pPr marR="0" lvl="3"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4pPr>
            <a:lvl5pPr marR="0" lvl="4"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5pPr>
            <a:lvl6pPr marR="0" lvl="5"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6pPr>
            <a:lvl7pPr marR="0" lvl="6"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7pPr>
            <a:lvl8pPr marR="0" lvl="7"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8pPr>
            <a:lvl9pPr marR="0" lvl="8"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9pPr>
          </a:lstStyle>
          <a:p>
            <a:r>
              <a:rPr lang="vi-VN" sz="3200" dirty="0" smtClean="0">
                <a:solidFill>
                  <a:schemeClr val="accent1">
                    <a:lumMod val="25000"/>
                  </a:schemeClr>
                </a:solidFill>
                <a:latin typeface="+mn-lt"/>
              </a:rPr>
              <a:t>HƯỚNG DẪN VỀ NHÀ</a:t>
            </a:r>
            <a:endParaRPr lang="vi-VN" sz="3200" dirty="0">
              <a:solidFill>
                <a:schemeClr val="accent1">
                  <a:lumMod val="25000"/>
                </a:schemeClr>
              </a:solidFill>
              <a:latin typeface="+mn-lt"/>
            </a:endParaRPr>
          </a:p>
        </p:txBody>
      </p:sp>
      <p:grpSp>
        <p:nvGrpSpPr>
          <p:cNvPr id="4" name="Group 3"/>
          <p:cNvGrpSpPr/>
          <p:nvPr/>
        </p:nvGrpSpPr>
        <p:grpSpPr>
          <a:xfrm>
            <a:off x="720000" y="1758613"/>
            <a:ext cx="3410211" cy="2455578"/>
            <a:chOff x="720000" y="1830175"/>
            <a:chExt cx="3410211" cy="2455578"/>
          </a:xfrm>
        </p:grpSpPr>
        <p:grpSp>
          <p:nvGrpSpPr>
            <p:cNvPr id="15" name="Group 14"/>
            <p:cNvGrpSpPr/>
            <p:nvPr/>
          </p:nvGrpSpPr>
          <p:grpSpPr>
            <a:xfrm>
              <a:off x="720000" y="2085654"/>
              <a:ext cx="3410211" cy="2200099"/>
              <a:chOff x="720000" y="2085654"/>
              <a:chExt cx="3410211" cy="2537717"/>
            </a:xfrm>
          </p:grpSpPr>
          <p:sp>
            <p:nvSpPr>
              <p:cNvPr id="10" name="Rounded Rectangle 9"/>
              <p:cNvSpPr/>
              <p:nvPr/>
            </p:nvSpPr>
            <p:spPr>
              <a:xfrm>
                <a:off x="720000"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95740" y="2608530"/>
                <a:ext cx="3058728" cy="1131848"/>
              </a:xfrm>
              <a:prstGeom prst="rect">
                <a:avLst/>
              </a:prstGeom>
            </p:spPr>
            <p:txBody>
              <a:bodyPr wrap="square">
                <a:spAutoFit/>
              </a:bodyPr>
              <a:lstStyle/>
              <a:p>
                <a:pPr algn="ctr">
                  <a:lnSpc>
                    <a:spcPct val="150000"/>
                  </a:lnSpc>
                </a:pPr>
                <a:r>
                  <a:rPr lang="vi-VN" sz="2400" b="1" dirty="0" smtClean="0"/>
                  <a:t>Ghi </a:t>
                </a:r>
                <a:r>
                  <a:rPr lang="vi-VN" sz="2400" b="1" dirty="0"/>
                  <a:t>nhớ kiến thức trong bài. </a:t>
                </a:r>
                <a:endParaRPr lang="en-US" sz="2400" b="1" dirty="0"/>
              </a:p>
            </p:txBody>
          </p:sp>
        </p:grpSp>
        <p:grpSp>
          <p:nvGrpSpPr>
            <p:cNvPr id="17" name="Google Shape;716;p39"/>
            <p:cNvGrpSpPr/>
            <p:nvPr/>
          </p:nvGrpSpPr>
          <p:grpSpPr>
            <a:xfrm>
              <a:off x="2071262" y="1830175"/>
              <a:ext cx="568572" cy="638605"/>
              <a:chOff x="6297864" y="1747565"/>
              <a:chExt cx="723587" cy="794430"/>
            </a:xfrm>
          </p:grpSpPr>
          <p:sp>
            <p:nvSpPr>
              <p:cNvPr id="18" name="Google Shape;717;p39"/>
              <p:cNvSpPr/>
              <p:nvPr/>
            </p:nvSpPr>
            <p:spPr>
              <a:xfrm>
                <a:off x="6316155" y="1765091"/>
                <a:ext cx="115807" cy="575839"/>
              </a:xfrm>
              <a:custGeom>
                <a:avLst/>
                <a:gdLst/>
                <a:ahLst/>
                <a:cxnLst/>
                <a:rect l="l" t="t" r="r" b="b"/>
                <a:pathLst>
                  <a:path w="4242" h="21093" extrusionOk="0">
                    <a:moveTo>
                      <a:pt x="2260" y="0"/>
                    </a:moveTo>
                    <a:cubicBezTo>
                      <a:pt x="1005" y="0"/>
                      <a:pt x="0" y="1033"/>
                      <a:pt x="0" y="2260"/>
                    </a:cubicBezTo>
                    <a:lnTo>
                      <a:pt x="0" y="21092"/>
                    </a:lnTo>
                    <a:cubicBezTo>
                      <a:pt x="56" y="21036"/>
                      <a:pt x="112" y="20980"/>
                      <a:pt x="168" y="20897"/>
                    </a:cubicBezTo>
                    <a:cubicBezTo>
                      <a:pt x="252" y="20841"/>
                      <a:pt x="335" y="20757"/>
                      <a:pt x="391" y="20701"/>
                    </a:cubicBezTo>
                    <a:cubicBezTo>
                      <a:pt x="447" y="20646"/>
                      <a:pt x="503" y="20618"/>
                      <a:pt x="558" y="20590"/>
                    </a:cubicBezTo>
                    <a:cubicBezTo>
                      <a:pt x="586" y="20562"/>
                      <a:pt x="614" y="20534"/>
                      <a:pt x="670" y="20506"/>
                    </a:cubicBezTo>
                    <a:cubicBezTo>
                      <a:pt x="698" y="20478"/>
                      <a:pt x="754" y="20450"/>
                      <a:pt x="782" y="20423"/>
                    </a:cubicBezTo>
                    <a:cubicBezTo>
                      <a:pt x="921" y="20339"/>
                      <a:pt x="1033" y="20283"/>
                      <a:pt x="1172" y="20227"/>
                    </a:cubicBezTo>
                    <a:cubicBezTo>
                      <a:pt x="1228" y="20199"/>
                      <a:pt x="1312" y="20199"/>
                      <a:pt x="1368" y="20171"/>
                    </a:cubicBezTo>
                    <a:cubicBezTo>
                      <a:pt x="1395" y="20171"/>
                      <a:pt x="1423" y="20144"/>
                      <a:pt x="1423" y="20144"/>
                    </a:cubicBezTo>
                    <a:cubicBezTo>
                      <a:pt x="1507" y="20116"/>
                      <a:pt x="1591" y="20116"/>
                      <a:pt x="1674" y="20088"/>
                    </a:cubicBezTo>
                    <a:cubicBezTo>
                      <a:pt x="1758" y="20060"/>
                      <a:pt x="1842" y="20060"/>
                      <a:pt x="1925" y="20060"/>
                    </a:cubicBezTo>
                    <a:cubicBezTo>
                      <a:pt x="1953" y="20060"/>
                      <a:pt x="1953" y="20032"/>
                      <a:pt x="1981" y="20032"/>
                    </a:cubicBezTo>
                    <a:lnTo>
                      <a:pt x="4241" y="20032"/>
                    </a:ln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8;p39"/>
              <p:cNvSpPr/>
              <p:nvPr/>
            </p:nvSpPr>
            <p:spPr>
              <a:xfrm>
                <a:off x="6887380" y="1948657"/>
                <a:ext cx="115807" cy="575812"/>
              </a:xfrm>
              <a:custGeom>
                <a:avLst/>
                <a:gdLst/>
                <a:ahLst/>
                <a:cxnLst/>
                <a:rect l="l" t="t" r="r" b="b"/>
                <a:pathLst>
                  <a:path w="4242" h="21092" extrusionOk="0">
                    <a:moveTo>
                      <a:pt x="4241" y="0"/>
                    </a:moveTo>
                    <a:cubicBezTo>
                      <a:pt x="4241" y="0"/>
                      <a:pt x="4214" y="28"/>
                      <a:pt x="4214" y="56"/>
                    </a:cubicBezTo>
                    <a:cubicBezTo>
                      <a:pt x="3962" y="335"/>
                      <a:pt x="3683" y="558"/>
                      <a:pt x="3349" y="753"/>
                    </a:cubicBezTo>
                    <a:cubicBezTo>
                      <a:pt x="3265" y="781"/>
                      <a:pt x="3181" y="809"/>
                      <a:pt x="3125" y="865"/>
                    </a:cubicBezTo>
                    <a:lnTo>
                      <a:pt x="3070" y="865"/>
                    </a:lnTo>
                    <a:cubicBezTo>
                      <a:pt x="3014" y="893"/>
                      <a:pt x="2930" y="921"/>
                      <a:pt x="2846" y="949"/>
                    </a:cubicBezTo>
                    <a:cubicBezTo>
                      <a:pt x="2791" y="977"/>
                      <a:pt x="2707" y="977"/>
                      <a:pt x="2651" y="1004"/>
                    </a:cubicBezTo>
                    <a:cubicBezTo>
                      <a:pt x="2595" y="1004"/>
                      <a:pt x="2567" y="1032"/>
                      <a:pt x="2512" y="1032"/>
                    </a:cubicBezTo>
                    <a:cubicBezTo>
                      <a:pt x="2428" y="1060"/>
                      <a:pt x="2344" y="1060"/>
                      <a:pt x="2261" y="1060"/>
                    </a:cubicBezTo>
                    <a:cubicBezTo>
                      <a:pt x="2177" y="1088"/>
                      <a:pt x="2093" y="1088"/>
                      <a:pt x="1982" y="1088"/>
                    </a:cubicBezTo>
                    <a:lnTo>
                      <a:pt x="1" y="1088"/>
                    </a:lnTo>
                    <a:lnTo>
                      <a:pt x="1" y="21092"/>
                    </a:lnTo>
                    <a:lnTo>
                      <a:pt x="1982" y="21092"/>
                    </a:lnTo>
                    <a:cubicBezTo>
                      <a:pt x="3237" y="21092"/>
                      <a:pt x="4241" y="20087"/>
                      <a:pt x="4241" y="18832"/>
                    </a:cubicBez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9;p39"/>
              <p:cNvSpPr/>
              <p:nvPr/>
            </p:nvSpPr>
            <p:spPr>
              <a:xfrm>
                <a:off x="6297864" y="1851141"/>
                <a:ext cx="723587" cy="592601"/>
              </a:xfrm>
              <a:custGeom>
                <a:avLst/>
                <a:gdLst/>
                <a:ahLst/>
                <a:cxnLst/>
                <a:rect l="l" t="t" r="r" b="b"/>
                <a:pathLst>
                  <a:path w="26505" h="21707" extrusionOk="0">
                    <a:moveTo>
                      <a:pt x="24636" y="643"/>
                    </a:moveTo>
                    <a:cubicBezTo>
                      <a:pt x="25277" y="643"/>
                      <a:pt x="25808" y="1173"/>
                      <a:pt x="25835" y="1814"/>
                    </a:cubicBezTo>
                    <a:cubicBezTo>
                      <a:pt x="25808" y="3014"/>
                      <a:pt x="24803" y="3991"/>
                      <a:pt x="23576" y="3991"/>
                    </a:cubicBezTo>
                    <a:lnTo>
                      <a:pt x="21260" y="3991"/>
                    </a:lnTo>
                    <a:cubicBezTo>
                      <a:pt x="21093" y="3991"/>
                      <a:pt x="20925" y="4158"/>
                      <a:pt x="20925" y="4325"/>
                    </a:cubicBezTo>
                    <a:lnTo>
                      <a:pt x="20925" y="21037"/>
                    </a:lnTo>
                    <a:lnTo>
                      <a:pt x="1898" y="21037"/>
                    </a:lnTo>
                    <a:cubicBezTo>
                      <a:pt x="1201" y="21037"/>
                      <a:pt x="670" y="20507"/>
                      <a:pt x="670" y="19781"/>
                    </a:cubicBezTo>
                    <a:cubicBezTo>
                      <a:pt x="670" y="18554"/>
                      <a:pt x="1675" y="17522"/>
                      <a:pt x="2930" y="17522"/>
                    </a:cubicBezTo>
                    <a:lnTo>
                      <a:pt x="5246" y="17522"/>
                    </a:lnTo>
                    <a:cubicBezTo>
                      <a:pt x="5413" y="17522"/>
                      <a:pt x="5581" y="17382"/>
                      <a:pt x="5581" y="17215"/>
                    </a:cubicBezTo>
                    <a:lnTo>
                      <a:pt x="5581" y="643"/>
                    </a:lnTo>
                    <a:close/>
                    <a:moveTo>
                      <a:pt x="5246" y="1"/>
                    </a:moveTo>
                    <a:cubicBezTo>
                      <a:pt x="5079" y="1"/>
                      <a:pt x="4911" y="140"/>
                      <a:pt x="4911" y="336"/>
                    </a:cubicBezTo>
                    <a:lnTo>
                      <a:pt x="4911" y="16880"/>
                    </a:lnTo>
                    <a:lnTo>
                      <a:pt x="2930" y="16880"/>
                    </a:lnTo>
                    <a:cubicBezTo>
                      <a:pt x="1312" y="16880"/>
                      <a:pt x="1" y="18191"/>
                      <a:pt x="1" y="19837"/>
                    </a:cubicBezTo>
                    <a:cubicBezTo>
                      <a:pt x="1" y="20869"/>
                      <a:pt x="866" y="21706"/>
                      <a:pt x="1898" y="21706"/>
                    </a:cubicBezTo>
                    <a:lnTo>
                      <a:pt x="21260" y="21706"/>
                    </a:lnTo>
                    <a:cubicBezTo>
                      <a:pt x="21427" y="21706"/>
                      <a:pt x="21595" y="21567"/>
                      <a:pt x="21595" y="21372"/>
                    </a:cubicBezTo>
                    <a:lnTo>
                      <a:pt x="21595" y="4660"/>
                    </a:lnTo>
                    <a:lnTo>
                      <a:pt x="23576" y="4660"/>
                    </a:lnTo>
                    <a:cubicBezTo>
                      <a:pt x="25138" y="4660"/>
                      <a:pt x="26449" y="3377"/>
                      <a:pt x="26505" y="1814"/>
                    </a:cubicBezTo>
                    <a:cubicBezTo>
                      <a:pt x="26449" y="782"/>
                      <a:pt x="25640" y="1"/>
                      <a:pt x="24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0;p39"/>
              <p:cNvSpPr/>
              <p:nvPr/>
            </p:nvSpPr>
            <p:spPr>
              <a:xfrm>
                <a:off x="6297864" y="1747565"/>
                <a:ext cx="152361" cy="652770"/>
              </a:xfrm>
              <a:custGeom>
                <a:avLst/>
                <a:gdLst/>
                <a:ahLst/>
                <a:cxnLst/>
                <a:rect l="l" t="t" r="r" b="b"/>
                <a:pathLst>
                  <a:path w="5581" h="23911" extrusionOk="0">
                    <a:moveTo>
                      <a:pt x="4911" y="642"/>
                    </a:moveTo>
                    <a:lnTo>
                      <a:pt x="4911" y="20674"/>
                    </a:lnTo>
                    <a:lnTo>
                      <a:pt x="2930" y="20674"/>
                    </a:lnTo>
                    <a:cubicBezTo>
                      <a:pt x="2010" y="20674"/>
                      <a:pt x="1201" y="21092"/>
                      <a:pt x="670" y="21762"/>
                    </a:cubicBezTo>
                    <a:lnTo>
                      <a:pt x="670" y="2902"/>
                    </a:lnTo>
                    <a:cubicBezTo>
                      <a:pt x="670" y="1675"/>
                      <a:pt x="1675" y="642"/>
                      <a:pt x="2930" y="642"/>
                    </a:cubicBezTo>
                    <a:close/>
                    <a:moveTo>
                      <a:pt x="2930" y="1"/>
                    </a:moveTo>
                    <a:cubicBezTo>
                      <a:pt x="1312" y="1"/>
                      <a:pt x="1" y="1312"/>
                      <a:pt x="1" y="2902"/>
                    </a:cubicBezTo>
                    <a:lnTo>
                      <a:pt x="1" y="23575"/>
                    </a:lnTo>
                    <a:cubicBezTo>
                      <a:pt x="1" y="23771"/>
                      <a:pt x="168" y="23910"/>
                      <a:pt x="336" y="23910"/>
                    </a:cubicBezTo>
                    <a:cubicBezTo>
                      <a:pt x="503" y="23910"/>
                      <a:pt x="670" y="23771"/>
                      <a:pt x="670" y="23575"/>
                    </a:cubicBezTo>
                    <a:cubicBezTo>
                      <a:pt x="670" y="22348"/>
                      <a:pt x="1675" y="21316"/>
                      <a:pt x="2930" y="21316"/>
                    </a:cubicBezTo>
                    <a:lnTo>
                      <a:pt x="5246" y="21316"/>
                    </a:lnTo>
                    <a:cubicBezTo>
                      <a:pt x="5413" y="21316"/>
                      <a:pt x="5581" y="21176"/>
                      <a:pt x="5581" y="21009"/>
                    </a:cubicBezTo>
                    <a:lnTo>
                      <a:pt x="5581" y="335"/>
                    </a:lnTo>
                    <a:cubicBezTo>
                      <a:pt x="5581" y="140"/>
                      <a:pt x="5413" y="1"/>
                      <a:pt x="5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1;p39"/>
              <p:cNvSpPr/>
              <p:nvPr/>
            </p:nvSpPr>
            <p:spPr>
              <a:xfrm>
                <a:off x="6869116" y="1891518"/>
                <a:ext cx="152334" cy="650477"/>
              </a:xfrm>
              <a:custGeom>
                <a:avLst/>
                <a:gdLst/>
                <a:ahLst/>
                <a:cxnLst/>
                <a:rect l="l" t="t" r="r" b="b"/>
                <a:pathLst>
                  <a:path w="5580" h="23827" extrusionOk="0">
                    <a:moveTo>
                      <a:pt x="4910" y="2093"/>
                    </a:moveTo>
                    <a:lnTo>
                      <a:pt x="4910" y="20925"/>
                    </a:lnTo>
                    <a:cubicBezTo>
                      <a:pt x="4910" y="22180"/>
                      <a:pt x="3906" y="23185"/>
                      <a:pt x="2651" y="23185"/>
                    </a:cubicBezTo>
                    <a:lnTo>
                      <a:pt x="670" y="23185"/>
                    </a:lnTo>
                    <a:lnTo>
                      <a:pt x="670" y="3181"/>
                    </a:lnTo>
                    <a:lnTo>
                      <a:pt x="2651" y="3181"/>
                    </a:lnTo>
                    <a:cubicBezTo>
                      <a:pt x="3571" y="3181"/>
                      <a:pt x="4380" y="2763"/>
                      <a:pt x="4910" y="2093"/>
                    </a:cubicBezTo>
                    <a:close/>
                    <a:moveTo>
                      <a:pt x="5189" y="1"/>
                    </a:moveTo>
                    <a:cubicBezTo>
                      <a:pt x="5050" y="29"/>
                      <a:pt x="4910" y="168"/>
                      <a:pt x="4910" y="335"/>
                    </a:cubicBezTo>
                    <a:cubicBezTo>
                      <a:pt x="4883" y="1535"/>
                      <a:pt x="3878" y="2512"/>
                      <a:pt x="2651" y="2512"/>
                    </a:cubicBezTo>
                    <a:lnTo>
                      <a:pt x="335" y="2512"/>
                    </a:lnTo>
                    <a:cubicBezTo>
                      <a:pt x="168" y="2512"/>
                      <a:pt x="0" y="2679"/>
                      <a:pt x="0" y="2846"/>
                    </a:cubicBezTo>
                    <a:lnTo>
                      <a:pt x="0" y="23520"/>
                    </a:lnTo>
                    <a:cubicBezTo>
                      <a:pt x="0" y="23687"/>
                      <a:pt x="168" y="23826"/>
                      <a:pt x="335" y="23826"/>
                    </a:cubicBezTo>
                    <a:lnTo>
                      <a:pt x="2651" y="23826"/>
                    </a:lnTo>
                    <a:cubicBezTo>
                      <a:pt x="4269" y="23826"/>
                      <a:pt x="5580" y="22543"/>
                      <a:pt x="5580" y="20925"/>
                    </a:cubicBezTo>
                    <a:lnTo>
                      <a:pt x="5580" y="391"/>
                    </a:lnTo>
                    <a:cubicBezTo>
                      <a:pt x="5580" y="363"/>
                      <a:pt x="5580" y="308"/>
                      <a:pt x="5552" y="252"/>
                    </a:cubicBezTo>
                    <a:cubicBezTo>
                      <a:pt x="5524" y="84"/>
                      <a:pt x="5357" y="1"/>
                      <a:pt x="5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22;p39"/>
              <p:cNvSpPr/>
              <p:nvPr/>
            </p:nvSpPr>
            <p:spPr>
              <a:xfrm>
                <a:off x="6613206" y="2056027"/>
                <a:ext cx="77696" cy="77723"/>
              </a:xfrm>
              <a:custGeom>
                <a:avLst/>
                <a:gdLst/>
                <a:ahLst/>
                <a:cxnLst/>
                <a:rect l="l" t="t" r="r" b="b"/>
                <a:pathLst>
                  <a:path w="2846" h="2847" extrusionOk="0">
                    <a:moveTo>
                      <a:pt x="1423" y="643"/>
                    </a:moveTo>
                    <a:cubicBezTo>
                      <a:pt x="1841" y="643"/>
                      <a:pt x="2204" y="1005"/>
                      <a:pt x="2204" y="1424"/>
                    </a:cubicBezTo>
                    <a:cubicBezTo>
                      <a:pt x="2204" y="1842"/>
                      <a:pt x="1841" y="2205"/>
                      <a:pt x="1423" y="2205"/>
                    </a:cubicBezTo>
                    <a:cubicBezTo>
                      <a:pt x="1004" y="2205"/>
                      <a:pt x="642" y="1842"/>
                      <a:pt x="642" y="1424"/>
                    </a:cubicBezTo>
                    <a:cubicBezTo>
                      <a:pt x="642" y="1005"/>
                      <a:pt x="1004" y="643"/>
                      <a:pt x="1423" y="643"/>
                    </a:cubicBezTo>
                    <a:close/>
                    <a:moveTo>
                      <a:pt x="1423" y="1"/>
                    </a:moveTo>
                    <a:cubicBezTo>
                      <a:pt x="642" y="1"/>
                      <a:pt x="0" y="643"/>
                      <a:pt x="0" y="1424"/>
                    </a:cubicBezTo>
                    <a:cubicBezTo>
                      <a:pt x="0" y="2205"/>
                      <a:pt x="642" y="2847"/>
                      <a:pt x="1423" y="2847"/>
                    </a:cubicBezTo>
                    <a:cubicBezTo>
                      <a:pt x="2204" y="2847"/>
                      <a:pt x="2846" y="2205"/>
                      <a:pt x="2846" y="1424"/>
                    </a:cubicBezTo>
                    <a:cubicBezTo>
                      <a:pt x="2846" y="643"/>
                      <a:pt x="2204"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3;p39"/>
              <p:cNvSpPr/>
              <p:nvPr/>
            </p:nvSpPr>
            <p:spPr>
              <a:xfrm>
                <a:off x="6509602" y="1968586"/>
                <a:ext cx="285640" cy="255801"/>
              </a:xfrm>
              <a:custGeom>
                <a:avLst/>
                <a:gdLst/>
                <a:ahLst/>
                <a:cxnLst/>
                <a:rect l="l" t="t" r="r" b="b"/>
                <a:pathLst>
                  <a:path w="10463" h="9370" extrusionOk="0">
                    <a:moveTo>
                      <a:pt x="7265" y="636"/>
                    </a:moveTo>
                    <a:cubicBezTo>
                      <a:pt x="7337" y="636"/>
                      <a:pt x="7411" y="655"/>
                      <a:pt x="7478" y="693"/>
                    </a:cubicBezTo>
                    <a:cubicBezTo>
                      <a:pt x="7673" y="805"/>
                      <a:pt x="7757" y="1056"/>
                      <a:pt x="7645" y="1251"/>
                    </a:cubicBezTo>
                    <a:lnTo>
                      <a:pt x="7310" y="1809"/>
                    </a:lnTo>
                    <a:cubicBezTo>
                      <a:pt x="7087" y="2199"/>
                      <a:pt x="7115" y="2646"/>
                      <a:pt x="7394" y="3009"/>
                    </a:cubicBezTo>
                    <a:cubicBezTo>
                      <a:pt x="7506" y="3176"/>
                      <a:pt x="7617" y="3371"/>
                      <a:pt x="7701" y="3567"/>
                    </a:cubicBezTo>
                    <a:cubicBezTo>
                      <a:pt x="7896" y="3957"/>
                      <a:pt x="8259" y="4208"/>
                      <a:pt x="8705" y="4208"/>
                    </a:cubicBezTo>
                    <a:lnTo>
                      <a:pt x="9403" y="4208"/>
                    </a:lnTo>
                    <a:cubicBezTo>
                      <a:pt x="9626" y="4208"/>
                      <a:pt x="9821" y="4403"/>
                      <a:pt x="9821" y="4627"/>
                    </a:cubicBezTo>
                    <a:cubicBezTo>
                      <a:pt x="9821" y="4850"/>
                      <a:pt x="9626" y="5045"/>
                      <a:pt x="9403" y="5045"/>
                    </a:cubicBezTo>
                    <a:lnTo>
                      <a:pt x="8705" y="5045"/>
                    </a:lnTo>
                    <a:cubicBezTo>
                      <a:pt x="8259" y="5045"/>
                      <a:pt x="7896" y="5296"/>
                      <a:pt x="7701" y="5715"/>
                    </a:cubicBezTo>
                    <a:cubicBezTo>
                      <a:pt x="7645" y="5882"/>
                      <a:pt x="7534" y="6077"/>
                      <a:pt x="7422" y="6217"/>
                    </a:cubicBezTo>
                    <a:cubicBezTo>
                      <a:pt x="7171" y="6580"/>
                      <a:pt x="7143" y="7026"/>
                      <a:pt x="7338" y="7389"/>
                    </a:cubicBezTo>
                    <a:lnTo>
                      <a:pt x="7729" y="8058"/>
                    </a:lnTo>
                    <a:cubicBezTo>
                      <a:pt x="7840" y="8254"/>
                      <a:pt x="7785" y="8505"/>
                      <a:pt x="7561" y="8616"/>
                    </a:cubicBezTo>
                    <a:cubicBezTo>
                      <a:pt x="7504" y="8655"/>
                      <a:pt x="7433" y="8673"/>
                      <a:pt x="7361" y="8673"/>
                    </a:cubicBezTo>
                    <a:cubicBezTo>
                      <a:pt x="7222" y="8673"/>
                      <a:pt x="7077" y="8605"/>
                      <a:pt x="7003" y="8477"/>
                    </a:cubicBezTo>
                    <a:lnTo>
                      <a:pt x="6641" y="7835"/>
                    </a:lnTo>
                    <a:cubicBezTo>
                      <a:pt x="6468" y="7513"/>
                      <a:pt x="6097" y="7323"/>
                      <a:pt x="5723" y="7323"/>
                    </a:cubicBezTo>
                    <a:cubicBezTo>
                      <a:pt x="5676" y="7323"/>
                      <a:pt x="5628" y="7327"/>
                      <a:pt x="5581" y="7333"/>
                    </a:cubicBezTo>
                    <a:cubicBezTo>
                      <a:pt x="5483" y="7347"/>
                      <a:pt x="5385" y="7354"/>
                      <a:pt x="5288" y="7354"/>
                    </a:cubicBezTo>
                    <a:cubicBezTo>
                      <a:pt x="5190" y="7354"/>
                      <a:pt x="5092" y="7347"/>
                      <a:pt x="4995" y="7333"/>
                    </a:cubicBezTo>
                    <a:cubicBezTo>
                      <a:pt x="4967" y="7331"/>
                      <a:pt x="4939" y="7330"/>
                      <a:pt x="4911" y="7330"/>
                    </a:cubicBezTo>
                    <a:cubicBezTo>
                      <a:pt x="4500" y="7330"/>
                      <a:pt x="4144" y="7523"/>
                      <a:pt x="3935" y="7863"/>
                    </a:cubicBezTo>
                    <a:lnTo>
                      <a:pt x="3572" y="8533"/>
                    </a:lnTo>
                    <a:cubicBezTo>
                      <a:pt x="3499" y="8661"/>
                      <a:pt x="3353" y="8729"/>
                      <a:pt x="3206" y="8729"/>
                    </a:cubicBezTo>
                    <a:cubicBezTo>
                      <a:pt x="3130" y="8729"/>
                      <a:pt x="3053" y="8710"/>
                      <a:pt x="2986" y="8672"/>
                    </a:cubicBezTo>
                    <a:cubicBezTo>
                      <a:pt x="2902" y="8616"/>
                      <a:pt x="2819" y="8533"/>
                      <a:pt x="2791" y="8421"/>
                    </a:cubicBezTo>
                    <a:cubicBezTo>
                      <a:pt x="2763" y="8309"/>
                      <a:pt x="2791" y="8198"/>
                      <a:pt x="2847" y="8114"/>
                    </a:cubicBezTo>
                    <a:lnTo>
                      <a:pt x="3181" y="7528"/>
                    </a:lnTo>
                    <a:cubicBezTo>
                      <a:pt x="3405" y="7138"/>
                      <a:pt x="3349" y="6663"/>
                      <a:pt x="3070" y="6301"/>
                    </a:cubicBezTo>
                    <a:cubicBezTo>
                      <a:pt x="2958" y="6133"/>
                      <a:pt x="2847" y="5966"/>
                      <a:pt x="2763" y="5771"/>
                    </a:cubicBezTo>
                    <a:cubicBezTo>
                      <a:pt x="2568" y="5408"/>
                      <a:pt x="2205" y="5157"/>
                      <a:pt x="1786" y="5157"/>
                    </a:cubicBezTo>
                    <a:lnTo>
                      <a:pt x="1061" y="5157"/>
                    </a:lnTo>
                    <a:cubicBezTo>
                      <a:pt x="838" y="5157"/>
                      <a:pt x="670" y="4961"/>
                      <a:pt x="670" y="4738"/>
                    </a:cubicBezTo>
                    <a:cubicBezTo>
                      <a:pt x="670" y="4515"/>
                      <a:pt x="838" y="4320"/>
                      <a:pt x="1061" y="4320"/>
                    </a:cubicBezTo>
                    <a:lnTo>
                      <a:pt x="1703" y="4320"/>
                    </a:lnTo>
                    <a:cubicBezTo>
                      <a:pt x="2121" y="4320"/>
                      <a:pt x="2512" y="4041"/>
                      <a:pt x="2679" y="3622"/>
                    </a:cubicBezTo>
                    <a:cubicBezTo>
                      <a:pt x="2763" y="3427"/>
                      <a:pt x="2874" y="3232"/>
                      <a:pt x="3014" y="3036"/>
                    </a:cubicBezTo>
                    <a:cubicBezTo>
                      <a:pt x="3265" y="2702"/>
                      <a:pt x="3293" y="2227"/>
                      <a:pt x="3070" y="1865"/>
                    </a:cubicBezTo>
                    <a:lnTo>
                      <a:pt x="2763" y="1307"/>
                    </a:lnTo>
                    <a:cubicBezTo>
                      <a:pt x="2623" y="1111"/>
                      <a:pt x="2707" y="860"/>
                      <a:pt x="2902" y="749"/>
                    </a:cubicBezTo>
                    <a:cubicBezTo>
                      <a:pt x="2969" y="710"/>
                      <a:pt x="3043" y="692"/>
                      <a:pt x="3115" y="692"/>
                    </a:cubicBezTo>
                    <a:cubicBezTo>
                      <a:pt x="3254" y="692"/>
                      <a:pt x="3387" y="760"/>
                      <a:pt x="3460" y="888"/>
                    </a:cubicBezTo>
                    <a:lnTo>
                      <a:pt x="3767" y="1418"/>
                    </a:lnTo>
                    <a:cubicBezTo>
                      <a:pt x="3967" y="1744"/>
                      <a:pt x="4325" y="1957"/>
                      <a:pt x="4719" y="1957"/>
                    </a:cubicBezTo>
                    <a:cubicBezTo>
                      <a:pt x="4764" y="1957"/>
                      <a:pt x="4809" y="1954"/>
                      <a:pt x="4855" y="1948"/>
                    </a:cubicBezTo>
                    <a:cubicBezTo>
                      <a:pt x="4986" y="1916"/>
                      <a:pt x="5117" y="1902"/>
                      <a:pt x="5247" y="1902"/>
                    </a:cubicBezTo>
                    <a:cubicBezTo>
                      <a:pt x="5340" y="1902"/>
                      <a:pt x="5432" y="1909"/>
                      <a:pt x="5525" y="1920"/>
                    </a:cubicBezTo>
                    <a:cubicBezTo>
                      <a:pt x="5575" y="1927"/>
                      <a:pt x="5625" y="1930"/>
                      <a:pt x="5674" y="1930"/>
                    </a:cubicBezTo>
                    <a:cubicBezTo>
                      <a:pt x="6058" y="1930"/>
                      <a:pt x="6387" y="1740"/>
                      <a:pt x="6585" y="1418"/>
                    </a:cubicBezTo>
                    <a:lnTo>
                      <a:pt x="6920" y="832"/>
                    </a:lnTo>
                    <a:cubicBezTo>
                      <a:pt x="6993" y="704"/>
                      <a:pt x="7127" y="636"/>
                      <a:pt x="7265" y="636"/>
                    </a:cubicBezTo>
                    <a:close/>
                    <a:moveTo>
                      <a:pt x="7288" y="1"/>
                    </a:moveTo>
                    <a:cubicBezTo>
                      <a:pt x="6916" y="1"/>
                      <a:pt x="6550" y="187"/>
                      <a:pt x="6362" y="526"/>
                    </a:cubicBezTo>
                    <a:lnTo>
                      <a:pt x="6027" y="1083"/>
                    </a:lnTo>
                    <a:cubicBezTo>
                      <a:pt x="5954" y="1205"/>
                      <a:pt x="5818" y="1284"/>
                      <a:pt x="5673" y="1284"/>
                    </a:cubicBezTo>
                    <a:cubicBezTo>
                      <a:pt x="5652" y="1284"/>
                      <a:pt x="5630" y="1282"/>
                      <a:pt x="5609" y="1279"/>
                    </a:cubicBezTo>
                    <a:cubicBezTo>
                      <a:pt x="5469" y="1265"/>
                      <a:pt x="5323" y="1258"/>
                      <a:pt x="5180" y="1258"/>
                    </a:cubicBezTo>
                    <a:cubicBezTo>
                      <a:pt x="5037" y="1258"/>
                      <a:pt x="4897" y="1265"/>
                      <a:pt x="4772" y="1279"/>
                    </a:cubicBezTo>
                    <a:cubicBezTo>
                      <a:pt x="4746" y="1282"/>
                      <a:pt x="4722" y="1284"/>
                      <a:pt x="4697" y="1284"/>
                    </a:cubicBezTo>
                    <a:cubicBezTo>
                      <a:pt x="4534" y="1284"/>
                      <a:pt x="4398" y="1205"/>
                      <a:pt x="4325" y="1083"/>
                    </a:cubicBezTo>
                    <a:lnTo>
                      <a:pt x="4018" y="581"/>
                    </a:lnTo>
                    <a:cubicBezTo>
                      <a:pt x="3830" y="243"/>
                      <a:pt x="3465" y="44"/>
                      <a:pt x="3093" y="44"/>
                    </a:cubicBezTo>
                    <a:cubicBezTo>
                      <a:pt x="2913" y="44"/>
                      <a:pt x="2731" y="91"/>
                      <a:pt x="2568" y="191"/>
                    </a:cubicBezTo>
                    <a:cubicBezTo>
                      <a:pt x="2065" y="470"/>
                      <a:pt x="1898" y="1139"/>
                      <a:pt x="2177" y="1641"/>
                    </a:cubicBezTo>
                    <a:lnTo>
                      <a:pt x="2512" y="2199"/>
                    </a:lnTo>
                    <a:cubicBezTo>
                      <a:pt x="2595" y="2339"/>
                      <a:pt x="2595" y="2506"/>
                      <a:pt x="2484" y="2646"/>
                    </a:cubicBezTo>
                    <a:cubicBezTo>
                      <a:pt x="2316" y="2897"/>
                      <a:pt x="2177" y="3120"/>
                      <a:pt x="2093" y="3399"/>
                    </a:cubicBezTo>
                    <a:cubicBezTo>
                      <a:pt x="2010" y="3567"/>
                      <a:pt x="1870" y="3678"/>
                      <a:pt x="1703" y="3678"/>
                    </a:cubicBezTo>
                    <a:lnTo>
                      <a:pt x="1061" y="3678"/>
                    </a:lnTo>
                    <a:cubicBezTo>
                      <a:pt x="475" y="3678"/>
                      <a:pt x="1" y="4152"/>
                      <a:pt x="1" y="4738"/>
                    </a:cubicBezTo>
                    <a:cubicBezTo>
                      <a:pt x="1" y="5324"/>
                      <a:pt x="475" y="5798"/>
                      <a:pt x="1061" y="5798"/>
                    </a:cubicBezTo>
                    <a:lnTo>
                      <a:pt x="1786" y="5798"/>
                    </a:lnTo>
                    <a:cubicBezTo>
                      <a:pt x="1954" y="5798"/>
                      <a:pt x="2093" y="5910"/>
                      <a:pt x="2149" y="6050"/>
                    </a:cubicBezTo>
                    <a:cubicBezTo>
                      <a:pt x="2261" y="6273"/>
                      <a:pt x="2400" y="6496"/>
                      <a:pt x="2568" y="6719"/>
                    </a:cubicBezTo>
                    <a:cubicBezTo>
                      <a:pt x="2679" y="6859"/>
                      <a:pt x="2707" y="7054"/>
                      <a:pt x="2623" y="7193"/>
                    </a:cubicBezTo>
                    <a:lnTo>
                      <a:pt x="2289" y="7779"/>
                    </a:lnTo>
                    <a:cubicBezTo>
                      <a:pt x="2121" y="8030"/>
                      <a:pt x="2093" y="8309"/>
                      <a:pt x="2177" y="8588"/>
                    </a:cubicBezTo>
                    <a:cubicBezTo>
                      <a:pt x="2233" y="8867"/>
                      <a:pt x="2428" y="9091"/>
                      <a:pt x="2679" y="9230"/>
                    </a:cubicBezTo>
                    <a:cubicBezTo>
                      <a:pt x="2819" y="9342"/>
                      <a:pt x="3014" y="9370"/>
                      <a:pt x="3209" y="9370"/>
                    </a:cubicBezTo>
                    <a:cubicBezTo>
                      <a:pt x="3572" y="9370"/>
                      <a:pt x="3935" y="9174"/>
                      <a:pt x="4130" y="8839"/>
                    </a:cubicBezTo>
                    <a:lnTo>
                      <a:pt x="4493" y="8198"/>
                    </a:lnTo>
                    <a:cubicBezTo>
                      <a:pt x="4576" y="8058"/>
                      <a:pt x="4716" y="7975"/>
                      <a:pt x="4883" y="7975"/>
                    </a:cubicBezTo>
                    <a:lnTo>
                      <a:pt x="4939" y="7975"/>
                    </a:lnTo>
                    <a:cubicBezTo>
                      <a:pt x="5051" y="7989"/>
                      <a:pt x="5169" y="7995"/>
                      <a:pt x="5291" y="7995"/>
                    </a:cubicBezTo>
                    <a:cubicBezTo>
                      <a:pt x="5413" y="7995"/>
                      <a:pt x="5539" y="7989"/>
                      <a:pt x="5664" y="7975"/>
                    </a:cubicBezTo>
                    <a:cubicBezTo>
                      <a:pt x="5686" y="7971"/>
                      <a:pt x="5708" y="7969"/>
                      <a:pt x="5729" y="7969"/>
                    </a:cubicBezTo>
                    <a:cubicBezTo>
                      <a:pt x="5874" y="7969"/>
                      <a:pt x="6010" y="8048"/>
                      <a:pt x="6083" y="8170"/>
                    </a:cubicBezTo>
                    <a:lnTo>
                      <a:pt x="6446" y="8784"/>
                    </a:lnTo>
                    <a:cubicBezTo>
                      <a:pt x="6633" y="9122"/>
                      <a:pt x="6999" y="9321"/>
                      <a:pt x="7371" y="9321"/>
                    </a:cubicBezTo>
                    <a:cubicBezTo>
                      <a:pt x="7551" y="9321"/>
                      <a:pt x="7732" y="9274"/>
                      <a:pt x="7896" y="9174"/>
                    </a:cubicBezTo>
                    <a:cubicBezTo>
                      <a:pt x="8398" y="8895"/>
                      <a:pt x="8594" y="8254"/>
                      <a:pt x="8287" y="7723"/>
                    </a:cubicBezTo>
                    <a:lnTo>
                      <a:pt x="7896" y="7082"/>
                    </a:lnTo>
                    <a:cubicBezTo>
                      <a:pt x="7813" y="6942"/>
                      <a:pt x="7840" y="6747"/>
                      <a:pt x="7952" y="6608"/>
                    </a:cubicBezTo>
                    <a:cubicBezTo>
                      <a:pt x="8092" y="6412"/>
                      <a:pt x="8203" y="6189"/>
                      <a:pt x="8315" y="5966"/>
                    </a:cubicBezTo>
                    <a:cubicBezTo>
                      <a:pt x="8371" y="5798"/>
                      <a:pt x="8538" y="5687"/>
                      <a:pt x="8705" y="5687"/>
                    </a:cubicBezTo>
                    <a:lnTo>
                      <a:pt x="9403" y="5687"/>
                    </a:lnTo>
                    <a:cubicBezTo>
                      <a:pt x="9989" y="5687"/>
                      <a:pt x="10463" y="5213"/>
                      <a:pt x="10463" y="4627"/>
                    </a:cubicBezTo>
                    <a:cubicBezTo>
                      <a:pt x="10463" y="4041"/>
                      <a:pt x="9989" y="3567"/>
                      <a:pt x="9403" y="3567"/>
                    </a:cubicBezTo>
                    <a:lnTo>
                      <a:pt x="8705" y="3567"/>
                    </a:lnTo>
                    <a:cubicBezTo>
                      <a:pt x="8538" y="3567"/>
                      <a:pt x="8371" y="3455"/>
                      <a:pt x="8315" y="3288"/>
                    </a:cubicBezTo>
                    <a:cubicBezTo>
                      <a:pt x="8203" y="3064"/>
                      <a:pt x="8064" y="2813"/>
                      <a:pt x="7924" y="2618"/>
                    </a:cubicBezTo>
                    <a:cubicBezTo>
                      <a:pt x="7813" y="2478"/>
                      <a:pt x="7785" y="2283"/>
                      <a:pt x="7868" y="2144"/>
                    </a:cubicBezTo>
                    <a:lnTo>
                      <a:pt x="8203" y="1586"/>
                    </a:lnTo>
                    <a:cubicBezTo>
                      <a:pt x="8482" y="1083"/>
                      <a:pt x="8315" y="414"/>
                      <a:pt x="7813" y="135"/>
                    </a:cubicBezTo>
                    <a:cubicBezTo>
                      <a:pt x="7649" y="44"/>
                      <a:pt x="7468" y="1"/>
                      <a:pt x="7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4;p39"/>
              <p:cNvSpPr/>
              <p:nvPr/>
            </p:nvSpPr>
            <p:spPr>
              <a:xfrm>
                <a:off x="6509602" y="2149721"/>
                <a:ext cx="287169" cy="125689"/>
              </a:xfrm>
              <a:custGeom>
                <a:avLst/>
                <a:gdLst/>
                <a:ahLst/>
                <a:cxnLst/>
                <a:rect l="l" t="t" r="r" b="b"/>
                <a:pathLst>
                  <a:path w="10519" h="4604" extrusionOk="0">
                    <a:moveTo>
                      <a:pt x="336" y="0"/>
                    </a:moveTo>
                    <a:cubicBezTo>
                      <a:pt x="168" y="0"/>
                      <a:pt x="1" y="140"/>
                      <a:pt x="1" y="335"/>
                    </a:cubicBezTo>
                    <a:lnTo>
                      <a:pt x="1" y="4269"/>
                    </a:lnTo>
                    <a:cubicBezTo>
                      <a:pt x="1" y="4464"/>
                      <a:pt x="168" y="4604"/>
                      <a:pt x="336" y="4604"/>
                    </a:cubicBezTo>
                    <a:lnTo>
                      <a:pt x="10212" y="4604"/>
                    </a:lnTo>
                    <a:cubicBezTo>
                      <a:pt x="10379" y="4604"/>
                      <a:pt x="10519" y="4464"/>
                      <a:pt x="10519" y="4269"/>
                    </a:cubicBezTo>
                    <a:lnTo>
                      <a:pt x="10519" y="307"/>
                    </a:lnTo>
                    <a:cubicBezTo>
                      <a:pt x="10519" y="140"/>
                      <a:pt x="10379" y="0"/>
                      <a:pt x="10212" y="0"/>
                    </a:cubicBezTo>
                    <a:cubicBezTo>
                      <a:pt x="10017" y="0"/>
                      <a:pt x="9877" y="140"/>
                      <a:pt x="9877" y="307"/>
                    </a:cubicBezTo>
                    <a:lnTo>
                      <a:pt x="9877" y="3934"/>
                    </a:lnTo>
                    <a:lnTo>
                      <a:pt x="670" y="3934"/>
                    </a:lnTo>
                    <a:lnTo>
                      <a:pt x="670" y="335"/>
                    </a:lnTo>
                    <a:cubicBezTo>
                      <a:pt x="670" y="140"/>
                      <a:pt x="53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5;p39"/>
              <p:cNvSpPr/>
              <p:nvPr/>
            </p:nvSpPr>
            <p:spPr>
              <a:xfrm>
                <a:off x="6488281" y="2233150"/>
                <a:ext cx="60961" cy="66639"/>
              </a:xfrm>
              <a:custGeom>
                <a:avLst/>
                <a:gdLst/>
                <a:ahLst/>
                <a:cxnLst/>
                <a:rect l="l" t="t" r="r" b="b"/>
                <a:pathLst>
                  <a:path w="2233" h="2441" extrusionOk="0">
                    <a:moveTo>
                      <a:pt x="1897" y="0"/>
                    </a:moveTo>
                    <a:cubicBezTo>
                      <a:pt x="1800" y="0"/>
                      <a:pt x="1700" y="44"/>
                      <a:pt x="1619" y="125"/>
                    </a:cubicBezTo>
                    <a:lnTo>
                      <a:pt x="112" y="1883"/>
                    </a:lnTo>
                    <a:cubicBezTo>
                      <a:pt x="1" y="2022"/>
                      <a:pt x="29" y="2245"/>
                      <a:pt x="140" y="2357"/>
                    </a:cubicBezTo>
                    <a:cubicBezTo>
                      <a:pt x="224" y="2413"/>
                      <a:pt x="280" y="2441"/>
                      <a:pt x="363" y="2441"/>
                    </a:cubicBezTo>
                    <a:cubicBezTo>
                      <a:pt x="447" y="2441"/>
                      <a:pt x="559" y="2385"/>
                      <a:pt x="614" y="2301"/>
                    </a:cubicBezTo>
                    <a:lnTo>
                      <a:pt x="2121" y="543"/>
                    </a:lnTo>
                    <a:cubicBezTo>
                      <a:pt x="2233" y="404"/>
                      <a:pt x="2233" y="209"/>
                      <a:pt x="2093" y="69"/>
                    </a:cubicBezTo>
                    <a:cubicBezTo>
                      <a:pt x="2035" y="23"/>
                      <a:pt x="196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6;p39"/>
              <p:cNvSpPr/>
              <p:nvPr/>
            </p:nvSpPr>
            <p:spPr>
              <a:xfrm>
                <a:off x="6757896" y="2233150"/>
                <a:ext cx="60961" cy="66639"/>
              </a:xfrm>
              <a:custGeom>
                <a:avLst/>
                <a:gdLst/>
                <a:ahLst/>
                <a:cxnLst/>
                <a:rect l="l" t="t" r="r" b="b"/>
                <a:pathLst>
                  <a:path w="2233" h="2441" extrusionOk="0">
                    <a:moveTo>
                      <a:pt x="1884" y="0"/>
                    </a:moveTo>
                    <a:cubicBezTo>
                      <a:pt x="1787" y="0"/>
                      <a:pt x="1684" y="44"/>
                      <a:pt x="1619" y="125"/>
                    </a:cubicBezTo>
                    <a:lnTo>
                      <a:pt x="113" y="1883"/>
                    </a:lnTo>
                    <a:cubicBezTo>
                      <a:pt x="1" y="2022"/>
                      <a:pt x="1" y="2245"/>
                      <a:pt x="140" y="2357"/>
                    </a:cubicBezTo>
                    <a:cubicBezTo>
                      <a:pt x="196" y="2413"/>
                      <a:pt x="280" y="2441"/>
                      <a:pt x="364" y="2441"/>
                    </a:cubicBezTo>
                    <a:cubicBezTo>
                      <a:pt x="447" y="2441"/>
                      <a:pt x="531" y="2385"/>
                      <a:pt x="615" y="2301"/>
                    </a:cubicBezTo>
                    <a:lnTo>
                      <a:pt x="2121" y="543"/>
                    </a:lnTo>
                    <a:cubicBezTo>
                      <a:pt x="2233" y="404"/>
                      <a:pt x="2205" y="209"/>
                      <a:pt x="2065" y="69"/>
                    </a:cubicBezTo>
                    <a:cubicBezTo>
                      <a:pt x="2019" y="23"/>
                      <a:pt x="1953" y="0"/>
                      <a:pt x="1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5013789" y="1761832"/>
            <a:ext cx="3410211" cy="2452359"/>
            <a:chOff x="5013789" y="1833394"/>
            <a:chExt cx="3410211" cy="2452359"/>
          </a:xfrm>
        </p:grpSpPr>
        <p:grpSp>
          <p:nvGrpSpPr>
            <p:cNvPr id="14" name="Group 13"/>
            <p:cNvGrpSpPr/>
            <p:nvPr/>
          </p:nvGrpSpPr>
          <p:grpSpPr>
            <a:xfrm>
              <a:off x="5013789" y="2085654"/>
              <a:ext cx="3410211" cy="2200099"/>
              <a:chOff x="5013789" y="2085654"/>
              <a:chExt cx="3410211" cy="2537717"/>
            </a:xfrm>
          </p:grpSpPr>
          <p:sp>
            <p:nvSpPr>
              <p:cNvPr id="27" name="Rounded Rectangle 26"/>
              <p:cNvSpPr/>
              <p:nvPr/>
            </p:nvSpPr>
            <p:spPr>
              <a:xfrm>
                <a:off x="5013789"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57222" y="2326363"/>
                <a:ext cx="3123344" cy="1754326"/>
              </a:xfrm>
              <a:prstGeom prst="rect">
                <a:avLst/>
              </a:prstGeom>
            </p:spPr>
            <p:txBody>
              <a:bodyPr wrap="square">
                <a:spAutoFit/>
              </a:bodyPr>
              <a:lstStyle/>
              <a:p>
                <a:pPr algn="ctr">
                  <a:lnSpc>
                    <a:spcPct val="150000"/>
                  </a:lnSpc>
                </a:pPr>
                <a:r>
                  <a:rPr lang="vi-VN" sz="2400" b="1" smtClean="0"/>
                  <a:t>Chuẩn </a:t>
                </a:r>
                <a:r>
                  <a:rPr lang="vi-VN" sz="2400" b="1"/>
                  <a:t>bị bài mới: “Phân tích đặc điểm khí hậu Việt Nam”.</a:t>
                </a:r>
                <a:endParaRPr lang="en-US" sz="2400" b="1"/>
              </a:p>
            </p:txBody>
          </p:sp>
        </p:grpSp>
        <p:grpSp>
          <p:nvGrpSpPr>
            <p:cNvPr id="31" name="Google Shape;693;p39"/>
            <p:cNvGrpSpPr/>
            <p:nvPr/>
          </p:nvGrpSpPr>
          <p:grpSpPr>
            <a:xfrm>
              <a:off x="6314919" y="1833394"/>
              <a:ext cx="807949" cy="504520"/>
              <a:chOff x="2122547" y="1771179"/>
              <a:chExt cx="1028227" cy="627627"/>
            </a:xfrm>
          </p:grpSpPr>
          <p:sp>
            <p:nvSpPr>
              <p:cNvPr id="32" name="Google Shape;694;p39"/>
              <p:cNvSpPr/>
              <p:nvPr/>
            </p:nvSpPr>
            <p:spPr>
              <a:xfrm>
                <a:off x="2820199" y="2084965"/>
                <a:ext cx="84575" cy="112012"/>
              </a:xfrm>
              <a:custGeom>
                <a:avLst/>
                <a:gdLst/>
                <a:ahLst/>
                <a:cxnLst/>
                <a:rect l="l" t="t" r="r" b="b"/>
                <a:pathLst>
                  <a:path w="3098" h="4103" extrusionOk="0">
                    <a:moveTo>
                      <a:pt x="1" y="1"/>
                    </a:moveTo>
                    <a:lnTo>
                      <a:pt x="1" y="4102"/>
                    </a:lnTo>
                    <a:lnTo>
                      <a:pt x="1312" y="4102"/>
                    </a:lnTo>
                    <a:cubicBezTo>
                      <a:pt x="2288" y="4102"/>
                      <a:pt x="3097" y="3293"/>
                      <a:pt x="3097" y="2317"/>
                    </a:cubicBezTo>
                    <a:lnTo>
                      <a:pt x="3097" y="1787"/>
                    </a:lnTo>
                    <a:cubicBezTo>
                      <a:pt x="3097" y="810"/>
                      <a:pt x="2288" y="1"/>
                      <a:pt x="1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5;p39"/>
              <p:cNvSpPr/>
              <p:nvPr/>
            </p:nvSpPr>
            <p:spPr>
              <a:xfrm>
                <a:off x="2286292" y="2084965"/>
                <a:ext cx="457002" cy="112012"/>
              </a:xfrm>
              <a:custGeom>
                <a:avLst/>
                <a:gdLst/>
                <a:ahLst/>
                <a:cxnLst/>
                <a:rect l="l" t="t" r="r" b="b"/>
                <a:pathLst>
                  <a:path w="16740" h="4103" extrusionOk="0">
                    <a:moveTo>
                      <a:pt x="0" y="1"/>
                    </a:moveTo>
                    <a:lnTo>
                      <a:pt x="0" y="4102"/>
                    </a:lnTo>
                    <a:lnTo>
                      <a:pt x="16740" y="4102"/>
                    </a:lnTo>
                    <a:lnTo>
                      <a:pt x="16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6;p39"/>
              <p:cNvSpPr/>
              <p:nvPr/>
            </p:nvSpPr>
            <p:spPr>
              <a:xfrm>
                <a:off x="2639691" y="2243387"/>
                <a:ext cx="342779" cy="117335"/>
              </a:xfrm>
              <a:custGeom>
                <a:avLst/>
                <a:gdLst/>
                <a:ahLst/>
                <a:cxnLst/>
                <a:rect l="l" t="t" r="r" b="b"/>
                <a:pathLst>
                  <a:path w="12556" h="4298" extrusionOk="0">
                    <a:moveTo>
                      <a:pt x="11913" y="671"/>
                    </a:moveTo>
                    <a:lnTo>
                      <a:pt x="11913" y="3628"/>
                    </a:lnTo>
                    <a:lnTo>
                      <a:pt x="642" y="3628"/>
                    </a:lnTo>
                    <a:lnTo>
                      <a:pt x="642" y="671"/>
                    </a:lnTo>
                    <a:close/>
                    <a:moveTo>
                      <a:pt x="335" y="1"/>
                    </a:moveTo>
                    <a:cubicBezTo>
                      <a:pt x="140" y="1"/>
                      <a:pt x="1" y="140"/>
                      <a:pt x="1" y="336"/>
                    </a:cubicBezTo>
                    <a:lnTo>
                      <a:pt x="1" y="3963"/>
                    </a:lnTo>
                    <a:cubicBezTo>
                      <a:pt x="1" y="4130"/>
                      <a:pt x="140" y="4297"/>
                      <a:pt x="335" y="4297"/>
                    </a:cubicBezTo>
                    <a:lnTo>
                      <a:pt x="12220" y="4297"/>
                    </a:lnTo>
                    <a:cubicBezTo>
                      <a:pt x="12416" y="4297"/>
                      <a:pt x="12555" y="4130"/>
                      <a:pt x="12555" y="3963"/>
                    </a:cubicBezTo>
                    <a:lnTo>
                      <a:pt x="12555" y="336"/>
                    </a:lnTo>
                    <a:cubicBezTo>
                      <a:pt x="12555" y="140"/>
                      <a:pt x="12416" y="1"/>
                      <a:pt x="12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7;p39"/>
              <p:cNvSpPr/>
              <p:nvPr/>
            </p:nvSpPr>
            <p:spPr>
              <a:xfrm>
                <a:off x="2241357" y="1771179"/>
                <a:ext cx="779197" cy="627627"/>
              </a:xfrm>
              <a:custGeom>
                <a:avLst/>
                <a:gdLst/>
                <a:ahLst/>
                <a:cxnLst/>
                <a:rect l="l" t="t" r="r" b="b"/>
                <a:pathLst>
                  <a:path w="28542" h="22990" extrusionOk="0">
                    <a:moveTo>
                      <a:pt x="27899" y="670"/>
                    </a:moveTo>
                    <a:lnTo>
                      <a:pt x="27899" y="2874"/>
                    </a:lnTo>
                    <a:lnTo>
                      <a:pt x="27146" y="2874"/>
                    </a:lnTo>
                    <a:lnTo>
                      <a:pt x="27146" y="1730"/>
                    </a:lnTo>
                    <a:cubicBezTo>
                      <a:pt x="27146" y="1535"/>
                      <a:pt x="27007" y="1396"/>
                      <a:pt x="26811" y="1396"/>
                    </a:cubicBezTo>
                    <a:lnTo>
                      <a:pt x="3097" y="1396"/>
                    </a:lnTo>
                    <a:cubicBezTo>
                      <a:pt x="2930" y="1396"/>
                      <a:pt x="2790" y="1535"/>
                      <a:pt x="2790" y="1730"/>
                    </a:cubicBezTo>
                    <a:lnTo>
                      <a:pt x="2790" y="10853"/>
                    </a:lnTo>
                    <a:lnTo>
                      <a:pt x="1367" y="10853"/>
                    </a:lnTo>
                    <a:cubicBezTo>
                      <a:pt x="1312" y="10853"/>
                      <a:pt x="1256" y="10853"/>
                      <a:pt x="1172" y="10881"/>
                    </a:cubicBezTo>
                    <a:lnTo>
                      <a:pt x="642" y="11132"/>
                    </a:lnTo>
                    <a:lnTo>
                      <a:pt x="642" y="670"/>
                    </a:lnTo>
                    <a:close/>
                    <a:moveTo>
                      <a:pt x="27899" y="8287"/>
                    </a:moveTo>
                    <a:lnTo>
                      <a:pt x="27899" y="22320"/>
                    </a:lnTo>
                    <a:lnTo>
                      <a:pt x="642" y="22320"/>
                    </a:lnTo>
                    <a:lnTo>
                      <a:pt x="642" y="15987"/>
                    </a:lnTo>
                    <a:lnTo>
                      <a:pt x="1200" y="16210"/>
                    </a:lnTo>
                    <a:cubicBezTo>
                      <a:pt x="1228" y="16238"/>
                      <a:pt x="1284" y="16238"/>
                      <a:pt x="1312" y="16238"/>
                    </a:cubicBezTo>
                    <a:lnTo>
                      <a:pt x="2790" y="16238"/>
                    </a:lnTo>
                    <a:lnTo>
                      <a:pt x="2790" y="21260"/>
                    </a:lnTo>
                    <a:cubicBezTo>
                      <a:pt x="2790" y="21427"/>
                      <a:pt x="2930" y="21594"/>
                      <a:pt x="3097" y="21594"/>
                    </a:cubicBezTo>
                    <a:lnTo>
                      <a:pt x="26811" y="21594"/>
                    </a:lnTo>
                    <a:cubicBezTo>
                      <a:pt x="27007" y="21594"/>
                      <a:pt x="27146" y="21427"/>
                      <a:pt x="27146" y="21260"/>
                    </a:cubicBezTo>
                    <a:lnTo>
                      <a:pt x="27146" y="8287"/>
                    </a:lnTo>
                    <a:close/>
                    <a:moveTo>
                      <a:pt x="307" y="1"/>
                    </a:moveTo>
                    <a:cubicBezTo>
                      <a:pt x="140" y="1"/>
                      <a:pt x="0" y="140"/>
                      <a:pt x="0" y="335"/>
                    </a:cubicBezTo>
                    <a:lnTo>
                      <a:pt x="0" y="11634"/>
                    </a:lnTo>
                    <a:cubicBezTo>
                      <a:pt x="0" y="11746"/>
                      <a:pt x="56" y="11830"/>
                      <a:pt x="140" y="11886"/>
                    </a:cubicBezTo>
                    <a:cubicBezTo>
                      <a:pt x="186" y="11932"/>
                      <a:pt x="249" y="11952"/>
                      <a:pt x="310" y="11952"/>
                    </a:cubicBezTo>
                    <a:cubicBezTo>
                      <a:pt x="360" y="11952"/>
                      <a:pt x="409" y="11939"/>
                      <a:pt x="447" y="11913"/>
                    </a:cubicBezTo>
                    <a:lnTo>
                      <a:pt x="1005" y="11662"/>
                    </a:lnTo>
                    <a:lnTo>
                      <a:pt x="1005" y="15429"/>
                    </a:lnTo>
                    <a:lnTo>
                      <a:pt x="447" y="15178"/>
                    </a:lnTo>
                    <a:cubicBezTo>
                      <a:pt x="401" y="15166"/>
                      <a:pt x="354" y="15159"/>
                      <a:pt x="310" y="15159"/>
                    </a:cubicBezTo>
                    <a:cubicBezTo>
                      <a:pt x="247" y="15159"/>
                      <a:pt x="189" y="15173"/>
                      <a:pt x="140" y="15206"/>
                    </a:cubicBezTo>
                    <a:cubicBezTo>
                      <a:pt x="56" y="15261"/>
                      <a:pt x="0" y="15373"/>
                      <a:pt x="0" y="15485"/>
                    </a:cubicBezTo>
                    <a:lnTo>
                      <a:pt x="0" y="22655"/>
                    </a:lnTo>
                    <a:cubicBezTo>
                      <a:pt x="0" y="22822"/>
                      <a:pt x="140" y="22989"/>
                      <a:pt x="307" y="22989"/>
                    </a:cubicBezTo>
                    <a:lnTo>
                      <a:pt x="28206" y="22989"/>
                    </a:lnTo>
                    <a:cubicBezTo>
                      <a:pt x="28402" y="22989"/>
                      <a:pt x="28541" y="22822"/>
                      <a:pt x="28541" y="22655"/>
                    </a:cubicBezTo>
                    <a:lnTo>
                      <a:pt x="28541" y="7952"/>
                    </a:lnTo>
                    <a:cubicBezTo>
                      <a:pt x="28541" y="7784"/>
                      <a:pt x="28402" y="7617"/>
                      <a:pt x="28206" y="7617"/>
                    </a:cubicBezTo>
                    <a:lnTo>
                      <a:pt x="26811" y="7617"/>
                    </a:lnTo>
                    <a:cubicBezTo>
                      <a:pt x="26644" y="7617"/>
                      <a:pt x="26504" y="7784"/>
                      <a:pt x="26504" y="7952"/>
                    </a:cubicBezTo>
                    <a:lnTo>
                      <a:pt x="26504" y="20925"/>
                    </a:lnTo>
                    <a:lnTo>
                      <a:pt x="3432" y="20925"/>
                    </a:lnTo>
                    <a:lnTo>
                      <a:pt x="3432" y="15931"/>
                    </a:lnTo>
                    <a:cubicBezTo>
                      <a:pt x="3432" y="15736"/>
                      <a:pt x="3292" y="15596"/>
                      <a:pt x="3097" y="15596"/>
                    </a:cubicBezTo>
                    <a:lnTo>
                      <a:pt x="1646" y="15596"/>
                    </a:lnTo>
                    <a:lnTo>
                      <a:pt x="1646" y="11495"/>
                    </a:lnTo>
                    <a:lnTo>
                      <a:pt x="3097" y="11495"/>
                    </a:lnTo>
                    <a:cubicBezTo>
                      <a:pt x="3292" y="11495"/>
                      <a:pt x="3432" y="11355"/>
                      <a:pt x="3432" y="11188"/>
                    </a:cubicBezTo>
                    <a:lnTo>
                      <a:pt x="3432" y="2065"/>
                    </a:lnTo>
                    <a:lnTo>
                      <a:pt x="26504" y="2065"/>
                    </a:lnTo>
                    <a:lnTo>
                      <a:pt x="26504" y="3209"/>
                    </a:lnTo>
                    <a:cubicBezTo>
                      <a:pt x="26504" y="3376"/>
                      <a:pt x="26644" y="3544"/>
                      <a:pt x="26811" y="3544"/>
                    </a:cubicBezTo>
                    <a:lnTo>
                      <a:pt x="28206" y="3544"/>
                    </a:lnTo>
                    <a:cubicBezTo>
                      <a:pt x="28402" y="3544"/>
                      <a:pt x="28541" y="3376"/>
                      <a:pt x="28541" y="3209"/>
                    </a:cubicBezTo>
                    <a:lnTo>
                      <a:pt x="28541" y="335"/>
                    </a:lnTo>
                    <a:cubicBezTo>
                      <a:pt x="28541" y="140"/>
                      <a:pt x="28402" y="1"/>
                      <a:pt x="2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8;p39"/>
              <p:cNvSpPr/>
              <p:nvPr/>
            </p:nvSpPr>
            <p:spPr>
              <a:xfrm>
                <a:off x="2317524" y="1809263"/>
                <a:ext cx="664946" cy="551460"/>
              </a:xfrm>
              <a:custGeom>
                <a:avLst/>
                <a:gdLst/>
                <a:ahLst/>
                <a:cxnLst/>
                <a:rect l="l" t="t" r="r" b="b"/>
                <a:pathLst>
                  <a:path w="24357" h="20200" extrusionOk="0">
                    <a:moveTo>
                      <a:pt x="23714" y="670"/>
                    </a:moveTo>
                    <a:lnTo>
                      <a:pt x="23714" y="1479"/>
                    </a:lnTo>
                    <a:lnTo>
                      <a:pt x="1897" y="1479"/>
                    </a:lnTo>
                    <a:cubicBezTo>
                      <a:pt x="1702" y="1479"/>
                      <a:pt x="1563" y="1619"/>
                      <a:pt x="1563" y="1814"/>
                    </a:cubicBezTo>
                    <a:lnTo>
                      <a:pt x="1563" y="6557"/>
                    </a:lnTo>
                    <a:cubicBezTo>
                      <a:pt x="1563" y="6752"/>
                      <a:pt x="1702" y="6892"/>
                      <a:pt x="1897" y="6892"/>
                    </a:cubicBezTo>
                    <a:lnTo>
                      <a:pt x="23714" y="6892"/>
                    </a:lnTo>
                    <a:lnTo>
                      <a:pt x="23714" y="19530"/>
                    </a:lnTo>
                    <a:lnTo>
                      <a:pt x="642" y="19530"/>
                    </a:lnTo>
                    <a:lnTo>
                      <a:pt x="642" y="14843"/>
                    </a:lnTo>
                    <a:lnTo>
                      <a:pt x="19725" y="14843"/>
                    </a:lnTo>
                    <a:cubicBezTo>
                      <a:pt x="21064" y="14843"/>
                      <a:pt x="22152" y="13755"/>
                      <a:pt x="22152" y="12416"/>
                    </a:cubicBezTo>
                    <a:lnTo>
                      <a:pt x="22152" y="11886"/>
                    </a:lnTo>
                    <a:cubicBezTo>
                      <a:pt x="22152" y="10546"/>
                      <a:pt x="21064" y="9458"/>
                      <a:pt x="19725" y="9458"/>
                    </a:cubicBezTo>
                    <a:lnTo>
                      <a:pt x="642" y="9458"/>
                    </a:lnTo>
                    <a:lnTo>
                      <a:pt x="642" y="670"/>
                    </a:lnTo>
                    <a:close/>
                    <a:moveTo>
                      <a:pt x="307" y="1"/>
                    </a:moveTo>
                    <a:cubicBezTo>
                      <a:pt x="140" y="1"/>
                      <a:pt x="0" y="140"/>
                      <a:pt x="0" y="335"/>
                    </a:cubicBezTo>
                    <a:lnTo>
                      <a:pt x="0" y="9793"/>
                    </a:lnTo>
                    <a:cubicBezTo>
                      <a:pt x="0" y="9960"/>
                      <a:pt x="140" y="10100"/>
                      <a:pt x="307" y="10100"/>
                    </a:cubicBezTo>
                    <a:lnTo>
                      <a:pt x="19725" y="10100"/>
                    </a:lnTo>
                    <a:cubicBezTo>
                      <a:pt x="20701" y="10100"/>
                      <a:pt x="21510" y="10909"/>
                      <a:pt x="21510" y="11886"/>
                    </a:cubicBezTo>
                    <a:lnTo>
                      <a:pt x="21510" y="12416"/>
                    </a:lnTo>
                    <a:cubicBezTo>
                      <a:pt x="21510" y="13392"/>
                      <a:pt x="20701" y="14201"/>
                      <a:pt x="19725" y="14201"/>
                    </a:cubicBezTo>
                    <a:lnTo>
                      <a:pt x="307" y="14201"/>
                    </a:lnTo>
                    <a:cubicBezTo>
                      <a:pt x="140" y="14201"/>
                      <a:pt x="0" y="14341"/>
                      <a:pt x="0" y="14536"/>
                    </a:cubicBezTo>
                    <a:lnTo>
                      <a:pt x="0" y="19865"/>
                    </a:lnTo>
                    <a:cubicBezTo>
                      <a:pt x="0" y="20032"/>
                      <a:pt x="140" y="20199"/>
                      <a:pt x="307" y="20199"/>
                    </a:cubicBezTo>
                    <a:lnTo>
                      <a:pt x="24021" y="20199"/>
                    </a:lnTo>
                    <a:cubicBezTo>
                      <a:pt x="24217" y="20199"/>
                      <a:pt x="24356" y="20032"/>
                      <a:pt x="24356" y="19865"/>
                    </a:cubicBezTo>
                    <a:lnTo>
                      <a:pt x="24356" y="6557"/>
                    </a:lnTo>
                    <a:cubicBezTo>
                      <a:pt x="24356" y="6389"/>
                      <a:pt x="24217" y="6222"/>
                      <a:pt x="24021" y="6222"/>
                    </a:cubicBezTo>
                    <a:lnTo>
                      <a:pt x="2232" y="6222"/>
                    </a:lnTo>
                    <a:lnTo>
                      <a:pt x="2232" y="2149"/>
                    </a:lnTo>
                    <a:lnTo>
                      <a:pt x="24021" y="2149"/>
                    </a:lnTo>
                    <a:cubicBezTo>
                      <a:pt x="24217" y="2149"/>
                      <a:pt x="24356" y="1981"/>
                      <a:pt x="24356" y="1814"/>
                    </a:cubicBezTo>
                    <a:lnTo>
                      <a:pt x="24356" y="335"/>
                    </a:lnTo>
                    <a:cubicBezTo>
                      <a:pt x="24356" y="140"/>
                      <a:pt x="24217" y="1"/>
                      <a:pt x="24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99;p39"/>
              <p:cNvSpPr/>
              <p:nvPr/>
            </p:nvSpPr>
            <p:spPr>
              <a:xfrm>
                <a:off x="2360166" y="1849639"/>
                <a:ext cx="790608" cy="147775"/>
              </a:xfrm>
              <a:custGeom>
                <a:avLst/>
                <a:gdLst/>
                <a:ahLst/>
                <a:cxnLst/>
                <a:rect l="l" t="t" r="r" b="b"/>
                <a:pathLst>
                  <a:path w="28960" h="5413" extrusionOk="0">
                    <a:moveTo>
                      <a:pt x="28318" y="670"/>
                    </a:moveTo>
                    <a:lnTo>
                      <a:pt x="28318" y="4743"/>
                    </a:lnTo>
                    <a:lnTo>
                      <a:pt x="642" y="4743"/>
                    </a:lnTo>
                    <a:lnTo>
                      <a:pt x="642" y="670"/>
                    </a:lnTo>
                    <a:close/>
                    <a:moveTo>
                      <a:pt x="335" y="0"/>
                    </a:moveTo>
                    <a:cubicBezTo>
                      <a:pt x="140" y="0"/>
                      <a:pt x="1" y="140"/>
                      <a:pt x="1" y="335"/>
                    </a:cubicBezTo>
                    <a:lnTo>
                      <a:pt x="1" y="5078"/>
                    </a:lnTo>
                    <a:cubicBezTo>
                      <a:pt x="1" y="5245"/>
                      <a:pt x="140" y="5413"/>
                      <a:pt x="335" y="5413"/>
                    </a:cubicBezTo>
                    <a:lnTo>
                      <a:pt x="28625" y="5413"/>
                    </a:lnTo>
                    <a:cubicBezTo>
                      <a:pt x="28820" y="5413"/>
                      <a:pt x="28960" y="5245"/>
                      <a:pt x="28960" y="5078"/>
                    </a:cubicBezTo>
                    <a:lnTo>
                      <a:pt x="28960" y="335"/>
                    </a:lnTo>
                    <a:cubicBezTo>
                      <a:pt x="28960" y="140"/>
                      <a:pt x="28820" y="0"/>
                      <a:pt x="28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00;p39"/>
              <p:cNvSpPr/>
              <p:nvPr/>
            </p:nvSpPr>
            <p:spPr>
              <a:xfrm>
                <a:off x="2418042"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01;p39"/>
              <p:cNvSpPr/>
              <p:nvPr/>
            </p:nvSpPr>
            <p:spPr>
              <a:xfrm>
                <a:off x="2475181"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03" y="3181"/>
                      <a:pt x="670" y="3013"/>
                      <a:pt x="670" y="2846"/>
                    </a:cubicBezTo>
                    <a:lnTo>
                      <a:pt x="670" y="335"/>
                    </a:lnTo>
                    <a:cubicBezTo>
                      <a:pt x="670"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02;p39"/>
              <p:cNvSpPr/>
              <p:nvPr/>
            </p:nvSpPr>
            <p:spPr>
              <a:xfrm>
                <a:off x="2590960" y="1910573"/>
                <a:ext cx="17527" cy="86841"/>
              </a:xfrm>
              <a:custGeom>
                <a:avLst/>
                <a:gdLst/>
                <a:ahLst/>
                <a:cxnLst/>
                <a:rect l="l" t="t" r="r" b="b"/>
                <a:pathLst>
                  <a:path w="642" h="3181" extrusionOk="0">
                    <a:moveTo>
                      <a:pt x="307" y="0"/>
                    </a:moveTo>
                    <a:cubicBezTo>
                      <a:pt x="140" y="0"/>
                      <a:pt x="0" y="140"/>
                      <a:pt x="0" y="335"/>
                    </a:cubicBezTo>
                    <a:lnTo>
                      <a:pt x="0" y="2846"/>
                    </a:lnTo>
                    <a:cubicBezTo>
                      <a:pt x="0" y="3013"/>
                      <a:pt x="140" y="3181"/>
                      <a:pt x="307" y="3181"/>
                    </a:cubicBezTo>
                    <a:cubicBezTo>
                      <a:pt x="502" y="3181"/>
                      <a:pt x="642" y="3013"/>
                      <a:pt x="642" y="2846"/>
                    </a:cubicBezTo>
                    <a:lnTo>
                      <a:pt x="642" y="335"/>
                    </a:lnTo>
                    <a:cubicBezTo>
                      <a:pt x="642" y="140"/>
                      <a:pt x="502"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03;p39"/>
              <p:cNvSpPr/>
              <p:nvPr/>
            </p:nvSpPr>
            <p:spPr>
              <a:xfrm>
                <a:off x="2648072" y="1881608"/>
                <a:ext cx="18318" cy="115807"/>
              </a:xfrm>
              <a:custGeom>
                <a:avLst/>
                <a:gdLst/>
                <a:ahLst/>
                <a:cxnLst/>
                <a:rect l="l" t="t" r="r" b="b"/>
                <a:pathLst>
                  <a:path w="671"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04;p39"/>
              <p:cNvSpPr/>
              <p:nvPr/>
            </p:nvSpPr>
            <p:spPr>
              <a:xfrm>
                <a:off x="2935978" y="1881608"/>
                <a:ext cx="18291" cy="115807"/>
              </a:xfrm>
              <a:custGeom>
                <a:avLst/>
                <a:gdLst/>
                <a:ahLst/>
                <a:cxnLst/>
                <a:rect l="l" t="t" r="r" b="b"/>
                <a:pathLst>
                  <a:path w="670"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05;p39"/>
              <p:cNvSpPr/>
              <p:nvPr/>
            </p:nvSpPr>
            <p:spPr>
              <a:xfrm>
                <a:off x="2533057" y="1910573"/>
                <a:ext cx="17554" cy="86841"/>
              </a:xfrm>
              <a:custGeom>
                <a:avLst/>
                <a:gdLst/>
                <a:ahLst/>
                <a:cxnLst/>
                <a:rect l="l" t="t" r="r" b="b"/>
                <a:pathLst>
                  <a:path w="643" h="3181" extrusionOk="0">
                    <a:moveTo>
                      <a:pt x="336" y="0"/>
                    </a:moveTo>
                    <a:cubicBezTo>
                      <a:pt x="140" y="0"/>
                      <a:pt x="1" y="140"/>
                      <a:pt x="1" y="335"/>
                    </a:cubicBezTo>
                    <a:lnTo>
                      <a:pt x="1" y="2846"/>
                    </a:lnTo>
                    <a:cubicBezTo>
                      <a:pt x="1" y="3013"/>
                      <a:pt x="140" y="3181"/>
                      <a:pt x="336" y="3181"/>
                    </a:cubicBezTo>
                    <a:cubicBezTo>
                      <a:pt x="503" y="3181"/>
                      <a:pt x="642" y="3013"/>
                      <a:pt x="642" y="2846"/>
                    </a:cubicBezTo>
                    <a:lnTo>
                      <a:pt x="642" y="335"/>
                    </a:lnTo>
                    <a:cubicBezTo>
                      <a:pt x="642" y="140"/>
                      <a:pt x="503"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6;p39"/>
              <p:cNvSpPr/>
              <p:nvPr/>
            </p:nvSpPr>
            <p:spPr>
              <a:xfrm>
                <a:off x="2705948"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2" y="3013"/>
                      <a:pt x="642" y="2846"/>
                    </a:cubicBezTo>
                    <a:lnTo>
                      <a:pt x="642" y="335"/>
                    </a:lnTo>
                    <a:cubicBezTo>
                      <a:pt x="642"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7;p39"/>
              <p:cNvSpPr/>
              <p:nvPr/>
            </p:nvSpPr>
            <p:spPr>
              <a:xfrm>
                <a:off x="2763087"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30" y="3181"/>
                      <a:pt x="670" y="3013"/>
                      <a:pt x="670" y="2846"/>
                    </a:cubicBezTo>
                    <a:lnTo>
                      <a:pt x="670" y="335"/>
                    </a:lnTo>
                    <a:cubicBezTo>
                      <a:pt x="670" y="140"/>
                      <a:pt x="530"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8;p39"/>
              <p:cNvSpPr/>
              <p:nvPr/>
            </p:nvSpPr>
            <p:spPr>
              <a:xfrm>
                <a:off x="2878839"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9;p39"/>
              <p:cNvSpPr/>
              <p:nvPr/>
            </p:nvSpPr>
            <p:spPr>
              <a:xfrm>
                <a:off x="2820963" y="1910573"/>
                <a:ext cx="17554" cy="86841"/>
              </a:xfrm>
              <a:custGeom>
                <a:avLst/>
                <a:gdLst/>
                <a:ahLst/>
                <a:cxnLst/>
                <a:rect l="l" t="t" r="r" b="b"/>
                <a:pathLst>
                  <a:path w="643" h="3181" extrusionOk="0">
                    <a:moveTo>
                      <a:pt x="335" y="0"/>
                    </a:moveTo>
                    <a:cubicBezTo>
                      <a:pt x="140" y="0"/>
                      <a:pt x="1" y="140"/>
                      <a:pt x="1" y="335"/>
                    </a:cubicBezTo>
                    <a:lnTo>
                      <a:pt x="1" y="2846"/>
                    </a:lnTo>
                    <a:cubicBezTo>
                      <a:pt x="1" y="3013"/>
                      <a:pt x="140" y="3181"/>
                      <a:pt x="335" y="3181"/>
                    </a:cubicBezTo>
                    <a:cubicBezTo>
                      <a:pt x="503" y="3181"/>
                      <a:pt x="642" y="3013"/>
                      <a:pt x="642" y="2846"/>
                    </a:cubicBezTo>
                    <a:lnTo>
                      <a:pt x="642" y="335"/>
                    </a:lnTo>
                    <a:cubicBezTo>
                      <a:pt x="642"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10;p39"/>
              <p:cNvSpPr/>
              <p:nvPr/>
            </p:nvSpPr>
            <p:spPr>
              <a:xfrm>
                <a:off x="3054787" y="1885430"/>
                <a:ext cx="54109" cy="54109"/>
              </a:xfrm>
              <a:custGeom>
                <a:avLst/>
                <a:gdLst/>
                <a:ahLst/>
                <a:cxnLst/>
                <a:rect l="l" t="t" r="r" b="b"/>
                <a:pathLst>
                  <a:path w="1982" h="1982" extrusionOk="0">
                    <a:moveTo>
                      <a:pt x="1005" y="670"/>
                    </a:moveTo>
                    <a:cubicBezTo>
                      <a:pt x="1172" y="670"/>
                      <a:pt x="1340" y="810"/>
                      <a:pt x="1340" y="1005"/>
                    </a:cubicBezTo>
                    <a:cubicBezTo>
                      <a:pt x="1340" y="1172"/>
                      <a:pt x="1172" y="1340"/>
                      <a:pt x="1005" y="1340"/>
                    </a:cubicBezTo>
                    <a:cubicBezTo>
                      <a:pt x="810" y="1340"/>
                      <a:pt x="642" y="1172"/>
                      <a:pt x="642" y="1005"/>
                    </a:cubicBezTo>
                    <a:cubicBezTo>
                      <a:pt x="642" y="810"/>
                      <a:pt x="810" y="670"/>
                      <a:pt x="1005" y="670"/>
                    </a:cubicBezTo>
                    <a:close/>
                    <a:moveTo>
                      <a:pt x="1005" y="0"/>
                    </a:moveTo>
                    <a:cubicBezTo>
                      <a:pt x="447" y="0"/>
                      <a:pt x="1" y="447"/>
                      <a:pt x="1" y="1005"/>
                    </a:cubicBezTo>
                    <a:cubicBezTo>
                      <a:pt x="1" y="1535"/>
                      <a:pt x="447" y="1981"/>
                      <a:pt x="1005" y="1981"/>
                    </a:cubicBezTo>
                    <a:cubicBezTo>
                      <a:pt x="1535" y="1981"/>
                      <a:pt x="1981" y="1535"/>
                      <a:pt x="1981" y="1005"/>
                    </a:cubicBezTo>
                    <a:cubicBezTo>
                      <a:pt x="1981" y="447"/>
                      <a:pt x="1535" y="0"/>
                      <a:pt x="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11;p39"/>
              <p:cNvSpPr/>
              <p:nvPr/>
            </p:nvSpPr>
            <p:spPr>
              <a:xfrm>
                <a:off x="2268766" y="2067466"/>
                <a:ext cx="653535" cy="147010"/>
              </a:xfrm>
              <a:custGeom>
                <a:avLst/>
                <a:gdLst/>
                <a:ahLst/>
                <a:cxnLst/>
                <a:rect l="l" t="t" r="r" b="b"/>
                <a:pathLst>
                  <a:path w="23939" h="5385" extrusionOk="0">
                    <a:moveTo>
                      <a:pt x="21511" y="642"/>
                    </a:moveTo>
                    <a:cubicBezTo>
                      <a:pt x="22487" y="642"/>
                      <a:pt x="23296" y="1451"/>
                      <a:pt x="23296" y="2428"/>
                    </a:cubicBezTo>
                    <a:lnTo>
                      <a:pt x="23296" y="2958"/>
                    </a:lnTo>
                    <a:cubicBezTo>
                      <a:pt x="23296" y="3934"/>
                      <a:pt x="22487" y="4743"/>
                      <a:pt x="21511" y="4743"/>
                    </a:cubicBezTo>
                    <a:lnTo>
                      <a:pt x="642" y="4743"/>
                    </a:lnTo>
                    <a:lnTo>
                      <a:pt x="642" y="642"/>
                    </a:lnTo>
                    <a:close/>
                    <a:moveTo>
                      <a:pt x="308" y="0"/>
                    </a:moveTo>
                    <a:cubicBezTo>
                      <a:pt x="140" y="0"/>
                      <a:pt x="1" y="140"/>
                      <a:pt x="1" y="335"/>
                    </a:cubicBezTo>
                    <a:lnTo>
                      <a:pt x="1" y="5078"/>
                    </a:lnTo>
                    <a:cubicBezTo>
                      <a:pt x="1" y="5245"/>
                      <a:pt x="140" y="5385"/>
                      <a:pt x="308" y="5385"/>
                    </a:cubicBezTo>
                    <a:lnTo>
                      <a:pt x="21511" y="5385"/>
                    </a:lnTo>
                    <a:cubicBezTo>
                      <a:pt x="22850" y="5385"/>
                      <a:pt x="23938" y="4297"/>
                      <a:pt x="23938" y="2958"/>
                    </a:cubicBezTo>
                    <a:lnTo>
                      <a:pt x="23938" y="2428"/>
                    </a:lnTo>
                    <a:cubicBezTo>
                      <a:pt x="23938" y="1088"/>
                      <a:pt x="22850" y="0"/>
                      <a:pt x="2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12;p39"/>
              <p:cNvSpPr/>
              <p:nvPr/>
            </p:nvSpPr>
            <p:spPr>
              <a:xfrm>
                <a:off x="2744032" y="2067466"/>
                <a:ext cx="76194" cy="147010"/>
              </a:xfrm>
              <a:custGeom>
                <a:avLst/>
                <a:gdLst/>
                <a:ahLst/>
                <a:cxnLst/>
                <a:rect l="l" t="t" r="r" b="b"/>
                <a:pathLst>
                  <a:path w="2791" h="5385" extrusionOk="0">
                    <a:moveTo>
                      <a:pt x="2149" y="642"/>
                    </a:moveTo>
                    <a:lnTo>
                      <a:pt x="2149" y="4743"/>
                    </a:lnTo>
                    <a:lnTo>
                      <a:pt x="642" y="4743"/>
                    </a:lnTo>
                    <a:lnTo>
                      <a:pt x="642" y="642"/>
                    </a:lnTo>
                    <a:close/>
                    <a:moveTo>
                      <a:pt x="308" y="0"/>
                    </a:moveTo>
                    <a:cubicBezTo>
                      <a:pt x="140" y="0"/>
                      <a:pt x="1" y="140"/>
                      <a:pt x="1" y="335"/>
                    </a:cubicBezTo>
                    <a:lnTo>
                      <a:pt x="1" y="5078"/>
                    </a:lnTo>
                    <a:cubicBezTo>
                      <a:pt x="1" y="5245"/>
                      <a:pt x="140" y="5385"/>
                      <a:pt x="308" y="5385"/>
                    </a:cubicBezTo>
                    <a:lnTo>
                      <a:pt x="2456" y="5385"/>
                    </a:lnTo>
                    <a:cubicBezTo>
                      <a:pt x="2651" y="5385"/>
                      <a:pt x="2791" y="5245"/>
                      <a:pt x="2791" y="5078"/>
                    </a:cubicBezTo>
                    <a:lnTo>
                      <a:pt x="2791" y="335"/>
                    </a:lnTo>
                    <a:cubicBezTo>
                      <a:pt x="2791" y="140"/>
                      <a:pt x="2651" y="0"/>
                      <a:pt x="2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13;p39"/>
              <p:cNvSpPr/>
              <p:nvPr/>
            </p:nvSpPr>
            <p:spPr>
              <a:xfrm>
                <a:off x="2268766" y="2132194"/>
                <a:ext cx="492820" cy="17554"/>
              </a:xfrm>
              <a:custGeom>
                <a:avLst/>
                <a:gdLst/>
                <a:ahLst/>
                <a:cxnLst/>
                <a:rect l="l" t="t" r="r" b="b"/>
                <a:pathLst>
                  <a:path w="18052" h="643" extrusionOk="0">
                    <a:moveTo>
                      <a:pt x="308" y="1"/>
                    </a:moveTo>
                    <a:cubicBezTo>
                      <a:pt x="140" y="1"/>
                      <a:pt x="1" y="140"/>
                      <a:pt x="1" y="336"/>
                    </a:cubicBezTo>
                    <a:cubicBezTo>
                      <a:pt x="1" y="503"/>
                      <a:pt x="140" y="642"/>
                      <a:pt x="308" y="642"/>
                    </a:cubicBezTo>
                    <a:lnTo>
                      <a:pt x="17717" y="642"/>
                    </a:lnTo>
                    <a:cubicBezTo>
                      <a:pt x="17912" y="642"/>
                      <a:pt x="18051" y="503"/>
                      <a:pt x="18051" y="336"/>
                    </a:cubicBezTo>
                    <a:cubicBezTo>
                      <a:pt x="18051" y="140"/>
                      <a:pt x="17912" y="1"/>
                      <a:pt x="17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14;p39"/>
              <p:cNvSpPr/>
              <p:nvPr/>
            </p:nvSpPr>
            <p:spPr>
              <a:xfrm>
                <a:off x="2122547" y="2102765"/>
                <a:ext cx="85313" cy="77450"/>
              </a:xfrm>
              <a:custGeom>
                <a:avLst/>
                <a:gdLst/>
                <a:ahLst/>
                <a:cxnLst/>
                <a:rect l="l" t="t" r="r" b="b"/>
                <a:pathLst>
                  <a:path w="3125" h="2837" extrusionOk="0">
                    <a:moveTo>
                      <a:pt x="2455" y="828"/>
                    </a:moveTo>
                    <a:lnTo>
                      <a:pt x="2455" y="1999"/>
                    </a:lnTo>
                    <a:lnTo>
                      <a:pt x="1144" y="1441"/>
                    </a:lnTo>
                    <a:lnTo>
                      <a:pt x="2455" y="828"/>
                    </a:lnTo>
                    <a:close/>
                    <a:moveTo>
                      <a:pt x="2787" y="0"/>
                    </a:moveTo>
                    <a:cubicBezTo>
                      <a:pt x="2743" y="0"/>
                      <a:pt x="2697" y="7"/>
                      <a:pt x="2651" y="19"/>
                    </a:cubicBezTo>
                    <a:lnTo>
                      <a:pt x="195" y="1135"/>
                    </a:lnTo>
                    <a:cubicBezTo>
                      <a:pt x="84" y="1190"/>
                      <a:pt x="0" y="1302"/>
                      <a:pt x="0" y="1441"/>
                    </a:cubicBezTo>
                    <a:cubicBezTo>
                      <a:pt x="0" y="1553"/>
                      <a:pt x="84" y="1665"/>
                      <a:pt x="195" y="1720"/>
                    </a:cubicBezTo>
                    <a:lnTo>
                      <a:pt x="2651" y="2808"/>
                    </a:lnTo>
                    <a:cubicBezTo>
                      <a:pt x="2706" y="2836"/>
                      <a:pt x="2734" y="2836"/>
                      <a:pt x="2790" y="2836"/>
                    </a:cubicBezTo>
                    <a:cubicBezTo>
                      <a:pt x="2846" y="2836"/>
                      <a:pt x="2902" y="2808"/>
                      <a:pt x="2957" y="2781"/>
                    </a:cubicBezTo>
                    <a:cubicBezTo>
                      <a:pt x="3069" y="2725"/>
                      <a:pt x="3125" y="2613"/>
                      <a:pt x="3125" y="2502"/>
                    </a:cubicBezTo>
                    <a:lnTo>
                      <a:pt x="3125" y="325"/>
                    </a:lnTo>
                    <a:cubicBezTo>
                      <a:pt x="3125" y="214"/>
                      <a:pt x="3069" y="102"/>
                      <a:pt x="2957" y="46"/>
                    </a:cubicBezTo>
                    <a:cubicBezTo>
                      <a:pt x="2908" y="14"/>
                      <a:pt x="2850" y="0"/>
                      <a:pt x="2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15;p39"/>
              <p:cNvSpPr/>
              <p:nvPr/>
            </p:nvSpPr>
            <p:spPr>
              <a:xfrm>
                <a:off x="2189569" y="2067166"/>
                <a:ext cx="96751" cy="147311"/>
              </a:xfrm>
              <a:custGeom>
                <a:avLst/>
                <a:gdLst/>
                <a:ahLst/>
                <a:cxnLst/>
                <a:rect l="l" t="t" r="r" b="b"/>
                <a:pathLst>
                  <a:path w="3544" h="5396" extrusionOk="0">
                    <a:moveTo>
                      <a:pt x="2902" y="848"/>
                    </a:moveTo>
                    <a:lnTo>
                      <a:pt x="2902" y="4587"/>
                    </a:lnTo>
                    <a:lnTo>
                      <a:pt x="670" y="3610"/>
                    </a:lnTo>
                    <a:lnTo>
                      <a:pt x="670" y="1853"/>
                    </a:lnTo>
                    <a:lnTo>
                      <a:pt x="2902" y="848"/>
                    </a:lnTo>
                    <a:close/>
                    <a:moveTo>
                      <a:pt x="3220" y="0"/>
                    </a:moveTo>
                    <a:cubicBezTo>
                      <a:pt x="3169" y="0"/>
                      <a:pt x="3119" y="14"/>
                      <a:pt x="3069" y="39"/>
                    </a:cubicBezTo>
                    <a:lnTo>
                      <a:pt x="196" y="1323"/>
                    </a:lnTo>
                    <a:cubicBezTo>
                      <a:pt x="84" y="1378"/>
                      <a:pt x="0" y="1490"/>
                      <a:pt x="0" y="1629"/>
                    </a:cubicBezTo>
                    <a:lnTo>
                      <a:pt x="0" y="3806"/>
                    </a:lnTo>
                    <a:cubicBezTo>
                      <a:pt x="0" y="3945"/>
                      <a:pt x="84" y="4057"/>
                      <a:pt x="196" y="4112"/>
                    </a:cubicBezTo>
                    <a:lnTo>
                      <a:pt x="3097" y="5368"/>
                    </a:lnTo>
                    <a:cubicBezTo>
                      <a:pt x="3125" y="5396"/>
                      <a:pt x="3181" y="5396"/>
                      <a:pt x="3209" y="5396"/>
                    </a:cubicBezTo>
                    <a:cubicBezTo>
                      <a:pt x="3292" y="5396"/>
                      <a:pt x="3348" y="5396"/>
                      <a:pt x="3404" y="5340"/>
                    </a:cubicBezTo>
                    <a:cubicBezTo>
                      <a:pt x="3488" y="5284"/>
                      <a:pt x="3543" y="5201"/>
                      <a:pt x="3543" y="5089"/>
                    </a:cubicBezTo>
                    <a:lnTo>
                      <a:pt x="3543" y="318"/>
                    </a:lnTo>
                    <a:cubicBezTo>
                      <a:pt x="3543" y="207"/>
                      <a:pt x="3488" y="123"/>
                      <a:pt x="3404" y="67"/>
                    </a:cubicBezTo>
                    <a:cubicBezTo>
                      <a:pt x="3342" y="21"/>
                      <a:pt x="3281" y="0"/>
                      <a:pt x="3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31495410"/>
      </p:ext>
    </p:extLst>
  </p:cSld>
  <p:clrMapOvr>
    <a:masterClrMapping/>
  </p:clrMapOvr>
  <mc:AlternateContent xmlns:mc="http://schemas.openxmlformats.org/markup-compatibility/2006">
    <mc:Choice xmlns:p14="http://schemas.microsoft.com/office/powerpoint/2010/main" Requires="p14">
      <p:transition spd="med" p14:dur="700">
        <p:plus/>
      </p:transition>
    </mc:Choice>
    <mc:Fallback>
      <p:transition spd="med">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6" name="Google Shape;556;p34"/>
          <p:cNvSpPr txBox="1">
            <a:spLocks noGrp="1"/>
          </p:cNvSpPr>
          <p:nvPr>
            <p:ph type="title"/>
          </p:nvPr>
        </p:nvSpPr>
        <p:spPr>
          <a:xfrm>
            <a:off x="2610968" y="166179"/>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a:solidFill>
                  <a:schemeClr val="accent1">
                    <a:lumMod val="25000"/>
                  </a:schemeClr>
                </a:solidFill>
                <a:latin typeface="+mn-lt"/>
              </a:rPr>
              <a:t>HĐ1</a:t>
            </a:r>
            <a:r>
              <a:rPr lang="vi-VN" sz="2000" dirty="0" smtClean="0">
                <a:solidFill>
                  <a:schemeClr val="accent1">
                    <a:lumMod val="25000"/>
                  </a:schemeClr>
                </a:solidFill>
                <a:latin typeface="+mn-lt"/>
              </a:rPr>
              <a:t>:</a:t>
            </a:r>
            <a:r>
              <a:rPr lang="en-US" sz="2000" dirty="0" smtClean="0">
                <a:solidFill>
                  <a:schemeClr val="accent1">
                    <a:lumMod val="25000"/>
                  </a:schemeClr>
                </a:solidFill>
                <a:latin typeface="+mn-lt"/>
              </a:rPr>
              <a:t> </a:t>
            </a:r>
            <a:r>
              <a:rPr lang="vi-VN" sz="2000" b="0" dirty="0" smtClean="0">
                <a:solidFill>
                  <a:schemeClr val="accent1">
                    <a:lumMod val="25000"/>
                  </a:schemeClr>
                </a:solidFill>
                <a:latin typeface="+mn-lt"/>
              </a:rPr>
              <a:t>VẼ </a:t>
            </a:r>
            <a:r>
              <a:rPr lang="vi-VN" sz="2000" b="0" dirty="0">
                <a:solidFill>
                  <a:schemeClr val="accent1">
                    <a:lumMod val="25000"/>
                  </a:schemeClr>
                </a:solidFill>
                <a:latin typeface="+mn-lt"/>
              </a:rPr>
              <a:t>HÌNH CHỮ NHẬT</a:t>
            </a:r>
            <a:endParaRPr sz="2000" b="0" dirty="0">
              <a:solidFill>
                <a:schemeClr val="accent1">
                  <a:lumMod val="25000"/>
                </a:schemeClr>
              </a:solidFill>
              <a:latin typeface="+mn-lt"/>
            </a:endParaRPr>
          </a:p>
        </p:txBody>
      </p:sp>
      <p:grpSp>
        <p:nvGrpSpPr>
          <p:cNvPr id="572" name="Google Shape;572;p34"/>
          <p:cNvGrpSpPr/>
          <p:nvPr/>
        </p:nvGrpSpPr>
        <p:grpSpPr>
          <a:xfrm>
            <a:off x="8414197" y="17397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9"/>
          <p:cNvSpPr/>
          <p:nvPr/>
        </p:nvSpPr>
        <p:spPr>
          <a:xfrm>
            <a:off x="244389" y="927059"/>
            <a:ext cx="8655507" cy="175432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a:cs typeface="Arial"/>
                <a:sym typeface="Arial"/>
              </a:rPr>
              <a:t>Các em đã biết vẽ đường vuông góc và đường thẳng song song. Bây giờ chúng ta sẽ sử dụng hộp công cụ đường thẳng và đường tròn trong GeoGebra để vẽ hình chữ nhật ABCE có AB = 4 cm, BC = 3 cm.</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t>
            </a:r>
            <a:r>
              <a:rPr kumimoji="0" lang="vi-VN" sz="1800" b="1" i="1" u="none" strike="noStrike" kern="0" cap="none" spc="0" normalizeH="0" baseline="0" noProof="0" dirty="0" smtClean="0">
                <a:ln>
                  <a:noFill/>
                </a:ln>
                <a:solidFill>
                  <a:srgbClr val="C00000"/>
                </a:solidFill>
                <a:effectLst/>
                <a:uLnTx/>
                <a:uFillTx/>
                <a:latin typeface="Arial"/>
                <a:cs typeface="Arial"/>
                <a:sym typeface="Arial"/>
              </a:rPr>
              <a:t>Bước </a:t>
            </a:r>
            <a:r>
              <a:rPr kumimoji="0" lang="vi-VN" sz="1800" b="1" i="1" u="none" strike="noStrike" kern="0" cap="none" spc="0" normalizeH="0" baseline="0" noProof="0" dirty="0">
                <a:ln>
                  <a:noFill/>
                </a:ln>
                <a:solidFill>
                  <a:srgbClr val="C00000"/>
                </a:solidFill>
                <a:effectLst/>
                <a:uLnTx/>
                <a:uFillTx/>
                <a:latin typeface="Arial"/>
                <a:cs typeface="Arial"/>
                <a:sym typeface="Arial"/>
              </a:rPr>
              <a:t>1. </a:t>
            </a:r>
            <a:r>
              <a:rPr kumimoji="0" lang="vi-VN" sz="1800" b="1" i="1" u="none" strike="noStrike" kern="0" cap="none" spc="0" normalizeH="0" baseline="0" noProof="0" dirty="0">
                <a:ln>
                  <a:noFill/>
                </a:ln>
                <a:solidFill>
                  <a:srgbClr val="000000"/>
                </a:solidFill>
                <a:effectLst/>
                <a:uLnTx/>
                <a:uFillTx/>
                <a:latin typeface="Arial"/>
                <a:cs typeface="Arial"/>
                <a:sym typeface="Arial"/>
              </a:rPr>
              <a:t>Vẽ đoạn thẳng AB và có độ dài 4 cm.</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grpSp>
        <p:nvGrpSpPr>
          <p:cNvPr id="11" name="Group 10"/>
          <p:cNvGrpSpPr/>
          <p:nvPr/>
        </p:nvGrpSpPr>
        <p:grpSpPr>
          <a:xfrm>
            <a:off x="1087351" y="2739756"/>
            <a:ext cx="7262382" cy="1114408"/>
            <a:chOff x="1087351" y="2803364"/>
            <a:chExt cx="7262382" cy="1114408"/>
          </a:xfrm>
        </p:grpSpPr>
        <p:sp>
          <p:nvSpPr>
            <p:cNvPr id="4" name="Rectangle 1"/>
            <p:cNvSpPr>
              <a:spLocks noChangeArrowheads="1"/>
            </p:cNvSpPr>
            <p:nvPr/>
          </p:nvSpPr>
          <p:spPr bwMode="auto">
            <a:xfrm>
              <a:off x="1087351" y="2803364"/>
              <a:ext cx="7206722" cy="111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Chọn công cụ            → Chọn                                                        </a:t>
              </a:r>
            </a:p>
            <a:p>
              <a:pPr marL="0" marR="0" lvl="0" indent="0" algn="just" defTabSz="914400" rtl="0" eaLnBrk="0" fontAlgn="base" latinLnBrk="0" hangingPunct="0">
                <a:lnSpc>
                  <a:spcPct val="2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Chọn điểm A, nhập bán kính bằng 4.</a:t>
              </a:r>
              <a:endParaRPr kumimoji="0" lang="en-US" altLang="en-US" sz="1800" b="0" i="0" u="none" strike="noStrike" kern="0" cap="none" spc="0" normalizeH="0" baseline="0" noProof="0" dirty="0" smtClean="0">
                <a:ln>
                  <a:noFill/>
                </a:ln>
                <a:solidFill>
                  <a:srgbClr val="2A2D32"/>
                </a:solidFill>
                <a:effectLst/>
                <a:uLnTx/>
                <a:uFillTx/>
                <a:latin typeface="Arial" panose="020B0604020202020204" pitchFamily="34" charset="0"/>
                <a:cs typeface="Arial"/>
                <a:sym typeface="Arial"/>
              </a:endParaRPr>
            </a:p>
          </p:txBody>
        </p:sp>
        <p:pic>
          <p:nvPicPr>
            <p:cNvPr id="5" name="Picture 4"/>
            <p:cNvPicPr>
              <a:picLocks noChangeAspect="1"/>
            </p:cNvPicPr>
            <p:nvPr/>
          </p:nvPicPr>
          <p:blipFill>
            <a:blip r:embed="rId3"/>
            <a:stretch>
              <a:fillRect/>
            </a:stretch>
          </p:blipFill>
          <p:spPr>
            <a:xfrm>
              <a:off x="2789944" y="2924490"/>
              <a:ext cx="427650" cy="427650"/>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382228" y="2900666"/>
              <a:ext cx="3967505" cy="44915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9" name="Group 8"/>
          <p:cNvGrpSpPr/>
          <p:nvPr/>
        </p:nvGrpSpPr>
        <p:grpSpPr>
          <a:xfrm>
            <a:off x="1087351" y="3909821"/>
            <a:ext cx="8255432" cy="1200329"/>
            <a:chOff x="1087351" y="3860671"/>
            <a:chExt cx="8255432" cy="1200329"/>
          </a:xfrm>
        </p:grpSpPr>
        <p:sp>
          <p:nvSpPr>
            <p:cNvPr id="2" name="Rectangle 1"/>
            <p:cNvSpPr/>
            <p:nvPr/>
          </p:nvSpPr>
          <p:spPr>
            <a:xfrm>
              <a:off x="1087351" y="3860671"/>
              <a:ext cx="8255432" cy="1200329"/>
            </a:xfrm>
            <a:prstGeom prst="rect">
              <a:avLst/>
            </a:prstGeom>
          </p:spPr>
          <p:txBody>
            <a:bodyPr wrap="square">
              <a:spAutoFit/>
            </a:bodyPr>
            <a:lstStyle/>
            <a:p>
              <a:pPr lvl="0" algn="just" eaLnBrk="0" fontAlgn="base" hangingPunct="0">
                <a:lnSpc>
                  <a:spcPct val="200000"/>
                </a:lnSpc>
                <a:spcBef>
                  <a:spcPct val="0"/>
                </a:spcBef>
                <a:spcAft>
                  <a:spcPct val="0"/>
                </a:spcAft>
                <a:buClrTx/>
                <a:defRPr/>
              </a:pPr>
              <a:r>
                <a:rPr lang="en-US" altLang="en-US" sz="1800" dirty="0">
                  <a:latin typeface="Arial" panose="020B0604020202020204" pitchFamily="34" charset="0"/>
                  <a:ea typeface="Open Sans"/>
                </a:rPr>
                <a:t>Chọn công cụ    </a:t>
              </a:r>
              <a:r>
                <a:rPr lang="en-US" altLang="en-US" sz="1800" dirty="0" smtClean="0">
                  <a:latin typeface="Arial" panose="020B0604020202020204" pitchFamily="34" charset="0"/>
                  <a:ea typeface="Open Sans"/>
                </a:rPr>
                <a:t>        → </a:t>
              </a:r>
              <a:r>
                <a:rPr lang="en-US" altLang="en-US" sz="1800" dirty="0">
                  <a:latin typeface="Arial" panose="020B0604020202020204" pitchFamily="34" charset="0"/>
                  <a:ea typeface="Open Sans"/>
                </a:rPr>
                <a:t>Chọn    </a:t>
              </a:r>
              <a:endParaRPr lang="en-US" altLang="en-US" sz="1800" dirty="0" smtClean="0">
                <a:latin typeface="Arial" panose="020B0604020202020204" pitchFamily="34" charset="0"/>
                <a:ea typeface="Open Sans"/>
              </a:endParaRPr>
            </a:p>
            <a:p>
              <a:pPr lvl="0" algn="just" eaLnBrk="0" fontAlgn="base" hangingPunct="0">
                <a:lnSpc>
                  <a:spcPct val="200000"/>
                </a:lnSpc>
                <a:spcBef>
                  <a:spcPct val="0"/>
                </a:spcBef>
                <a:spcAft>
                  <a:spcPct val="0"/>
                </a:spcAft>
                <a:buClrTx/>
                <a:defRPr/>
              </a:pPr>
              <a:r>
                <a:rPr lang="en-US" altLang="en-US" sz="1800" dirty="0" smtClean="0">
                  <a:latin typeface="Arial" panose="020B0604020202020204" pitchFamily="34" charset="0"/>
                  <a:ea typeface="Open Sans"/>
                </a:rPr>
                <a:t>→ </a:t>
              </a:r>
              <a:r>
                <a:rPr lang="en-US" altLang="en-US" sz="1800" dirty="0">
                  <a:latin typeface="Arial" panose="020B0604020202020204" pitchFamily="34" charset="0"/>
                  <a:ea typeface="Open Sans"/>
                </a:rPr>
                <a:t>Chọn điểm B nằm trên đường tròn.</a:t>
              </a:r>
              <a:endParaRPr lang="en-US" altLang="en-US" sz="1800" dirty="0">
                <a:solidFill>
                  <a:srgbClr val="2A2D32"/>
                </a:solidFill>
                <a:latin typeface="Arial" panose="020B0604020202020204" pitchFamily="34" charset="0"/>
              </a:endParaRPr>
            </a:p>
          </p:txBody>
        </p:sp>
        <p:pic>
          <p:nvPicPr>
            <p:cNvPr id="3" name="Picture 2"/>
            <p:cNvPicPr>
              <a:picLocks noChangeAspect="1"/>
            </p:cNvPicPr>
            <p:nvPr/>
          </p:nvPicPr>
          <p:blipFill>
            <a:blip r:embed="rId6"/>
            <a:stretch>
              <a:fillRect/>
            </a:stretch>
          </p:blipFill>
          <p:spPr>
            <a:xfrm>
              <a:off x="2789944" y="3994135"/>
              <a:ext cx="406421" cy="41912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382227" y="3984094"/>
              <a:ext cx="1333645" cy="442209"/>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7" name="Picture 6"/>
          <p:cNvPicPr>
            <a:picLocks noChangeAspect="1"/>
          </p:cNvPicPr>
          <p:nvPr/>
        </p:nvPicPr>
        <p:blipFill>
          <a:blip r:embed="rId9"/>
          <a:stretch>
            <a:fillRect/>
          </a:stretch>
        </p:blipFill>
        <p:spPr>
          <a:xfrm>
            <a:off x="8160247" y="4238704"/>
            <a:ext cx="871650" cy="736375"/>
          </a:xfrm>
          <a:prstGeom prst="rect">
            <a:avLst/>
          </a:prstGeom>
        </p:spPr>
      </p:pic>
    </p:spTree>
    <p:extLst>
      <p:ext uri="{BB962C8B-B14F-4D97-AF65-F5344CB8AC3E}">
        <p14:creationId xmlns:p14="http://schemas.microsoft.com/office/powerpoint/2010/main" val="4278434662"/>
      </p:ext>
    </p:extLst>
  </p:cSld>
  <p:clrMapOvr>
    <a:masterClrMapping/>
  </p:clrMapOvr>
  <mc:AlternateContent xmlns:mc="http://schemas.openxmlformats.org/markup-compatibility/2006">
    <mc:Choice xmlns:p14="http://schemas.microsoft.com/office/powerpoint/2010/main" Requires="p14">
      <p:transition spd="med" p14:dur="700">
        <p:cover/>
      </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barn(inVertical)">
                                      <p:cBhvr>
                                        <p:cTn id="7" dur="500"/>
                                        <p:tgtEl>
                                          <p:spTgt spid="5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88" name="Google Shape;788;p40"/>
          <p:cNvGrpSpPr/>
          <p:nvPr/>
        </p:nvGrpSpPr>
        <p:grpSpPr>
          <a:xfrm>
            <a:off x="7503848" y="3725412"/>
            <a:ext cx="816516" cy="712312"/>
            <a:chOff x="2543731" y="1017781"/>
            <a:chExt cx="816516" cy="712312"/>
          </a:xfrm>
        </p:grpSpPr>
        <p:sp>
          <p:nvSpPr>
            <p:cNvPr id="789"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40"/>
          <p:cNvGrpSpPr/>
          <p:nvPr/>
        </p:nvGrpSpPr>
        <p:grpSpPr>
          <a:xfrm>
            <a:off x="960538" y="141668"/>
            <a:ext cx="399028" cy="808927"/>
            <a:chOff x="4541518" y="189253"/>
            <a:chExt cx="448648" cy="909418"/>
          </a:xfrm>
        </p:grpSpPr>
        <p:sp>
          <p:nvSpPr>
            <p:cNvPr id="798" name="Google Shape;798;p40"/>
            <p:cNvSpPr/>
            <p:nvPr/>
          </p:nvSpPr>
          <p:spPr>
            <a:xfrm>
              <a:off x="4646623" y="547211"/>
              <a:ext cx="238438" cy="96751"/>
            </a:xfrm>
            <a:custGeom>
              <a:avLst/>
              <a:gdLst/>
              <a:ahLst/>
              <a:cxnLst/>
              <a:rect l="l" t="t" r="r" b="b"/>
              <a:pathLst>
                <a:path w="8734" h="3544" extrusionOk="0">
                  <a:moveTo>
                    <a:pt x="1" y="1"/>
                  </a:moveTo>
                  <a:lnTo>
                    <a:pt x="1005" y="3544"/>
                  </a:lnTo>
                  <a:lnTo>
                    <a:pt x="7729" y="3544"/>
                  </a:lnTo>
                  <a:lnTo>
                    <a:pt x="8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4562075" y="279889"/>
              <a:ext cx="407507" cy="249085"/>
            </a:xfrm>
            <a:custGeom>
              <a:avLst/>
              <a:gdLst/>
              <a:ahLst/>
              <a:cxnLst/>
              <a:rect l="l" t="t" r="r" b="b"/>
              <a:pathLst>
                <a:path w="14927" h="9124" extrusionOk="0">
                  <a:moveTo>
                    <a:pt x="7450" y="2427"/>
                  </a:moveTo>
                  <a:cubicBezTo>
                    <a:pt x="8650" y="2427"/>
                    <a:pt x="9598" y="3376"/>
                    <a:pt x="9598" y="4576"/>
                  </a:cubicBezTo>
                  <a:cubicBezTo>
                    <a:pt x="9598" y="5747"/>
                    <a:pt x="8650" y="6696"/>
                    <a:pt x="7450" y="6696"/>
                  </a:cubicBezTo>
                  <a:cubicBezTo>
                    <a:pt x="6278" y="6696"/>
                    <a:pt x="5330" y="5747"/>
                    <a:pt x="5330" y="4576"/>
                  </a:cubicBezTo>
                  <a:cubicBezTo>
                    <a:pt x="5330" y="3376"/>
                    <a:pt x="6278" y="2427"/>
                    <a:pt x="7450" y="2427"/>
                  </a:cubicBezTo>
                  <a:close/>
                  <a:moveTo>
                    <a:pt x="2819" y="0"/>
                  </a:moveTo>
                  <a:lnTo>
                    <a:pt x="2010" y="977"/>
                  </a:lnTo>
                  <a:lnTo>
                    <a:pt x="29" y="3404"/>
                  </a:lnTo>
                  <a:lnTo>
                    <a:pt x="1" y="3432"/>
                  </a:lnTo>
                  <a:lnTo>
                    <a:pt x="2847" y="9123"/>
                  </a:lnTo>
                  <a:lnTo>
                    <a:pt x="12081" y="9123"/>
                  </a:lnTo>
                  <a:lnTo>
                    <a:pt x="14927" y="3432"/>
                  </a:lnTo>
                  <a:lnTo>
                    <a:pt x="14899" y="3404"/>
                  </a:lnTo>
                  <a:lnTo>
                    <a:pt x="12918" y="977"/>
                  </a:lnTo>
                  <a:lnTo>
                    <a:pt x="12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4912443" y="189253"/>
              <a:ext cx="72372" cy="186623"/>
            </a:xfrm>
            <a:custGeom>
              <a:avLst/>
              <a:gdLst/>
              <a:ahLst/>
              <a:cxnLst/>
              <a:rect l="l" t="t" r="r" b="b"/>
              <a:pathLst>
                <a:path w="2651" h="6836" extrusionOk="0">
                  <a:moveTo>
                    <a:pt x="2009" y="642"/>
                  </a:moveTo>
                  <a:lnTo>
                    <a:pt x="2009" y="5608"/>
                  </a:lnTo>
                  <a:lnTo>
                    <a:pt x="642" y="3962"/>
                  </a:lnTo>
                  <a:lnTo>
                    <a:pt x="642" y="642"/>
                  </a:lnTo>
                  <a:close/>
                  <a:moveTo>
                    <a:pt x="335" y="0"/>
                  </a:moveTo>
                  <a:cubicBezTo>
                    <a:pt x="140" y="0"/>
                    <a:pt x="0" y="140"/>
                    <a:pt x="0" y="307"/>
                  </a:cubicBezTo>
                  <a:lnTo>
                    <a:pt x="0" y="4073"/>
                  </a:lnTo>
                  <a:cubicBezTo>
                    <a:pt x="0" y="4157"/>
                    <a:pt x="28" y="4241"/>
                    <a:pt x="56" y="4297"/>
                  </a:cubicBezTo>
                  <a:lnTo>
                    <a:pt x="2065" y="6724"/>
                  </a:lnTo>
                  <a:cubicBezTo>
                    <a:pt x="2121" y="6808"/>
                    <a:pt x="2232" y="6835"/>
                    <a:pt x="2316" y="6835"/>
                  </a:cubicBezTo>
                  <a:lnTo>
                    <a:pt x="2428" y="6835"/>
                  </a:lnTo>
                  <a:cubicBezTo>
                    <a:pt x="2567" y="6780"/>
                    <a:pt x="2651" y="6668"/>
                    <a:pt x="2651" y="6529"/>
                  </a:cubicBezTo>
                  <a:lnTo>
                    <a:pt x="2651" y="307"/>
                  </a:lnTo>
                  <a:cubicBezTo>
                    <a:pt x="2651" y="140"/>
                    <a:pt x="2511" y="0"/>
                    <a:pt x="2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4546842" y="189253"/>
              <a:ext cx="72400" cy="186623"/>
            </a:xfrm>
            <a:custGeom>
              <a:avLst/>
              <a:gdLst/>
              <a:ahLst/>
              <a:cxnLst/>
              <a:rect l="l" t="t" r="r" b="b"/>
              <a:pathLst>
                <a:path w="2652" h="6836" extrusionOk="0">
                  <a:moveTo>
                    <a:pt x="2010" y="642"/>
                  </a:moveTo>
                  <a:lnTo>
                    <a:pt x="2010" y="3962"/>
                  </a:lnTo>
                  <a:lnTo>
                    <a:pt x="643" y="5608"/>
                  </a:lnTo>
                  <a:lnTo>
                    <a:pt x="643" y="642"/>
                  </a:lnTo>
                  <a:close/>
                  <a:moveTo>
                    <a:pt x="336" y="0"/>
                  </a:moveTo>
                  <a:cubicBezTo>
                    <a:pt x="140" y="0"/>
                    <a:pt x="1" y="140"/>
                    <a:pt x="1" y="307"/>
                  </a:cubicBezTo>
                  <a:lnTo>
                    <a:pt x="1" y="6529"/>
                  </a:lnTo>
                  <a:cubicBezTo>
                    <a:pt x="1" y="6668"/>
                    <a:pt x="85" y="6780"/>
                    <a:pt x="224" y="6835"/>
                  </a:cubicBezTo>
                  <a:lnTo>
                    <a:pt x="336" y="6835"/>
                  </a:lnTo>
                  <a:cubicBezTo>
                    <a:pt x="419" y="6835"/>
                    <a:pt x="503" y="6808"/>
                    <a:pt x="587" y="6724"/>
                  </a:cubicBezTo>
                  <a:lnTo>
                    <a:pt x="2568" y="4297"/>
                  </a:lnTo>
                  <a:cubicBezTo>
                    <a:pt x="2623" y="4241"/>
                    <a:pt x="2651" y="4157"/>
                    <a:pt x="2651" y="4073"/>
                  </a:cubicBezTo>
                  <a:lnTo>
                    <a:pt x="2651" y="307"/>
                  </a:lnTo>
                  <a:cubicBezTo>
                    <a:pt x="2651" y="140"/>
                    <a:pt x="2512" y="0"/>
                    <a:pt x="2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4625302" y="528947"/>
              <a:ext cx="281081" cy="132542"/>
            </a:xfrm>
            <a:custGeom>
              <a:avLst/>
              <a:gdLst/>
              <a:ahLst/>
              <a:cxnLst/>
              <a:rect l="l" t="t" r="r" b="b"/>
              <a:pathLst>
                <a:path w="10296" h="4855" extrusionOk="0">
                  <a:moveTo>
                    <a:pt x="9514" y="670"/>
                  </a:moveTo>
                  <a:lnTo>
                    <a:pt x="8510" y="4213"/>
                  </a:lnTo>
                  <a:lnTo>
                    <a:pt x="1786" y="4213"/>
                  </a:lnTo>
                  <a:lnTo>
                    <a:pt x="782" y="670"/>
                  </a:lnTo>
                  <a:close/>
                  <a:moveTo>
                    <a:pt x="335" y="0"/>
                  </a:moveTo>
                  <a:cubicBezTo>
                    <a:pt x="252" y="0"/>
                    <a:pt x="140" y="56"/>
                    <a:pt x="84" y="140"/>
                  </a:cubicBezTo>
                  <a:cubicBezTo>
                    <a:pt x="28" y="223"/>
                    <a:pt x="0" y="335"/>
                    <a:pt x="28" y="419"/>
                  </a:cubicBezTo>
                  <a:lnTo>
                    <a:pt x="1228" y="4631"/>
                  </a:lnTo>
                  <a:cubicBezTo>
                    <a:pt x="1256" y="4771"/>
                    <a:pt x="1395" y="4855"/>
                    <a:pt x="1535" y="4855"/>
                  </a:cubicBezTo>
                  <a:lnTo>
                    <a:pt x="8761" y="4855"/>
                  </a:lnTo>
                  <a:cubicBezTo>
                    <a:pt x="8900" y="4855"/>
                    <a:pt x="9040" y="4771"/>
                    <a:pt x="9068" y="4631"/>
                  </a:cubicBezTo>
                  <a:lnTo>
                    <a:pt x="10267" y="419"/>
                  </a:lnTo>
                  <a:cubicBezTo>
                    <a:pt x="10295" y="335"/>
                    <a:pt x="10267" y="223"/>
                    <a:pt x="10212" y="140"/>
                  </a:cubicBezTo>
                  <a:cubicBezTo>
                    <a:pt x="10156" y="56"/>
                    <a:pt x="10044" y="0"/>
                    <a:pt x="9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4541518" y="262363"/>
              <a:ext cx="448648" cy="284876"/>
            </a:xfrm>
            <a:custGeom>
              <a:avLst/>
              <a:gdLst/>
              <a:ahLst/>
              <a:cxnLst/>
              <a:rect l="l" t="t" r="r" b="b"/>
              <a:pathLst>
                <a:path w="16434" h="10435" extrusionOk="0">
                  <a:moveTo>
                    <a:pt x="12862" y="642"/>
                  </a:moveTo>
                  <a:lnTo>
                    <a:pt x="15680" y="4074"/>
                  </a:lnTo>
                  <a:lnTo>
                    <a:pt x="12834" y="9765"/>
                  </a:lnTo>
                  <a:lnTo>
                    <a:pt x="3600" y="9765"/>
                  </a:lnTo>
                  <a:lnTo>
                    <a:pt x="754" y="4074"/>
                  </a:lnTo>
                  <a:lnTo>
                    <a:pt x="3572" y="642"/>
                  </a:lnTo>
                  <a:close/>
                  <a:moveTo>
                    <a:pt x="3404" y="0"/>
                  </a:moveTo>
                  <a:cubicBezTo>
                    <a:pt x="3321" y="0"/>
                    <a:pt x="3209" y="28"/>
                    <a:pt x="3153" y="112"/>
                  </a:cubicBezTo>
                  <a:lnTo>
                    <a:pt x="112" y="3851"/>
                  </a:lnTo>
                  <a:cubicBezTo>
                    <a:pt x="28" y="3934"/>
                    <a:pt x="1" y="4074"/>
                    <a:pt x="56" y="4185"/>
                  </a:cubicBezTo>
                  <a:lnTo>
                    <a:pt x="3125" y="10239"/>
                  </a:lnTo>
                  <a:cubicBezTo>
                    <a:pt x="3181" y="10351"/>
                    <a:pt x="3293" y="10435"/>
                    <a:pt x="3404" y="10435"/>
                  </a:cubicBezTo>
                  <a:lnTo>
                    <a:pt x="13029" y="10435"/>
                  </a:lnTo>
                  <a:cubicBezTo>
                    <a:pt x="13141" y="10435"/>
                    <a:pt x="13253" y="10351"/>
                    <a:pt x="13308" y="10239"/>
                  </a:cubicBezTo>
                  <a:lnTo>
                    <a:pt x="16349" y="4185"/>
                  </a:lnTo>
                  <a:cubicBezTo>
                    <a:pt x="16433" y="4074"/>
                    <a:pt x="16405" y="3934"/>
                    <a:pt x="16322" y="3851"/>
                  </a:cubicBezTo>
                  <a:lnTo>
                    <a:pt x="13281" y="112"/>
                  </a:lnTo>
                  <a:cubicBezTo>
                    <a:pt x="13197" y="28"/>
                    <a:pt x="13113" y="0"/>
                    <a:pt x="13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4717467" y="643935"/>
              <a:ext cx="96751" cy="132569"/>
            </a:xfrm>
            <a:custGeom>
              <a:avLst/>
              <a:gdLst/>
              <a:ahLst/>
              <a:cxnLst/>
              <a:rect l="l" t="t" r="r" b="b"/>
              <a:pathLst>
                <a:path w="3544" h="4856" extrusionOk="0">
                  <a:moveTo>
                    <a:pt x="2902" y="643"/>
                  </a:moveTo>
                  <a:lnTo>
                    <a:pt x="2902" y="4186"/>
                  </a:lnTo>
                  <a:lnTo>
                    <a:pt x="642" y="4186"/>
                  </a:lnTo>
                  <a:lnTo>
                    <a:pt x="642" y="643"/>
                  </a:lnTo>
                  <a:close/>
                  <a:moveTo>
                    <a:pt x="335" y="1"/>
                  </a:moveTo>
                  <a:cubicBezTo>
                    <a:pt x="140" y="1"/>
                    <a:pt x="0" y="140"/>
                    <a:pt x="0" y="336"/>
                  </a:cubicBezTo>
                  <a:lnTo>
                    <a:pt x="0" y="4521"/>
                  </a:lnTo>
                  <a:cubicBezTo>
                    <a:pt x="0" y="4688"/>
                    <a:pt x="140" y="4855"/>
                    <a:pt x="335" y="4855"/>
                  </a:cubicBezTo>
                  <a:lnTo>
                    <a:pt x="3237" y="4855"/>
                  </a:lnTo>
                  <a:cubicBezTo>
                    <a:pt x="3404" y="4855"/>
                    <a:pt x="3543" y="4688"/>
                    <a:pt x="3543" y="4521"/>
                  </a:cubicBezTo>
                  <a:lnTo>
                    <a:pt x="3543" y="336"/>
                  </a:lnTo>
                  <a:cubicBezTo>
                    <a:pt x="3543" y="140"/>
                    <a:pt x="3404" y="1"/>
                    <a:pt x="3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4588747" y="758185"/>
              <a:ext cx="382364" cy="340486"/>
            </a:xfrm>
            <a:custGeom>
              <a:avLst/>
              <a:gdLst/>
              <a:ahLst/>
              <a:cxnLst/>
              <a:rect l="l" t="t" r="r" b="b"/>
              <a:pathLst>
                <a:path w="14006" h="12472" extrusionOk="0">
                  <a:moveTo>
                    <a:pt x="7812" y="670"/>
                  </a:moveTo>
                  <a:cubicBezTo>
                    <a:pt x="7896" y="1033"/>
                    <a:pt x="8091" y="1647"/>
                    <a:pt x="8705" y="1842"/>
                  </a:cubicBezTo>
                  <a:cubicBezTo>
                    <a:pt x="11606" y="2679"/>
                    <a:pt x="13364" y="4465"/>
                    <a:pt x="13364" y="6641"/>
                  </a:cubicBezTo>
                  <a:cubicBezTo>
                    <a:pt x="13364" y="9486"/>
                    <a:pt x="10546" y="11802"/>
                    <a:pt x="7087" y="11802"/>
                  </a:cubicBezTo>
                  <a:lnTo>
                    <a:pt x="6501" y="11802"/>
                  </a:lnTo>
                  <a:cubicBezTo>
                    <a:pt x="3348" y="11551"/>
                    <a:pt x="977" y="9347"/>
                    <a:pt x="977" y="6669"/>
                  </a:cubicBezTo>
                  <a:cubicBezTo>
                    <a:pt x="977" y="6362"/>
                    <a:pt x="1005" y="6166"/>
                    <a:pt x="1005" y="5999"/>
                  </a:cubicBezTo>
                  <a:cubicBezTo>
                    <a:pt x="1061" y="5581"/>
                    <a:pt x="1061" y="5413"/>
                    <a:pt x="754" y="4939"/>
                  </a:cubicBezTo>
                  <a:cubicBezTo>
                    <a:pt x="726" y="4911"/>
                    <a:pt x="726" y="4911"/>
                    <a:pt x="698" y="4883"/>
                  </a:cubicBezTo>
                  <a:cubicBezTo>
                    <a:pt x="670" y="4855"/>
                    <a:pt x="614" y="4576"/>
                    <a:pt x="754" y="4465"/>
                  </a:cubicBezTo>
                  <a:cubicBezTo>
                    <a:pt x="865" y="4381"/>
                    <a:pt x="977" y="4353"/>
                    <a:pt x="1088" y="4353"/>
                  </a:cubicBezTo>
                  <a:cubicBezTo>
                    <a:pt x="1395" y="4353"/>
                    <a:pt x="1730" y="4548"/>
                    <a:pt x="2037" y="4855"/>
                  </a:cubicBezTo>
                  <a:cubicBezTo>
                    <a:pt x="2176" y="4995"/>
                    <a:pt x="2288" y="5106"/>
                    <a:pt x="2400" y="5246"/>
                  </a:cubicBezTo>
                  <a:cubicBezTo>
                    <a:pt x="2595" y="5413"/>
                    <a:pt x="2790" y="5609"/>
                    <a:pt x="3153" y="6027"/>
                  </a:cubicBezTo>
                  <a:cubicBezTo>
                    <a:pt x="3488" y="6418"/>
                    <a:pt x="3599" y="6557"/>
                    <a:pt x="3739" y="6780"/>
                  </a:cubicBezTo>
                  <a:cubicBezTo>
                    <a:pt x="3795" y="6864"/>
                    <a:pt x="3850" y="6920"/>
                    <a:pt x="3934" y="7031"/>
                  </a:cubicBezTo>
                  <a:cubicBezTo>
                    <a:pt x="4353" y="7924"/>
                    <a:pt x="5357" y="8510"/>
                    <a:pt x="6445" y="8510"/>
                  </a:cubicBezTo>
                  <a:lnTo>
                    <a:pt x="6501" y="8510"/>
                  </a:lnTo>
                  <a:cubicBezTo>
                    <a:pt x="8035" y="8510"/>
                    <a:pt x="9263" y="7450"/>
                    <a:pt x="9263" y="6166"/>
                  </a:cubicBezTo>
                  <a:cubicBezTo>
                    <a:pt x="9263" y="5413"/>
                    <a:pt x="8844" y="4716"/>
                    <a:pt x="8175" y="4297"/>
                  </a:cubicBezTo>
                  <a:cubicBezTo>
                    <a:pt x="7868" y="4074"/>
                    <a:pt x="7226" y="3683"/>
                    <a:pt x="6864" y="3488"/>
                  </a:cubicBezTo>
                  <a:lnTo>
                    <a:pt x="6752" y="3404"/>
                  </a:lnTo>
                  <a:cubicBezTo>
                    <a:pt x="6724" y="3404"/>
                    <a:pt x="6696" y="3377"/>
                    <a:pt x="6668" y="3349"/>
                  </a:cubicBezTo>
                  <a:cubicBezTo>
                    <a:pt x="6389" y="3181"/>
                    <a:pt x="5971" y="2791"/>
                    <a:pt x="5720" y="2316"/>
                  </a:cubicBezTo>
                  <a:lnTo>
                    <a:pt x="5636" y="2177"/>
                  </a:lnTo>
                  <a:cubicBezTo>
                    <a:pt x="5524" y="1926"/>
                    <a:pt x="5441" y="1758"/>
                    <a:pt x="5357" y="1619"/>
                  </a:cubicBezTo>
                  <a:cubicBezTo>
                    <a:pt x="5217" y="1424"/>
                    <a:pt x="5050" y="1284"/>
                    <a:pt x="4827" y="1200"/>
                  </a:cubicBezTo>
                  <a:cubicBezTo>
                    <a:pt x="4687" y="1145"/>
                    <a:pt x="4548" y="1145"/>
                    <a:pt x="4436" y="1145"/>
                  </a:cubicBezTo>
                  <a:cubicBezTo>
                    <a:pt x="4353" y="1145"/>
                    <a:pt x="4297" y="1117"/>
                    <a:pt x="4241" y="1117"/>
                  </a:cubicBezTo>
                  <a:cubicBezTo>
                    <a:pt x="4185" y="1089"/>
                    <a:pt x="4129" y="1061"/>
                    <a:pt x="4102" y="1005"/>
                  </a:cubicBezTo>
                  <a:cubicBezTo>
                    <a:pt x="4102" y="977"/>
                    <a:pt x="4102" y="921"/>
                    <a:pt x="4102" y="894"/>
                  </a:cubicBezTo>
                  <a:cubicBezTo>
                    <a:pt x="4102" y="754"/>
                    <a:pt x="4213" y="670"/>
                    <a:pt x="4353" y="670"/>
                  </a:cubicBezTo>
                  <a:close/>
                  <a:moveTo>
                    <a:pt x="4353" y="1"/>
                  </a:moveTo>
                  <a:cubicBezTo>
                    <a:pt x="3850" y="1"/>
                    <a:pt x="3432" y="391"/>
                    <a:pt x="3432" y="894"/>
                  </a:cubicBezTo>
                  <a:cubicBezTo>
                    <a:pt x="3432" y="1033"/>
                    <a:pt x="3460" y="1173"/>
                    <a:pt x="3544" y="1284"/>
                  </a:cubicBezTo>
                  <a:cubicBezTo>
                    <a:pt x="3655" y="1507"/>
                    <a:pt x="3850" y="1675"/>
                    <a:pt x="4046" y="1731"/>
                  </a:cubicBezTo>
                  <a:cubicBezTo>
                    <a:pt x="4185" y="1758"/>
                    <a:pt x="4297" y="1786"/>
                    <a:pt x="4380" y="1786"/>
                  </a:cubicBezTo>
                  <a:cubicBezTo>
                    <a:pt x="4464" y="1786"/>
                    <a:pt x="4548" y="1786"/>
                    <a:pt x="4604" y="1814"/>
                  </a:cubicBezTo>
                  <a:cubicBezTo>
                    <a:pt x="4715" y="1842"/>
                    <a:pt x="4771" y="1926"/>
                    <a:pt x="4827" y="2010"/>
                  </a:cubicBezTo>
                  <a:cubicBezTo>
                    <a:pt x="4883" y="2093"/>
                    <a:pt x="4966" y="2233"/>
                    <a:pt x="5078" y="2456"/>
                  </a:cubicBezTo>
                  <a:lnTo>
                    <a:pt x="5134" y="2595"/>
                  </a:lnTo>
                  <a:cubicBezTo>
                    <a:pt x="5441" y="3181"/>
                    <a:pt x="5943" y="3656"/>
                    <a:pt x="6306" y="3907"/>
                  </a:cubicBezTo>
                  <a:cubicBezTo>
                    <a:pt x="6333" y="3935"/>
                    <a:pt x="6389" y="3962"/>
                    <a:pt x="6417" y="3962"/>
                  </a:cubicBezTo>
                  <a:lnTo>
                    <a:pt x="6529" y="4046"/>
                  </a:lnTo>
                  <a:cubicBezTo>
                    <a:pt x="6864" y="4214"/>
                    <a:pt x="7505" y="4604"/>
                    <a:pt x="7812" y="4827"/>
                  </a:cubicBezTo>
                  <a:cubicBezTo>
                    <a:pt x="8314" y="5134"/>
                    <a:pt x="8621" y="5636"/>
                    <a:pt x="8621" y="6166"/>
                  </a:cubicBezTo>
                  <a:cubicBezTo>
                    <a:pt x="8621" y="7115"/>
                    <a:pt x="7673" y="7868"/>
                    <a:pt x="6501" y="7868"/>
                  </a:cubicBezTo>
                  <a:lnTo>
                    <a:pt x="6473" y="7868"/>
                  </a:lnTo>
                  <a:cubicBezTo>
                    <a:pt x="5608" y="7868"/>
                    <a:pt x="4799" y="7394"/>
                    <a:pt x="4520" y="6724"/>
                  </a:cubicBezTo>
                  <a:cubicBezTo>
                    <a:pt x="4520" y="6697"/>
                    <a:pt x="4492" y="6697"/>
                    <a:pt x="4492" y="6669"/>
                  </a:cubicBezTo>
                  <a:lnTo>
                    <a:pt x="4269" y="6390"/>
                  </a:lnTo>
                  <a:cubicBezTo>
                    <a:pt x="4102" y="6166"/>
                    <a:pt x="3990" y="5999"/>
                    <a:pt x="3655" y="5609"/>
                  </a:cubicBezTo>
                  <a:cubicBezTo>
                    <a:pt x="3265" y="5162"/>
                    <a:pt x="3041" y="4967"/>
                    <a:pt x="2874" y="4772"/>
                  </a:cubicBezTo>
                  <a:cubicBezTo>
                    <a:pt x="2762" y="4660"/>
                    <a:pt x="2651" y="4548"/>
                    <a:pt x="2511" y="4409"/>
                  </a:cubicBezTo>
                  <a:cubicBezTo>
                    <a:pt x="2088" y="3951"/>
                    <a:pt x="1576" y="3704"/>
                    <a:pt x="1109" y="3704"/>
                  </a:cubicBezTo>
                  <a:cubicBezTo>
                    <a:pt x="836" y="3704"/>
                    <a:pt x="579" y="3788"/>
                    <a:pt x="363" y="3962"/>
                  </a:cubicBezTo>
                  <a:cubicBezTo>
                    <a:pt x="140" y="4130"/>
                    <a:pt x="28" y="4381"/>
                    <a:pt x="0" y="4660"/>
                  </a:cubicBezTo>
                  <a:cubicBezTo>
                    <a:pt x="0" y="4939"/>
                    <a:pt x="84" y="5190"/>
                    <a:pt x="224" y="5330"/>
                  </a:cubicBezTo>
                  <a:cubicBezTo>
                    <a:pt x="391" y="5581"/>
                    <a:pt x="391" y="5636"/>
                    <a:pt x="363" y="5943"/>
                  </a:cubicBezTo>
                  <a:cubicBezTo>
                    <a:pt x="335" y="6111"/>
                    <a:pt x="335" y="6334"/>
                    <a:pt x="335" y="6669"/>
                  </a:cubicBezTo>
                  <a:cubicBezTo>
                    <a:pt x="335" y="9710"/>
                    <a:pt x="2958" y="12165"/>
                    <a:pt x="6445" y="12444"/>
                  </a:cubicBezTo>
                  <a:cubicBezTo>
                    <a:pt x="6668" y="12444"/>
                    <a:pt x="6864" y="12472"/>
                    <a:pt x="7087" y="12472"/>
                  </a:cubicBezTo>
                  <a:cubicBezTo>
                    <a:pt x="10909" y="12472"/>
                    <a:pt x="14006" y="9849"/>
                    <a:pt x="14006" y="6641"/>
                  </a:cubicBezTo>
                  <a:cubicBezTo>
                    <a:pt x="14006" y="4158"/>
                    <a:pt x="12081" y="2149"/>
                    <a:pt x="8872" y="1200"/>
                  </a:cubicBezTo>
                  <a:cubicBezTo>
                    <a:pt x="8454" y="1089"/>
                    <a:pt x="8454" y="336"/>
                    <a:pt x="8454" y="336"/>
                  </a:cubicBezTo>
                  <a:cubicBezTo>
                    <a:pt x="8454" y="140"/>
                    <a:pt x="8286" y="1"/>
                    <a:pt x="8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4707557" y="346147"/>
              <a:ext cx="116571" cy="116544"/>
            </a:xfrm>
            <a:custGeom>
              <a:avLst/>
              <a:gdLst/>
              <a:ahLst/>
              <a:cxnLst/>
              <a:rect l="l" t="t" r="r" b="b"/>
              <a:pathLst>
                <a:path w="4270" h="4269" extrusionOk="0">
                  <a:moveTo>
                    <a:pt x="2121" y="642"/>
                  </a:moveTo>
                  <a:cubicBezTo>
                    <a:pt x="2958" y="642"/>
                    <a:pt x="3627" y="1312"/>
                    <a:pt x="3627" y="2149"/>
                  </a:cubicBezTo>
                  <a:cubicBezTo>
                    <a:pt x="3627" y="2958"/>
                    <a:pt x="2958" y="3627"/>
                    <a:pt x="2121" y="3627"/>
                  </a:cubicBezTo>
                  <a:cubicBezTo>
                    <a:pt x="1312" y="3627"/>
                    <a:pt x="642" y="2958"/>
                    <a:pt x="642" y="2149"/>
                  </a:cubicBezTo>
                  <a:cubicBezTo>
                    <a:pt x="642" y="1312"/>
                    <a:pt x="1312" y="642"/>
                    <a:pt x="2121" y="642"/>
                  </a:cubicBezTo>
                  <a:close/>
                  <a:moveTo>
                    <a:pt x="2121" y="0"/>
                  </a:moveTo>
                  <a:cubicBezTo>
                    <a:pt x="949" y="0"/>
                    <a:pt x="1" y="949"/>
                    <a:pt x="1" y="2149"/>
                  </a:cubicBezTo>
                  <a:cubicBezTo>
                    <a:pt x="1" y="3320"/>
                    <a:pt x="949" y="4269"/>
                    <a:pt x="2121" y="4269"/>
                  </a:cubicBezTo>
                  <a:cubicBezTo>
                    <a:pt x="3321" y="4269"/>
                    <a:pt x="4269" y="3320"/>
                    <a:pt x="4269" y="2149"/>
                  </a:cubicBezTo>
                  <a:cubicBezTo>
                    <a:pt x="4269" y="949"/>
                    <a:pt x="3321"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0"/>
          <p:cNvSpPr/>
          <p:nvPr/>
        </p:nvSpPr>
        <p:spPr>
          <a:xfrm>
            <a:off x="2327556" y="4070879"/>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40"/>
          <p:cNvGrpSpPr/>
          <p:nvPr/>
        </p:nvGrpSpPr>
        <p:grpSpPr>
          <a:xfrm>
            <a:off x="2379344" y="3752097"/>
            <a:ext cx="187414" cy="449030"/>
            <a:chOff x="6425819" y="2473772"/>
            <a:chExt cx="187414" cy="449030"/>
          </a:xfrm>
        </p:grpSpPr>
        <p:sp>
          <p:nvSpPr>
            <p:cNvPr id="809" name="Google Shape;809;p40"/>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0"/>
          <p:cNvSpPr/>
          <p:nvPr/>
        </p:nvSpPr>
        <p:spPr>
          <a:xfrm rot="5400000">
            <a:off x="8320364" y="9505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rot="5400000">
            <a:off x="8167557" y="899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rot="5400000">
            <a:off x="5420614"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587666" y="1004930"/>
            <a:ext cx="7959688" cy="2190503"/>
          </a:xfrm>
        </p:spPr>
        <p:txBody>
          <a:bodyPr/>
          <a:lstStyle/>
          <a:p>
            <a:pPr>
              <a:lnSpc>
                <a:spcPct val="150000"/>
              </a:lnSpc>
            </a:pPr>
            <a:r>
              <a:rPr lang="vi-VN" sz="4000" dirty="0" smtClean="0">
                <a:solidFill>
                  <a:schemeClr val="tx2">
                    <a:lumMod val="75000"/>
                  </a:schemeClr>
                </a:solidFill>
                <a:latin typeface="+mn-lt"/>
              </a:rPr>
              <a:t>CẢM ƠN CÁC EM ĐÃ </a:t>
            </a:r>
            <a:br>
              <a:rPr lang="vi-VN" sz="4000" dirty="0" smtClean="0">
                <a:solidFill>
                  <a:schemeClr val="tx2">
                    <a:lumMod val="75000"/>
                  </a:schemeClr>
                </a:solidFill>
                <a:latin typeface="+mn-lt"/>
              </a:rPr>
            </a:br>
            <a:r>
              <a:rPr lang="vi-VN" sz="4000" dirty="0" smtClean="0">
                <a:solidFill>
                  <a:schemeClr val="tx2">
                    <a:lumMod val="75000"/>
                  </a:schemeClr>
                </a:solidFill>
                <a:latin typeface="+mn-lt"/>
              </a:rPr>
              <a:t>THAM GIA TIẾT HỌC HÔM NAY!</a:t>
            </a:r>
            <a:endParaRPr lang="en-US" sz="4000" dirty="0">
              <a:solidFill>
                <a:schemeClr val="tx2">
                  <a:lumMod val="75000"/>
                </a:schemeClr>
              </a:solidFill>
              <a:latin typeface="+mn-lt"/>
            </a:endParaRPr>
          </a:p>
        </p:txBody>
      </p:sp>
    </p:spTree>
    <p:extLst>
      <p:ext uri="{BB962C8B-B14F-4D97-AF65-F5344CB8AC3E}">
        <p14:creationId xmlns:p14="http://schemas.microsoft.com/office/powerpoint/2010/main" val="2103576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6" name="Google Shape;556;p34"/>
          <p:cNvSpPr txBox="1">
            <a:spLocks noGrp="1"/>
          </p:cNvSpPr>
          <p:nvPr>
            <p:ph type="title"/>
          </p:nvPr>
        </p:nvSpPr>
        <p:spPr>
          <a:xfrm>
            <a:off x="2610968" y="166179"/>
            <a:ext cx="3922350" cy="674904"/>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vi-VN" sz="2000" dirty="0">
                <a:solidFill>
                  <a:schemeClr val="accent1">
                    <a:lumMod val="25000"/>
                  </a:schemeClr>
                </a:solidFill>
                <a:latin typeface="+mn-lt"/>
              </a:rPr>
              <a:t>HĐ1</a:t>
            </a:r>
            <a:r>
              <a:rPr lang="vi-VN" sz="2000" dirty="0" smtClean="0">
                <a:solidFill>
                  <a:schemeClr val="accent1">
                    <a:lumMod val="25000"/>
                  </a:schemeClr>
                </a:solidFill>
                <a:latin typeface="+mn-lt"/>
              </a:rPr>
              <a:t>:</a:t>
            </a:r>
            <a:r>
              <a:rPr lang="en-US" sz="2000" dirty="0" smtClean="0">
                <a:solidFill>
                  <a:schemeClr val="accent1">
                    <a:lumMod val="25000"/>
                  </a:schemeClr>
                </a:solidFill>
                <a:latin typeface="+mn-lt"/>
              </a:rPr>
              <a:t> </a:t>
            </a:r>
            <a:r>
              <a:rPr lang="vi-VN" sz="2000" b="0" dirty="0" smtClean="0">
                <a:solidFill>
                  <a:schemeClr val="accent1">
                    <a:lumMod val="25000"/>
                  </a:schemeClr>
                </a:solidFill>
                <a:latin typeface="+mn-lt"/>
              </a:rPr>
              <a:t>VẼ </a:t>
            </a:r>
            <a:r>
              <a:rPr lang="vi-VN" sz="2000" b="0" dirty="0">
                <a:solidFill>
                  <a:schemeClr val="accent1">
                    <a:lumMod val="25000"/>
                  </a:schemeClr>
                </a:solidFill>
                <a:latin typeface="+mn-lt"/>
              </a:rPr>
              <a:t>HÌNH CHỮ NHẬT</a:t>
            </a:r>
            <a:endParaRPr sz="2000" b="0" dirty="0">
              <a:solidFill>
                <a:schemeClr val="accent1">
                  <a:lumMod val="25000"/>
                </a:schemeClr>
              </a:solidFill>
              <a:latin typeface="+mn-lt"/>
            </a:endParaRPr>
          </a:p>
        </p:txBody>
      </p:sp>
      <p:grpSp>
        <p:nvGrpSpPr>
          <p:cNvPr id="572" name="Google Shape;572;p34"/>
          <p:cNvGrpSpPr/>
          <p:nvPr/>
        </p:nvGrpSpPr>
        <p:grpSpPr>
          <a:xfrm>
            <a:off x="8414197" y="17397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9"/>
          <p:cNvSpPr/>
          <p:nvPr/>
        </p:nvSpPr>
        <p:spPr>
          <a:xfrm>
            <a:off x="244389" y="982716"/>
            <a:ext cx="8655507" cy="175432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Các em đã biết vẽ đường vuông góc và đường thẳng song song. Bây giờ chúng ta sẽ sử dụng hộp công cụ đường thẳng và đường tròn trong GeoGebra để vẽ hình chữ nhật ABCE có AB = 4 cm, BC = 3 cm.</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	</a:t>
            </a:r>
            <a:r>
              <a:rPr kumimoji="0" lang="vi-VN" sz="1800" b="1" i="1" u="none" strike="noStrike" kern="0" cap="none" spc="0" normalizeH="0" baseline="0" noProof="0" smtClean="0">
                <a:ln>
                  <a:noFill/>
                </a:ln>
                <a:solidFill>
                  <a:srgbClr val="C00000"/>
                </a:solidFill>
                <a:effectLst/>
                <a:uLnTx/>
                <a:uFillTx/>
                <a:latin typeface="Arial"/>
                <a:cs typeface="Arial"/>
                <a:sym typeface="Arial"/>
              </a:rPr>
              <a:t>Bước </a:t>
            </a:r>
            <a:r>
              <a:rPr kumimoji="0" lang="vi-VN" sz="1800" b="1" i="1" u="none" strike="noStrike" kern="0" cap="none" spc="0" normalizeH="0" baseline="0" noProof="0">
                <a:ln>
                  <a:noFill/>
                </a:ln>
                <a:solidFill>
                  <a:srgbClr val="C00000"/>
                </a:solidFill>
                <a:effectLst/>
                <a:uLnTx/>
                <a:uFillTx/>
                <a:latin typeface="Arial"/>
                <a:cs typeface="Arial"/>
                <a:sym typeface="Arial"/>
              </a:rPr>
              <a:t>1. </a:t>
            </a:r>
            <a:r>
              <a:rPr kumimoji="0" lang="vi-VN" sz="1800" b="1" i="1" u="none" strike="noStrike" kern="0" cap="none" spc="0" normalizeH="0" baseline="0" noProof="0">
                <a:ln>
                  <a:noFill/>
                </a:ln>
                <a:solidFill>
                  <a:srgbClr val="000000"/>
                </a:solidFill>
                <a:effectLst/>
                <a:uLnTx/>
                <a:uFillTx/>
                <a:latin typeface="Arial"/>
                <a:cs typeface="Arial"/>
                <a:sym typeface="Arial"/>
              </a:rPr>
              <a:t>Vẽ đoạn thẳng AB và có độ dài 4 cm.</a:t>
            </a:r>
            <a:endParaRPr kumimoji="0" lang="en-US" sz="1800" b="1" i="1" u="none" strike="noStrike" kern="0" cap="none" spc="0" normalizeH="0" baseline="0" noProof="0">
              <a:ln>
                <a:noFill/>
              </a:ln>
              <a:solidFill>
                <a:srgbClr val="000000"/>
              </a:solidFill>
              <a:effectLst/>
              <a:uLnTx/>
              <a:uFillTx/>
              <a:latin typeface="Arial"/>
              <a:cs typeface="Arial"/>
              <a:sym typeface="Arial"/>
            </a:endParaRPr>
          </a:p>
        </p:txBody>
      </p:sp>
      <p:sp>
        <p:nvSpPr>
          <p:cNvPr id="4" name="Rectangle 1"/>
          <p:cNvSpPr>
            <a:spLocks noChangeArrowheads="1"/>
          </p:cNvSpPr>
          <p:nvPr/>
        </p:nvSpPr>
        <p:spPr bwMode="auto">
          <a:xfrm>
            <a:off x="1150961" y="2737042"/>
            <a:ext cx="7206722" cy="135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250000"/>
              </a:lnSpc>
              <a:buClrTx/>
            </a:pPr>
            <a:r>
              <a:rPr lang="en-US" altLang="en-US" sz="1800" dirty="0">
                <a:solidFill>
                  <a:srgbClr val="000000"/>
                </a:solidFill>
                <a:ea typeface="Open Sans"/>
              </a:rPr>
              <a:t>Chọn công cụ    </a:t>
            </a:r>
            <a:r>
              <a:rPr lang="en-US" altLang="en-US" sz="1800" dirty="0" smtClean="0">
                <a:solidFill>
                  <a:srgbClr val="000000"/>
                </a:solidFill>
                <a:ea typeface="Open Sans"/>
              </a:rPr>
              <a:t>         → </a:t>
            </a:r>
            <a:r>
              <a:rPr lang="en-US" altLang="en-US" sz="1800" dirty="0">
                <a:solidFill>
                  <a:srgbClr val="000000"/>
                </a:solidFill>
                <a:ea typeface="Open Sans"/>
              </a:rPr>
              <a:t>Chọn    </a:t>
            </a:r>
            <a:endParaRPr lang="en-US" altLang="en-US" sz="1800" dirty="0" smtClean="0">
              <a:solidFill>
                <a:srgbClr val="000000"/>
              </a:solidFill>
              <a:ea typeface="Open Sans"/>
            </a:endParaRPr>
          </a:p>
          <a:p>
            <a:pPr lvl="0" algn="just">
              <a:lnSpc>
                <a:spcPct val="250000"/>
              </a:lnSpc>
              <a:buClrTx/>
            </a:pPr>
            <a:r>
              <a:rPr lang="en-US" altLang="en-US" sz="1800" dirty="0" smtClean="0">
                <a:solidFill>
                  <a:srgbClr val="000000"/>
                </a:solidFill>
                <a:ea typeface="Open Sans"/>
              </a:rPr>
              <a:t>→ </a:t>
            </a:r>
            <a:r>
              <a:rPr lang="en-US" altLang="en-US" sz="1800" dirty="0">
                <a:solidFill>
                  <a:srgbClr val="000000"/>
                </a:solidFill>
                <a:ea typeface="Open Sans"/>
              </a:rPr>
              <a:t>Chọn điểm A → Chọn điểm B.</a:t>
            </a:r>
          </a:p>
        </p:txBody>
      </p:sp>
      <p:pic>
        <p:nvPicPr>
          <p:cNvPr id="7" name="Picture 6"/>
          <p:cNvPicPr>
            <a:picLocks noChangeAspect="1"/>
          </p:cNvPicPr>
          <p:nvPr/>
        </p:nvPicPr>
        <p:blipFill>
          <a:blip r:embed="rId3"/>
          <a:stretch>
            <a:fillRect/>
          </a:stretch>
        </p:blipFill>
        <p:spPr>
          <a:xfrm>
            <a:off x="8160247" y="4238704"/>
            <a:ext cx="871650" cy="736375"/>
          </a:xfrm>
          <a:prstGeom prst="rect">
            <a:avLst/>
          </a:prstGeom>
        </p:spPr>
      </p:pic>
      <p:pic>
        <p:nvPicPr>
          <p:cNvPr id="9" name="Picture 8"/>
          <p:cNvPicPr>
            <a:picLocks noChangeAspect="1"/>
          </p:cNvPicPr>
          <p:nvPr/>
        </p:nvPicPr>
        <p:blipFill>
          <a:blip r:embed="rId4"/>
          <a:stretch>
            <a:fillRect/>
          </a:stretch>
        </p:blipFill>
        <p:spPr>
          <a:xfrm>
            <a:off x="2793848" y="2955530"/>
            <a:ext cx="502891"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512662" y="2955530"/>
            <a:ext cx="1891802" cy="48222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1853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572" name="Google Shape;572;p34"/>
          <p:cNvGrpSpPr/>
          <p:nvPr/>
        </p:nvGrpSpPr>
        <p:grpSpPr>
          <a:xfrm rot="1201597">
            <a:off x="8655817" y="764617"/>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1"/>
          <p:cNvSpPr>
            <a:spLocks noChangeArrowheads="1"/>
          </p:cNvSpPr>
          <p:nvPr/>
        </p:nvSpPr>
        <p:spPr bwMode="auto">
          <a:xfrm>
            <a:off x="386454" y="591703"/>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Nháy chuột vào điểm B → Nháy chuột vào chọn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7" name="Picture 6"/>
          <p:cNvPicPr>
            <a:picLocks noChangeAspect="1"/>
          </p:cNvPicPr>
          <p:nvPr/>
        </p:nvPicPr>
        <p:blipFill>
          <a:blip r:embed="rId3"/>
          <a:stretch>
            <a:fillRect/>
          </a:stretch>
        </p:blipFill>
        <p:spPr>
          <a:xfrm>
            <a:off x="8369881" y="4373217"/>
            <a:ext cx="774119" cy="653980"/>
          </a:xfrm>
          <a:prstGeom prst="rect">
            <a:avLst/>
          </a:prstGeom>
        </p:spPr>
      </p:pic>
      <p:sp>
        <p:nvSpPr>
          <p:cNvPr id="5" name="Rectangle 4"/>
          <p:cNvSpPr/>
          <p:nvPr/>
        </p:nvSpPr>
        <p:spPr>
          <a:xfrm>
            <a:off x="388466" y="144144"/>
            <a:ext cx="8347975"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1" u="none" strike="noStrike" kern="0" cap="none" spc="0" normalizeH="0" baseline="0" noProof="0" dirty="0">
                <a:ln>
                  <a:noFill/>
                </a:ln>
                <a:solidFill>
                  <a:srgbClr val="C00000"/>
                </a:solidFill>
                <a:effectLst/>
                <a:uLnTx/>
                <a:uFillTx/>
                <a:latin typeface="Arial"/>
                <a:cs typeface="Arial"/>
                <a:sym typeface="Arial"/>
              </a:rPr>
              <a:t>Bước </a:t>
            </a:r>
            <a:r>
              <a:rPr lang="en-US" sz="1800" b="1" i="1" dirty="0" smtClean="0">
                <a:solidFill>
                  <a:srgbClr val="C00000"/>
                </a:solidFill>
              </a:rPr>
              <a:t>2</a:t>
            </a:r>
            <a:r>
              <a:rPr kumimoji="0" lang="vi-VN" sz="1800" b="1" i="1" u="none" strike="noStrike" kern="0" cap="none" spc="0" normalizeH="0" baseline="0" noProof="0" dirty="0" smtClean="0">
                <a:ln>
                  <a:noFill/>
                </a:ln>
                <a:solidFill>
                  <a:srgbClr val="C00000"/>
                </a:solidFill>
                <a:effectLst/>
                <a:uLnTx/>
                <a:uFillTx/>
                <a:latin typeface="Arial"/>
                <a:cs typeface="Arial"/>
                <a:sym typeface="Arial"/>
              </a:rPr>
              <a:t>. </a:t>
            </a:r>
            <a:r>
              <a:rPr kumimoji="0" lang="vi-VN" sz="1800" b="1" i="1" u="none" strike="noStrike" kern="0" cap="none" spc="0" normalizeH="0" baseline="0" noProof="0" dirty="0">
                <a:ln>
                  <a:noFill/>
                </a:ln>
                <a:solidFill>
                  <a:srgbClr val="000000"/>
                </a:solidFill>
                <a:effectLst/>
                <a:uLnTx/>
                <a:uFillTx/>
                <a:latin typeface="Arial"/>
                <a:cs typeface="Arial"/>
                <a:sym typeface="Arial"/>
              </a:rPr>
              <a:t>Vẽ điểm C nằm trên đường thẳng vuông góc với AB và BC = 3 cm.</a:t>
            </a:r>
            <a:endParaRPr kumimoji="0" lang="en-US" sz="1800" b="1" i="1"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33475" y="810055"/>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718986" y="841999"/>
            <a:ext cx="2235953" cy="5146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1"/>
          <p:cNvSpPr>
            <a:spLocks noChangeArrowheads="1"/>
          </p:cNvSpPr>
          <p:nvPr/>
        </p:nvSpPr>
        <p:spPr bwMode="auto">
          <a:xfrm>
            <a:off x="386454" y="2069031"/>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Nháy chuột vào điểm B, nhập bán kính bằng 3.</a:t>
            </a:r>
          </a:p>
        </p:txBody>
      </p:sp>
      <p:pic>
        <p:nvPicPr>
          <p:cNvPr id="29" name="Picture 28"/>
          <p:cNvPicPr>
            <a:picLocks noChangeAspect="1"/>
          </p:cNvPicPr>
          <p:nvPr/>
        </p:nvPicPr>
        <p:blipFill>
          <a:blip r:embed="rId8"/>
          <a:stretch>
            <a:fillRect/>
          </a:stretch>
        </p:blipFill>
        <p:spPr>
          <a:xfrm>
            <a:off x="2033475" y="2325470"/>
            <a:ext cx="502403" cy="502403"/>
          </a:xfrm>
          <a:prstGeom prst="rect">
            <a:avLst/>
          </a:prstGeom>
          <a:solidFill>
            <a:srgbClr val="FFFFFF">
              <a:shade val="85000"/>
            </a:srgbClr>
          </a:solidFill>
          <a:ln w="952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3718987" y="2334361"/>
            <a:ext cx="4232318" cy="49351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1"/>
          <p:cNvSpPr>
            <a:spLocks noChangeArrowheads="1"/>
          </p:cNvSpPr>
          <p:nvPr/>
        </p:nvSpPr>
        <p:spPr bwMode="auto">
          <a:xfrm>
            <a:off x="386454" y="3520036"/>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vi-VN"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 Lần lượt nháy chuột vào đường thẳng và đường tròn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11"/>
          <a:stretch>
            <a:fillRect/>
          </a:stretch>
        </p:blipFill>
        <p:spPr>
          <a:xfrm>
            <a:off x="2033475" y="3733044"/>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contrast="-20000"/>
                    </a14:imgEffect>
                  </a14:imgLayer>
                </a14:imgProps>
              </a:ext>
            </a:extLst>
          </a:blip>
          <a:stretch>
            <a:fillRect/>
          </a:stretch>
        </p:blipFill>
        <p:spPr>
          <a:xfrm>
            <a:off x="3718986" y="3746639"/>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6867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anim calcmode="lin" valueType="num">
                                      <p:cBhvr>
                                        <p:cTn id="29" dur="500" fill="hold"/>
                                        <p:tgtEl>
                                          <p:spTgt spid="29"/>
                                        </p:tgtEl>
                                        <p:attrNameLst>
                                          <p:attrName>ppt_x</p:attrName>
                                        </p:attrNameLst>
                                      </p:cBhvr>
                                      <p:tavLst>
                                        <p:tav tm="0">
                                          <p:val>
                                            <p:strVal val="#ppt_x"/>
                                          </p:val>
                                        </p:tav>
                                        <p:tav tm="100000">
                                          <p:val>
                                            <p:strVal val="#ppt_x"/>
                                          </p:val>
                                        </p:tav>
                                      </p:tavLst>
                                    </p:anim>
                                    <p:anim calcmode="lin" valueType="num">
                                      <p:cBhvr>
                                        <p:cTn id="30" dur="500" fill="hold"/>
                                        <p:tgtEl>
                                          <p:spTgt spid="2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strVal val="#ppt_x"/>
                                          </p:val>
                                        </p:tav>
                                        <p:tav tm="100000">
                                          <p:val>
                                            <p:strVal val="#ppt_x"/>
                                          </p:val>
                                        </p:tav>
                                      </p:tavLst>
                                    </p:anim>
                                    <p:anim calcmode="lin" valueType="num">
                                      <p:cBhvr>
                                        <p:cTn id="3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strVal val="#ppt_x"/>
                                          </p:val>
                                        </p:tav>
                                        <p:tav tm="100000">
                                          <p:val>
                                            <p:strVal val="#ppt_x"/>
                                          </p:val>
                                        </p:tav>
                                      </p:tavLst>
                                    </p:anim>
                                    <p:anim calcmode="lin" valueType="num">
                                      <p:cBhvr>
                                        <p:cTn id="42" dur="500" fill="hold"/>
                                        <p:tgtEl>
                                          <p:spTgt spid="3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6"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572" name="Google Shape;572;p34"/>
          <p:cNvGrpSpPr/>
          <p:nvPr/>
        </p:nvGrpSpPr>
        <p:grpSpPr>
          <a:xfrm rot="1201597">
            <a:off x="8568279" y="315791"/>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Picture 6"/>
          <p:cNvPicPr>
            <a:picLocks noChangeAspect="1"/>
          </p:cNvPicPr>
          <p:nvPr/>
        </p:nvPicPr>
        <p:blipFill>
          <a:blip r:embed="rId3"/>
          <a:stretch>
            <a:fillRect/>
          </a:stretch>
        </p:blipFill>
        <p:spPr>
          <a:xfrm>
            <a:off x="8369881" y="4325511"/>
            <a:ext cx="774119" cy="653980"/>
          </a:xfrm>
          <a:prstGeom prst="rect">
            <a:avLst/>
          </a:prstGeom>
        </p:spPr>
      </p:pic>
      <p:sp>
        <p:nvSpPr>
          <p:cNvPr id="5" name="Rectangle 4"/>
          <p:cNvSpPr/>
          <p:nvPr/>
        </p:nvSpPr>
        <p:spPr>
          <a:xfrm>
            <a:off x="388467" y="96438"/>
            <a:ext cx="7981414" cy="923330"/>
          </a:xfrm>
          <a:prstGeom prst="rect">
            <a:avLst/>
          </a:prstGeom>
        </p:spPr>
        <p:txBody>
          <a:bodyPr wrap="square">
            <a:spAutoFit/>
          </a:bodyPr>
          <a:lstStyle/>
          <a:p>
            <a:pPr lvl="0" algn="just">
              <a:lnSpc>
                <a:spcPct val="150000"/>
              </a:lnSpc>
              <a:defRPr/>
            </a:pPr>
            <a:r>
              <a:rPr lang="vi-VN" sz="1800" b="1" i="1" dirty="0">
                <a:solidFill>
                  <a:srgbClr val="C00000"/>
                </a:solidFill>
              </a:rPr>
              <a:t>Bước </a:t>
            </a:r>
            <a:r>
              <a:rPr lang="en-US" sz="1800" b="1" i="1" dirty="0" smtClean="0">
                <a:solidFill>
                  <a:srgbClr val="C00000"/>
                </a:solidFill>
              </a:rPr>
              <a:t>3</a:t>
            </a:r>
            <a:r>
              <a:rPr lang="vi-VN" sz="1800" b="1" i="1" dirty="0" smtClean="0">
                <a:solidFill>
                  <a:srgbClr val="C00000"/>
                </a:solidFill>
              </a:rPr>
              <a:t>. </a:t>
            </a:r>
            <a:r>
              <a:rPr lang="vi-VN" sz="1800" b="1" i="1" dirty="0"/>
              <a:t>Vẽ điểm E là giao của đường thẳng vuông góc với AB tại A và đường thẳng vuông góc với BC tại C.</a:t>
            </a:r>
            <a:endParaRPr lang="en-US" sz="1800" b="1" i="1" dirty="0"/>
          </a:p>
        </p:txBody>
      </p:sp>
      <p:grpSp>
        <p:nvGrpSpPr>
          <p:cNvPr id="13" name="Group 12"/>
          <p:cNvGrpSpPr/>
          <p:nvPr/>
        </p:nvGrpSpPr>
        <p:grpSpPr>
          <a:xfrm>
            <a:off x="442273" y="877966"/>
            <a:ext cx="7206722" cy="1477328"/>
            <a:chOff x="377337" y="878952"/>
            <a:chExt cx="7206722" cy="1477328"/>
          </a:xfrm>
        </p:grpSpPr>
        <p:sp>
          <p:nvSpPr>
            <p:cNvPr id="4" name="Rectangle 1"/>
            <p:cNvSpPr>
              <a:spLocks noChangeArrowheads="1"/>
            </p:cNvSpPr>
            <p:nvPr/>
          </p:nvSpPr>
          <p:spPr bwMode="auto">
            <a:xfrm>
              <a:off x="377337" y="878952"/>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en-US" altLang="en-US" sz="1800" dirty="0">
                  <a:solidFill>
                    <a:srgbClr val="000000"/>
                  </a:solidFill>
                  <a:ea typeface="Open Sans"/>
                </a:rPr>
                <a:t>→ Nháy chuột vào điểm A → Nháy chuột vào đoạn thẳng AB.</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4358" y="1097304"/>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709869" y="1129248"/>
              <a:ext cx="2235953" cy="5146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5" name="Group 14"/>
          <p:cNvGrpSpPr/>
          <p:nvPr/>
        </p:nvGrpSpPr>
        <p:grpSpPr>
          <a:xfrm>
            <a:off x="442273" y="3602749"/>
            <a:ext cx="7206722" cy="1477328"/>
            <a:chOff x="442273" y="3614977"/>
            <a:chExt cx="7206722" cy="1477328"/>
          </a:xfrm>
        </p:grpSpPr>
        <p:sp>
          <p:nvSpPr>
            <p:cNvPr id="31" name="Rectangle 1"/>
            <p:cNvSpPr>
              <a:spLocks noChangeArrowheads="1"/>
            </p:cNvSpPr>
            <p:nvPr/>
          </p:nvSpPr>
          <p:spPr bwMode="auto">
            <a:xfrm>
              <a:off x="442273" y="3614977"/>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vi-VN" altLang="en-US" sz="1800" dirty="0">
                  <a:solidFill>
                    <a:srgbClr val="000000"/>
                  </a:solidFill>
                  <a:ea typeface="Open Sans"/>
                </a:rPr>
                <a:t>→ Lần lượt nháy chuột vào đường thẳng và đường tròn vừa vẽ.</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4" name="Picture 33"/>
            <p:cNvPicPr>
              <a:picLocks noChangeAspect="1"/>
            </p:cNvPicPr>
            <p:nvPr/>
          </p:nvPicPr>
          <p:blipFill>
            <a:blip r:embed="rId8"/>
            <a:stretch>
              <a:fillRect/>
            </a:stretch>
          </p:blipFill>
          <p:spPr>
            <a:xfrm>
              <a:off x="2089294" y="3827985"/>
              <a:ext cx="502403" cy="505477"/>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tretch>
              <a:fillRect/>
            </a:stretch>
          </p:blipFill>
          <p:spPr>
            <a:xfrm>
              <a:off x="3774805" y="3841580"/>
              <a:ext cx="3063477" cy="491882"/>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4" name="Group 13"/>
          <p:cNvGrpSpPr/>
          <p:nvPr/>
        </p:nvGrpSpPr>
        <p:grpSpPr>
          <a:xfrm>
            <a:off x="442273" y="2225128"/>
            <a:ext cx="7206722" cy="1477328"/>
            <a:chOff x="442273" y="2221605"/>
            <a:chExt cx="7206722" cy="1477328"/>
          </a:xfrm>
        </p:grpSpPr>
        <p:sp>
          <p:nvSpPr>
            <p:cNvPr id="36" name="Rectangle 1"/>
            <p:cNvSpPr>
              <a:spLocks noChangeArrowheads="1"/>
            </p:cNvSpPr>
            <p:nvPr/>
          </p:nvSpPr>
          <p:spPr bwMode="auto">
            <a:xfrm>
              <a:off x="442273" y="2221605"/>
              <a:ext cx="720672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 typeface="Arial"/>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công cụ    </a:t>
              </a:r>
              <a:r>
                <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rPr>
                <a:t>         → </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rPr>
                <a:t>Chọn    </a:t>
              </a:r>
              <a:endParaRPr kumimoji="0" lang="en-US" altLang="en-US" sz="1800" b="0" i="0" u="none" strike="noStrike" kern="0" cap="none" spc="0" normalizeH="0" baseline="0" noProof="0" dirty="0" smtClean="0">
                <a:ln>
                  <a:noFill/>
                </a:ln>
                <a:solidFill>
                  <a:srgbClr val="000000"/>
                </a:solidFill>
                <a:effectLst/>
                <a:uLnTx/>
                <a:uFillTx/>
                <a:latin typeface="Arial" panose="020B0604020202020204" pitchFamily="34" charset="0"/>
                <a:ea typeface="Open Sans"/>
                <a:cs typeface="Arial"/>
                <a:sym typeface="Arial"/>
              </a:endParaRPr>
            </a:p>
            <a:p>
              <a:pPr lvl="0" algn="just">
                <a:lnSpc>
                  <a:spcPct val="250000"/>
                </a:lnSpc>
                <a:buClrTx/>
              </a:pPr>
              <a:r>
                <a:rPr lang="en-US" altLang="en-US" sz="1800" dirty="0">
                  <a:solidFill>
                    <a:srgbClr val="000000"/>
                  </a:solidFill>
                  <a:ea typeface="Open Sans"/>
                </a:rPr>
                <a:t>→ Nháy chuột vào điểm C → Nháy chuột vào đoạn thẳng BC.</a:t>
              </a: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Open Sans"/>
                <a:cs typeface="Arial"/>
                <a:sym typeface="Arial"/>
              </a:endParaRPr>
            </a:p>
          </p:txBody>
        </p:sp>
        <p:pic>
          <p:nvPicPr>
            <p:cNvPr id="37" name="Picture 3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89294" y="2439957"/>
              <a:ext cx="502403" cy="511914"/>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774805" y="2471901"/>
              <a:ext cx="2235953" cy="514691"/>
            </a:xfrm>
            <a:prstGeom prst="rect">
              <a:avLst/>
            </a:prstGeom>
            <a:solidFill>
              <a:srgbClr val="FFFFFF">
                <a:shade val="85000"/>
              </a:srgbClr>
            </a:solidFill>
            <a:ln w="127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70250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grpSp>
        <p:nvGrpSpPr>
          <p:cNvPr id="10" name="Group 9"/>
          <p:cNvGrpSpPr/>
          <p:nvPr/>
        </p:nvGrpSpPr>
        <p:grpSpPr>
          <a:xfrm>
            <a:off x="130817" y="96659"/>
            <a:ext cx="8932430" cy="1200329"/>
            <a:chOff x="130817" y="96659"/>
            <a:chExt cx="8932430" cy="1200329"/>
          </a:xfrm>
        </p:grpSpPr>
        <p:sp>
          <p:nvSpPr>
            <p:cNvPr id="2" name="Rectangle 1"/>
            <p:cNvSpPr/>
            <p:nvPr/>
          </p:nvSpPr>
          <p:spPr>
            <a:xfrm>
              <a:off x="130817" y="96659"/>
              <a:ext cx="8932430" cy="1200329"/>
            </a:xfrm>
            <a:prstGeom prst="rect">
              <a:avLst/>
            </a:prstGeom>
          </p:spPr>
          <p:txBody>
            <a:bodyPr wrap="square">
              <a:spAutoFit/>
            </a:bodyPr>
            <a:lstStyle/>
            <a:p>
              <a:pPr>
                <a:lnSpc>
                  <a:spcPct val="200000"/>
                </a:lnSpc>
              </a:pPr>
              <a:r>
                <a:rPr lang="vi-VN" sz="1800" dirty="0">
                  <a:latin typeface="+mn-lt"/>
                </a:rPr>
                <a:t>Ẩn các đường tròn và đường thẳng, chọn công </a:t>
              </a:r>
              <a:r>
                <a:rPr lang="vi-VN" sz="1800" dirty="0" smtClean="0">
                  <a:latin typeface="+mn-lt"/>
                </a:rPr>
                <a:t>cụ</a:t>
              </a:r>
              <a:r>
                <a:rPr lang="en-US" sz="1800" dirty="0" smtClean="0">
                  <a:latin typeface="+mn-lt"/>
                </a:rPr>
                <a:t>                                </a:t>
              </a:r>
              <a:r>
                <a:rPr lang="vi-VN" sz="1800" dirty="0" smtClean="0">
                  <a:latin typeface="+mn-lt"/>
                </a:rPr>
                <a:t>để </a:t>
              </a:r>
              <a:r>
                <a:rPr lang="vi-VN" sz="1800" dirty="0">
                  <a:latin typeface="+mn-lt"/>
                </a:rPr>
                <a:t>nối B với C, C với E, E với A và thu được hình chữ nhật ABCE.</a:t>
              </a:r>
              <a:r>
                <a:rPr lang="en-US" sz="1800" dirty="0" smtClean="0">
                  <a:latin typeface="+mn-lt"/>
                </a:rPr>
                <a:t> </a:t>
              </a:r>
              <a:endParaRPr lang="en-US" sz="1800" dirty="0">
                <a:latin typeface="+mn-lt"/>
              </a:endParaRPr>
            </a:p>
          </p:txBody>
        </p:sp>
        <p:pic>
          <p:nvPicPr>
            <p:cNvPr id="9" name="Picture 8"/>
            <p:cNvPicPr>
              <a:picLocks noChangeAspect="1"/>
            </p:cNvPicPr>
            <p:nvPr/>
          </p:nvPicPr>
          <p:blipFill>
            <a:blip r:embed="rId3"/>
            <a:stretch>
              <a:fillRect/>
            </a:stretch>
          </p:blipFill>
          <p:spPr>
            <a:xfrm>
              <a:off x="5299816" y="174993"/>
              <a:ext cx="1990446" cy="640135"/>
            </a:xfrm>
            <a:prstGeom prst="rect">
              <a:avLst/>
            </a:prstGeom>
          </p:spPr>
        </p:pic>
      </p:grpSp>
      <p:pic>
        <p:nvPicPr>
          <p:cNvPr id="32" name="Picture 31"/>
          <p:cNvPicPr>
            <a:picLocks noChangeAspect="1"/>
          </p:cNvPicPr>
          <p:nvPr/>
        </p:nvPicPr>
        <p:blipFill>
          <a:blip r:embed="rId4"/>
          <a:stretch>
            <a:fillRect/>
          </a:stretch>
        </p:blipFill>
        <p:spPr>
          <a:xfrm>
            <a:off x="8340869" y="4415973"/>
            <a:ext cx="722378" cy="610269"/>
          </a:xfrm>
          <a:prstGeom prst="rect">
            <a:avLst/>
          </a:prstGeom>
        </p:spPr>
      </p:pic>
      <p:pic>
        <p:nvPicPr>
          <p:cNvPr id="14" name="Picture 13"/>
          <p:cNvPicPr>
            <a:picLocks noChangeAspect="1"/>
          </p:cNvPicPr>
          <p:nvPr/>
        </p:nvPicPr>
        <p:blipFill>
          <a:blip r:embed="rId5"/>
          <a:stretch>
            <a:fillRect/>
          </a:stretch>
        </p:blipFill>
        <p:spPr>
          <a:xfrm>
            <a:off x="-241191" y="-34432"/>
            <a:ext cx="482382" cy="418849"/>
          </a:xfrm>
          <a:prstGeom prst="rect">
            <a:avLst/>
          </a:prstGeom>
        </p:spPr>
      </p:pic>
      <p:pic>
        <p:nvPicPr>
          <p:cNvPr id="35" name="Picture 34"/>
          <p:cNvPicPr>
            <a:picLocks noChangeAspect="1"/>
          </p:cNvPicPr>
          <p:nvPr/>
        </p:nvPicPr>
        <p:blipFill>
          <a:blip r:embed="rId5"/>
          <a:stretch>
            <a:fillRect/>
          </a:stretch>
        </p:blipFill>
        <p:spPr>
          <a:xfrm>
            <a:off x="8822056" y="1075973"/>
            <a:ext cx="482382" cy="418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91" y="1451932"/>
            <a:ext cx="8628405" cy="3197728"/>
          </a:xfrm>
          <a:prstGeom prst="rect">
            <a:avLst/>
          </a:prstGeom>
        </p:spPr>
      </p:pic>
    </p:spTree>
    <p:extLst>
      <p:ext uri="{BB962C8B-B14F-4D97-AF65-F5344CB8AC3E}">
        <p14:creationId xmlns:p14="http://schemas.microsoft.com/office/powerpoint/2010/main" val="145789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4" name="Pentagon 23"/>
          <p:cNvSpPr/>
          <p:nvPr/>
        </p:nvSpPr>
        <p:spPr>
          <a:xfrm>
            <a:off x="0" y="162914"/>
            <a:ext cx="2663687"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LUYỆN TẬP 1</a:t>
            </a:r>
            <a:endParaRPr lang="en-US" sz="2400" b="1" dirty="0">
              <a:solidFill>
                <a:schemeClr val="bg1"/>
              </a:solidFill>
            </a:endParaRPr>
          </a:p>
        </p:txBody>
      </p:sp>
      <p:grpSp>
        <p:nvGrpSpPr>
          <p:cNvPr id="12" name="Group 11"/>
          <p:cNvGrpSpPr/>
          <p:nvPr/>
        </p:nvGrpSpPr>
        <p:grpSpPr>
          <a:xfrm>
            <a:off x="524739" y="865434"/>
            <a:ext cx="8174033" cy="1439881"/>
            <a:chOff x="500887" y="876285"/>
            <a:chExt cx="8174033" cy="1439881"/>
          </a:xfrm>
        </p:grpSpPr>
        <p:sp>
          <p:nvSpPr>
            <p:cNvPr id="4" name="Rectangle 1"/>
            <p:cNvSpPr>
              <a:spLocks noChangeArrowheads="1"/>
            </p:cNvSpPr>
            <p:nvPr/>
          </p:nvSpPr>
          <p:spPr bwMode="auto">
            <a:xfrm>
              <a:off x="500887" y="876285"/>
              <a:ext cx="8174033" cy="143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7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anose="020B0604020202020204" pitchFamily="34" charset="0"/>
                  <a:ea typeface="Open Sans"/>
                </a:rPr>
                <a:t>a) Dùng công cụ          để kiểm tra các góc của tứ giác ABCE có vuông không.</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7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anose="020B0604020202020204" pitchFamily="34" charset="0"/>
                  <a:ea typeface="Open Sans"/>
                </a:rPr>
                <a:t>b) Lưu hình vẽ ở HĐ1 thành tệp ảnh hnc.png.</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7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Arial" panose="020B0604020202020204" pitchFamily="34" charset="0"/>
                  <a:ea typeface="Open Sans"/>
                </a:rPr>
                <a:t>c) Tương tự, hãy vẽ hình vuông ABCE có cạnh 4 cm.</a:t>
              </a:r>
            </a:p>
          </p:txBody>
        </p:sp>
        <p:pic>
          <p:nvPicPr>
            <p:cNvPr id="6" name="Picture 5"/>
            <p:cNvPicPr>
              <a:picLocks noChangeAspect="1"/>
            </p:cNvPicPr>
            <p:nvPr/>
          </p:nvPicPr>
          <p:blipFill>
            <a:blip r:embed="rId3"/>
            <a:stretch>
              <a:fillRect/>
            </a:stretch>
          </p:blipFill>
          <p:spPr>
            <a:xfrm>
              <a:off x="2343421" y="876285"/>
              <a:ext cx="513311" cy="537372"/>
            </a:xfrm>
            <a:prstGeom prst="rect">
              <a:avLst/>
            </a:prstGeom>
          </p:spPr>
        </p:pic>
      </p:grpSp>
      <p:pic>
        <p:nvPicPr>
          <p:cNvPr id="13" name="Picture 12"/>
          <p:cNvPicPr>
            <a:picLocks noChangeAspect="1"/>
          </p:cNvPicPr>
          <p:nvPr/>
        </p:nvPicPr>
        <p:blipFill>
          <a:blip r:embed="rId4"/>
          <a:stretch>
            <a:fillRect/>
          </a:stretch>
        </p:blipFill>
        <p:spPr>
          <a:xfrm rot="16030211">
            <a:off x="8406865" y="-34541"/>
            <a:ext cx="725445" cy="1009641"/>
          </a:xfrm>
          <a:prstGeom prst="rect">
            <a:avLst/>
          </a:prstGeom>
        </p:spPr>
      </p:pic>
      <p:sp>
        <p:nvSpPr>
          <p:cNvPr id="14" name="TextBox 13"/>
          <p:cNvSpPr txBox="1"/>
          <p:nvPr/>
        </p:nvSpPr>
        <p:spPr>
          <a:xfrm>
            <a:off x="4230092" y="2393106"/>
            <a:ext cx="763325" cy="369332"/>
          </a:xfrm>
          <a:prstGeom prst="rect">
            <a:avLst/>
          </a:prstGeom>
          <a:noFill/>
        </p:spPr>
        <p:txBody>
          <a:bodyPr wrap="square" rtlCol="0">
            <a:spAutoFit/>
          </a:bodyPr>
          <a:lstStyle/>
          <a:p>
            <a:r>
              <a:rPr lang="en-US" sz="1800" b="1" i="1" u="sng" dirty="0" smtClean="0">
                <a:solidFill>
                  <a:srgbClr val="C00000"/>
                </a:solidFill>
              </a:rPr>
              <a:t>Giải:</a:t>
            </a:r>
            <a:endParaRPr lang="en-US" sz="1800" b="1" i="1" u="sng" dirty="0">
              <a:solidFill>
                <a:srgbClr val="C00000"/>
              </a:solidFill>
            </a:endParaRPr>
          </a:p>
        </p:txBody>
      </p:sp>
      <p:grpSp>
        <p:nvGrpSpPr>
          <p:cNvPr id="16" name="Group 15"/>
          <p:cNvGrpSpPr/>
          <p:nvPr/>
        </p:nvGrpSpPr>
        <p:grpSpPr>
          <a:xfrm>
            <a:off x="524739" y="2789954"/>
            <a:ext cx="4572000" cy="1338828"/>
            <a:chOff x="524739" y="2977288"/>
            <a:chExt cx="4572000" cy="1338828"/>
          </a:xfrm>
        </p:grpSpPr>
        <p:sp>
          <p:nvSpPr>
            <p:cNvPr id="15" name="Rectangle 14"/>
            <p:cNvSpPr/>
            <p:nvPr/>
          </p:nvSpPr>
          <p:spPr>
            <a:xfrm>
              <a:off x="524739" y="2977288"/>
              <a:ext cx="4572000" cy="1338828"/>
            </a:xfrm>
            <a:prstGeom prst="rect">
              <a:avLst/>
            </a:prstGeom>
          </p:spPr>
          <p:txBody>
            <a:bodyPr>
              <a:spAutoFit/>
            </a:bodyPr>
            <a:lstStyle/>
            <a:p>
              <a:pPr algn="just">
                <a:lnSpc>
                  <a:spcPct val="150000"/>
                </a:lnSpc>
                <a:spcBef>
                  <a:spcPts val="600"/>
                </a:spcBef>
                <a:spcAft>
                  <a:spcPts val="800"/>
                </a:spcAft>
              </a:pPr>
              <a:r>
                <a:rPr lang="en-US" sz="1800" dirty="0">
                  <a:latin typeface="+mj-lt"/>
                  <a:ea typeface="Arial" panose="020B0604020202020204" pitchFamily="34" charset="0"/>
                  <a:cs typeface="Times New Roman" panose="02020603050405020304" pitchFamily="18" charset="0"/>
                </a:rPr>
                <a:t>a) Dùng công cụ  </a:t>
              </a:r>
              <a:r>
                <a:rPr lang="en-US" sz="1800" dirty="0" smtClean="0">
                  <a:latin typeface="+mj-lt"/>
                  <a:ea typeface="Arial" panose="020B0604020202020204" pitchFamily="34" charset="0"/>
                  <a:cs typeface="Times New Roman" panose="02020603050405020304" pitchFamily="18" charset="0"/>
                </a:rPr>
                <a:t>    để </a:t>
              </a:r>
              <a:r>
                <a:rPr lang="en-US" sz="1800" dirty="0">
                  <a:latin typeface="+mj-lt"/>
                  <a:ea typeface="Arial" panose="020B0604020202020204" pitchFamily="34" charset="0"/>
                  <a:cs typeface="Times New Roman" panose="02020603050405020304" pitchFamily="18" charset="0"/>
                </a:rPr>
                <a:t>kiểm tra các góc của tứ giác ABCE, ta thấy các góc của bốn góc này đều là góc vuông.</a:t>
              </a:r>
              <a:endParaRPr lang="en-US" sz="1800" dirty="0">
                <a:effectLst/>
                <a:latin typeface="+mj-lt"/>
                <a:ea typeface="Arial" panose="020B060402020202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2422025" y="2977288"/>
              <a:ext cx="435609" cy="456028"/>
            </a:xfrm>
            <a:prstGeom prst="rect">
              <a:avLst/>
            </a:prstGeom>
          </p:spPr>
        </p:pic>
      </p:gr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tretch>
            <a:fillRect/>
          </a:stretch>
        </p:blipFill>
        <p:spPr>
          <a:xfrm>
            <a:off x="5358832" y="2762438"/>
            <a:ext cx="3581438" cy="22809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p:bldLst>
  </p:timing>
</p:sld>
</file>

<file path=ppt/theme/theme1.xml><?xml version="1.0" encoding="utf-8"?>
<a:theme xmlns:a="http://schemas.openxmlformats.org/drawingml/2006/main" name="Industrial Maintenance Meeting by Slidesgo">
  <a:themeElements>
    <a:clrScheme name="Simple Light">
      <a:dk1>
        <a:srgbClr val="2A2D32"/>
      </a:dk1>
      <a:lt1>
        <a:srgbClr val="FFFFFF"/>
      </a:lt1>
      <a:dk2>
        <a:srgbClr val="F99615"/>
      </a:dk2>
      <a:lt2>
        <a:srgbClr val="00BAC3"/>
      </a:lt2>
      <a:accent1>
        <a:srgbClr val="B6F0F4"/>
      </a:accent1>
      <a:accent2>
        <a:srgbClr val="FFC588"/>
      </a:accent2>
      <a:accent3>
        <a:srgbClr val="FFFFFF"/>
      </a:accent3>
      <a:accent4>
        <a:srgbClr val="FFFFFF"/>
      </a:accent4>
      <a:accent5>
        <a:srgbClr val="FFFFFF"/>
      </a:accent5>
      <a:accent6>
        <a:srgbClr val="FFFFFF"/>
      </a:accent6>
      <a:hlink>
        <a:srgbClr val="2A2D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1441</TotalTime>
  <Words>1334</Words>
  <Application>Microsoft Office PowerPoint</Application>
  <PresentationFormat>On-screen Show (16:9)</PresentationFormat>
  <Paragraphs>173</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Calibri</vt:lpstr>
      <vt:lpstr>Bebas Neue</vt:lpstr>
      <vt:lpstr>Times New Roman</vt:lpstr>
      <vt:lpstr>MJXc-TeX-size4-R</vt:lpstr>
      <vt:lpstr>Arial</vt:lpstr>
      <vt:lpstr>Cambria Math</vt:lpstr>
      <vt:lpstr>Outfit</vt:lpstr>
      <vt:lpstr>Open Sans</vt:lpstr>
      <vt:lpstr>Figtree</vt:lpstr>
      <vt:lpstr>Industrial Maintenance Meeting by Slidesgo</vt:lpstr>
      <vt:lpstr>CHÀO MỪNG CẢ LỚP  ĐẾN VỚI BUỔI HỌC HÔM NAY!</vt:lpstr>
      <vt:lpstr>KHỞI ĐỘNG</vt:lpstr>
      <vt:lpstr>HOẠT ĐỘNG THỰC HÀNH  TRẢI NGHIỆM VẼ HÌNH ĐƠN GIẢN VỚI  PHẦN MỀM GEOGEBRA </vt:lpstr>
      <vt:lpstr>HĐ1: VẼ HÌNH CHỮ NHẬT</vt:lpstr>
      <vt:lpstr>HĐ1: VẼ HÌNH CHỮ NHẬT</vt:lpstr>
      <vt:lpstr>PowerPoint Presentation</vt:lpstr>
      <vt:lpstr>PowerPoint Presentation</vt:lpstr>
      <vt:lpstr>PowerPoint Presentation</vt:lpstr>
      <vt:lpstr>PowerPoint Presentation</vt:lpstr>
      <vt:lpstr>PowerPoint Presentation</vt:lpstr>
      <vt:lpstr>PowerPoint Presentation</vt:lpstr>
      <vt:lpstr>HĐ2: VẼ HÌNH BÌNH HÀNH</vt:lpstr>
      <vt:lpstr>PowerPoint Presentation</vt:lpstr>
      <vt:lpstr>PowerPoint Presentation</vt:lpstr>
      <vt:lpstr>PowerPoint Presentation</vt:lpstr>
      <vt:lpstr>PowerPoint Presentation</vt:lpstr>
      <vt:lpstr>PowerPoint Presentation</vt:lpstr>
      <vt:lpstr>PowerPoint Presentation</vt:lpstr>
      <vt:lpstr>HĐ3: VẼ HÌNH THANG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THAM GIA TIẾT HỌC HÔM NAY!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ĐÓN CẢ LỚP ĐẾN VỚI BÀI HỌC MỚI!</dc:title>
  <dc:creator>Xinh Đẹp Dịu Hiền Huế Thị</dc:creator>
  <cp:lastModifiedBy>OliverFang</cp:lastModifiedBy>
  <cp:revision>83</cp:revision>
  <dcterms:modified xsi:type="dcterms:W3CDTF">2023-09-09T12:29:26Z</dcterms:modified>
</cp:coreProperties>
</file>