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25"/>
  </p:notesMasterIdLst>
  <p:sldIdLst>
    <p:sldId id="270" r:id="rId2"/>
    <p:sldId id="271" r:id="rId3"/>
    <p:sldId id="308" r:id="rId4"/>
    <p:sldId id="273" r:id="rId5"/>
    <p:sldId id="274" r:id="rId6"/>
    <p:sldId id="264" r:id="rId7"/>
    <p:sldId id="266" r:id="rId8"/>
    <p:sldId id="294" r:id="rId9"/>
    <p:sldId id="296" r:id="rId10"/>
    <p:sldId id="309" r:id="rId11"/>
    <p:sldId id="295" r:id="rId12"/>
    <p:sldId id="275" r:id="rId13"/>
    <p:sldId id="258" r:id="rId14"/>
    <p:sldId id="262" r:id="rId15"/>
    <p:sldId id="279" r:id="rId16"/>
    <p:sldId id="310" r:id="rId17"/>
    <p:sldId id="311" r:id="rId18"/>
    <p:sldId id="257" r:id="rId19"/>
    <p:sldId id="299" r:id="rId20"/>
    <p:sldId id="314" r:id="rId21"/>
    <p:sldId id="315" r:id="rId22"/>
    <p:sldId id="292" r:id="rId23"/>
    <p:sldId id="293" r:id="rId24"/>
  </p:sldIdLst>
  <p:sldSz cx="9144000" cy="5143500" type="screen16x9"/>
  <p:notesSz cx="6858000" cy="9144000"/>
  <p:embeddedFontLst>
    <p:embeddedFont>
      <p:font typeface="Barlow Semi Condensed ExtraBold" panose="020B0604020202020204" charset="0"/>
      <p:bold r:id="rId26"/>
      <p:boldItalic r:id="rId27"/>
    </p:embeddedFont>
    <p:embeddedFont>
      <p:font typeface="Cambria Math" panose="02040503050406030204" pitchFamily="18" charset="0"/>
      <p:regular r:id="rId28"/>
    </p:embeddedFont>
    <p:embeddedFont>
      <p:font typeface="Calibri" panose="020F0502020204030204" pitchFamily="34" charset="0"/>
      <p:regular r:id="rId29"/>
      <p:bold r:id="rId30"/>
      <p:italic r:id="rId31"/>
      <p:boldItalic r:id="rId32"/>
    </p:embeddedFont>
    <p:embeddedFont>
      <p:font typeface="Catamaran" panose="020B0604020202020204" charset="0"/>
      <p:regular r:id="rId33"/>
      <p:bold r:id="rId34"/>
    </p:embeddedFont>
    <p:embeddedFont>
      <p:font typeface="Dotum" panose="020B0600000101010101" pitchFamily="34" charset="-127"/>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350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5083D7-6F62-4840-91AD-EAB627A27F2A}">
  <a:tblStyle styleId="{6A5083D7-6F62-4840-91AD-EAB627A27F2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1921" autoAdjust="0"/>
  </p:normalViewPr>
  <p:slideViewPr>
    <p:cSldViewPr snapToGrid="0">
      <p:cViewPr varScale="1">
        <p:scale>
          <a:sx n="85" d="100"/>
          <a:sy n="85" d="100"/>
        </p:scale>
        <p:origin x="61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180787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8365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c48c152c6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c48c152c6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9306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c48c152c6a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1c48c152c6a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577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c48c152c6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c48c152c6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0491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c48c152c6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c48c152c6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4263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1c48c152c6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1c48c152c6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1286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1c48c152c6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1c48c152c6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195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1c48c152c6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1c48c152c6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6817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c48c152c6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c48c152c6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3525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c48c152c6a_0_39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1c48c152c6a_0_39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8966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d362d286f3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d362d286f3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6120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20000" y="1474500"/>
            <a:ext cx="4846200" cy="21945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None/>
              <a:defRPr sz="6500">
                <a:latin typeface="Barlow Semi Condensed ExtraBold"/>
                <a:ea typeface="Barlow Semi Condensed ExtraBold"/>
                <a:cs typeface="Barlow Semi Condensed ExtraBold"/>
                <a:sym typeface="Barlow Semi Condensed ExtraBol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9"/>
        <p:cNvGrpSpPr/>
        <p:nvPr/>
      </p:nvGrpSpPr>
      <p:grpSpPr>
        <a:xfrm>
          <a:off x="0" y="0"/>
          <a:ext cx="0" cy="0"/>
          <a:chOff x="0" y="0"/>
          <a:chExt cx="0" cy="0"/>
        </a:xfrm>
      </p:grpSpPr>
      <p:sp>
        <p:nvSpPr>
          <p:cNvPr id="50" name="Google Shape;50;p13"/>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3"/>
          <p:cNvSpPr txBox="1">
            <a:spLocks noGrp="1"/>
          </p:cNvSpPr>
          <p:nvPr>
            <p:ph type="title"/>
          </p:nvPr>
        </p:nvSpPr>
        <p:spPr>
          <a:xfrm>
            <a:off x="720000" y="2034604"/>
            <a:ext cx="2834700" cy="798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2" name="Google Shape;52;p13"/>
          <p:cNvSpPr txBox="1">
            <a:spLocks noGrp="1"/>
          </p:cNvSpPr>
          <p:nvPr>
            <p:ph type="title" idx="2" hasCustomPrompt="1"/>
          </p:nvPr>
        </p:nvSpPr>
        <p:spPr>
          <a:xfrm>
            <a:off x="720000" y="1593604"/>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3" name="Google Shape;53;p13"/>
          <p:cNvSpPr txBox="1">
            <a:spLocks noGrp="1"/>
          </p:cNvSpPr>
          <p:nvPr>
            <p:ph type="title" idx="3"/>
          </p:nvPr>
        </p:nvSpPr>
        <p:spPr>
          <a:xfrm>
            <a:off x="3663900" y="2034604"/>
            <a:ext cx="1463100" cy="798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4" name="Google Shape;54;p13"/>
          <p:cNvSpPr txBox="1">
            <a:spLocks noGrp="1"/>
          </p:cNvSpPr>
          <p:nvPr>
            <p:ph type="title" idx="4" hasCustomPrompt="1"/>
          </p:nvPr>
        </p:nvSpPr>
        <p:spPr>
          <a:xfrm>
            <a:off x="3663888" y="1593604"/>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a:spLocks noGrp="1"/>
          </p:cNvSpPr>
          <p:nvPr>
            <p:ph type="title" idx="5"/>
          </p:nvPr>
        </p:nvSpPr>
        <p:spPr>
          <a:xfrm>
            <a:off x="5236200" y="2034604"/>
            <a:ext cx="1463100" cy="798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6" name="Google Shape;56;p13"/>
          <p:cNvSpPr txBox="1">
            <a:spLocks noGrp="1"/>
          </p:cNvSpPr>
          <p:nvPr>
            <p:ph type="title" idx="6" hasCustomPrompt="1"/>
          </p:nvPr>
        </p:nvSpPr>
        <p:spPr>
          <a:xfrm>
            <a:off x="5236200" y="1593604"/>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7" name="Google Shape;57;p13"/>
          <p:cNvSpPr txBox="1">
            <a:spLocks noGrp="1"/>
          </p:cNvSpPr>
          <p:nvPr>
            <p:ph type="title" idx="7"/>
          </p:nvPr>
        </p:nvSpPr>
        <p:spPr>
          <a:xfrm>
            <a:off x="6808500" y="2034604"/>
            <a:ext cx="1463100" cy="798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8" name="Google Shape;58;p13"/>
          <p:cNvSpPr txBox="1">
            <a:spLocks noGrp="1"/>
          </p:cNvSpPr>
          <p:nvPr>
            <p:ph type="title" idx="8" hasCustomPrompt="1"/>
          </p:nvPr>
        </p:nvSpPr>
        <p:spPr>
          <a:xfrm>
            <a:off x="6808500" y="1593604"/>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 name="Google Shape;59;p13"/>
          <p:cNvSpPr txBox="1">
            <a:spLocks noGrp="1"/>
          </p:cNvSpPr>
          <p:nvPr>
            <p:ph type="title" idx="9"/>
          </p:nvPr>
        </p:nvSpPr>
        <p:spPr>
          <a:xfrm>
            <a:off x="720000" y="3502129"/>
            <a:ext cx="2834700" cy="457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 name="Google Shape;60;p13"/>
          <p:cNvSpPr txBox="1">
            <a:spLocks noGrp="1"/>
          </p:cNvSpPr>
          <p:nvPr>
            <p:ph type="title" idx="13" hasCustomPrompt="1"/>
          </p:nvPr>
        </p:nvSpPr>
        <p:spPr>
          <a:xfrm>
            <a:off x="720000" y="3061129"/>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 name="Google Shape;61;p13"/>
          <p:cNvSpPr txBox="1">
            <a:spLocks noGrp="1"/>
          </p:cNvSpPr>
          <p:nvPr>
            <p:ph type="title" idx="14"/>
          </p:nvPr>
        </p:nvSpPr>
        <p:spPr>
          <a:xfrm>
            <a:off x="3663888" y="3502129"/>
            <a:ext cx="1463100" cy="457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 name="Google Shape;62;p13"/>
          <p:cNvSpPr txBox="1">
            <a:spLocks noGrp="1"/>
          </p:cNvSpPr>
          <p:nvPr>
            <p:ph type="title" idx="15" hasCustomPrompt="1"/>
          </p:nvPr>
        </p:nvSpPr>
        <p:spPr>
          <a:xfrm>
            <a:off x="3663888" y="3061129"/>
            <a:ext cx="7314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3" name="Google Shape;63;p13"/>
          <p:cNvSpPr txBox="1">
            <a:spLocks noGrp="1"/>
          </p:cNvSpPr>
          <p:nvPr>
            <p:ph type="title" idx="16"/>
          </p:nvPr>
        </p:nvSpPr>
        <p:spPr>
          <a:xfrm>
            <a:off x="720000" y="3325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64"/>
        <p:cNvGrpSpPr/>
        <p:nvPr/>
      </p:nvGrpSpPr>
      <p:grpSpPr>
        <a:xfrm>
          <a:off x="0" y="0"/>
          <a:ext cx="0" cy="0"/>
          <a:chOff x="0" y="0"/>
          <a:chExt cx="0" cy="0"/>
        </a:xfrm>
      </p:grpSpPr>
      <p:sp>
        <p:nvSpPr>
          <p:cNvPr id="65" name="Google Shape;65;p14"/>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subTitle" idx="1"/>
          </p:nvPr>
        </p:nvSpPr>
        <p:spPr>
          <a:xfrm>
            <a:off x="720125" y="1352850"/>
            <a:ext cx="77040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14"/>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 name="Google Shape;68;p14"/>
          <p:cNvSpPr txBox="1">
            <a:spLocks noGrp="1"/>
          </p:cNvSpPr>
          <p:nvPr>
            <p:ph type="subTitle" idx="2"/>
          </p:nvPr>
        </p:nvSpPr>
        <p:spPr>
          <a:xfrm>
            <a:off x="720125" y="2251230"/>
            <a:ext cx="2926200" cy="1737300"/>
          </a:xfrm>
          <a:prstGeom prst="rect">
            <a:avLst/>
          </a:prstGeom>
          <a:solidFill>
            <a:srgbClr val="899C00">
              <a:alpha val="16069"/>
            </a:srgbClr>
          </a:solidFill>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4"/>
          <p:cNvSpPr txBox="1">
            <a:spLocks noGrp="1"/>
          </p:cNvSpPr>
          <p:nvPr>
            <p:ph type="subTitle" idx="3"/>
          </p:nvPr>
        </p:nvSpPr>
        <p:spPr>
          <a:xfrm>
            <a:off x="4309200" y="2251225"/>
            <a:ext cx="4114800" cy="1737300"/>
          </a:xfrm>
          <a:prstGeom prst="rect">
            <a:avLst/>
          </a:prstGeom>
          <a:solidFill>
            <a:srgbClr val="ED1B24">
              <a:alpha val="14880"/>
            </a:srgbClr>
          </a:solidFill>
        </p:spPr>
        <p:txBody>
          <a:bodyPr spcFirstLastPara="1" wrap="square" lIns="91425" tIns="91425" rIns="91425" bIns="91425" anchor="t" anchorCtr="0">
            <a:noAutofit/>
          </a:bodyPr>
          <a:lstStyle>
            <a:lvl1pPr lvl="0" rtl="0">
              <a:spcBef>
                <a:spcPts val="0"/>
              </a:spcBef>
              <a:spcAft>
                <a:spcPts val="0"/>
              </a:spcAft>
              <a:buClr>
                <a:schemeClr val="dk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SECTION_TITLE_AND_DESCRIPTION_1">
    <p:spTree>
      <p:nvGrpSpPr>
        <p:cNvPr id="1" name="Shape 76"/>
        <p:cNvGrpSpPr/>
        <p:nvPr/>
      </p:nvGrpSpPr>
      <p:grpSpPr>
        <a:xfrm>
          <a:off x="0" y="0"/>
          <a:ext cx="0" cy="0"/>
          <a:chOff x="0" y="0"/>
          <a:chExt cx="0" cy="0"/>
        </a:xfrm>
      </p:grpSpPr>
      <p:sp>
        <p:nvSpPr>
          <p:cNvPr id="77" name="Google Shape;77;p16"/>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txBox="1">
            <a:spLocks noGrp="1"/>
          </p:cNvSpPr>
          <p:nvPr>
            <p:ph type="subTitle" idx="1"/>
          </p:nvPr>
        </p:nvSpPr>
        <p:spPr>
          <a:xfrm>
            <a:off x="3636125" y="1968358"/>
            <a:ext cx="4788000" cy="2329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16"/>
          <p:cNvSpPr txBox="1">
            <a:spLocks noGrp="1"/>
          </p:cNvSpPr>
          <p:nvPr>
            <p:ph type="title"/>
          </p:nvPr>
        </p:nvSpPr>
        <p:spPr>
          <a:xfrm>
            <a:off x="3132125" y="1452969"/>
            <a:ext cx="5292000" cy="64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txBox="1">
            <a:spLocks noGrp="1"/>
          </p:cNvSpPr>
          <p:nvPr>
            <p:ph type="title"/>
          </p:nvPr>
        </p:nvSpPr>
        <p:spPr>
          <a:xfrm>
            <a:off x="1828800" y="2023050"/>
            <a:ext cx="5486400" cy="1097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3869725" y="1089725"/>
            <a:ext cx="1404600" cy="93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5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5"/>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5"/>
          <p:cNvSpPr txBox="1">
            <a:spLocks noGrp="1"/>
          </p:cNvSpPr>
          <p:nvPr>
            <p:ph type="subTitle" idx="1"/>
          </p:nvPr>
        </p:nvSpPr>
        <p:spPr>
          <a:xfrm>
            <a:off x="1372963" y="29527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5"/>
          <p:cNvSpPr txBox="1">
            <a:spLocks noGrp="1"/>
          </p:cNvSpPr>
          <p:nvPr>
            <p:ph type="subTitle" idx="2"/>
          </p:nvPr>
        </p:nvSpPr>
        <p:spPr>
          <a:xfrm>
            <a:off x="5027838" y="29527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5"/>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 name="Google Shape;24;p5"/>
          <p:cNvSpPr txBox="1">
            <a:spLocks noGrp="1"/>
          </p:cNvSpPr>
          <p:nvPr>
            <p:ph type="title" idx="3"/>
          </p:nvPr>
        </p:nvSpPr>
        <p:spPr>
          <a:xfrm>
            <a:off x="1372963" y="2571750"/>
            <a:ext cx="274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 name="Google Shape;25;p5"/>
          <p:cNvSpPr txBox="1">
            <a:spLocks noGrp="1"/>
          </p:cNvSpPr>
          <p:nvPr>
            <p:ph type="title" idx="4"/>
          </p:nvPr>
        </p:nvSpPr>
        <p:spPr>
          <a:xfrm>
            <a:off x="5027838" y="2571750"/>
            <a:ext cx="274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6"/>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7"/>
          <p:cNvSpPr txBox="1">
            <a:spLocks noGrp="1"/>
          </p:cNvSpPr>
          <p:nvPr>
            <p:ph type="title"/>
          </p:nvPr>
        </p:nvSpPr>
        <p:spPr>
          <a:xfrm>
            <a:off x="720000" y="329184"/>
            <a:ext cx="77040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 name="Google Shape;32;p7"/>
          <p:cNvSpPr txBox="1">
            <a:spLocks noGrp="1"/>
          </p:cNvSpPr>
          <p:nvPr>
            <p:ph type="body" idx="1"/>
          </p:nvPr>
        </p:nvSpPr>
        <p:spPr>
          <a:xfrm>
            <a:off x="720000" y="1152475"/>
            <a:ext cx="3322200" cy="34164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Clr>
                <a:srgbClr val="999999"/>
              </a:buClr>
              <a:buSzPts val="800"/>
              <a:buFont typeface="Open Sans"/>
              <a:buChar char="●"/>
              <a:defRPr sz="1400">
                <a:solidFill>
                  <a:srgbClr val="434343"/>
                </a:solidFill>
              </a:defRPr>
            </a:lvl1pPr>
            <a:lvl2pPr marL="914400" lvl="1" indent="-279400" rtl="0">
              <a:lnSpc>
                <a:spcPct val="100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00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00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00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00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00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00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00000"/>
              </a:lnSpc>
              <a:spcBef>
                <a:spcPts val="0"/>
              </a:spcBef>
              <a:spcAft>
                <a:spcPts val="0"/>
              </a:spcAft>
              <a:buClr>
                <a:srgbClr val="999999"/>
              </a:buClr>
              <a:buSzPts val="600"/>
              <a:buFont typeface="Open Sans"/>
              <a:buChar char="■"/>
              <a:defRPr>
                <a:solidFill>
                  <a:srgbClr val="434343"/>
                </a:solidFill>
              </a:defRPr>
            </a:lvl9pPr>
          </a:lstStyle>
          <a:p>
            <a:endParaRPr/>
          </a:p>
        </p:txBody>
      </p:sp>
      <p:sp>
        <p:nvSpPr>
          <p:cNvPr id="33" name="Google Shape;33;p7"/>
          <p:cNvSpPr>
            <a:spLocks noGrp="1"/>
          </p:cNvSpPr>
          <p:nvPr>
            <p:ph type="pic" idx="2"/>
          </p:nvPr>
        </p:nvSpPr>
        <p:spPr>
          <a:xfrm>
            <a:off x="5585725" y="501750"/>
            <a:ext cx="3077100" cy="40242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title"/>
          </p:nvPr>
        </p:nvSpPr>
        <p:spPr>
          <a:xfrm>
            <a:off x="720000" y="1180880"/>
            <a:ext cx="5832000" cy="18975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0" name="Google Shape;40;p9"/>
          <p:cNvSpPr txBox="1">
            <a:spLocks noGrp="1"/>
          </p:cNvSpPr>
          <p:nvPr>
            <p:ph type="subTitle" idx="1"/>
          </p:nvPr>
        </p:nvSpPr>
        <p:spPr>
          <a:xfrm>
            <a:off x="720000" y="2933618"/>
            <a:ext cx="5212200" cy="118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7" name="Google Shape;47;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31645"/>
            <a:ext cx="7704000" cy="6402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1pPr>
            <a:lvl2pPr lvl="1"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2pPr>
            <a:lvl3pPr lvl="2"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3pPr>
            <a:lvl4pPr lvl="3"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4pPr>
            <a:lvl5pPr lvl="4"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5pPr>
            <a:lvl6pPr lvl="5"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6pPr>
            <a:lvl7pPr lvl="6"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7pPr>
            <a:lvl8pPr lvl="7"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8pPr>
            <a:lvl9pPr lvl="8"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5.png"/><Relationship Id="rId5" Type="http://schemas.microsoft.com/office/2007/relationships/hdphoto" Target="../media/hdphoto5.wdp"/><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image" Target="../media/image33.png"/><Relationship Id="rId1" Type="http://schemas.openxmlformats.org/officeDocument/2006/relationships/slideLayout" Target="../slideLayouts/slideLayout4.xml"/><Relationship Id="rId6" Type="http://schemas.microsoft.com/office/2007/relationships/hdphoto" Target="../media/hdphoto6.wdp"/><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2.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4.xml"/><Relationship Id="rId6" Type="http://schemas.microsoft.com/office/2007/relationships/hdphoto" Target="../media/hdphoto8.wdp"/><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7" Type="http://schemas.microsoft.com/office/2007/relationships/hdphoto" Target="../media/hdphoto9.wdp"/><Relationship Id="rId2" Type="http://schemas.openxmlformats.org/officeDocument/2006/relationships/image" Target="../media/image49.png"/><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11" Type="http://schemas.openxmlformats.org/officeDocument/2006/relationships/image" Target="../media/image16.png"/><Relationship Id="rId10"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65.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3"/>
          <p:cNvSpPr txBox="1">
            <a:spLocks noGrp="1"/>
          </p:cNvSpPr>
          <p:nvPr>
            <p:ph type="ctrTitle"/>
          </p:nvPr>
        </p:nvSpPr>
        <p:spPr>
          <a:xfrm>
            <a:off x="490318" y="844042"/>
            <a:ext cx="8120903" cy="21945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4000" b="1" dirty="0" smtClean="0">
                <a:latin typeface="+mn-lt"/>
              </a:rPr>
              <a:t>CHÀO MỪNG CÁC </a:t>
            </a:r>
            <a:r>
              <a:rPr lang="vi-VN" sz="4000" b="1" smtClean="0">
                <a:latin typeface="+mn-lt"/>
              </a:rPr>
              <a:t>EM </a:t>
            </a:r>
            <a:r>
              <a:rPr lang="en-US" sz="4000" b="1" smtClean="0">
                <a:latin typeface="+mn-lt"/>
              </a:rPr>
              <a:t/>
            </a:r>
            <a:br>
              <a:rPr lang="en-US" sz="4000" b="1" smtClean="0">
                <a:latin typeface="+mn-lt"/>
              </a:rPr>
            </a:br>
            <a:r>
              <a:rPr lang="vi-VN" sz="4000" b="1" smtClean="0">
                <a:latin typeface="+mn-lt"/>
              </a:rPr>
              <a:t>ĐẾN VỚI BÀI HỌC </a:t>
            </a:r>
            <a:r>
              <a:rPr lang="en-US" sz="4000" b="1" smtClean="0">
                <a:latin typeface="+mn-lt"/>
              </a:rPr>
              <a:t>HÔM NAY!</a:t>
            </a:r>
            <a:endParaRPr sz="4000" b="1" dirty="0">
              <a:latin typeface="+mn-lt"/>
            </a:endParaRPr>
          </a:p>
        </p:txBody>
      </p:sp>
      <p:grpSp>
        <p:nvGrpSpPr>
          <p:cNvPr id="3" name="Group 2"/>
          <p:cNvGrpSpPr/>
          <p:nvPr/>
        </p:nvGrpSpPr>
        <p:grpSpPr>
          <a:xfrm>
            <a:off x="6654188" y="3360145"/>
            <a:ext cx="2324559" cy="1547556"/>
            <a:chOff x="5121978" y="1619496"/>
            <a:chExt cx="4455267" cy="3298480"/>
          </a:xfrm>
        </p:grpSpPr>
        <p:grpSp>
          <p:nvGrpSpPr>
            <p:cNvPr id="131" name="Google Shape;131;p23"/>
            <p:cNvGrpSpPr/>
            <p:nvPr/>
          </p:nvGrpSpPr>
          <p:grpSpPr>
            <a:xfrm>
              <a:off x="7616444" y="1619496"/>
              <a:ext cx="528569" cy="3290970"/>
              <a:chOff x="3007362" y="2728785"/>
              <a:chExt cx="227871" cy="1418827"/>
            </a:xfrm>
          </p:grpSpPr>
          <p:sp>
            <p:nvSpPr>
              <p:cNvPr id="132" name="Google Shape;132;p23"/>
              <p:cNvSpPr/>
              <p:nvPr/>
            </p:nvSpPr>
            <p:spPr>
              <a:xfrm>
                <a:off x="3007362" y="2728785"/>
                <a:ext cx="227869" cy="1418827"/>
              </a:xfrm>
              <a:custGeom>
                <a:avLst/>
                <a:gdLst/>
                <a:ahLst/>
                <a:cxnLst/>
                <a:rect l="l" t="t" r="r" b="b"/>
                <a:pathLst>
                  <a:path w="6190" h="38542" extrusionOk="0">
                    <a:moveTo>
                      <a:pt x="49" y="1"/>
                    </a:moveTo>
                    <a:cubicBezTo>
                      <a:pt x="21" y="1"/>
                      <a:pt x="0" y="22"/>
                      <a:pt x="0" y="49"/>
                    </a:cubicBezTo>
                    <a:lnTo>
                      <a:pt x="0" y="38493"/>
                    </a:lnTo>
                    <a:cubicBezTo>
                      <a:pt x="0" y="38520"/>
                      <a:pt x="21" y="38541"/>
                      <a:pt x="49" y="38541"/>
                    </a:cubicBezTo>
                    <a:lnTo>
                      <a:pt x="6141" y="38541"/>
                    </a:lnTo>
                    <a:cubicBezTo>
                      <a:pt x="6167" y="38541"/>
                      <a:pt x="6190" y="38520"/>
                      <a:pt x="6190" y="38493"/>
                    </a:cubicBezTo>
                    <a:lnTo>
                      <a:pt x="6190" y="49"/>
                    </a:lnTo>
                    <a:cubicBezTo>
                      <a:pt x="6190" y="22"/>
                      <a:pt x="6167" y="1"/>
                      <a:pt x="614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 name="Google Shape;133;p23"/>
              <p:cNvSpPr/>
              <p:nvPr/>
            </p:nvSpPr>
            <p:spPr>
              <a:xfrm>
                <a:off x="3007362" y="4071536"/>
                <a:ext cx="227869" cy="43733"/>
              </a:xfrm>
              <a:custGeom>
                <a:avLst/>
                <a:gdLst/>
                <a:ahLst/>
                <a:cxnLst/>
                <a:rect l="l" t="t" r="r" b="b"/>
                <a:pathLst>
                  <a:path w="6190" h="1188" extrusionOk="0">
                    <a:moveTo>
                      <a:pt x="0" y="1"/>
                    </a:moveTo>
                    <a:lnTo>
                      <a:pt x="0" y="1188"/>
                    </a:lnTo>
                    <a:lnTo>
                      <a:pt x="6190" y="1188"/>
                    </a:lnTo>
                    <a:lnTo>
                      <a:pt x="6190"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134" name="Google Shape;134;p23"/>
              <p:cNvSpPr/>
              <p:nvPr/>
            </p:nvSpPr>
            <p:spPr>
              <a:xfrm>
                <a:off x="3007362" y="2858477"/>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135" name="Google Shape;135;p23"/>
              <p:cNvSpPr/>
              <p:nvPr/>
            </p:nvSpPr>
            <p:spPr>
              <a:xfrm>
                <a:off x="3007362" y="2934312"/>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136" name="Google Shape;136;p23"/>
              <p:cNvSpPr/>
              <p:nvPr/>
            </p:nvSpPr>
            <p:spPr>
              <a:xfrm>
                <a:off x="3007362" y="3983369"/>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137" name="Google Shape;137;p23"/>
              <p:cNvSpPr/>
              <p:nvPr/>
            </p:nvSpPr>
            <p:spPr>
              <a:xfrm>
                <a:off x="3049587" y="3118708"/>
                <a:ext cx="143385" cy="781640"/>
              </a:xfrm>
              <a:custGeom>
                <a:avLst/>
                <a:gdLst/>
                <a:ahLst/>
                <a:cxnLst/>
                <a:rect l="l" t="t" r="r" b="b"/>
                <a:pathLst>
                  <a:path w="3895" h="21233" extrusionOk="0">
                    <a:moveTo>
                      <a:pt x="1373" y="1"/>
                    </a:moveTo>
                    <a:cubicBezTo>
                      <a:pt x="1373" y="1"/>
                      <a:pt x="1373" y="1"/>
                      <a:pt x="1373" y="2"/>
                    </a:cubicBezTo>
                    <a:cubicBezTo>
                      <a:pt x="1373" y="759"/>
                      <a:pt x="757" y="1374"/>
                      <a:pt x="0" y="1375"/>
                    </a:cubicBezTo>
                    <a:lnTo>
                      <a:pt x="0" y="19643"/>
                    </a:lnTo>
                    <a:cubicBezTo>
                      <a:pt x="757" y="19643"/>
                      <a:pt x="1373" y="20257"/>
                      <a:pt x="1373" y="21015"/>
                    </a:cubicBezTo>
                    <a:cubicBezTo>
                      <a:pt x="1373" y="21090"/>
                      <a:pt x="1364" y="21161"/>
                      <a:pt x="1353" y="21232"/>
                    </a:cubicBezTo>
                    <a:lnTo>
                      <a:pt x="2534" y="21232"/>
                    </a:lnTo>
                    <a:cubicBezTo>
                      <a:pt x="2523" y="21161"/>
                      <a:pt x="2516" y="21090"/>
                      <a:pt x="2516" y="21015"/>
                    </a:cubicBezTo>
                    <a:cubicBezTo>
                      <a:pt x="2516" y="20257"/>
                      <a:pt x="3130" y="19641"/>
                      <a:pt x="3889" y="19641"/>
                    </a:cubicBezTo>
                    <a:cubicBezTo>
                      <a:pt x="3891" y="19641"/>
                      <a:pt x="3893" y="19643"/>
                      <a:pt x="3894" y="19643"/>
                    </a:cubicBezTo>
                    <a:lnTo>
                      <a:pt x="3894" y="1375"/>
                    </a:lnTo>
                    <a:lnTo>
                      <a:pt x="3889" y="1375"/>
                    </a:lnTo>
                    <a:cubicBezTo>
                      <a:pt x="3130" y="1375"/>
                      <a:pt x="2516" y="759"/>
                      <a:pt x="2516" y="2"/>
                    </a:cubicBezTo>
                    <a:cubicBezTo>
                      <a:pt x="2516" y="1"/>
                      <a:pt x="2516" y="1"/>
                      <a:pt x="2516" y="1"/>
                    </a:cubicBez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138" name="Google Shape;138;p23"/>
              <p:cNvSpPr/>
              <p:nvPr/>
            </p:nvSpPr>
            <p:spPr>
              <a:xfrm>
                <a:off x="3152184" y="2728785"/>
                <a:ext cx="83049" cy="1418827"/>
              </a:xfrm>
              <a:custGeom>
                <a:avLst/>
                <a:gdLst/>
                <a:ahLst/>
                <a:cxnLst/>
                <a:rect l="l" t="t" r="r" b="b"/>
                <a:pathLst>
                  <a:path w="2256" h="38542" extrusionOk="0">
                    <a:moveTo>
                      <a:pt x="0" y="1"/>
                    </a:moveTo>
                    <a:lnTo>
                      <a:pt x="0" y="38541"/>
                    </a:lnTo>
                    <a:lnTo>
                      <a:pt x="1710" y="38541"/>
                    </a:lnTo>
                    <a:cubicBezTo>
                      <a:pt x="2011" y="38541"/>
                      <a:pt x="2256" y="38346"/>
                      <a:pt x="2256" y="38104"/>
                    </a:cubicBezTo>
                    <a:lnTo>
                      <a:pt x="2256" y="438"/>
                    </a:lnTo>
                    <a:cubicBezTo>
                      <a:pt x="2256" y="196"/>
                      <a:pt x="2011" y="1"/>
                      <a:pt x="171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39" name="Google Shape;139;p23"/>
              <p:cNvSpPr/>
              <p:nvPr/>
            </p:nvSpPr>
            <p:spPr>
              <a:xfrm>
                <a:off x="3039573" y="2728785"/>
                <a:ext cx="41524" cy="1418827"/>
              </a:xfrm>
              <a:custGeom>
                <a:avLst/>
                <a:gdLst/>
                <a:ahLst/>
                <a:cxnLst/>
                <a:rect l="l" t="t" r="r" b="b"/>
                <a:pathLst>
                  <a:path w="1128" h="38542" extrusionOk="0">
                    <a:moveTo>
                      <a:pt x="1" y="1"/>
                    </a:moveTo>
                    <a:lnTo>
                      <a:pt x="1" y="38541"/>
                    </a:lnTo>
                    <a:lnTo>
                      <a:pt x="1128" y="38541"/>
                    </a:lnTo>
                    <a:lnTo>
                      <a:pt x="1128"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grpSp>
        <p:grpSp>
          <p:nvGrpSpPr>
            <p:cNvPr id="2" name="Group 1"/>
            <p:cNvGrpSpPr/>
            <p:nvPr/>
          </p:nvGrpSpPr>
          <p:grpSpPr>
            <a:xfrm>
              <a:off x="5121978" y="1619496"/>
              <a:ext cx="4455267" cy="3298480"/>
              <a:chOff x="5121978" y="1619496"/>
              <a:chExt cx="4455267" cy="3298480"/>
            </a:xfrm>
          </p:grpSpPr>
          <p:grpSp>
            <p:nvGrpSpPr>
              <p:cNvPr id="102" name="Google Shape;102;p23"/>
              <p:cNvGrpSpPr/>
              <p:nvPr/>
            </p:nvGrpSpPr>
            <p:grpSpPr>
              <a:xfrm flipH="1">
                <a:off x="5121978" y="2260410"/>
                <a:ext cx="1673347" cy="2657552"/>
                <a:chOff x="3233945" y="2746605"/>
                <a:chExt cx="938869" cy="1491164"/>
              </a:xfrm>
            </p:grpSpPr>
            <p:sp>
              <p:nvSpPr>
                <p:cNvPr id="103" name="Google Shape;103;p23"/>
                <p:cNvSpPr/>
                <p:nvPr/>
              </p:nvSpPr>
              <p:spPr>
                <a:xfrm>
                  <a:off x="3267703" y="2766853"/>
                  <a:ext cx="509964" cy="1435172"/>
                </a:xfrm>
                <a:custGeom>
                  <a:avLst/>
                  <a:gdLst/>
                  <a:ahLst/>
                  <a:cxnLst/>
                  <a:rect l="l" t="t" r="r" b="b"/>
                  <a:pathLst>
                    <a:path w="13853" h="38986" extrusionOk="0">
                      <a:moveTo>
                        <a:pt x="7847" y="1"/>
                      </a:moveTo>
                      <a:lnTo>
                        <a:pt x="7416" y="222"/>
                      </a:lnTo>
                      <a:cubicBezTo>
                        <a:pt x="5795" y="1050"/>
                        <a:pt x="4009" y="1475"/>
                        <a:pt x="2210" y="1475"/>
                      </a:cubicBezTo>
                      <a:cubicBezTo>
                        <a:pt x="1472" y="1475"/>
                        <a:pt x="733" y="1403"/>
                        <a:pt x="1" y="1259"/>
                      </a:cubicBezTo>
                      <a:lnTo>
                        <a:pt x="1" y="1259"/>
                      </a:lnTo>
                      <a:lnTo>
                        <a:pt x="71" y="1692"/>
                      </a:lnTo>
                      <a:lnTo>
                        <a:pt x="5922" y="38169"/>
                      </a:lnTo>
                      <a:cubicBezTo>
                        <a:pt x="5998" y="38645"/>
                        <a:pt x="6411" y="38985"/>
                        <a:pt x="6881" y="38985"/>
                      </a:cubicBezTo>
                      <a:cubicBezTo>
                        <a:pt x="6932" y="38985"/>
                        <a:pt x="6985" y="38981"/>
                        <a:pt x="7037" y="38973"/>
                      </a:cubicBezTo>
                      <a:lnTo>
                        <a:pt x="12960" y="38023"/>
                      </a:lnTo>
                      <a:cubicBezTo>
                        <a:pt x="13491" y="37937"/>
                        <a:pt x="13853" y="37439"/>
                        <a:pt x="13767" y="36910"/>
                      </a:cubicBezTo>
                      <a:lnTo>
                        <a:pt x="7847"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4" name="Google Shape;104;p23"/>
                <p:cNvSpPr/>
                <p:nvPr/>
              </p:nvSpPr>
              <p:spPr>
                <a:xfrm>
                  <a:off x="3233945" y="2746605"/>
                  <a:ext cx="577809" cy="1487041"/>
                </a:xfrm>
                <a:custGeom>
                  <a:avLst/>
                  <a:gdLst/>
                  <a:ahLst/>
                  <a:cxnLst/>
                  <a:rect l="l" t="t" r="r" b="b"/>
                  <a:pathLst>
                    <a:path w="15696" h="40395" extrusionOk="0">
                      <a:moveTo>
                        <a:pt x="9548" y="1"/>
                      </a:moveTo>
                      <a:lnTo>
                        <a:pt x="8699" y="138"/>
                      </a:lnTo>
                      <a:lnTo>
                        <a:pt x="14684" y="37460"/>
                      </a:lnTo>
                      <a:cubicBezTo>
                        <a:pt x="14770" y="37989"/>
                        <a:pt x="14407" y="38487"/>
                        <a:pt x="13877" y="38573"/>
                      </a:cubicBezTo>
                      <a:lnTo>
                        <a:pt x="7954" y="39523"/>
                      </a:lnTo>
                      <a:cubicBezTo>
                        <a:pt x="7902" y="39531"/>
                        <a:pt x="7849" y="39535"/>
                        <a:pt x="7798" y="39535"/>
                      </a:cubicBezTo>
                      <a:cubicBezTo>
                        <a:pt x="7328" y="39535"/>
                        <a:pt x="6915" y="39195"/>
                        <a:pt x="6839" y="38719"/>
                      </a:cubicBezTo>
                      <a:lnTo>
                        <a:pt x="852" y="1396"/>
                      </a:lnTo>
                      <a:lnTo>
                        <a:pt x="0" y="1532"/>
                      </a:lnTo>
                      <a:lnTo>
                        <a:pt x="5987" y="38854"/>
                      </a:lnTo>
                      <a:cubicBezTo>
                        <a:pt x="6132" y="39753"/>
                        <a:pt x="6912" y="40395"/>
                        <a:pt x="7798" y="40395"/>
                      </a:cubicBezTo>
                      <a:cubicBezTo>
                        <a:pt x="7894" y="40395"/>
                        <a:pt x="7992" y="40387"/>
                        <a:pt x="8090" y="40371"/>
                      </a:cubicBezTo>
                      <a:lnTo>
                        <a:pt x="14013" y="39421"/>
                      </a:lnTo>
                      <a:cubicBezTo>
                        <a:pt x="15012" y="39261"/>
                        <a:pt x="15695" y="38320"/>
                        <a:pt x="15535" y="37323"/>
                      </a:cubicBezTo>
                      <a:lnTo>
                        <a:pt x="954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5" name="Google Shape;105;p23"/>
                <p:cNvSpPr/>
                <p:nvPr/>
              </p:nvSpPr>
              <p:spPr>
                <a:xfrm>
                  <a:off x="3481843" y="4101689"/>
                  <a:ext cx="295825" cy="100351"/>
                </a:xfrm>
                <a:custGeom>
                  <a:avLst/>
                  <a:gdLst/>
                  <a:ahLst/>
                  <a:cxnLst/>
                  <a:rect l="l" t="t" r="r" b="b"/>
                  <a:pathLst>
                    <a:path w="8036" h="2726" extrusionOk="0">
                      <a:moveTo>
                        <a:pt x="7846" y="0"/>
                      </a:moveTo>
                      <a:lnTo>
                        <a:pt x="7846" y="2"/>
                      </a:lnTo>
                      <a:lnTo>
                        <a:pt x="7846" y="2"/>
                      </a:lnTo>
                      <a:cubicBezTo>
                        <a:pt x="7846" y="2"/>
                        <a:pt x="7846" y="1"/>
                        <a:pt x="7846" y="0"/>
                      </a:cubicBezTo>
                      <a:close/>
                      <a:moveTo>
                        <a:pt x="0" y="1259"/>
                      </a:moveTo>
                      <a:cubicBezTo>
                        <a:pt x="1" y="1259"/>
                        <a:pt x="1" y="1260"/>
                        <a:pt x="1" y="1261"/>
                      </a:cubicBezTo>
                      <a:lnTo>
                        <a:pt x="1" y="1261"/>
                      </a:lnTo>
                      <a:lnTo>
                        <a:pt x="0" y="1259"/>
                      </a:lnTo>
                      <a:close/>
                      <a:moveTo>
                        <a:pt x="7846" y="3"/>
                      </a:moveTo>
                      <a:cubicBezTo>
                        <a:pt x="7930" y="532"/>
                        <a:pt x="7569" y="1029"/>
                        <a:pt x="7039" y="1114"/>
                      </a:cubicBezTo>
                      <a:lnTo>
                        <a:pt x="1116" y="2064"/>
                      </a:lnTo>
                      <a:cubicBezTo>
                        <a:pt x="1064" y="2072"/>
                        <a:pt x="1012" y="2076"/>
                        <a:pt x="961" y="2076"/>
                      </a:cubicBezTo>
                      <a:cubicBezTo>
                        <a:pt x="492" y="2076"/>
                        <a:pt x="78" y="1738"/>
                        <a:pt x="1" y="1261"/>
                      </a:cubicBezTo>
                      <a:lnTo>
                        <a:pt x="1" y="1261"/>
                      </a:lnTo>
                      <a:lnTo>
                        <a:pt x="105" y="1909"/>
                      </a:lnTo>
                      <a:cubicBezTo>
                        <a:pt x="181" y="2385"/>
                        <a:pt x="594" y="2725"/>
                        <a:pt x="1064" y="2725"/>
                      </a:cubicBezTo>
                      <a:cubicBezTo>
                        <a:pt x="1115" y="2725"/>
                        <a:pt x="1168" y="2721"/>
                        <a:pt x="1220" y="2713"/>
                      </a:cubicBezTo>
                      <a:lnTo>
                        <a:pt x="7143" y="1763"/>
                      </a:lnTo>
                      <a:cubicBezTo>
                        <a:pt x="7674" y="1677"/>
                        <a:pt x="8036" y="1179"/>
                        <a:pt x="7950" y="650"/>
                      </a:cubicBezTo>
                      <a:lnTo>
                        <a:pt x="7846" y="3"/>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6" name="Google Shape;106;p23"/>
                <p:cNvSpPr/>
                <p:nvPr/>
              </p:nvSpPr>
              <p:spPr>
                <a:xfrm>
                  <a:off x="3326014" y="2879132"/>
                  <a:ext cx="202616" cy="1262853"/>
                </a:xfrm>
                <a:custGeom>
                  <a:avLst/>
                  <a:gdLst/>
                  <a:ahLst/>
                  <a:cxnLst/>
                  <a:rect l="l" t="t" r="r" b="b"/>
                  <a:pathLst>
                    <a:path w="5504" h="34305" extrusionOk="0">
                      <a:moveTo>
                        <a:pt x="1" y="0"/>
                      </a:moveTo>
                      <a:lnTo>
                        <a:pt x="1" y="0"/>
                      </a:lnTo>
                      <a:cubicBezTo>
                        <a:pt x="1615" y="11056"/>
                        <a:pt x="3576" y="23308"/>
                        <a:pt x="5503" y="34304"/>
                      </a:cubicBezTo>
                      <a:cubicBezTo>
                        <a:pt x="3893" y="23255"/>
                        <a:pt x="1925" y="11007"/>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07" name="Google Shape;107;p23"/>
                <p:cNvSpPr/>
                <p:nvPr/>
              </p:nvSpPr>
              <p:spPr>
                <a:xfrm>
                  <a:off x="3370926" y="2852737"/>
                  <a:ext cx="202616" cy="1262890"/>
                </a:xfrm>
                <a:custGeom>
                  <a:avLst/>
                  <a:gdLst/>
                  <a:ahLst/>
                  <a:cxnLst/>
                  <a:rect l="l" t="t" r="r" b="b"/>
                  <a:pathLst>
                    <a:path w="5504" h="34306" extrusionOk="0">
                      <a:moveTo>
                        <a:pt x="1" y="0"/>
                      </a:moveTo>
                      <a:cubicBezTo>
                        <a:pt x="1615" y="11055"/>
                        <a:pt x="3576" y="23309"/>
                        <a:pt x="5503" y="34306"/>
                      </a:cubicBezTo>
                      <a:cubicBezTo>
                        <a:pt x="3893" y="23255"/>
                        <a:pt x="1925" y="11008"/>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08" name="Google Shape;108;p23"/>
                <p:cNvSpPr/>
                <p:nvPr/>
              </p:nvSpPr>
              <p:spPr>
                <a:xfrm>
                  <a:off x="3431446" y="2950291"/>
                  <a:ext cx="190836" cy="1189485"/>
                </a:xfrm>
                <a:custGeom>
                  <a:avLst/>
                  <a:gdLst/>
                  <a:ahLst/>
                  <a:cxnLst/>
                  <a:rect l="l" t="t" r="r" b="b"/>
                  <a:pathLst>
                    <a:path w="5184" h="32312" extrusionOk="0">
                      <a:moveTo>
                        <a:pt x="1" y="0"/>
                      </a:moveTo>
                      <a:lnTo>
                        <a:pt x="1" y="0"/>
                      </a:lnTo>
                      <a:cubicBezTo>
                        <a:pt x="1512" y="10414"/>
                        <a:pt x="3359" y="21955"/>
                        <a:pt x="5183" y="32311"/>
                      </a:cubicBezTo>
                      <a:cubicBezTo>
                        <a:pt x="3676" y="21902"/>
                        <a:pt x="1822" y="10365"/>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09" name="Google Shape;109;p23"/>
                <p:cNvSpPr/>
                <p:nvPr/>
              </p:nvSpPr>
              <p:spPr>
                <a:xfrm>
                  <a:off x="3534596" y="2927357"/>
                  <a:ext cx="190799" cy="1189486"/>
                </a:xfrm>
                <a:custGeom>
                  <a:avLst/>
                  <a:gdLst/>
                  <a:ahLst/>
                  <a:cxnLst/>
                  <a:rect l="l" t="t" r="r" b="b"/>
                  <a:pathLst>
                    <a:path w="5183" h="32312" extrusionOk="0">
                      <a:moveTo>
                        <a:pt x="0" y="0"/>
                      </a:moveTo>
                      <a:cubicBezTo>
                        <a:pt x="1511" y="10414"/>
                        <a:pt x="3359" y="21955"/>
                        <a:pt x="5183" y="32311"/>
                      </a:cubicBezTo>
                      <a:cubicBezTo>
                        <a:pt x="3676" y="21902"/>
                        <a:pt x="1821" y="10366"/>
                        <a:pt x="0"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10" name="Google Shape;110;p23"/>
                <p:cNvSpPr/>
                <p:nvPr/>
              </p:nvSpPr>
              <p:spPr>
                <a:xfrm>
                  <a:off x="3470578" y="2848099"/>
                  <a:ext cx="190836" cy="1189486"/>
                </a:xfrm>
                <a:custGeom>
                  <a:avLst/>
                  <a:gdLst/>
                  <a:ahLst/>
                  <a:cxnLst/>
                  <a:rect l="l" t="t" r="r" b="b"/>
                  <a:pathLst>
                    <a:path w="5184" h="32312" extrusionOk="0">
                      <a:moveTo>
                        <a:pt x="1" y="1"/>
                      </a:moveTo>
                      <a:lnTo>
                        <a:pt x="1" y="1"/>
                      </a:lnTo>
                      <a:cubicBezTo>
                        <a:pt x="1512" y="10414"/>
                        <a:pt x="3359" y="21957"/>
                        <a:pt x="5183" y="32312"/>
                      </a:cubicBezTo>
                      <a:cubicBezTo>
                        <a:pt x="3678" y="21902"/>
                        <a:pt x="1823" y="10367"/>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11" name="Google Shape;111;p23"/>
                <p:cNvSpPr/>
                <p:nvPr/>
              </p:nvSpPr>
              <p:spPr>
                <a:xfrm>
                  <a:off x="3267703" y="2813200"/>
                  <a:ext cx="250104" cy="1364897"/>
                </a:xfrm>
                <a:custGeom>
                  <a:avLst/>
                  <a:gdLst/>
                  <a:ahLst/>
                  <a:cxnLst/>
                  <a:rect l="l" t="t" r="r" b="b"/>
                  <a:pathLst>
                    <a:path w="6794" h="37077" extrusionOk="0">
                      <a:moveTo>
                        <a:pt x="1" y="0"/>
                      </a:moveTo>
                      <a:lnTo>
                        <a:pt x="71" y="433"/>
                      </a:lnTo>
                      <a:lnTo>
                        <a:pt x="5817" y="36260"/>
                      </a:lnTo>
                      <a:cubicBezTo>
                        <a:pt x="5894" y="36739"/>
                        <a:pt x="6309" y="37077"/>
                        <a:pt x="6778" y="37077"/>
                      </a:cubicBezTo>
                      <a:cubicBezTo>
                        <a:pt x="6783" y="37077"/>
                        <a:pt x="6788" y="37077"/>
                        <a:pt x="6793" y="37077"/>
                      </a:cubicBezTo>
                      <a:cubicBezTo>
                        <a:pt x="6589" y="36931"/>
                        <a:pt x="6440" y="36707"/>
                        <a:pt x="6397" y="36440"/>
                      </a:cubicBezTo>
                      <a:lnTo>
                        <a:pt x="568" y="96"/>
                      </a:lnTo>
                      <a:cubicBezTo>
                        <a:pt x="378" y="69"/>
                        <a:pt x="189" y="37"/>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12" name="Google Shape;112;p23"/>
                <p:cNvSpPr/>
                <p:nvPr/>
              </p:nvSpPr>
              <p:spPr>
                <a:xfrm>
                  <a:off x="3481843" y="4146416"/>
                  <a:ext cx="289714" cy="55624"/>
                </a:xfrm>
                <a:custGeom>
                  <a:avLst/>
                  <a:gdLst/>
                  <a:ahLst/>
                  <a:cxnLst/>
                  <a:rect l="l" t="t" r="r" b="b"/>
                  <a:pathLst>
                    <a:path w="7870" h="1511" extrusionOk="0">
                      <a:moveTo>
                        <a:pt x="0" y="44"/>
                      </a:moveTo>
                      <a:cubicBezTo>
                        <a:pt x="0" y="44"/>
                        <a:pt x="1" y="45"/>
                        <a:pt x="1" y="46"/>
                      </a:cubicBezTo>
                      <a:lnTo>
                        <a:pt x="1" y="46"/>
                      </a:lnTo>
                      <a:lnTo>
                        <a:pt x="0" y="44"/>
                      </a:lnTo>
                      <a:close/>
                      <a:moveTo>
                        <a:pt x="7870" y="1"/>
                      </a:moveTo>
                      <a:cubicBezTo>
                        <a:pt x="7791" y="36"/>
                        <a:pt x="7707" y="64"/>
                        <a:pt x="7619" y="78"/>
                      </a:cubicBezTo>
                      <a:lnTo>
                        <a:pt x="1696" y="1028"/>
                      </a:lnTo>
                      <a:cubicBezTo>
                        <a:pt x="1643" y="1036"/>
                        <a:pt x="1591" y="1041"/>
                        <a:pt x="1539" y="1041"/>
                      </a:cubicBezTo>
                      <a:cubicBezTo>
                        <a:pt x="1332" y="1041"/>
                        <a:pt x="1137" y="975"/>
                        <a:pt x="976" y="861"/>
                      </a:cubicBezTo>
                      <a:cubicBezTo>
                        <a:pt x="971" y="861"/>
                        <a:pt x="966" y="861"/>
                        <a:pt x="961" y="861"/>
                      </a:cubicBezTo>
                      <a:cubicBezTo>
                        <a:pt x="492" y="861"/>
                        <a:pt x="78" y="524"/>
                        <a:pt x="1" y="46"/>
                      </a:cubicBezTo>
                      <a:lnTo>
                        <a:pt x="1" y="46"/>
                      </a:lnTo>
                      <a:lnTo>
                        <a:pt x="105" y="694"/>
                      </a:lnTo>
                      <a:cubicBezTo>
                        <a:pt x="181" y="1170"/>
                        <a:pt x="594" y="1510"/>
                        <a:pt x="1064" y="1510"/>
                      </a:cubicBezTo>
                      <a:cubicBezTo>
                        <a:pt x="1115" y="1510"/>
                        <a:pt x="1168" y="1506"/>
                        <a:pt x="1220" y="1498"/>
                      </a:cubicBezTo>
                      <a:lnTo>
                        <a:pt x="7143" y="548"/>
                      </a:lnTo>
                      <a:cubicBezTo>
                        <a:pt x="7180" y="542"/>
                        <a:pt x="7217" y="534"/>
                        <a:pt x="7253" y="522"/>
                      </a:cubicBezTo>
                      <a:cubicBezTo>
                        <a:pt x="7264" y="519"/>
                        <a:pt x="7276" y="516"/>
                        <a:pt x="7286" y="512"/>
                      </a:cubicBezTo>
                      <a:cubicBezTo>
                        <a:pt x="7311" y="504"/>
                        <a:pt x="7336" y="495"/>
                        <a:pt x="7360" y="486"/>
                      </a:cubicBezTo>
                      <a:cubicBezTo>
                        <a:pt x="7371" y="481"/>
                        <a:pt x="7383" y="476"/>
                        <a:pt x="7394" y="471"/>
                      </a:cubicBezTo>
                      <a:cubicBezTo>
                        <a:pt x="7417" y="461"/>
                        <a:pt x="7440" y="448"/>
                        <a:pt x="7463" y="436"/>
                      </a:cubicBezTo>
                      <a:cubicBezTo>
                        <a:pt x="7473" y="431"/>
                        <a:pt x="7483" y="425"/>
                        <a:pt x="7491" y="419"/>
                      </a:cubicBezTo>
                      <a:cubicBezTo>
                        <a:pt x="7521" y="401"/>
                        <a:pt x="7551" y="382"/>
                        <a:pt x="7580" y="361"/>
                      </a:cubicBezTo>
                      <a:cubicBezTo>
                        <a:pt x="7580" y="361"/>
                        <a:pt x="7580" y="359"/>
                        <a:pt x="7580" y="359"/>
                      </a:cubicBezTo>
                      <a:cubicBezTo>
                        <a:pt x="7610" y="338"/>
                        <a:pt x="7637" y="314"/>
                        <a:pt x="7663" y="288"/>
                      </a:cubicBezTo>
                      <a:cubicBezTo>
                        <a:pt x="7670" y="282"/>
                        <a:pt x="7676" y="275"/>
                        <a:pt x="7681" y="269"/>
                      </a:cubicBezTo>
                      <a:cubicBezTo>
                        <a:pt x="7701" y="249"/>
                        <a:pt x="7720" y="229"/>
                        <a:pt x="7737" y="208"/>
                      </a:cubicBezTo>
                      <a:cubicBezTo>
                        <a:pt x="7744" y="201"/>
                        <a:pt x="7750" y="192"/>
                        <a:pt x="7757" y="184"/>
                      </a:cubicBezTo>
                      <a:cubicBezTo>
                        <a:pt x="7773" y="162"/>
                        <a:pt x="7789" y="141"/>
                        <a:pt x="7804" y="118"/>
                      </a:cubicBezTo>
                      <a:cubicBezTo>
                        <a:pt x="7808" y="111"/>
                        <a:pt x="7814" y="102"/>
                        <a:pt x="7818" y="95"/>
                      </a:cubicBezTo>
                      <a:cubicBezTo>
                        <a:pt x="7837" y="65"/>
                        <a:pt x="7854" y="34"/>
                        <a:pt x="787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 name="Google Shape;113;p23"/>
                <p:cNvSpPr/>
                <p:nvPr/>
              </p:nvSpPr>
              <p:spPr>
                <a:xfrm>
                  <a:off x="3628763" y="2770976"/>
                  <a:ext cx="509964" cy="1435135"/>
                </a:xfrm>
                <a:custGeom>
                  <a:avLst/>
                  <a:gdLst/>
                  <a:ahLst/>
                  <a:cxnLst/>
                  <a:rect l="l" t="t" r="r" b="b"/>
                  <a:pathLst>
                    <a:path w="13853" h="38985" extrusionOk="0">
                      <a:moveTo>
                        <a:pt x="7847" y="0"/>
                      </a:moveTo>
                      <a:lnTo>
                        <a:pt x="7416" y="221"/>
                      </a:lnTo>
                      <a:cubicBezTo>
                        <a:pt x="5795" y="1049"/>
                        <a:pt x="4010" y="1474"/>
                        <a:pt x="2210" y="1474"/>
                      </a:cubicBezTo>
                      <a:cubicBezTo>
                        <a:pt x="1472" y="1474"/>
                        <a:pt x="733" y="1403"/>
                        <a:pt x="1" y="1259"/>
                      </a:cubicBezTo>
                      <a:lnTo>
                        <a:pt x="1" y="1259"/>
                      </a:lnTo>
                      <a:lnTo>
                        <a:pt x="71" y="1691"/>
                      </a:lnTo>
                      <a:lnTo>
                        <a:pt x="5922" y="38168"/>
                      </a:lnTo>
                      <a:cubicBezTo>
                        <a:pt x="5998" y="38644"/>
                        <a:pt x="6411" y="38985"/>
                        <a:pt x="6881" y="38985"/>
                      </a:cubicBezTo>
                      <a:cubicBezTo>
                        <a:pt x="6933" y="38985"/>
                        <a:pt x="6985" y="38981"/>
                        <a:pt x="7037" y="38972"/>
                      </a:cubicBezTo>
                      <a:lnTo>
                        <a:pt x="12960" y="38022"/>
                      </a:lnTo>
                      <a:cubicBezTo>
                        <a:pt x="13491" y="37937"/>
                        <a:pt x="13853" y="37438"/>
                        <a:pt x="13767" y="36909"/>
                      </a:cubicBezTo>
                      <a:lnTo>
                        <a:pt x="7847"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4" name="Google Shape;114;p23"/>
                <p:cNvSpPr/>
                <p:nvPr/>
              </p:nvSpPr>
              <p:spPr>
                <a:xfrm>
                  <a:off x="3595006" y="2750728"/>
                  <a:ext cx="577809" cy="1487041"/>
                </a:xfrm>
                <a:custGeom>
                  <a:avLst/>
                  <a:gdLst/>
                  <a:ahLst/>
                  <a:cxnLst/>
                  <a:rect l="l" t="t" r="r" b="b"/>
                  <a:pathLst>
                    <a:path w="15696" h="40395" extrusionOk="0">
                      <a:moveTo>
                        <a:pt x="9549" y="0"/>
                      </a:moveTo>
                      <a:lnTo>
                        <a:pt x="8699" y="137"/>
                      </a:lnTo>
                      <a:lnTo>
                        <a:pt x="14684" y="37459"/>
                      </a:lnTo>
                      <a:cubicBezTo>
                        <a:pt x="14770" y="37988"/>
                        <a:pt x="14407" y="38487"/>
                        <a:pt x="13877" y="38572"/>
                      </a:cubicBezTo>
                      <a:lnTo>
                        <a:pt x="7954" y="39522"/>
                      </a:lnTo>
                      <a:cubicBezTo>
                        <a:pt x="7902" y="39530"/>
                        <a:pt x="7851" y="39534"/>
                        <a:pt x="7800" y="39534"/>
                      </a:cubicBezTo>
                      <a:cubicBezTo>
                        <a:pt x="7329" y="39534"/>
                        <a:pt x="6915" y="39195"/>
                        <a:pt x="6839" y="38718"/>
                      </a:cubicBezTo>
                      <a:lnTo>
                        <a:pt x="852" y="1396"/>
                      </a:lnTo>
                      <a:lnTo>
                        <a:pt x="0" y="1531"/>
                      </a:lnTo>
                      <a:lnTo>
                        <a:pt x="5987" y="38854"/>
                      </a:lnTo>
                      <a:cubicBezTo>
                        <a:pt x="6132" y="39753"/>
                        <a:pt x="6912" y="40394"/>
                        <a:pt x="7798" y="40394"/>
                      </a:cubicBezTo>
                      <a:cubicBezTo>
                        <a:pt x="7894" y="40394"/>
                        <a:pt x="7992" y="40386"/>
                        <a:pt x="8090" y="40371"/>
                      </a:cubicBezTo>
                      <a:lnTo>
                        <a:pt x="14013" y="39421"/>
                      </a:lnTo>
                      <a:cubicBezTo>
                        <a:pt x="15013" y="39261"/>
                        <a:pt x="15695" y="38319"/>
                        <a:pt x="15535" y="37322"/>
                      </a:cubicBezTo>
                      <a:lnTo>
                        <a:pt x="9549"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 name="Google Shape;115;p23"/>
                <p:cNvSpPr/>
                <p:nvPr/>
              </p:nvSpPr>
              <p:spPr>
                <a:xfrm>
                  <a:off x="3842903" y="4105775"/>
                  <a:ext cx="295825" cy="100351"/>
                </a:xfrm>
                <a:custGeom>
                  <a:avLst/>
                  <a:gdLst/>
                  <a:ahLst/>
                  <a:cxnLst/>
                  <a:rect l="l" t="t" r="r" b="b"/>
                  <a:pathLst>
                    <a:path w="8036" h="2726" extrusionOk="0">
                      <a:moveTo>
                        <a:pt x="7846" y="0"/>
                      </a:moveTo>
                      <a:lnTo>
                        <a:pt x="7846" y="3"/>
                      </a:lnTo>
                      <a:lnTo>
                        <a:pt x="7846" y="3"/>
                      </a:lnTo>
                      <a:cubicBezTo>
                        <a:pt x="7846" y="2"/>
                        <a:pt x="7846" y="1"/>
                        <a:pt x="7846" y="0"/>
                      </a:cubicBezTo>
                      <a:close/>
                      <a:moveTo>
                        <a:pt x="0" y="1259"/>
                      </a:moveTo>
                      <a:lnTo>
                        <a:pt x="0" y="1259"/>
                      </a:lnTo>
                      <a:cubicBezTo>
                        <a:pt x="1" y="1260"/>
                        <a:pt x="1" y="1261"/>
                        <a:pt x="1" y="1262"/>
                      </a:cubicBezTo>
                      <a:lnTo>
                        <a:pt x="1" y="1262"/>
                      </a:lnTo>
                      <a:lnTo>
                        <a:pt x="0" y="1259"/>
                      </a:lnTo>
                      <a:close/>
                      <a:moveTo>
                        <a:pt x="7846" y="3"/>
                      </a:moveTo>
                      <a:lnTo>
                        <a:pt x="7846" y="3"/>
                      </a:lnTo>
                      <a:cubicBezTo>
                        <a:pt x="7930" y="532"/>
                        <a:pt x="7569" y="1029"/>
                        <a:pt x="7039" y="1115"/>
                      </a:cubicBezTo>
                      <a:lnTo>
                        <a:pt x="1116" y="2065"/>
                      </a:lnTo>
                      <a:cubicBezTo>
                        <a:pt x="1064" y="2073"/>
                        <a:pt x="1012" y="2077"/>
                        <a:pt x="961" y="2077"/>
                      </a:cubicBezTo>
                      <a:cubicBezTo>
                        <a:pt x="492" y="2077"/>
                        <a:pt x="78" y="1738"/>
                        <a:pt x="1" y="1262"/>
                      </a:cubicBezTo>
                      <a:lnTo>
                        <a:pt x="1" y="1262"/>
                      </a:lnTo>
                      <a:lnTo>
                        <a:pt x="105" y="1909"/>
                      </a:lnTo>
                      <a:cubicBezTo>
                        <a:pt x="181" y="2385"/>
                        <a:pt x="594" y="2726"/>
                        <a:pt x="1064" y="2726"/>
                      </a:cubicBezTo>
                      <a:cubicBezTo>
                        <a:pt x="1116" y="2726"/>
                        <a:pt x="1168" y="2722"/>
                        <a:pt x="1220" y="2713"/>
                      </a:cubicBezTo>
                      <a:lnTo>
                        <a:pt x="7143" y="1763"/>
                      </a:lnTo>
                      <a:cubicBezTo>
                        <a:pt x="7674" y="1678"/>
                        <a:pt x="8036" y="1179"/>
                        <a:pt x="7950" y="650"/>
                      </a:cubicBezTo>
                      <a:lnTo>
                        <a:pt x="7846" y="3"/>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 name="Google Shape;116;p23"/>
                <p:cNvSpPr/>
                <p:nvPr/>
              </p:nvSpPr>
              <p:spPr>
                <a:xfrm>
                  <a:off x="3687074" y="2883218"/>
                  <a:ext cx="202616" cy="1262853"/>
                </a:xfrm>
                <a:custGeom>
                  <a:avLst/>
                  <a:gdLst/>
                  <a:ahLst/>
                  <a:cxnLst/>
                  <a:rect l="l" t="t" r="r" b="b"/>
                  <a:pathLst>
                    <a:path w="5504" h="34305" extrusionOk="0">
                      <a:moveTo>
                        <a:pt x="1" y="1"/>
                      </a:moveTo>
                      <a:cubicBezTo>
                        <a:pt x="1615" y="11055"/>
                        <a:pt x="3576" y="23308"/>
                        <a:pt x="5503" y="34305"/>
                      </a:cubicBezTo>
                      <a:cubicBezTo>
                        <a:pt x="3893" y="23255"/>
                        <a:pt x="1925" y="11007"/>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17" name="Google Shape;117;p23"/>
                <p:cNvSpPr/>
                <p:nvPr/>
              </p:nvSpPr>
              <p:spPr>
                <a:xfrm>
                  <a:off x="3731986" y="2856823"/>
                  <a:ext cx="202616" cy="1262890"/>
                </a:xfrm>
                <a:custGeom>
                  <a:avLst/>
                  <a:gdLst/>
                  <a:ahLst/>
                  <a:cxnLst/>
                  <a:rect l="l" t="t" r="r" b="b"/>
                  <a:pathLst>
                    <a:path w="5504" h="34306" extrusionOk="0">
                      <a:moveTo>
                        <a:pt x="1" y="1"/>
                      </a:moveTo>
                      <a:cubicBezTo>
                        <a:pt x="1615" y="11056"/>
                        <a:pt x="3576" y="23309"/>
                        <a:pt x="5503" y="34306"/>
                      </a:cubicBezTo>
                      <a:cubicBezTo>
                        <a:pt x="3893" y="23255"/>
                        <a:pt x="1925" y="11009"/>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18" name="Google Shape;118;p23"/>
                <p:cNvSpPr/>
                <p:nvPr/>
              </p:nvSpPr>
              <p:spPr>
                <a:xfrm>
                  <a:off x="3792506" y="2954377"/>
                  <a:ext cx="190836" cy="1189486"/>
                </a:xfrm>
                <a:custGeom>
                  <a:avLst/>
                  <a:gdLst/>
                  <a:ahLst/>
                  <a:cxnLst/>
                  <a:rect l="l" t="t" r="r" b="b"/>
                  <a:pathLst>
                    <a:path w="5184" h="32312" extrusionOk="0">
                      <a:moveTo>
                        <a:pt x="1" y="1"/>
                      </a:moveTo>
                      <a:lnTo>
                        <a:pt x="1" y="1"/>
                      </a:lnTo>
                      <a:cubicBezTo>
                        <a:pt x="1512" y="10414"/>
                        <a:pt x="3359" y="21955"/>
                        <a:pt x="5183" y="32312"/>
                      </a:cubicBezTo>
                      <a:cubicBezTo>
                        <a:pt x="3676" y="21902"/>
                        <a:pt x="1822" y="10366"/>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19" name="Google Shape;119;p23"/>
                <p:cNvSpPr/>
                <p:nvPr/>
              </p:nvSpPr>
              <p:spPr>
                <a:xfrm>
                  <a:off x="3895656" y="2931443"/>
                  <a:ext cx="190799" cy="1189486"/>
                </a:xfrm>
                <a:custGeom>
                  <a:avLst/>
                  <a:gdLst/>
                  <a:ahLst/>
                  <a:cxnLst/>
                  <a:rect l="l" t="t" r="r" b="b"/>
                  <a:pathLst>
                    <a:path w="5183" h="32312" extrusionOk="0">
                      <a:moveTo>
                        <a:pt x="0" y="1"/>
                      </a:moveTo>
                      <a:cubicBezTo>
                        <a:pt x="1512" y="10415"/>
                        <a:pt x="3359" y="21955"/>
                        <a:pt x="5183" y="32312"/>
                      </a:cubicBezTo>
                      <a:cubicBezTo>
                        <a:pt x="3676" y="21902"/>
                        <a:pt x="1821" y="10366"/>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20" name="Google Shape;120;p23"/>
                <p:cNvSpPr/>
                <p:nvPr/>
              </p:nvSpPr>
              <p:spPr>
                <a:xfrm>
                  <a:off x="3831639" y="2852222"/>
                  <a:ext cx="190836" cy="1189486"/>
                </a:xfrm>
                <a:custGeom>
                  <a:avLst/>
                  <a:gdLst/>
                  <a:ahLst/>
                  <a:cxnLst/>
                  <a:rect l="l" t="t" r="r" b="b"/>
                  <a:pathLst>
                    <a:path w="5184" h="32312" extrusionOk="0">
                      <a:moveTo>
                        <a:pt x="1" y="0"/>
                      </a:moveTo>
                      <a:lnTo>
                        <a:pt x="1" y="0"/>
                      </a:lnTo>
                      <a:cubicBezTo>
                        <a:pt x="1512" y="10414"/>
                        <a:pt x="3359" y="21956"/>
                        <a:pt x="5183" y="32311"/>
                      </a:cubicBezTo>
                      <a:cubicBezTo>
                        <a:pt x="3678" y="21902"/>
                        <a:pt x="1822" y="10367"/>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21" name="Google Shape;121;p23"/>
                <p:cNvSpPr/>
                <p:nvPr/>
              </p:nvSpPr>
              <p:spPr>
                <a:xfrm>
                  <a:off x="3628763" y="2817286"/>
                  <a:ext cx="250104" cy="1364934"/>
                </a:xfrm>
                <a:custGeom>
                  <a:avLst/>
                  <a:gdLst/>
                  <a:ahLst/>
                  <a:cxnLst/>
                  <a:rect l="l" t="t" r="r" b="b"/>
                  <a:pathLst>
                    <a:path w="6794" h="37078" extrusionOk="0">
                      <a:moveTo>
                        <a:pt x="1" y="1"/>
                      </a:moveTo>
                      <a:lnTo>
                        <a:pt x="71" y="433"/>
                      </a:lnTo>
                      <a:lnTo>
                        <a:pt x="5817" y="36260"/>
                      </a:lnTo>
                      <a:cubicBezTo>
                        <a:pt x="5894" y="36738"/>
                        <a:pt x="6309" y="37077"/>
                        <a:pt x="6778" y="37077"/>
                      </a:cubicBezTo>
                      <a:cubicBezTo>
                        <a:pt x="6783" y="37077"/>
                        <a:pt x="6788" y="37077"/>
                        <a:pt x="6793" y="37077"/>
                      </a:cubicBezTo>
                      <a:cubicBezTo>
                        <a:pt x="6589" y="36931"/>
                        <a:pt x="6440" y="36707"/>
                        <a:pt x="6397" y="36440"/>
                      </a:cubicBezTo>
                      <a:lnTo>
                        <a:pt x="568" y="96"/>
                      </a:lnTo>
                      <a:cubicBezTo>
                        <a:pt x="378" y="69"/>
                        <a:pt x="189" y="38"/>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22" name="Google Shape;122;p23"/>
                <p:cNvSpPr/>
                <p:nvPr/>
              </p:nvSpPr>
              <p:spPr>
                <a:xfrm>
                  <a:off x="3842903" y="4150539"/>
                  <a:ext cx="289714" cy="55587"/>
                </a:xfrm>
                <a:custGeom>
                  <a:avLst/>
                  <a:gdLst/>
                  <a:ahLst/>
                  <a:cxnLst/>
                  <a:rect l="l" t="t" r="r" b="b"/>
                  <a:pathLst>
                    <a:path w="7870" h="1510" extrusionOk="0">
                      <a:moveTo>
                        <a:pt x="0" y="43"/>
                      </a:moveTo>
                      <a:cubicBezTo>
                        <a:pt x="0" y="43"/>
                        <a:pt x="1" y="44"/>
                        <a:pt x="1" y="44"/>
                      </a:cubicBezTo>
                      <a:lnTo>
                        <a:pt x="1" y="44"/>
                      </a:lnTo>
                      <a:lnTo>
                        <a:pt x="0" y="43"/>
                      </a:lnTo>
                      <a:close/>
                      <a:moveTo>
                        <a:pt x="7870" y="0"/>
                      </a:moveTo>
                      <a:lnTo>
                        <a:pt x="7870" y="0"/>
                      </a:lnTo>
                      <a:cubicBezTo>
                        <a:pt x="7791" y="36"/>
                        <a:pt x="7707" y="63"/>
                        <a:pt x="7619" y="77"/>
                      </a:cubicBezTo>
                      <a:lnTo>
                        <a:pt x="1696" y="1027"/>
                      </a:lnTo>
                      <a:cubicBezTo>
                        <a:pt x="1644" y="1036"/>
                        <a:pt x="1592" y="1040"/>
                        <a:pt x="1540" y="1040"/>
                      </a:cubicBezTo>
                      <a:cubicBezTo>
                        <a:pt x="1333" y="1040"/>
                        <a:pt x="1137" y="973"/>
                        <a:pt x="976" y="860"/>
                      </a:cubicBezTo>
                      <a:cubicBezTo>
                        <a:pt x="971" y="860"/>
                        <a:pt x="966" y="860"/>
                        <a:pt x="961" y="860"/>
                      </a:cubicBezTo>
                      <a:cubicBezTo>
                        <a:pt x="492" y="860"/>
                        <a:pt x="77" y="521"/>
                        <a:pt x="1" y="44"/>
                      </a:cubicBezTo>
                      <a:lnTo>
                        <a:pt x="1" y="44"/>
                      </a:lnTo>
                      <a:lnTo>
                        <a:pt x="105" y="693"/>
                      </a:lnTo>
                      <a:cubicBezTo>
                        <a:pt x="181" y="1169"/>
                        <a:pt x="594" y="1510"/>
                        <a:pt x="1063" y="1510"/>
                      </a:cubicBezTo>
                      <a:cubicBezTo>
                        <a:pt x="1114" y="1510"/>
                        <a:pt x="1166" y="1506"/>
                        <a:pt x="1219" y="1497"/>
                      </a:cubicBezTo>
                      <a:lnTo>
                        <a:pt x="7143" y="547"/>
                      </a:lnTo>
                      <a:cubicBezTo>
                        <a:pt x="7180" y="542"/>
                        <a:pt x="7217" y="533"/>
                        <a:pt x="7253" y="522"/>
                      </a:cubicBezTo>
                      <a:cubicBezTo>
                        <a:pt x="7264" y="519"/>
                        <a:pt x="7276" y="514"/>
                        <a:pt x="7286" y="512"/>
                      </a:cubicBezTo>
                      <a:cubicBezTo>
                        <a:pt x="7311" y="503"/>
                        <a:pt x="7336" y="494"/>
                        <a:pt x="7360" y="484"/>
                      </a:cubicBezTo>
                      <a:cubicBezTo>
                        <a:pt x="7371" y="480"/>
                        <a:pt x="7383" y="476"/>
                        <a:pt x="7394" y="470"/>
                      </a:cubicBezTo>
                      <a:cubicBezTo>
                        <a:pt x="7417" y="459"/>
                        <a:pt x="7440" y="447"/>
                        <a:pt x="7463" y="434"/>
                      </a:cubicBezTo>
                      <a:cubicBezTo>
                        <a:pt x="7473" y="430"/>
                        <a:pt x="7483" y="424"/>
                        <a:pt x="7491" y="419"/>
                      </a:cubicBezTo>
                      <a:cubicBezTo>
                        <a:pt x="7521" y="400"/>
                        <a:pt x="7551" y="382"/>
                        <a:pt x="7580" y="360"/>
                      </a:cubicBezTo>
                      <a:cubicBezTo>
                        <a:pt x="7580" y="360"/>
                        <a:pt x="7580" y="359"/>
                        <a:pt x="7580" y="359"/>
                      </a:cubicBezTo>
                      <a:cubicBezTo>
                        <a:pt x="7610" y="337"/>
                        <a:pt x="7637" y="313"/>
                        <a:pt x="7663" y="287"/>
                      </a:cubicBezTo>
                      <a:cubicBezTo>
                        <a:pt x="7670" y="282"/>
                        <a:pt x="7676" y="274"/>
                        <a:pt x="7681" y="269"/>
                      </a:cubicBezTo>
                      <a:cubicBezTo>
                        <a:pt x="7701" y="249"/>
                        <a:pt x="7720" y="229"/>
                        <a:pt x="7737" y="207"/>
                      </a:cubicBezTo>
                      <a:cubicBezTo>
                        <a:pt x="7744" y="200"/>
                        <a:pt x="7750" y="192"/>
                        <a:pt x="7757" y="183"/>
                      </a:cubicBezTo>
                      <a:cubicBezTo>
                        <a:pt x="7773" y="162"/>
                        <a:pt x="7789" y="140"/>
                        <a:pt x="7804" y="117"/>
                      </a:cubicBezTo>
                      <a:cubicBezTo>
                        <a:pt x="7809" y="110"/>
                        <a:pt x="7814" y="102"/>
                        <a:pt x="7819" y="94"/>
                      </a:cubicBezTo>
                      <a:cubicBezTo>
                        <a:pt x="7837" y="64"/>
                        <a:pt x="7854" y="33"/>
                        <a:pt x="787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23" name="Google Shape;123;p23"/>
              <p:cNvGrpSpPr/>
              <p:nvPr/>
            </p:nvGrpSpPr>
            <p:grpSpPr>
              <a:xfrm>
                <a:off x="6795600" y="1619496"/>
                <a:ext cx="818299" cy="3290970"/>
                <a:chOff x="2645345" y="2728785"/>
                <a:chExt cx="352776" cy="1418827"/>
              </a:xfrm>
            </p:grpSpPr>
            <p:sp>
              <p:nvSpPr>
                <p:cNvPr id="124" name="Google Shape;124;p23"/>
                <p:cNvSpPr/>
                <p:nvPr/>
              </p:nvSpPr>
              <p:spPr>
                <a:xfrm>
                  <a:off x="2645345" y="2728785"/>
                  <a:ext cx="352774" cy="1418827"/>
                </a:xfrm>
                <a:custGeom>
                  <a:avLst/>
                  <a:gdLst/>
                  <a:ahLst/>
                  <a:cxnLst/>
                  <a:rect l="l" t="t" r="r" b="b"/>
                  <a:pathLst>
                    <a:path w="9583" h="38542" extrusionOk="0">
                      <a:moveTo>
                        <a:pt x="50" y="1"/>
                      </a:moveTo>
                      <a:cubicBezTo>
                        <a:pt x="23" y="1"/>
                        <a:pt x="0" y="22"/>
                        <a:pt x="0" y="49"/>
                      </a:cubicBezTo>
                      <a:lnTo>
                        <a:pt x="0" y="38493"/>
                      </a:lnTo>
                      <a:cubicBezTo>
                        <a:pt x="0" y="38520"/>
                        <a:pt x="23" y="38541"/>
                        <a:pt x="50" y="38541"/>
                      </a:cubicBezTo>
                      <a:lnTo>
                        <a:pt x="9534" y="38541"/>
                      </a:lnTo>
                      <a:cubicBezTo>
                        <a:pt x="9561" y="38541"/>
                        <a:pt x="9583" y="38520"/>
                        <a:pt x="9583" y="38493"/>
                      </a:cubicBezTo>
                      <a:lnTo>
                        <a:pt x="9583" y="49"/>
                      </a:lnTo>
                      <a:cubicBezTo>
                        <a:pt x="9583" y="22"/>
                        <a:pt x="9561" y="1"/>
                        <a:pt x="95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 name="Google Shape;125;p23"/>
                <p:cNvSpPr/>
                <p:nvPr/>
              </p:nvSpPr>
              <p:spPr>
                <a:xfrm>
                  <a:off x="2678034" y="2728785"/>
                  <a:ext cx="65195" cy="1418827"/>
                </a:xfrm>
                <a:custGeom>
                  <a:avLst/>
                  <a:gdLst/>
                  <a:ahLst/>
                  <a:cxnLst/>
                  <a:rect l="l" t="t" r="r" b="b"/>
                  <a:pathLst>
                    <a:path w="1771" h="38542" extrusionOk="0">
                      <a:moveTo>
                        <a:pt x="1" y="1"/>
                      </a:moveTo>
                      <a:lnTo>
                        <a:pt x="1" y="38541"/>
                      </a:lnTo>
                      <a:lnTo>
                        <a:pt x="1771" y="38541"/>
                      </a:lnTo>
                      <a:lnTo>
                        <a:pt x="1771"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26" name="Google Shape;126;p23"/>
                <p:cNvSpPr/>
                <p:nvPr/>
              </p:nvSpPr>
              <p:spPr>
                <a:xfrm>
                  <a:off x="2645345" y="3614336"/>
                  <a:ext cx="352774" cy="43733"/>
                </a:xfrm>
                <a:custGeom>
                  <a:avLst/>
                  <a:gdLst/>
                  <a:ahLst/>
                  <a:cxnLst/>
                  <a:rect l="l" t="t" r="r" b="b"/>
                  <a:pathLst>
                    <a:path w="9583" h="1188" extrusionOk="0">
                      <a:moveTo>
                        <a:pt x="0" y="1"/>
                      </a:moveTo>
                      <a:lnTo>
                        <a:pt x="0" y="1188"/>
                      </a:lnTo>
                      <a:lnTo>
                        <a:pt x="9583" y="1188"/>
                      </a:lnTo>
                      <a:lnTo>
                        <a:pt x="958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7" name="Google Shape;127;p23"/>
                <p:cNvSpPr/>
                <p:nvPr/>
              </p:nvSpPr>
              <p:spPr>
                <a:xfrm>
                  <a:off x="2645345" y="2743145"/>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8" name="Google Shape;128;p23"/>
                <p:cNvSpPr/>
                <p:nvPr/>
              </p:nvSpPr>
              <p:spPr>
                <a:xfrm>
                  <a:off x="2645345" y="3526169"/>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9" name="Google Shape;129;p23"/>
                <p:cNvSpPr/>
                <p:nvPr/>
              </p:nvSpPr>
              <p:spPr>
                <a:xfrm>
                  <a:off x="2687606" y="3042508"/>
                  <a:ext cx="268290" cy="200444"/>
                </a:xfrm>
                <a:custGeom>
                  <a:avLst/>
                  <a:gdLst/>
                  <a:ahLst/>
                  <a:cxnLst/>
                  <a:rect l="l" t="t" r="r" b="b"/>
                  <a:pathLst>
                    <a:path w="7288" h="5445" extrusionOk="0">
                      <a:moveTo>
                        <a:pt x="1" y="1"/>
                      </a:moveTo>
                      <a:lnTo>
                        <a:pt x="1" y="5445"/>
                      </a:lnTo>
                      <a:lnTo>
                        <a:pt x="7288" y="5445"/>
                      </a:lnTo>
                      <a:lnTo>
                        <a:pt x="7288"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0" name="Google Shape;130;p23"/>
                <p:cNvSpPr/>
                <p:nvPr/>
              </p:nvSpPr>
              <p:spPr>
                <a:xfrm>
                  <a:off x="2836182" y="2728785"/>
                  <a:ext cx="161938" cy="1418827"/>
                </a:xfrm>
                <a:custGeom>
                  <a:avLst/>
                  <a:gdLst/>
                  <a:ahLst/>
                  <a:cxnLst/>
                  <a:rect l="l" t="t" r="r" b="b"/>
                  <a:pathLst>
                    <a:path w="4399" h="38542" extrusionOk="0">
                      <a:moveTo>
                        <a:pt x="10" y="1"/>
                      </a:moveTo>
                      <a:lnTo>
                        <a:pt x="0" y="38541"/>
                      </a:lnTo>
                      <a:lnTo>
                        <a:pt x="3853" y="38541"/>
                      </a:lnTo>
                      <a:cubicBezTo>
                        <a:pt x="4154" y="38541"/>
                        <a:pt x="4399" y="38346"/>
                        <a:pt x="4399" y="38104"/>
                      </a:cubicBezTo>
                      <a:lnTo>
                        <a:pt x="4399" y="438"/>
                      </a:lnTo>
                      <a:cubicBezTo>
                        <a:pt x="4399" y="196"/>
                        <a:pt x="4154" y="1"/>
                        <a:pt x="3853"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140" name="Google Shape;140;p23"/>
              <p:cNvGrpSpPr/>
              <p:nvPr/>
            </p:nvGrpSpPr>
            <p:grpSpPr>
              <a:xfrm>
                <a:off x="7281758" y="1749741"/>
                <a:ext cx="2295487" cy="3168235"/>
                <a:chOff x="1385793" y="2639627"/>
                <a:chExt cx="1146310" cy="1582140"/>
              </a:xfrm>
            </p:grpSpPr>
            <p:sp>
              <p:nvSpPr>
                <p:cNvPr id="141" name="Google Shape;141;p23"/>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2" name="Google Shape;142;p23"/>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43" name="Google Shape;143;p23"/>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4" name="Google Shape;144;p23"/>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nvGrpSpPr>
                <p:cNvPr id="145" name="Google Shape;145;p23"/>
                <p:cNvGrpSpPr/>
                <p:nvPr/>
              </p:nvGrpSpPr>
              <p:grpSpPr>
                <a:xfrm>
                  <a:off x="1385793" y="2639627"/>
                  <a:ext cx="1146310" cy="1099928"/>
                  <a:chOff x="1385793" y="658427"/>
                  <a:chExt cx="1146310" cy="1099928"/>
                </a:xfrm>
              </p:grpSpPr>
              <p:sp>
                <p:nvSpPr>
                  <p:cNvPr id="146" name="Google Shape;146;p23"/>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7" name="Google Shape;147;p23"/>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48" name="Google Shape;148;p23"/>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9" name="Google Shape;149;p23"/>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50" name="Google Shape;150;p23"/>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1" name="Google Shape;151;p23"/>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52" name="Google Shape;152;p23"/>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3" name="Google Shape;153;p23"/>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54" name="Google Shape;154;p23"/>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5" name="Google Shape;155;p23"/>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56" name="Google Shape;156;p23"/>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7" name="Google Shape;157;p23"/>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8" name="Google Shape;158;p23"/>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59" name="Google Shape;159;p23"/>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0" name="Google Shape;160;p23"/>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1" name="Google Shape;161;p23"/>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2" name="Google Shape;162;p23"/>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3" name="Google Shape;163;p23"/>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4" name="Google Shape;164;p23"/>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5" name="Google Shape;165;p23"/>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6" name="Google Shape;166;p23"/>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7" name="Google Shape;167;p23"/>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68" name="Google Shape;168;p23"/>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69" name="Google Shape;169;p23"/>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70" name="Google Shape;170;p23"/>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71" name="Google Shape;171;p23"/>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72" name="Google Shape;172;p23"/>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73" name="Google Shape;173;p23"/>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74" name="Google Shape;174;p23"/>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75" name="Google Shape;175;p23"/>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176" name="Google Shape;176;p23"/>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7" name="Google Shape;177;p23"/>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8" name="Google Shape;178;p23"/>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9" name="Google Shape;179;p23"/>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80" name="Google Shape;180;p23"/>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grpSp>
      </p:grpSp>
    </p:spTree>
    <p:extLst>
      <p:ext uri="{BB962C8B-B14F-4D97-AF65-F5344CB8AC3E}">
        <p14:creationId xmlns:p14="http://schemas.microsoft.com/office/powerpoint/2010/main" val="220611672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rot="3283919">
            <a:off x="7974003" y="252924"/>
            <a:ext cx="1013739" cy="850233"/>
          </a:xfrm>
          <a:prstGeom prst="rect">
            <a:avLst/>
          </a:prstGeom>
        </p:spPr>
      </p:pic>
      <p:sp>
        <p:nvSpPr>
          <p:cNvPr id="10" name="Rounded Rectangular Callout 9"/>
          <p:cNvSpPr/>
          <p:nvPr/>
        </p:nvSpPr>
        <p:spPr>
          <a:xfrm>
            <a:off x="1592034" y="503470"/>
            <a:ext cx="5959930" cy="574711"/>
          </a:xfrm>
          <a:prstGeom prst="wedgeRoundRectCallout">
            <a:avLst>
              <a:gd name="adj1" fmla="val -51300"/>
              <a:gd name="adj2" fmla="val -4346"/>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2400" b="1">
                <a:solidFill>
                  <a:srgbClr val="191919"/>
                </a:solidFill>
              </a:rPr>
              <a:t>3. Phân tích đa thức thành nhân tử</a:t>
            </a:r>
            <a:endParaRPr kumimoji="0" lang="en-US" sz="2400" b="1"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4" name="Rectangle 3"/>
          <p:cNvSpPr/>
          <p:nvPr/>
        </p:nvSpPr>
        <p:spPr>
          <a:xfrm>
            <a:off x="628650" y="1181802"/>
            <a:ext cx="6376308" cy="496996"/>
          </a:xfrm>
          <a:prstGeom prst="rect">
            <a:avLst/>
          </a:prstGeom>
        </p:spPr>
        <p:txBody>
          <a:bodyPr wrap="square">
            <a:spAutoFit/>
          </a:bodyPr>
          <a:lstStyle/>
          <a:p>
            <a:pPr marL="342900" lvl="0" indent="-342900" algn="just">
              <a:lnSpc>
                <a:spcPct val="150000"/>
              </a:lnSpc>
              <a:buFont typeface="Arial" panose="020B0604020202020204" pitchFamily="34" charset="0"/>
              <a:buChar char="•"/>
            </a:pPr>
            <a:r>
              <a:rPr lang="vi-VN" sz="2000"/>
              <a:t>Sử dụng lệnh Factor (&lt;đa thức&gt;)</a:t>
            </a:r>
            <a:endParaRPr kumimoji="0" lang="vi-VN" sz="2000" b="0" i="0" u="none" strike="noStrike" kern="0" cap="none" spc="0" normalizeH="0" baseline="0" noProof="0">
              <a:ln>
                <a:noFill/>
              </a:ln>
              <a:solidFill>
                <a:srgbClr val="000000"/>
              </a:solidFill>
              <a:effectLst/>
              <a:uLnTx/>
              <a:uFillTx/>
              <a:latin typeface="Arial"/>
              <a:cs typeface="Arial"/>
              <a:sym typeface="Arial"/>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922701" flipH="1">
            <a:off x="8149400" y="3950041"/>
            <a:ext cx="784371" cy="1181585"/>
          </a:xfrm>
          <a:prstGeom prst="rect">
            <a:avLst/>
          </a:prstGeom>
        </p:spPr>
      </p:pic>
      <p:pic>
        <p:nvPicPr>
          <p:cNvPr id="2" name="Picture 1"/>
          <p:cNvPicPr>
            <a:picLocks noChangeAspect="1"/>
          </p:cNvPicPr>
          <p:nvPr/>
        </p:nvPicPr>
        <p:blipFill>
          <a:blip r:embed="rId5"/>
          <a:stretch>
            <a:fillRect/>
          </a:stretch>
        </p:blipFill>
        <p:spPr>
          <a:xfrm>
            <a:off x="2107805" y="1810199"/>
            <a:ext cx="4928388" cy="912664"/>
          </a:xfrm>
          <a:prstGeom prst="rect">
            <a:avLst/>
          </a:prstGeom>
        </p:spPr>
      </p:pic>
      <p:sp>
        <p:nvSpPr>
          <p:cNvPr id="11" name="Rectangle 10"/>
          <p:cNvSpPr/>
          <p:nvPr/>
        </p:nvSpPr>
        <p:spPr>
          <a:xfrm>
            <a:off x="628650" y="2722863"/>
            <a:ext cx="8013340" cy="1015663"/>
          </a:xfrm>
          <a:prstGeom prst="rect">
            <a:avLst/>
          </a:prstGeom>
        </p:spPr>
        <p:txBody>
          <a:bodyPr wrap="square">
            <a:spAutoFit/>
          </a:bodyPr>
          <a:lstStyle/>
          <a:p>
            <a:pPr marL="342900" lvl="0" indent="-342900" algn="just">
              <a:lnSpc>
                <a:spcPct val="150000"/>
              </a:lnSpc>
              <a:buFont typeface="Arial" panose="020B0604020202020204" pitchFamily="34" charset="0"/>
              <a:buChar char="•"/>
            </a:pPr>
            <a:r>
              <a:rPr lang="vi-VN" sz="2000"/>
              <a:t>Trường hơp phân tích đa thức thành nhân tử có chứa số vô tỉ thì dùng lệnh IFactor (&lt;đa thức&gt;)</a:t>
            </a:r>
            <a:endParaRPr kumimoji="0" lang="vi-VN" sz="2000" b="0" i="0" u="none" strike="noStrike" kern="0" cap="none" spc="0" normalizeH="0" baseline="0" noProof="0">
              <a:ln>
                <a:noFill/>
              </a:ln>
              <a:solidFill>
                <a:srgbClr val="000000"/>
              </a:solidFill>
              <a:effectLst/>
              <a:uLnTx/>
              <a:uFillTx/>
              <a:latin typeface="Arial"/>
              <a:cs typeface="Arial"/>
              <a:sym typeface="Arial"/>
            </a:endParaRPr>
          </a:p>
        </p:txBody>
      </p:sp>
      <p:pic>
        <p:nvPicPr>
          <p:cNvPr id="9" name="Picture 8"/>
          <p:cNvPicPr>
            <a:picLocks noChangeAspect="1"/>
          </p:cNvPicPr>
          <p:nvPr/>
        </p:nvPicPr>
        <p:blipFill>
          <a:blip r:embed="rId6"/>
          <a:stretch>
            <a:fillRect/>
          </a:stretch>
        </p:blipFill>
        <p:spPr>
          <a:xfrm>
            <a:off x="2107805" y="3790337"/>
            <a:ext cx="4292995" cy="1029654"/>
          </a:xfrm>
          <a:prstGeom prst="rect">
            <a:avLst/>
          </a:prstGeom>
        </p:spPr>
      </p:pic>
    </p:spTree>
    <p:extLst>
      <p:ext uri="{BB962C8B-B14F-4D97-AF65-F5344CB8AC3E}">
        <p14:creationId xmlns:p14="http://schemas.microsoft.com/office/powerpoint/2010/main" val="209945628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Rectangle 13"/>
              <p:cNvSpPr/>
              <p:nvPr/>
            </p:nvSpPr>
            <p:spPr>
              <a:xfrm>
                <a:off x="961320" y="481346"/>
                <a:ext cx="7613054" cy="1042208"/>
              </a:xfrm>
              <a:prstGeom prst="rect">
                <a:avLst/>
              </a:prstGeom>
            </p:spPr>
            <p:txBody>
              <a:bodyPr wrap="square">
                <a:spAutoFit/>
              </a:bodyPr>
              <a:lstStyle/>
              <a:p>
                <a:pPr algn="just">
                  <a:lnSpc>
                    <a:spcPct val="150000"/>
                  </a:lnSpc>
                  <a:spcAft>
                    <a:spcPts val="800"/>
                  </a:spcAft>
                </a:pPr>
                <a:r>
                  <a:rPr lang="en-US" sz="2000" smtClean="0">
                    <a:latin typeface="+mj-lt"/>
                    <a:ea typeface="Arial" panose="020B0604020202020204" pitchFamily="34" charset="0"/>
                    <a:cs typeface="Times New Roman" panose="02020603050405020304" pitchFamily="18" charset="0"/>
                  </a:rPr>
                  <a:t>Các em thực hành </a:t>
                </a:r>
                <a:r>
                  <a:rPr lang="en-US" sz="2000">
                    <a:latin typeface="+mj-lt"/>
                    <a:ea typeface="Arial" panose="020B0604020202020204" pitchFamily="34" charset="0"/>
                    <a:cs typeface="Times New Roman" panose="02020603050405020304" pitchFamily="18" charset="0"/>
                  </a:rPr>
                  <a:t>phân tích thành nhân tử các biểu thức </a:t>
                </a:r>
                <a14:m>
                  <m:oMath xmlns:m="http://schemas.openxmlformats.org/officeDocument/2006/math">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𝑎</m:t>
                        </m:r>
                      </m:e>
                      <m:sup>
                        <m:r>
                          <a:rPr lang="en-US" sz="2000" i="1">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20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𝑏</m:t>
                        </m:r>
                      </m:e>
                      <m:sup>
                        <m:r>
                          <a:rPr lang="en-US" sz="2000" i="1">
                            <a:effectLst/>
                            <a:latin typeface="Cambria Math" panose="02040503050406030204" pitchFamily="18" charset="0"/>
                            <a:ea typeface="Arial" panose="020B0604020202020204" pitchFamily="34" charset="0"/>
                            <a:cs typeface="Times New Roman" panose="02020603050405020304" pitchFamily="18" charset="0"/>
                          </a:rPr>
                          <m:t>4</m:t>
                        </m:r>
                      </m:sup>
                    </m:sSup>
                  </m:oMath>
                </a14:m>
                <a:r>
                  <a:rPr lang="en-US" sz="2000">
                    <a:effectLst/>
                    <a:latin typeface="+mj-lt"/>
                    <a:ea typeface="Dotum" panose="020B0600000101010101" pitchFamily="34" charset="-127"/>
                    <a:cs typeface="Times New Roman" panose="02020603050405020304" pitchFamily="18" charset="0"/>
                  </a:rPr>
                  <a:t>, </a:t>
                </a:r>
                <a14:m>
                  <m:oMath xmlns:m="http://schemas.openxmlformats.org/officeDocument/2006/math">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𝑎</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5</m:t>
                        </m:r>
                      </m:sup>
                    </m:sSup>
                    <m:r>
                      <a:rPr lang="en-US" sz="2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𝑏</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5</m:t>
                        </m:r>
                      </m:sup>
                    </m:sSup>
                  </m:oMath>
                </a14:m>
                <a:r>
                  <a:rPr lang="en-US" sz="2000">
                    <a:effectLst/>
                    <a:latin typeface="+mj-lt"/>
                    <a:ea typeface="Dotum" panose="020B0600000101010101" pitchFamily="34" charset="-127"/>
                    <a:cs typeface="Times New Roman" panose="02020603050405020304" pitchFamily="18" charset="0"/>
                  </a:rPr>
                  <a:t>, …</a:t>
                </a:r>
                <a:endParaRPr lang="en-US" sz="2000">
                  <a:effectLst/>
                  <a:latin typeface="+mj-lt"/>
                  <a:ea typeface="Arial" panose="020B060402020202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961320" y="481346"/>
                <a:ext cx="7613054" cy="1042208"/>
              </a:xfrm>
              <a:prstGeom prst="rect">
                <a:avLst/>
              </a:prstGeom>
              <a:blipFill>
                <a:blip r:embed="rId2"/>
                <a:stretch>
                  <a:fillRect l="-881" r="-801" b="-4094"/>
                </a:stretch>
              </a:blipFill>
            </p:spPr>
            <p:txBody>
              <a:bodyPr/>
              <a:lstStyle/>
              <a:p>
                <a:r>
                  <a:rPr lang="en-US">
                    <a:noFill/>
                  </a:rPr>
                  <a:t> </a:t>
                </a:r>
              </a:p>
            </p:txBody>
          </p:sp>
        </mc:Fallback>
      </mc:AlternateContent>
      <p:pic>
        <p:nvPicPr>
          <p:cNvPr id="15" name="Picture 14"/>
          <p:cNvPicPr>
            <a:picLocks noChangeAspect="1"/>
          </p:cNvPicPr>
          <p:nvPr/>
        </p:nvPicPr>
        <p:blipFill>
          <a:blip r:embed="rId3"/>
          <a:stretch>
            <a:fillRect/>
          </a:stretch>
        </p:blipFill>
        <p:spPr>
          <a:xfrm flipH="1">
            <a:off x="613661" y="326758"/>
            <a:ext cx="347659" cy="576584"/>
          </a:xfrm>
          <a:prstGeom prst="rect">
            <a:avLst/>
          </a:prstGeom>
        </p:spPr>
      </p:pic>
      <p:sp>
        <p:nvSpPr>
          <p:cNvPr id="16" name="Rectangle 15"/>
          <p:cNvSpPr/>
          <p:nvPr/>
        </p:nvSpPr>
        <p:spPr>
          <a:xfrm>
            <a:off x="4162552" y="1523554"/>
            <a:ext cx="1210588" cy="496996"/>
          </a:xfrm>
          <a:prstGeom prst="rect">
            <a:avLst/>
          </a:prstGeom>
        </p:spPr>
        <p:txBody>
          <a:bodyPr wrap="none">
            <a:spAutoFit/>
          </a:bodyPr>
          <a:lstStyle/>
          <a:p>
            <a:pPr algn="just">
              <a:lnSpc>
                <a:spcPct val="150000"/>
              </a:lnSpc>
              <a:spcBef>
                <a:spcPts val="600"/>
              </a:spcBef>
              <a:spcAft>
                <a:spcPts val="800"/>
              </a:spcAft>
            </a:pPr>
            <a:r>
              <a:rPr lang="en-US" sz="2000" b="1" i="1">
                <a:solidFill>
                  <a:srgbClr val="C00000"/>
                </a:solidFill>
                <a:latin typeface="+mj-lt"/>
                <a:ea typeface="Arial" panose="020B0604020202020204" pitchFamily="34" charset="0"/>
                <a:cs typeface="Times New Roman" panose="02020603050405020304" pitchFamily="18" charset="0"/>
              </a:rPr>
              <a:t>Kết quả:</a:t>
            </a:r>
            <a:endParaRPr lang="en-US" sz="2000" i="1">
              <a:solidFill>
                <a:srgbClr val="C00000"/>
              </a:solidFill>
              <a:effectLst/>
              <a:latin typeface="+mj-lt"/>
              <a:ea typeface="Arial" panose="020B0604020202020204" pitchFamily="34" charset="0"/>
              <a:cs typeface="Times New Roman" panose="02020603050405020304" pitchFamily="18" charset="0"/>
            </a:endParaRP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Lst>
          </a:blip>
          <a:stretch>
            <a:fillRect/>
          </a:stretch>
        </p:blipFill>
        <p:spPr>
          <a:xfrm>
            <a:off x="1534979" y="2186455"/>
            <a:ext cx="6465734" cy="1811330"/>
          </a:xfrm>
          <a:prstGeom prst="rect">
            <a:avLst/>
          </a:prstGeom>
        </p:spPr>
      </p:pic>
      <p:pic>
        <p:nvPicPr>
          <p:cNvPr id="4" name="Picture 3"/>
          <p:cNvPicPr>
            <a:picLocks noChangeAspect="1"/>
          </p:cNvPicPr>
          <p:nvPr/>
        </p:nvPicPr>
        <p:blipFill>
          <a:blip r:embed="rId6"/>
          <a:stretch>
            <a:fillRect/>
          </a:stretch>
        </p:blipFill>
        <p:spPr>
          <a:xfrm>
            <a:off x="7832701" y="3997785"/>
            <a:ext cx="1002600" cy="847002"/>
          </a:xfrm>
          <a:prstGeom prst="rect">
            <a:avLst/>
          </a:prstGeom>
        </p:spPr>
      </p:pic>
    </p:spTree>
    <p:extLst>
      <p:ext uri="{BB962C8B-B14F-4D97-AF65-F5344CB8AC3E}">
        <p14:creationId xmlns:p14="http://schemas.microsoft.com/office/powerpoint/2010/main" val="213145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rot="9762813">
            <a:off x="-319531" y="-114"/>
            <a:ext cx="1974657" cy="1191428"/>
          </a:xfrm>
          <a:prstGeom prst="rect">
            <a:avLst/>
          </a:prstGeom>
        </p:spPr>
      </p:pic>
      <p:sp>
        <p:nvSpPr>
          <p:cNvPr id="13" name="Rounded Rectangular Callout 12"/>
          <p:cNvSpPr/>
          <p:nvPr/>
        </p:nvSpPr>
        <p:spPr>
          <a:xfrm>
            <a:off x="2671326" y="413529"/>
            <a:ext cx="3796930" cy="574711"/>
          </a:xfrm>
          <a:prstGeom prst="wedgeRoundRectCallout">
            <a:avLst>
              <a:gd name="adj1" fmla="val -51300"/>
              <a:gd name="adj2" fmla="val -4346"/>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2400" b="1">
                <a:solidFill>
                  <a:srgbClr val="191919"/>
                </a:solidFill>
              </a:rPr>
              <a:t>4. Chia đa thức</a:t>
            </a:r>
            <a:endParaRPr kumimoji="0" lang="en-US" sz="2400" b="1" i="0" u="none" strike="noStrike" kern="0" cap="none" spc="0" normalizeH="0" baseline="0" noProof="0">
              <a:ln>
                <a:noFill/>
              </a:ln>
              <a:solidFill>
                <a:srgbClr val="191919"/>
              </a:solidFill>
              <a:effectLst/>
              <a:uLnTx/>
              <a:uFillTx/>
              <a:latin typeface="Arial"/>
              <a:ea typeface="+mn-ea"/>
              <a:cs typeface="+mn-cs"/>
              <a:sym typeface="Arial"/>
            </a:endParaRPr>
          </a:p>
        </p:txBody>
      </p:sp>
      <p:sp>
        <p:nvSpPr>
          <p:cNvPr id="2" name="Rectangle 1"/>
          <p:cNvSpPr/>
          <p:nvPr/>
        </p:nvSpPr>
        <p:spPr>
          <a:xfrm>
            <a:off x="424971" y="1084013"/>
            <a:ext cx="8224315" cy="1338828"/>
          </a:xfrm>
          <a:prstGeom prst="rect">
            <a:avLst/>
          </a:prstGeom>
        </p:spPr>
        <p:txBody>
          <a:bodyPr wrap="square">
            <a:spAutoFit/>
          </a:bodyPr>
          <a:lstStyle/>
          <a:p>
            <a:pPr algn="just">
              <a:lnSpc>
                <a:spcPct val="150000"/>
              </a:lnSpc>
              <a:spcBef>
                <a:spcPts val="600"/>
              </a:spcBef>
              <a:spcAft>
                <a:spcPts val="800"/>
              </a:spcAft>
            </a:pPr>
            <a:r>
              <a:rPr lang="en-US" sz="1800">
                <a:latin typeface="+mj-lt"/>
                <a:ea typeface="Arial" panose="020B0604020202020204" pitchFamily="34" charset="0"/>
                <a:cs typeface="Times New Roman" panose="02020603050405020304" pitchFamily="18" charset="0"/>
              </a:rPr>
              <a:t>Dùng lệnh Div (&lt;đa thức bị chia&gt;,&lt;đa thức chia&gt;) để tìm thương, lệnh Mod (&lt;đa thức bị chia&gt;,&lt;đa thức chia&gt;) để tìm dư; lệnh Division (&lt;đa thức bị chia&gt;,&lt;đa thức chia&gt;) để tìm cả thương và dư của phép chia hai đa thức.</a:t>
            </a:r>
            <a:endParaRPr lang="en-US" sz="1800">
              <a:effectLst/>
              <a:latin typeface="+mj-lt"/>
              <a:ea typeface="Arial" panose="020B060402020202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424971" y="3686437"/>
            <a:ext cx="4283470" cy="739020"/>
          </a:xfrm>
          <a:prstGeom prst="rect">
            <a:avLst/>
          </a:prstGeom>
        </p:spPr>
      </p:pic>
      <p:pic>
        <p:nvPicPr>
          <p:cNvPr id="10" name="Picture 9"/>
          <p:cNvPicPr>
            <a:picLocks noChangeAspect="1"/>
          </p:cNvPicPr>
          <p:nvPr/>
        </p:nvPicPr>
        <p:blipFill>
          <a:blip r:embed="rId4"/>
          <a:stretch>
            <a:fillRect/>
          </a:stretch>
        </p:blipFill>
        <p:spPr>
          <a:xfrm>
            <a:off x="5086350" y="2563218"/>
            <a:ext cx="3071110" cy="779326"/>
          </a:xfrm>
          <a:prstGeom prst="rect">
            <a:avLst/>
          </a:prstGeom>
        </p:spPr>
      </p:pic>
      <p:pic>
        <p:nvPicPr>
          <p:cNvPr id="11" name="Picture 10"/>
          <p:cNvPicPr>
            <a:picLocks noChangeAspect="1"/>
          </p:cNvPicPr>
          <p:nvPr/>
        </p:nvPicPr>
        <p:blipFill>
          <a:blip r:embed="rId5"/>
          <a:stretch>
            <a:fillRect/>
          </a:stretch>
        </p:blipFill>
        <p:spPr>
          <a:xfrm>
            <a:off x="424971" y="2563218"/>
            <a:ext cx="4409787" cy="779326"/>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5078855" y="3529250"/>
                <a:ext cx="3650105" cy="1208729"/>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lnSpc>
                    <a:spcPct val="150000"/>
                  </a:lnSpc>
                </a:pPr>
                <a:r>
                  <a:rPr lang="en-US" sz="1600" b="1" i="1" smtClean="0">
                    <a:solidFill>
                      <a:schemeClr val="tx1"/>
                    </a:solidFill>
                    <a:latin typeface="+mj-lt"/>
                    <a:ea typeface="Arial" panose="020B0604020202020204" pitchFamily="34" charset="0"/>
                    <a:cs typeface="Times New Roman" panose="02020603050405020304" pitchFamily="18" charset="0"/>
                  </a:rPr>
                  <a:t>Lưu ý:</a:t>
                </a:r>
                <a:endParaRPr lang="en-US" sz="1600" i="1">
                  <a:solidFill>
                    <a:schemeClr val="tx1"/>
                  </a:solidFill>
                  <a:effectLst/>
                  <a:latin typeface="+mj-lt"/>
                  <a:ea typeface="Arial" panose="020B0604020202020204" pitchFamily="34" charset="0"/>
                  <a:cs typeface="Times New Roman" panose="02020603050405020304" pitchFamily="18" charset="0"/>
                </a:endParaRPr>
              </a:p>
              <a:p>
                <a:pPr algn="just">
                  <a:lnSpc>
                    <a:spcPct val="150000"/>
                  </a:lnSpc>
                </a:pPr>
                <a:r>
                  <a:rPr lang="en-US" sz="1600" i="1">
                    <a:solidFill>
                      <a:schemeClr val="tx1"/>
                    </a:solidFill>
                    <a:effectLst/>
                    <a:latin typeface="+mj-lt"/>
                    <a:ea typeface="Arial" panose="020B0604020202020204" pitchFamily="34" charset="0"/>
                    <a:cs typeface="Times New Roman" panose="02020603050405020304" pitchFamily="18" charset="0"/>
                  </a:rPr>
                  <a:t>Trong kết quả hiện thị trên, </a:t>
                </a:r>
                <a14:m>
                  <m:oMath xmlns:m="http://schemas.openxmlformats.org/officeDocument/2006/math">
                    <m:r>
                      <a:rPr lang="en-US" sz="16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16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en-US" sz="16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16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m:t>
                        </m:r>
                      </m:sup>
                    </m:sSup>
                  </m:oMath>
                </a14:m>
                <a:r>
                  <a:rPr lang="en-US" sz="1600" i="1">
                    <a:solidFill>
                      <a:schemeClr val="tx1"/>
                    </a:solidFill>
                    <a:effectLst/>
                    <a:latin typeface="+mj-lt"/>
                    <a:ea typeface="Dotum" panose="020B0600000101010101" pitchFamily="34" charset="-127"/>
                    <a:cs typeface="Times New Roman" panose="02020603050405020304" pitchFamily="18" charset="0"/>
                  </a:rPr>
                  <a:t> là thương, </a:t>
                </a:r>
                <a14:m>
                  <m:oMath xmlns:m="http://schemas.openxmlformats.org/officeDocument/2006/math">
                    <m:r>
                      <a:rPr lang="en-US" sz="1600" i="1">
                        <a:solidFill>
                          <a:schemeClr val="tx1"/>
                        </a:solidFill>
                        <a:effectLst/>
                        <a:latin typeface="Cambria Math" panose="02040503050406030204" pitchFamily="18" charset="0"/>
                        <a:ea typeface="Dotum" panose="020B0600000101010101" pitchFamily="34" charset="-127"/>
                        <a:cs typeface="Times New Roman" panose="02020603050405020304" pitchFamily="18" charset="0"/>
                      </a:rPr>
                      <m:t>2</m:t>
                    </m:r>
                    <m:r>
                      <a:rPr lang="en-US" sz="1600" i="1">
                        <a:solidFill>
                          <a:schemeClr val="tx1"/>
                        </a:solidFill>
                        <a:effectLst/>
                        <a:latin typeface="Cambria Math" panose="02040503050406030204" pitchFamily="18" charset="0"/>
                        <a:ea typeface="Dotum" panose="020B0600000101010101" pitchFamily="34" charset="-127"/>
                        <a:cs typeface="Times New Roman" panose="02020603050405020304" pitchFamily="18" charset="0"/>
                      </a:rPr>
                      <m:t>𝑥</m:t>
                    </m:r>
                    <m:r>
                      <a:rPr lang="en-US" sz="1600" i="1">
                        <a:solidFill>
                          <a:schemeClr val="tx1"/>
                        </a:solidFill>
                        <a:effectLst/>
                        <a:latin typeface="Cambria Math" panose="02040503050406030204" pitchFamily="18" charset="0"/>
                        <a:ea typeface="Dotum" panose="020B0600000101010101" pitchFamily="34" charset="-127"/>
                        <a:cs typeface="Times New Roman" panose="02020603050405020304" pitchFamily="18" charset="0"/>
                      </a:rPr>
                      <m:t>−1</m:t>
                    </m:r>
                  </m:oMath>
                </a14:m>
                <a:r>
                  <a:rPr lang="en-US" sz="1600" i="1">
                    <a:solidFill>
                      <a:schemeClr val="tx1"/>
                    </a:solidFill>
                    <a:effectLst/>
                    <a:latin typeface="+mj-lt"/>
                    <a:ea typeface="Dotum" panose="020B0600000101010101" pitchFamily="34" charset="-127"/>
                    <a:cs typeface="Times New Roman" panose="02020603050405020304" pitchFamily="18" charset="0"/>
                  </a:rPr>
                  <a:t> là dư của phép </a:t>
                </a:r>
                <a:r>
                  <a:rPr lang="en-US" sz="1600" i="1" smtClean="0">
                    <a:solidFill>
                      <a:schemeClr val="tx1"/>
                    </a:solidFill>
                    <a:effectLst/>
                    <a:latin typeface="+mj-lt"/>
                    <a:ea typeface="Dotum" panose="020B0600000101010101" pitchFamily="34" charset="-127"/>
                    <a:cs typeface="Times New Roman" panose="02020603050405020304" pitchFamily="18" charset="0"/>
                  </a:rPr>
                  <a:t>chia</a:t>
                </a:r>
                <a:r>
                  <a:rPr lang="en-US" sz="1600" i="1">
                    <a:solidFill>
                      <a:schemeClr val="tx1"/>
                    </a:solidFill>
                    <a:effectLst/>
                    <a:latin typeface="+mj-lt"/>
                    <a:ea typeface="Dotum" panose="020B0600000101010101" pitchFamily="34" charset="-127"/>
                    <a:cs typeface="Times New Roman" panose="02020603050405020304" pitchFamily="18" charset="0"/>
                  </a:rPr>
                  <a:t>.</a:t>
                </a:r>
                <a:endParaRPr lang="en-US" sz="1600" i="1">
                  <a:solidFill>
                    <a:schemeClr val="tx1"/>
                  </a:solidFill>
                  <a:effectLst/>
                  <a:latin typeface="+mj-lt"/>
                  <a:ea typeface="Arial" panose="020B060402020202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078855" y="3529250"/>
                <a:ext cx="3650105" cy="1208729"/>
              </a:xfrm>
              <a:prstGeom prst="rect">
                <a:avLst/>
              </a:prstGeom>
              <a:blipFill>
                <a:blip r:embed="rId6"/>
                <a:stretch>
                  <a:fillRect/>
                </a:stretch>
              </a:blipFill>
            </p:spPr>
            <p:txBody>
              <a:bodyPr/>
              <a:lstStyle/>
              <a:p>
                <a:r>
                  <a:rPr lang="en-US">
                    <a:noFill/>
                  </a:rPr>
                  <a:t> </a:t>
                </a:r>
              </a:p>
            </p:txBody>
          </p:sp>
        </mc:Fallback>
      </mc:AlternateContent>
      <p:pic>
        <p:nvPicPr>
          <p:cNvPr id="15" name="Picture 14"/>
          <p:cNvPicPr>
            <a:picLocks noChangeAspect="1"/>
          </p:cNvPicPr>
          <p:nvPr/>
        </p:nvPicPr>
        <p:blipFill>
          <a:blip r:embed="rId7"/>
          <a:stretch>
            <a:fillRect/>
          </a:stretch>
        </p:blipFill>
        <p:spPr>
          <a:xfrm>
            <a:off x="4495602" y="4297329"/>
            <a:ext cx="339156" cy="472021"/>
          </a:xfrm>
          <a:prstGeom prst="rect">
            <a:avLst/>
          </a:prstGeom>
        </p:spPr>
      </p:pic>
    </p:spTree>
    <p:extLst>
      <p:ext uri="{BB962C8B-B14F-4D97-AF65-F5344CB8AC3E}">
        <p14:creationId xmlns:p14="http://schemas.microsoft.com/office/powerpoint/2010/main" val="417264092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anim calcmode="lin" valueType="num">
                                      <p:cBhvr>
                                        <p:cTn id="28" dur="500" fill="hold"/>
                                        <p:tgtEl>
                                          <p:spTgt spid="10"/>
                                        </p:tgtEl>
                                        <p:attrNameLst>
                                          <p:attrName>ppt_x</p:attrName>
                                        </p:attrNameLst>
                                      </p:cBhvr>
                                      <p:tavLst>
                                        <p:tav tm="0">
                                          <p:val>
                                            <p:strVal val="#ppt_x"/>
                                          </p:val>
                                        </p:tav>
                                        <p:tav tm="100000">
                                          <p:val>
                                            <p:strVal val="#ppt_x"/>
                                          </p:val>
                                        </p:tav>
                                      </p:tavLst>
                                    </p:anim>
                                    <p:anim calcmode="lin" valueType="num">
                                      <p:cBhvr>
                                        <p:cTn id="2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anim calcmode="lin" valueType="num">
                                      <p:cBhvr>
                                        <p:cTn id="37" dur="500" fill="hold"/>
                                        <p:tgtEl>
                                          <p:spTgt spid="12"/>
                                        </p:tgtEl>
                                        <p:attrNameLst>
                                          <p:attrName>ppt_x</p:attrName>
                                        </p:attrNameLst>
                                      </p:cBhvr>
                                      <p:tavLst>
                                        <p:tav tm="0">
                                          <p:val>
                                            <p:fltVal val="0.5"/>
                                          </p:val>
                                        </p:tav>
                                        <p:tav tm="100000">
                                          <p:val>
                                            <p:strVal val="#ppt_x"/>
                                          </p:val>
                                        </p:tav>
                                      </p:tavLst>
                                    </p:anim>
                                    <p:anim calcmode="lin" valueType="num">
                                      <p:cBhvr>
                                        <p:cTn id="38"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6" name="TextBox 5"/>
          <p:cNvSpPr txBox="1"/>
          <p:nvPr/>
        </p:nvSpPr>
        <p:spPr>
          <a:xfrm>
            <a:off x="367973" y="307299"/>
            <a:ext cx="8303838" cy="1479316"/>
          </a:xfrm>
          <a:prstGeom prst="rect">
            <a:avLst/>
          </a:prstGeom>
          <a:noFill/>
        </p:spPr>
        <p:txBody>
          <a:bodyPr wrap="square" rtlCol="0">
            <a:spAutoFit/>
          </a:bodyPr>
          <a:lstStyle/>
          <a:p>
            <a:pPr algn="just">
              <a:lnSpc>
                <a:spcPct val="150000"/>
              </a:lnSpc>
            </a:pPr>
            <a:r>
              <a:rPr lang="en-US" sz="1550" smtClean="0"/>
              <a:t>                Nếu muốn sử dụng giao diện tiếng Việt, sau khi khởi động GeoGebra, chọn Options Language Vietnamese/Tiếng Việt. Khi đó, thay vì cú pháp lệnh tiếng Anh như trình bày ở trên, ta dung cú pháp lệnh tiếng Việt tương ứng như trong bảng sau (lưu ý rằng cú pháp lệnh tiếng Việt có thể khác nhau tuỳ theo phiên bản GeoGebra.) </a:t>
            </a:r>
            <a:endParaRPr lang="en-US" sz="1550"/>
          </a:p>
        </p:txBody>
      </p:sp>
      <p:sp>
        <p:nvSpPr>
          <p:cNvPr id="39" name="Rounded Rectangle 38"/>
          <p:cNvSpPr/>
          <p:nvPr/>
        </p:nvSpPr>
        <p:spPr>
          <a:xfrm>
            <a:off x="397953" y="404734"/>
            <a:ext cx="876211" cy="2956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i="1" smtClean="0">
                <a:solidFill>
                  <a:srgbClr val="000000"/>
                </a:solidFill>
              </a:rPr>
              <a:t>Chú ý</a:t>
            </a:r>
            <a:endParaRPr lang="en-US" sz="1700" b="1" i="1" dirty="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285309056"/>
              </p:ext>
            </p:extLst>
          </p:nvPr>
        </p:nvGraphicFramePr>
        <p:xfrm>
          <a:off x="472904" y="1854474"/>
          <a:ext cx="8176422" cy="2949876"/>
        </p:xfrm>
        <a:graphic>
          <a:graphicData uri="http://schemas.openxmlformats.org/drawingml/2006/table">
            <a:tbl>
              <a:tblPr firstRow="1" firstCol="1" bandRow="1"/>
              <a:tblGrid>
                <a:gridCol w="2809942">
                  <a:extLst>
                    <a:ext uri="{9D8B030D-6E8A-4147-A177-3AD203B41FA5}">
                      <a16:colId xmlns:a16="http://schemas.microsoft.com/office/drawing/2014/main" val="13992086"/>
                    </a:ext>
                  </a:extLst>
                </a:gridCol>
                <a:gridCol w="2360951">
                  <a:extLst>
                    <a:ext uri="{9D8B030D-6E8A-4147-A177-3AD203B41FA5}">
                      <a16:colId xmlns:a16="http://schemas.microsoft.com/office/drawing/2014/main" val="189139929"/>
                    </a:ext>
                  </a:extLst>
                </a:gridCol>
                <a:gridCol w="3005529">
                  <a:extLst>
                    <a:ext uri="{9D8B030D-6E8A-4147-A177-3AD203B41FA5}">
                      <a16:colId xmlns:a16="http://schemas.microsoft.com/office/drawing/2014/main" val="1197327725"/>
                    </a:ext>
                  </a:extLst>
                </a:gridCol>
              </a:tblGrid>
              <a:tr h="327764">
                <a:tc>
                  <a:txBody>
                    <a:bodyPr/>
                    <a:lstStyle/>
                    <a:p>
                      <a:pPr algn="ctr">
                        <a:lnSpc>
                          <a:spcPct val="150000"/>
                        </a:lnSpc>
                        <a:spcBef>
                          <a:spcPts val="600"/>
                        </a:spcBef>
                        <a:spcAft>
                          <a:spcPts val="0"/>
                        </a:spcAft>
                      </a:pPr>
                      <a:r>
                        <a:rPr lang="fr-FR" sz="1350" b="1">
                          <a:effectLst/>
                          <a:latin typeface="+mj-lt"/>
                          <a:ea typeface="Arial" panose="020B0604020202020204" pitchFamily="34" charset="0"/>
                          <a:cs typeface="Times New Roman" panose="02020603050405020304" pitchFamily="18" charset="0"/>
                        </a:rPr>
                        <a:t>Lệnh </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Bef>
                          <a:spcPts val="600"/>
                        </a:spcBef>
                        <a:spcAft>
                          <a:spcPts val="0"/>
                        </a:spcAft>
                      </a:pPr>
                      <a:r>
                        <a:rPr lang="fr-FR" sz="1350" b="1">
                          <a:effectLst/>
                          <a:latin typeface="+mj-lt"/>
                          <a:ea typeface="Arial" panose="020B0604020202020204" pitchFamily="34" charset="0"/>
                          <a:cs typeface="Times New Roman" panose="02020603050405020304" pitchFamily="18" charset="0"/>
                        </a:rPr>
                        <a:t>Cú pháp lệnh tiếng Anh</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Bef>
                          <a:spcPts val="600"/>
                        </a:spcBef>
                        <a:spcAft>
                          <a:spcPts val="0"/>
                        </a:spcAft>
                      </a:pPr>
                      <a:r>
                        <a:rPr lang="fr-FR" sz="1350" b="1">
                          <a:effectLst/>
                          <a:latin typeface="+mj-lt"/>
                          <a:ea typeface="Arial" panose="020B0604020202020204" pitchFamily="34" charset="0"/>
                          <a:cs typeface="Times New Roman" panose="02020603050405020304" pitchFamily="18" charset="0"/>
                        </a:rPr>
                        <a:t>Cú pháp lệnh tiếng Việt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90550689"/>
                  </a:ext>
                </a:extLst>
              </a:tr>
              <a:tr h="327764">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Khai triển biểu thức</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Expand(&lt;biểu thức&gt;)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KhaiTriển(&lt;biểu thức&gt;)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355699"/>
                  </a:ext>
                </a:extLst>
              </a:tr>
              <a:tr h="327764">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Phân tích đa thức thành nhân tử</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Factor(&lt;đa thức&gt;)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PhânTíchRaThừaSố(&lt;đa thức&gt;)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3391662"/>
                  </a:ext>
                </a:extLst>
              </a:tr>
              <a:tr h="655528">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Phân tích đa thức thành nhân tử có chứa số vô tỉ</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IFactor(&lt;đa thức&gt;)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ThừaSốvớiSốVôTỷ(&lt;đa thức&gt;)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9526443"/>
                  </a:ext>
                </a:extLst>
              </a:tr>
              <a:tr h="655528">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Tìm dư</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Mod(&lt;đa thức bị chia&gt;,&lt;đa thức chia&gt;)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SốDư(&lt;đa thức bị chia&gt;,&lt;đa thức chia&gt;)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90961"/>
                  </a:ext>
                </a:extLst>
              </a:tr>
              <a:tr h="655528">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Tìm cả thương và dư</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Division(&lt;đa thức bị chia&gt;,&lt;đa thức chia&gt;)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0"/>
                        </a:spcAft>
                      </a:pPr>
                      <a:r>
                        <a:rPr lang="fr-FR" sz="1350">
                          <a:effectLst/>
                          <a:latin typeface="+mj-lt"/>
                          <a:ea typeface="Arial" panose="020B0604020202020204" pitchFamily="34" charset="0"/>
                          <a:cs typeface="Times New Roman" panose="02020603050405020304" pitchFamily="18" charset="0"/>
                        </a:rPr>
                        <a:t>PhépChia(&lt;đa thức bị chia&gt;,&lt;đa thức chia&gt;)</a:t>
                      </a:r>
                      <a:endParaRPr lang="en-US" sz="1350">
                        <a:effectLst/>
                        <a:latin typeface="+mj-lt"/>
                        <a:ea typeface="Arial" panose="020B06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07877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grpSp>
        <p:nvGrpSpPr>
          <p:cNvPr id="462" name="Google Shape;462;p29"/>
          <p:cNvGrpSpPr/>
          <p:nvPr/>
        </p:nvGrpSpPr>
        <p:grpSpPr>
          <a:xfrm flipH="1">
            <a:off x="235382" y="1465226"/>
            <a:ext cx="553215" cy="3444444"/>
            <a:chOff x="3007362" y="2728785"/>
            <a:chExt cx="227871" cy="1418827"/>
          </a:xfrm>
        </p:grpSpPr>
        <p:sp>
          <p:nvSpPr>
            <p:cNvPr id="463" name="Google Shape;463;p29"/>
            <p:cNvSpPr/>
            <p:nvPr/>
          </p:nvSpPr>
          <p:spPr>
            <a:xfrm>
              <a:off x="3007362" y="2728785"/>
              <a:ext cx="227869" cy="1418827"/>
            </a:xfrm>
            <a:custGeom>
              <a:avLst/>
              <a:gdLst/>
              <a:ahLst/>
              <a:cxnLst/>
              <a:rect l="l" t="t" r="r" b="b"/>
              <a:pathLst>
                <a:path w="6190" h="38542" extrusionOk="0">
                  <a:moveTo>
                    <a:pt x="49" y="1"/>
                  </a:moveTo>
                  <a:cubicBezTo>
                    <a:pt x="21" y="1"/>
                    <a:pt x="0" y="22"/>
                    <a:pt x="0" y="49"/>
                  </a:cubicBezTo>
                  <a:lnTo>
                    <a:pt x="0" y="38493"/>
                  </a:lnTo>
                  <a:cubicBezTo>
                    <a:pt x="0" y="38520"/>
                    <a:pt x="21" y="38541"/>
                    <a:pt x="49" y="38541"/>
                  </a:cubicBezTo>
                  <a:lnTo>
                    <a:pt x="6141" y="38541"/>
                  </a:lnTo>
                  <a:cubicBezTo>
                    <a:pt x="6167" y="38541"/>
                    <a:pt x="6190" y="38520"/>
                    <a:pt x="6190" y="38493"/>
                  </a:cubicBezTo>
                  <a:lnTo>
                    <a:pt x="6190" y="49"/>
                  </a:lnTo>
                  <a:cubicBezTo>
                    <a:pt x="6190" y="22"/>
                    <a:pt x="6167" y="1"/>
                    <a:pt x="61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9"/>
            <p:cNvSpPr/>
            <p:nvPr/>
          </p:nvSpPr>
          <p:spPr>
            <a:xfrm>
              <a:off x="3007362" y="4071536"/>
              <a:ext cx="227869" cy="43733"/>
            </a:xfrm>
            <a:custGeom>
              <a:avLst/>
              <a:gdLst/>
              <a:ahLst/>
              <a:cxnLst/>
              <a:rect l="l" t="t" r="r" b="b"/>
              <a:pathLst>
                <a:path w="6190" h="1188" extrusionOk="0">
                  <a:moveTo>
                    <a:pt x="0" y="1"/>
                  </a:moveTo>
                  <a:lnTo>
                    <a:pt x="0" y="1188"/>
                  </a:lnTo>
                  <a:lnTo>
                    <a:pt x="6190" y="1188"/>
                  </a:lnTo>
                  <a:lnTo>
                    <a:pt x="6190"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9"/>
            <p:cNvSpPr/>
            <p:nvPr/>
          </p:nvSpPr>
          <p:spPr>
            <a:xfrm>
              <a:off x="3007362" y="2858477"/>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9"/>
            <p:cNvSpPr/>
            <p:nvPr/>
          </p:nvSpPr>
          <p:spPr>
            <a:xfrm>
              <a:off x="3007362" y="2934312"/>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9"/>
            <p:cNvSpPr/>
            <p:nvPr/>
          </p:nvSpPr>
          <p:spPr>
            <a:xfrm>
              <a:off x="3007362" y="3983369"/>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9"/>
            <p:cNvSpPr/>
            <p:nvPr/>
          </p:nvSpPr>
          <p:spPr>
            <a:xfrm>
              <a:off x="3049587" y="3118708"/>
              <a:ext cx="143385" cy="781640"/>
            </a:xfrm>
            <a:custGeom>
              <a:avLst/>
              <a:gdLst/>
              <a:ahLst/>
              <a:cxnLst/>
              <a:rect l="l" t="t" r="r" b="b"/>
              <a:pathLst>
                <a:path w="3895" h="21233" extrusionOk="0">
                  <a:moveTo>
                    <a:pt x="1373" y="1"/>
                  </a:moveTo>
                  <a:cubicBezTo>
                    <a:pt x="1373" y="1"/>
                    <a:pt x="1373" y="1"/>
                    <a:pt x="1373" y="2"/>
                  </a:cubicBezTo>
                  <a:cubicBezTo>
                    <a:pt x="1373" y="759"/>
                    <a:pt x="757" y="1374"/>
                    <a:pt x="0" y="1375"/>
                  </a:cubicBezTo>
                  <a:lnTo>
                    <a:pt x="0" y="19643"/>
                  </a:lnTo>
                  <a:cubicBezTo>
                    <a:pt x="757" y="19643"/>
                    <a:pt x="1373" y="20257"/>
                    <a:pt x="1373" y="21015"/>
                  </a:cubicBezTo>
                  <a:cubicBezTo>
                    <a:pt x="1373" y="21090"/>
                    <a:pt x="1364" y="21161"/>
                    <a:pt x="1353" y="21232"/>
                  </a:cubicBezTo>
                  <a:lnTo>
                    <a:pt x="2534" y="21232"/>
                  </a:lnTo>
                  <a:cubicBezTo>
                    <a:pt x="2523" y="21161"/>
                    <a:pt x="2516" y="21090"/>
                    <a:pt x="2516" y="21015"/>
                  </a:cubicBezTo>
                  <a:cubicBezTo>
                    <a:pt x="2516" y="20257"/>
                    <a:pt x="3130" y="19641"/>
                    <a:pt x="3889" y="19641"/>
                  </a:cubicBezTo>
                  <a:cubicBezTo>
                    <a:pt x="3891" y="19641"/>
                    <a:pt x="3893" y="19643"/>
                    <a:pt x="3894" y="19643"/>
                  </a:cubicBezTo>
                  <a:lnTo>
                    <a:pt x="3894" y="1375"/>
                  </a:lnTo>
                  <a:lnTo>
                    <a:pt x="3889" y="1375"/>
                  </a:lnTo>
                  <a:cubicBezTo>
                    <a:pt x="3130" y="1375"/>
                    <a:pt x="2516" y="759"/>
                    <a:pt x="2516" y="2"/>
                  </a:cubicBezTo>
                  <a:cubicBezTo>
                    <a:pt x="2516" y="1"/>
                    <a:pt x="2516" y="1"/>
                    <a:pt x="251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9"/>
            <p:cNvSpPr/>
            <p:nvPr/>
          </p:nvSpPr>
          <p:spPr>
            <a:xfrm>
              <a:off x="3152184" y="2728785"/>
              <a:ext cx="83049" cy="1418827"/>
            </a:xfrm>
            <a:custGeom>
              <a:avLst/>
              <a:gdLst/>
              <a:ahLst/>
              <a:cxnLst/>
              <a:rect l="l" t="t" r="r" b="b"/>
              <a:pathLst>
                <a:path w="2256" h="38542" extrusionOk="0">
                  <a:moveTo>
                    <a:pt x="0" y="1"/>
                  </a:moveTo>
                  <a:lnTo>
                    <a:pt x="0" y="38541"/>
                  </a:lnTo>
                  <a:lnTo>
                    <a:pt x="1710" y="38541"/>
                  </a:lnTo>
                  <a:cubicBezTo>
                    <a:pt x="2011" y="38541"/>
                    <a:pt x="2256" y="38346"/>
                    <a:pt x="2256" y="38104"/>
                  </a:cubicBezTo>
                  <a:lnTo>
                    <a:pt x="2256" y="438"/>
                  </a:lnTo>
                  <a:cubicBezTo>
                    <a:pt x="2256" y="196"/>
                    <a:pt x="2011" y="1"/>
                    <a:pt x="171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9"/>
            <p:cNvSpPr/>
            <p:nvPr/>
          </p:nvSpPr>
          <p:spPr>
            <a:xfrm>
              <a:off x="3039573" y="2728785"/>
              <a:ext cx="41524" cy="1418827"/>
            </a:xfrm>
            <a:custGeom>
              <a:avLst/>
              <a:gdLst/>
              <a:ahLst/>
              <a:cxnLst/>
              <a:rect l="l" t="t" r="r" b="b"/>
              <a:pathLst>
                <a:path w="1128" h="38542" extrusionOk="0">
                  <a:moveTo>
                    <a:pt x="1" y="1"/>
                  </a:moveTo>
                  <a:lnTo>
                    <a:pt x="1" y="38541"/>
                  </a:lnTo>
                  <a:lnTo>
                    <a:pt x="1128" y="38541"/>
                  </a:lnTo>
                  <a:lnTo>
                    <a:pt x="1128"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29"/>
          <p:cNvGrpSpPr/>
          <p:nvPr/>
        </p:nvGrpSpPr>
        <p:grpSpPr>
          <a:xfrm flipH="1">
            <a:off x="278882" y="1896684"/>
            <a:ext cx="2182395" cy="3012146"/>
            <a:chOff x="1385793" y="2639627"/>
            <a:chExt cx="1146310" cy="1582140"/>
          </a:xfrm>
        </p:grpSpPr>
        <p:sp>
          <p:nvSpPr>
            <p:cNvPr id="472" name="Google Shape;472;p29"/>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9"/>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9"/>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29"/>
            <p:cNvGrpSpPr/>
            <p:nvPr/>
          </p:nvGrpSpPr>
          <p:grpSpPr>
            <a:xfrm>
              <a:off x="1385793" y="2639627"/>
              <a:ext cx="1146310" cy="1099928"/>
              <a:chOff x="1385793" y="658427"/>
              <a:chExt cx="1146310" cy="1099928"/>
            </a:xfrm>
          </p:grpSpPr>
          <p:sp>
            <p:nvSpPr>
              <p:cNvPr id="477" name="Google Shape;477;p29"/>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9"/>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9"/>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9"/>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9"/>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9"/>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9"/>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9"/>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9"/>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9"/>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9"/>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9"/>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9"/>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9"/>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9"/>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9"/>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9"/>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9"/>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9"/>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9"/>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9"/>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9"/>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9"/>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9"/>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9"/>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9"/>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9"/>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9"/>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9"/>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9"/>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9"/>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2" name="Google Shape;512;p29"/>
          <p:cNvGrpSpPr/>
          <p:nvPr/>
        </p:nvGrpSpPr>
        <p:grpSpPr>
          <a:xfrm>
            <a:off x="1965480" y="3660913"/>
            <a:ext cx="760140" cy="1247915"/>
            <a:chOff x="3170406" y="1633711"/>
            <a:chExt cx="373352" cy="612929"/>
          </a:xfrm>
        </p:grpSpPr>
        <p:sp>
          <p:nvSpPr>
            <p:cNvPr id="513" name="Google Shape;513;p29"/>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9"/>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9"/>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9"/>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9"/>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9"/>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9"/>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9"/>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268;p25"/>
          <p:cNvSpPr txBox="1">
            <a:spLocks noGrp="1"/>
          </p:cNvSpPr>
          <p:nvPr>
            <p:ph type="title"/>
          </p:nvPr>
        </p:nvSpPr>
        <p:spPr>
          <a:xfrm>
            <a:off x="3039668" y="140456"/>
            <a:ext cx="5196253" cy="18975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5400" b="1" smtClean="0">
                <a:solidFill>
                  <a:schemeClr val="tx2">
                    <a:lumMod val="75000"/>
                  </a:schemeClr>
                </a:solidFill>
                <a:latin typeface="+mn-lt"/>
              </a:rPr>
              <a:t>LUYỆN TẬP</a:t>
            </a:r>
            <a:endParaRPr sz="5400" b="1" dirty="0">
              <a:solidFill>
                <a:schemeClr val="tx2">
                  <a:lumMod val="75000"/>
                </a:schemeClr>
              </a:solidFill>
              <a:latin typeface="+mn-lt"/>
            </a:endParaRPr>
          </a:p>
        </p:txBody>
      </p:sp>
      <p:sp>
        <p:nvSpPr>
          <p:cNvPr id="2" name="Rectangle 1"/>
          <p:cNvSpPr/>
          <p:nvPr/>
        </p:nvSpPr>
        <p:spPr>
          <a:xfrm>
            <a:off x="3168164" y="2087026"/>
            <a:ext cx="4939259" cy="1015663"/>
          </a:xfrm>
          <a:prstGeom prst="rect">
            <a:avLst/>
          </a:prstGeom>
        </p:spPr>
        <p:txBody>
          <a:bodyPr wrap="square">
            <a:spAutoFit/>
          </a:bodyPr>
          <a:lstStyle/>
          <a:p>
            <a:pPr lvl="0" algn="ctr">
              <a:lnSpc>
                <a:spcPct val="150000"/>
              </a:lnSpc>
            </a:pPr>
            <a:r>
              <a:rPr lang="en-US" sz="2000" i="1">
                <a:solidFill>
                  <a:schemeClr val="tx2"/>
                </a:solidFill>
              </a:rPr>
              <a:t>Sử dụng phần mềm GeoGebra, </a:t>
            </a:r>
            <a:endParaRPr lang="en-US" sz="2000" i="1" smtClean="0">
              <a:solidFill>
                <a:schemeClr val="tx2"/>
              </a:solidFill>
            </a:endParaRPr>
          </a:p>
          <a:p>
            <a:pPr lvl="0" algn="ctr">
              <a:lnSpc>
                <a:spcPct val="150000"/>
              </a:lnSpc>
            </a:pPr>
            <a:r>
              <a:rPr lang="en-US" sz="2000" i="1" smtClean="0">
                <a:solidFill>
                  <a:schemeClr val="tx2"/>
                </a:solidFill>
              </a:rPr>
              <a:t>hãy </a:t>
            </a:r>
            <a:r>
              <a:rPr lang="en-US" sz="2000" i="1">
                <a:solidFill>
                  <a:schemeClr val="tx2"/>
                </a:solidFill>
              </a:rPr>
              <a:t>thực hiện các yêu cầu sau đây.</a:t>
            </a:r>
            <a:endParaRPr lang="en-US" sz="2000">
              <a:solidFill>
                <a:schemeClr val="tx2"/>
              </a:solidFill>
            </a:endParaRPr>
          </a:p>
        </p:txBody>
      </p:sp>
      <p:pic>
        <p:nvPicPr>
          <p:cNvPr id="3" name="Picture 2"/>
          <p:cNvPicPr>
            <a:picLocks noChangeAspect="1"/>
          </p:cNvPicPr>
          <p:nvPr/>
        </p:nvPicPr>
        <p:blipFill>
          <a:blip r:embed="rId3"/>
          <a:stretch>
            <a:fillRect/>
          </a:stretch>
        </p:blipFill>
        <p:spPr>
          <a:xfrm rot="231526">
            <a:off x="7299335" y="3601188"/>
            <a:ext cx="1514882" cy="12797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123290" y="245015"/>
            <a:ext cx="2897418" cy="570015"/>
            <a:chOff x="3372592" y="249381"/>
            <a:chExt cx="3163801" cy="570015"/>
          </a:xfrm>
        </p:grpSpPr>
        <p:sp>
          <p:nvSpPr>
            <p:cNvPr id="18" name="Round Same Side Corner Rectangle 17"/>
            <p:cNvSpPr/>
            <p:nvPr/>
          </p:nvSpPr>
          <p:spPr>
            <a:xfrm flipV="1">
              <a:off x="3372592" y="249381"/>
              <a:ext cx="3163801" cy="570015"/>
            </a:xfrm>
            <a:prstGeom prst="round2SameRect">
              <a:avLst>
                <a:gd name="adj1" fmla="val 31250"/>
                <a:gd name="adj2" fmla="val 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420093" y="334334"/>
              <a:ext cx="3116300" cy="400110"/>
            </a:xfrm>
            <a:prstGeom prst="rect">
              <a:avLst/>
            </a:prstGeom>
            <a:noFill/>
          </p:spPr>
          <p:txBody>
            <a:bodyPr wrap="square" rtlCol="0">
              <a:spAutoFit/>
            </a:bodyPr>
            <a:lstStyle/>
            <a:p>
              <a:pPr algn="ctr"/>
              <a:r>
                <a:rPr lang="en-US" sz="2000" b="1" smtClean="0"/>
                <a:t>Bài 1 </a:t>
              </a:r>
              <a:r>
                <a:rPr lang="vi-VN" sz="2000" b="1" smtClean="0"/>
                <a:t>(SGK - tr.1</a:t>
              </a:r>
              <a:r>
                <a:rPr lang="en-US" sz="2000" b="1" smtClean="0"/>
                <a:t>14</a:t>
              </a:r>
              <a:r>
                <a:rPr lang="vi-VN" sz="2000" b="1" smtClean="0"/>
                <a:t>)</a:t>
              </a:r>
              <a:endParaRPr lang="en-US" sz="2000"/>
            </a:p>
          </p:txBody>
        </p:sp>
      </p:grpSp>
      <p:grpSp>
        <p:nvGrpSpPr>
          <p:cNvPr id="9" name="Group 8"/>
          <p:cNvGrpSpPr/>
          <p:nvPr/>
        </p:nvGrpSpPr>
        <p:grpSpPr>
          <a:xfrm>
            <a:off x="1490794" y="993409"/>
            <a:ext cx="6162409" cy="714683"/>
            <a:chOff x="1053850" y="845010"/>
            <a:chExt cx="6162409" cy="714683"/>
          </a:xfrm>
        </p:grpSpPr>
        <mc:AlternateContent xmlns:mc="http://schemas.openxmlformats.org/markup-compatibility/2006" xmlns:a14="http://schemas.microsoft.com/office/drawing/2010/main">
          <mc:Choice Requires="a14">
            <p:sp>
              <p:nvSpPr>
                <p:cNvPr id="7" name="Rectangle 6"/>
                <p:cNvSpPr/>
                <p:nvPr/>
              </p:nvSpPr>
              <p:spPr>
                <a:xfrm>
                  <a:off x="1658007" y="845010"/>
                  <a:ext cx="5558252"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rPr>
                            </m:ctrlPr>
                          </m:dPr>
                          <m:e>
                            <m:r>
                              <a:rPr lang="en-US" sz="1800">
                                <a:latin typeface="Cambria Math" panose="02040503050406030204" pitchFamily="18" charset="0"/>
                              </a:rPr>
                              <m:t>3</m:t>
                            </m:r>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r>
                                  <a:rPr lang="en-US" sz="1800">
                                    <a:latin typeface="Cambria Math" panose="02040503050406030204" pitchFamily="18" charset="0"/>
                                  </a:rPr>
                                  <m:t>2</m:t>
                                </m:r>
                              </m:sup>
                            </m:sSup>
                            <m:r>
                              <a:rPr lang="en-US" sz="1800" i="1">
                                <a:latin typeface="Cambria Math" panose="02040503050406030204" pitchFamily="18" charset="0"/>
                              </a:rPr>
                              <m:t>𝑦</m:t>
                            </m:r>
                            <m:r>
                              <a:rPr lang="en-US" sz="1800">
                                <a:latin typeface="Cambria Math" panose="02040503050406030204" pitchFamily="18" charset="0"/>
                              </a:rPr>
                              <m:t>+5</m:t>
                            </m:r>
                            <m:r>
                              <a:rPr lang="en-US" sz="1800" i="1">
                                <a:latin typeface="Cambria Math" panose="02040503050406030204" pitchFamily="18" charset="0"/>
                              </a:rPr>
                              <m:t>𝑥𝑦</m:t>
                            </m:r>
                            <m:r>
                              <a:rPr lang="en-US" sz="1800">
                                <a:latin typeface="Cambria Math" panose="02040503050406030204" pitchFamily="18" charset="0"/>
                              </a:rPr>
                              <m:t>−2</m:t>
                            </m:r>
                          </m:e>
                        </m:d>
                        <m:d>
                          <m:dPr>
                            <m:ctrlPr>
                              <a:rPr lang="en-US" sz="1800" i="1">
                                <a:latin typeface="Cambria Math" panose="02040503050406030204" pitchFamily="18" charset="0"/>
                              </a:rPr>
                            </m:ctrlPr>
                          </m:dPr>
                          <m:e>
                            <m:r>
                              <a:rPr lang="en-US" sz="1800">
                                <a:latin typeface="Cambria Math" panose="02040503050406030204" pitchFamily="18" charset="0"/>
                              </a:rPr>
                              <m:t>4</m:t>
                            </m:r>
                            <m:r>
                              <a:rPr lang="en-US" sz="1800" i="1">
                                <a:latin typeface="Cambria Math" panose="02040503050406030204" pitchFamily="18" charset="0"/>
                              </a:rPr>
                              <m:t>𝑥</m:t>
                            </m:r>
                            <m:r>
                              <a:rPr lang="en-US" sz="1800">
                                <a:latin typeface="Cambria Math" panose="02040503050406030204" pitchFamily="18" charset="0"/>
                              </a:rPr>
                              <m:t>+3</m:t>
                            </m:r>
                            <m:r>
                              <a:rPr lang="en-US" sz="1800" i="1">
                                <a:latin typeface="Cambria Math" panose="02040503050406030204" pitchFamily="18" charset="0"/>
                              </a:rPr>
                              <m:t>𝑦</m:t>
                            </m:r>
                          </m:e>
                        </m:d>
                        <m:r>
                          <a:rPr lang="en-US" sz="1800">
                            <a:latin typeface="Cambria Math" panose="02040503050406030204" pitchFamily="18" charset="0"/>
                          </a:rPr>
                          <m:t>−6</m:t>
                        </m:r>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r>
                              <a:rPr lang="en-US" sz="1800">
                                <a:latin typeface="Cambria Math" panose="02040503050406030204" pitchFamily="18" charset="0"/>
                              </a:rPr>
                              <m:t>2</m:t>
                            </m:r>
                          </m:sup>
                        </m:sSup>
                        <m:d>
                          <m:dPr>
                            <m:ctrlPr>
                              <a:rPr lang="en-US" sz="1800" i="1">
                                <a:latin typeface="Cambria Math" panose="02040503050406030204" pitchFamily="18" charset="0"/>
                              </a:rPr>
                            </m:ctrlPr>
                          </m:dPr>
                          <m:e>
                            <m:r>
                              <a:rPr lang="en-US" sz="1800">
                                <a:latin typeface="Cambria Math" panose="02040503050406030204" pitchFamily="18" charset="0"/>
                              </a:rPr>
                              <m:t>2</m:t>
                            </m:r>
                            <m:r>
                              <a:rPr lang="en-US" sz="1800" i="1">
                                <a:latin typeface="Cambria Math" panose="02040503050406030204" pitchFamily="18" charset="0"/>
                              </a:rPr>
                              <m:t>𝑥𝑦</m:t>
                            </m:r>
                            <m:r>
                              <a:rPr lang="en-US" sz="1800">
                                <a:latin typeface="Cambria Math" panose="02040503050406030204" pitchFamily="18" charset="0"/>
                              </a:rPr>
                              <m:t>+</m:t>
                            </m:r>
                            <m:f>
                              <m:fPr>
                                <m:ctrlPr>
                                  <a:rPr lang="en-US" sz="1800" i="1">
                                    <a:latin typeface="Cambria Math" panose="02040503050406030204" pitchFamily="18" charset="0"/>
                                  </a:rPr>
                                </m:ctrlPr>
                              </m:fPr>
                              <m:num>
                                <m:r>
                                  <a:rPr lang="en-US" sz="1800">
                                    <a:latin typeface="Cambria Math" panose="02040503050406030204" pitchFamily="18" charset="0"/>
                                  </a:rPr>
                                  <m:t>3</m:t>
                                </m:r>
                              </m:num>
                              <m:den>
                                <m:r>
                                  <a:rPr lang="en-US" sz="1800">
                                    <a:latin typeface="Cambria Math" panose="02040503050406030204" pitchFamily="18" charset="0"/>
                                  </a:rPr>
                                  <m:t>2</m:t>
                                </m:r>
                              </m:den>
                            </m:f>
                            <m:sSup>
                              <m:sSupPr>
                                <m:ctrlPr>
                                  <a:rPr lang="en-US" sz="1800" i="1">
                                    <a:latin typeface="Cambria Math" panose="02040503050406030204" pitchFamily="18" charset="0"/>
                                  </a:rPr>
                                </m:ctrlPr>
                              </m:sSupPr>
                              <m:e>
                                <m:r>
                                  <a:rPr lang="en-US" sz="1800" i="1">
                                    <a:latin typeface="Cambria Math" panose="02040503050406030204" pitchFamily="18" charset="0"/>
                                  </a:rPr>
                                  <m:t>𝑦</m:t>
                                </m:r>
                              </m:e>
                              <m:sup>
                                <m:r>
                                  <a:rPr lang="en-US" sz="1800">
                                    <a:latin typeface="Cambria Math" panose="02040503050406030204" pitchFamily="18" charset="0"/>
                                  </a:rPr>
                                  <m:t>2</m:t>
                                </m:r>
                              </m:sup>
                            </m:sSup>
                            <m:r>
                              <a:rPr lang="en-US" sz="1800">
                                <a:latin typeface="Cambria Math" panose="02040503050406030204" pitchFamily="18" charset="0"/>
                              </a:rPr>
                              <m:t>+</m:t>
                            </m:r>
                            <m:f>
                              <m:fPr>
                                <m:ctrlPr>
                                  <a:rPr lang="en-US" sz="1800" i="1">
                                    <a:latin typeface="Cambria Math" panose="02040503050406030204" pitchFamily="18" charset="0"/>
                                  </a:rPr>
                                </m:ctrlPr>
                              </m:fPr>
                              <m:num>
                                <m:r>
                                  <a:rPr lang="en-US" sz="1800">
                                    <a:latin typeface="Cambria Math" panose="02040503050406030204" pitchFamily="18" charset="0"/>
                                  </a:rPr>
                                  <m:t>10</m:t>
                                </m:r>
                              </m:num>
                              <m:den>
                                <m:r>
                                  <a:rPr lang="en-US" sz="1800">
                                    <a:latin typeface="Cambria Math" panose="02040503050406030204" pitchFamily="18" charset="0"/>
                                  </a:rPr>
                                  <m:t>3</m:t>
                                </m:r>
                              </m:den>
                            </m:f>
                          </m:e>
                        </m:d>
                      </m:oMath>
                    </m:oMathPara>
                  </a14:m>
                  <a:endParaRPr lang="en-US" sz="1800"/>
                </a:p>
              </p:txBody>
            </p:sp>
          </mc:Choice>
          <mc:Fallback xmlns="">
            <p:sp>
              <p:nvSpPr>
                <p:cNvPr id="7" name="Rectangle 6"/>
                <p:cNvSpPr>
                  <a:spLocks noRot="1" noChangeAspect="1" noMove="1" noResize="1" noEditPoints="1" noAdjustHandles="1" noChangeArrowheads="1" noChangeShapeType="1" noTextEdit="1"/>
                </p:cNvSpPr>
                <p:nvPr/>
              </p:nvSpPr>
              <p:spPr>
                <a:xfrm>
                  <a:off x="1658007" y="845010"/>
                  <a:ext cx="5558252" cy="714683"/>
                </a:xfrm>
                <a:prstGeom prst="rect">
                  <a:avLst/>
                </a:prstGeom>
                <a:blipFill>
                  <a:blip r:embed="rId2"/>
                  <a:stretch>
                    <a:fillRect/>
                  </a:stretch>
                </a:blipFill>
              </p:spPr>
              <p:txBody>
                <a:bodyPr/>
                <a:lstStyle/>
                <a:p>
                  <a:r>
                    <a:rPr lang="en-US">
                      <a:noFill/>
                    </a:rPr>
                    <a:t> </a:t>
                  </a:r>
                </a:p>
              </p:txBody>
            </p:sp>
          </mc:Fallback>
        </mc:AlternateContent>
        <p:sp>
          <p:nvSpPr>
            <p:cNvPr id="8" name="Rectangle 7"/>
            <p:cNvSpPr/>
            <p:nvPr/>
          </p:nvSpPr>
          <p:spPr>
            <a:xfrm>
              <a:off x="1053850" y="1012578"/>
              <a:ext cx="710451" cy="369332"/>
            </a:xfrm>
            <a:prstGeom prst="rect">
              <a:avLst/>
            </a:prstGeom>
          </p:spPr>
          <p:txBody>
            <a:bodyPr wrap="none">
              <a:spAutoFit/>
            </a:bodyPr>
            <a:lstStyle/>
            <a:p>
              <a:pPr lvl="0" algn="ctr"/>
              <a:r>
                <a:rPr lang="en-US" sz="1800">
                  <a:solidFill>
                    <a:srgbClr val="313131"/>
                  </a:solidFill>
                </a:rPr>
                <a:t>Tính:</a:t>
              </a:r>
              <a:endParaRPr lang="en-US" sz="1800"/>
            </a:p>
          </p:txBody>
        </p:sp>
      </p:grpSp>
      <p:pic>
        <p:nvPicPr>
          <p:cNvPr id="20" name="Picture 19"/>
          <p:cNvPicPr>
            <a:picLocks noChangeAspect="1"/>
          </p:cNvPicPr>
          <p:nvPr/>
        </p:nvPicPr>
        <p:blipFill>
          <a:blip r:embed="rId3"/>
          <a:stretch>
            <a:fillRect/>
          </a:stretch>
        </p:blipFill>
        <p:spPr>
          <a:xfrm>
            <a:off x="2207399" y="194758"/>
            <a:ext cx="721394" cy="670527"/>
          </a:xfrm>
          <a:prstGeom prst="rect">
            <a:avLst/>
          </a:prstGeom>
        </p:spPr>
      </p:pic>
      <p:sp>
        <p:nvSpPr>
          <p:cNvPr id="10" name="Rectangle 9"/>
          <p:cNvSpPr/>
          <p:nvPr/>
        </p:nvSpPr>
        <p:spPr>
          <a:xfrm>
            <a:off x="539580" y="1530847"/>
            <a:ext cx="697627" cy="369332"/>
          </a:xfrm>
          <a:prstGeom prst="rect">
            <a:avLst/>
          </a:prstGeom>
        </p:spPr>
        <p:txBody>
          <a:bodyPr wrap="none">
            <a:spAutoFit/>
          </a:bodyPr>
          <a:lstStyle/>
          <a:p>
            <a:r>
              <a:rPr lang="en-US" sz="1800" b="1" i="1" u="sng" smtClean="0">
                <a:solidFill>
                  <a:schemeClr val="tx2">
                    <a:lumMod val="75000"/>
                  </a:schemeClr>
                </a:solidFill>
              </a:rPr>
              <a:t>Giải:</a:t>
            </a:r>
            <a:endParaRPr lang="en-US" sz="1800" b="1" i="1" u="sng">
              <a:solidFill>
                <a:schemeClr val="tx2">
                  <a:lumMod val="75000"/>
                </a:schemeClr>
              </a:solidFill>
            </a:endParaRPr>
          </a:p>
        </p:txBody>
      </p:sp>
      <p:sp>
        <p:nvSpPr>
          <p:cNvPr id="11" name="Rectangle 10"/>
          <p:cNvSpPr/>
          <p:nvPr/>
        </p:nvSpPr>
        <p:spPr>
          <a:xfrm>
            <a:off x="539580" y="1900179"/>
            <a:ext cx="8087259" cy="872034"/>
          </a:xfrm>
          <a:prstGeom prst="rect">
            <a:avLst/>
          </a:prstGeom>
        </p:spPr>
        <p:txBody>
          <a:bodyPr wrap="square">
            <a:spAutoFit/>
          </a:bodyPr>
          <a:lstStyle/>
          <a:p>
            <a:pPr algn="just">
              <a:lnSpc>
                <a:spcPct val="150000"/>
              </a:lnSpc>
              <a:spcBef>
                <a:spcPts val="600"/>
              </a:spcBef>
              <a:spcAft>
                <a:spcPts val="800"/>
              </a:spcAft>
            </a:pPr>
            <a:r>
              <a:rPr lang="fr-FR" sz="1800">
                <a:latin typeface="+mj-lt"/>
                <a:ea typeface="Calibri" panose="020F0502020204030204" pitchFamily="34" charset="0"/>
                <a:cs typeface="Times New Roman" panose="02020603050405020304" pitchFamily="18" charset="0"/>
              </a:rPr>
              <a:t>Nhập biểu thức trên dòng lệnh của cửa sổ CAS sau đó nhấn Enter, kết quả sẽ được hiển thị ngay bên dưới</a:t>
            </a:r>
            <a:endParaRPr lang="en-US" sz="1800">
              <a:effectLst/>
              <a:latin typeface="+mj-lt"/>
              <a:ea typeface="Arial" panose="020B0604020202020204" pitchFamily="34" charset="0"/>
              <a:cs typeface="Times New Roman" panose="02020603050405020304" pitchFamily="18" charset="0"/>
            </a:endParaRPr>
          </a:p>
        </p:txBody>
      </p:sp>
      <p:pic>
        <p:nvPicPr>
          <p:cNvPr id="21" name="Picture 20"/>
          <p:cNvPicPr>
            <a:picLocks noChangeAspect="1"/>
          </p:cNvPicPr>
          <p:nvPr/>
        </p:nvPicPr>
        <p:blipFill>
          <a:blip r:embed="rId4"/>
          <a:stretch>
            <a:fillRect/>
          </a:stretch>
        </p:blipFill>
        <p:spPr>
          <a:xfrm>
            <a:off x="1366091" y="2971795"/>
            <a:ext cx="6411816" cy="1086363"/>
          </a:xfrm>
          <a:prstGeom prst="rect">
            <a:avLst/>
          </a:prstGeom>
        </p:spPr>
      </p:pic>
      <mc:AlternateContent xmlns:mc="http://schemas.openxmlformats.org/markup-compatibility/2006" xmlns:a14="http://schemas.microsoft.com/office/drawing/2010/main">
        <mc:Choice Requires="a14">
          <p:sp>
            <p:nvSpPr>
              <p:cNvPr id="23" name="Rectangle 22"/>
              <p:cNvSpPr/>
              <p:nvPr/>
            </p:nvSpPr>
            <p:spPr>
              <a:xfrm>
                <a:off x="539580" y="4058158"/>
                <a:ext cx="8267075" cy="714170"/>
              </a:xfrm>
              <a:prstGeom prst="rect">
                <a:avLst/>
              </a:prstGeom>
            </p:spPr>
            <p:txBody>
              <a:bodyPr wrap="square">
                <a:spAutoFit/>
              </a:bodyPr>
              <a:lstStyle/>
              <a:p>
                <a:pPr algn="just">
                  <a:lnSpc>
                    <a:spcPct val="150000"/>
                  </a:lnSpc>
                  <a:spcBef>
                    <a:spcPts val="600"/>
                  </a:spcBef>
                  <a:spcAft>
                    <a:spcPts val="800"/>
                  </a:spcAft>
                </a:pPr>
                <a:r>
                  <a:rPr lang="fr-FR" sz="1800">
                    <a:latin typeface="+mn-lt"/>
                    <a:ea typeface="Calibri" panose="020F0502020204030204" pitchFamily="34" charset="0"/>
                    <a:cs typeface="Times New Roman" panose="02020603050405020304" pitchFamily="18" charset="0"/>
                  </a:rPr>
                  <a:t>Vậy </a:t>
                </a:r>
                <a14:m>
                  <m:oMath xmlns:m="http://schemas.openxmlformats.org/officeDocument/2006/math">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fr-FR" sz="1800"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latin typeface="Cambria Math" panose="02040503050406030204" pitchFamily="18" charset="0"/>
                            <a:ea typeface="Calibri" panose="020F0502020204030204" pitchFamily="34" charset="0"/>
                            <a:cs typeface="Times New Roman" panose="02020603050405020304" pitchFamily="18" charset="0"/>
                          </a:rPr>
                          <m:t>𝑦</m:t>
                        </m:r>
                        <m:r>
                          <a:rPr lang="fr-FR" sz="1800" i="1">
                            <a:latin typeface="Cambria Math" panose="02040503050406030204" pitchFamily="18" charset="0"/>
                            <a:ea typeface="Calibri" panose="020F0502020204030204" pitchFamily="34" charset="0"/>
                            <a:cs typeface="Times New Roman" panose="02020603050405020304" pitchFamily="18" charset="0"/>
                          </a:rPr>
                          <m:t>+5</m:t>
                        </m:r>
                        <m:r>
                          <a:rPr lang="fr-FR" sz="1800" i="1">
                            <a:latin typeface="Cambria Math" panose="02040503050406030204" pitchFamily="18" charset="0"/>
                            <a:ea typeface="Calibri" panose="020F0502020204030204" pitchFamily="34" charset="0"/>
                            <a:cs typeface="Times New Roman" panose="02020603050405020304" pitchFamily="18" charset="0"/>
                          </a:rPr>
                          <m:t>𝑥𝑦</m:t>
                        </m:r>
                        <m:r>
                          <a:rPr lang="fr-FR" sz="1800" i="1">
                            <a:latin typeface="Cambria Math" panose="02040503050406030204" pitchFamily="18" charset="0"/>
                            <a:ea typeface="Calibri" panose="020F0502020204030204" pitchFamily="34" charset="0"/>
                            <a:cs typeface="Times New Roman" panose="02020603050405020304" pitchFamily="18" charset="0"/>
                          </a:rPr>
                          <m:t>−2</m:t>
                        </m:r>
                      </m:e>
                    </m:d>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fr-FR" sz="1800" i="1">
                            <a:latin typeface="Cambria Math" panose="02040503050406030204" pitchFamily="18" charset="0"/>
                            <a:ea typeface="Calibri" panose="020F0502020204030204" pitchFamily="34" charset="0"/>
                            <a:cs typeface="Times New Roman" panose="02020603050405020304" pitchFamily="18" charset="0"/>
                          </a:rPr>
                          <m:t>4</m:t>
                        </m:r>
                        <m:r>
                          <a:rPr lang="fr-FR" sz="1800" i="1">
                            <a:latin typeface="Cambria Math" panose="02040503050406030204" pitchFamily="18" charset="0"/>
                            <a:ea typeface="Calibri" panose="020F0502020204030204" pitchFamily="34" charset="0"/>
                            <a:cs typeface="Times New Roman" panose="02020603050405020304" pitchFamily="18" charset="0"/>
                          </a:rPr>
                          <m:t>𝑥</m:t>
                        </m:r>
                        <m:r>
                          <a:rPr lang="fr-FR" sz="1800" i="1">
                            <a:latin typeface="Cambria Math" panose="02040503050406030204" pitchFamily="18" charset="0"/>
                            <a:ea typeface="Calibri" panose="020F0502020204030204" pitchFamily="34" charset="0"/>
                            <a:cs typeface="Times New Roman" panose="02020603050405020304" pitchFamily="18" charset="0"/>
                          </a:rPr>
                          <m:t>+3</m:t>
                        </m:r>
                        <m:r>
                          <a:rPr lang="fr-FR" sz="1800" i="1">
                            <a:latin typeface="Cambria Math" panose="02040503050406030204" pitchFamily="18" charset="0"/>
                            <a:ea typeface="Calibri" panose="020F0502020204030204" pitchFamily="34" charset="0"/>
                            <a:cs typeface="Times New Roman" panose="02020603050405020304" pitchFamily="18" charset="0"/>
                          </a:rPr>
                          <m:t>𝑦</m:t>
                        </m:r>
                      </m:e>
                    </m:d>
                    <m:r>
                      <a:rPr lang="fr-FR" sz="1800" i="1">
                        <a:latin typeface="Cambria Math" panose="02040503050406030204" pitchFamily="18" charset="0"/>
                        <a:ea typeface="Calibri" panose="020F0502020204030204" pitchFamily="34" charset="0"/>
                        <a:cs typeface="Times New Roman" panose="02020603050405020304" pitchFamily="18" charset="0"/>
                      </a:rPr>
                      <m:t>−6</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latin typeface="Cambria Math" panose="02040503050406030204" pitchFamily="18" charset="0"/>
                            <a:ea typeface="Calibri" panose="020F0502020204030204" pitchFamily="34" charset="0"/>
                            <a:cs typeface="Times New Roman" panose="02020603050405020304" pitchFamily="18" charset="0"/>
                          </a:rPr>
                          <m:t>2</m:t>
                        </m:r>
                      </m:sup>
                    </m:sSup>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fr-FR" sz="1800" i="1">
                            <a:latin typeface="Cambria Math" panose="02040503050406030204" pitchFamily="18" charset="0"/>
                            <a:ea typeface="Calibri" panose="020F0502020204030204" pitchFamily="34" charset="0"/>
                            <a:cs typeface="Times New Roman" panose="02020603050405020304" pitchFamily="18" charset="0"/>
                          </a:rPr>
                          <m:t>2</m:t>
                        </m:r>
                        <m:r>
                          <a:rPr lang="fr-FR" sz="1800" i="1">
                            <a:latin typeface="Cambria Math" panose="02040503050406030204" pitchFamily="18" charset="0"/>
                            <a:ea typeface="Calibri" panose="020F0502020204030204" pitchFamily="34" charset="0"/>
                            <a:cs typeface="Times New Roman" panose="02020603050405020304" pitchFamily="18" charset="0"/>
                          </a:rPr>
                          <m:t>𝑥𝑦</m:t>
                        </m:r>
                        <m:r>
                          <a:rPr lang="fr-FR"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fr-FR" sz="1800" i="1">
                                <a:latin typeface="Cambria Math" panose="02040503050406030204" pitchFamily="18" charset="0"/>
                                <a:ea typeface="Calibri" panose="020F0502020204030204" pitchFamily="34" charset="0"/>
                                <a:cs typeface="Times New Roman" panose="02020603050405020304" pitchFamily="18" charset="0"/>
                              </a:rPr>
                              <m:t>3</m:t>
                            </m:r>
                          </m:num>
                          <m:den>
                            <m:r>
                              <a:rPr lang="fr-FR" sz="1800" i="1">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𝑦</m:t>
                            </m:r>
                          </m:e>
                          <m:sup>
                            <m:r>
                              <a:rPr lang="fr-FR" sz="1800" i="1">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fr-FR" sz="1800" i="1">
                                <a:latin typeface="Cambria Math" panose="02040503050406030204" pitchFamily="18" charset="0"/>
                                <a:ea typeface="Calibri" panose="020F0502020204030204" pitchFamily="34" charset="0"/>
                                <a:cs typeface="Times New Roman" panose="02020603050405020304" pitchFamily="18" charset="0"/>
                              </a:rPr>
                              <m:t>10</m:t>
                            </m:r>
                          </m:num>
                          <m:den>
                            <m:r>
                              <a:rPr lang="fr-FR" sz="1800" i="1">
                                <a:latin typeface="Cambria Math" panose="02040503050406030204" pitchFamily="18" charset="0"/>
                                <a:ea typeface="Calibri" panose="020F0502020204030204" pitchFamily="34" charset="0"/>
                                <a:cs typeface="Times New Roman" panose="02020603050405020304" pitchFamily="18" charset="0"/>
                              </a:rPr>
                              <m:t>3</m:t>
                            </m:r>
                          </m:den>
                        </m:f>
                      </m:e>
                    </m:d>
                    <m:r>
                      <a:rPr lang="fr-FR" sz="1800" i="1">
                        <a:latin typeface="Cambria Math" panose="02040503050406030204" pitchFamily="18" charset="0"/>
                        <a:ea typeface="Calibri" panose="020F0502020204030204" pitchFamily="34" charset="0"/>
                        <a:cs typeface="Times New Roman" panose="02020603050405020304" pitchFamily="18" charset="0"/>
                      </a:rPr>
                      <m:t>=15</m:t>
                    </m:r>
                    <m:r>
                      <a:rPr lang="fr-FR" sz="1800" i="1">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𝑦</m:t>
                        </m:r>
                      </m:e>
                      <m:sup>
                        <m:r>
                          <a:rPr lang="fr-FR" sz="1800" i="1">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latin typeface="Cambria Math" panose="02040503050406030204" pitchFamily="18" charset="0"/>
                        <a:ea typeface="Calibri" panose="020F0502020204030204" pitchFamily="34" charset="0"/>
                        <a:cs typeface="Times New Roman" panose="02020603050405020304" pitchFamily="18" charset="0"/>
                      </a:rPr>
                      <m:t>−8</m:t>
                    </m:r>
                    <m:r>
                      <a:rPr lang="fr-FR" sz="1800" i="1">
                        <a:latin typeface="Cambria Math" panose="02040503050406030204" pitchFamily="18" charset="0"/>
                        <a:ea typeface="Calibri" panose="020F0502020204030204" pitchFamily="34" charset="0"/>
                        <a:cs typeface="Times New Roman" panose="02020603050405020304" pitchFamily="18" charset="0"/>
                      </a:rPr>
                      <m:t>𝑥</m:t>
                    </m:r>
                    <m:r>
                      <a:rPr lang="fr-FR" sz="1800" i="1">
                        <a:latin typeface="Cambria Math" panose="02040503050406030204" pitchFamily="18" charset="0"/>
                        <a:ea typeface="Calibri" panose="020F0502020204030204" pitchFamily="34" charset="0"/>
                        <a:cs typeface="Times New Roman" panose="02020603050405020304" pitchFamily="18" charset="0"/>
                      </a:rPr>
                      <m:t>−6</m:t>
                    </m:r>
                    <m:r>
                      <a:rPr lang="fr-FR" sz="1800" i="1">
                        <a:latin typeface="Cambria Math" panose="02040503050406030204" pitchFamily="18" charset="0"/>
                        <a:ea typeface="Calibri" panose="020F0502020204030204" pitchFamily="34" charset="0"/>
                        <a:cs typeface="Times New Roman" panose="02020603050405020304" pitchFamily="18" charset="0"/>
                      </a:rPr>
                      <m:t>𝑦</m:t>
                    </m:r>
                  </m:oMath>
                </a14:m>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39580" y="4058158"/>
                <a:ext cx="8267075" cy="714170"/>
              </a:xfrm>
              <a:prstGeom prst="rect">
                <a:avLst/>
              </a:prstGeom>
              <a:blipFill>
                <a:blip r:embed="rId5"/>
                <a:stretch>
                  <a:fillRect l="-664"/>
                </a:stretch>
              </a:blipFill>
            </p:spPr>
            <p:txBody>
              <a:bodyPr/>
              <a:lstStyle/>
              <a:p>
                <a:r>
                  <a:rPr lang="en-US">
                    <a:noFill/>
                  </a:rPr>
                  <a:t> </a:t>
                </a:r>
              </a:p>
            </p:txBody>
          </p:sp>
        </mc:Fallback>
      </mc:AlternateContent>
      <p:pic>
        <p:nvPicPr>
          <p:cNvPr id="24" name="Picture 23"/>
          <p:cNvPicPr>
            <a:picLocks noChangeAspect="1"/>
          </p:cNvPicPr>
          <p:nvPr/>
        </p:nvPicPr>
        <p:blipFill>
          <a:blip r:embed="rId6"/>
          <a:stretch>
            <a:fillRect/>
          </a:stretch>
        </p:blipFill>
        <p:spPr>
          <a:xfrm>
            <a:off x="8174420" y="3267470"/>
            <a:ext cx="764406" cy="867183"/>
          </a:xfrm>
          <a:prstGeom prst="rect">
            <a:avLst/>
          </a:prstGeom>
        </p:spPr>
      </p:pic>
    </p:spTree>
    <p:extLst>
      <p:ext uri="{BB962C8B-B14F-4D97-AF65-F5344CB8AC3E}">
        <p14:creationId xmlns:p14="http://schemas.microsoft.com/office/powerpoint/2010/main" val="316196020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anim calcmode="lin" valueType="num">
                                      <p:cBhvr>
                                        <p:cTn id="28" dur="500" fill="hold"/>
                                        <p:tgtEl>
                                          <p:spTgt spid="21"/>
                                        </p:tgtEl>
                                        <p:attrNameLst>
                                          <p:attrName>ppt_x</p:attrName>
                                        </p:attrNameLst>
                                      </p:cBhvr>
                                      <p:tavLst>
                                        <p:tav tm="0">
                                          <p:val>
                                            <p:strVal val="#ppt_x"/>
                                          </p:val>
                                        </p:tav>
                                        <p:tav tm="100000">
                                          <p:val>
                                            <p:strVal val="#ppt_x"/>
                                          </p:val>
                                        </p:tav>
                                      </p:tavLst>
                                    </p:anim>
                                    <p:anim calcmode="lin" valueType="num">
                                      <p:cBhvr>
                                        <p:cTn id="29" dur="5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123290" y="245015"/>
            <a:ext cx="2897418" cy="570015"/>
            <a:chOff x="3372592" y="249381"/>
            <a:chExt cx="3163801" cy="570015"/>
          </a:xfrm>
        </p:grpSpPr>
        <p:sp>
          <p:nvSpPr>
            <p:cNvPr id="18" name="Round Same Side Corner Rectangle 17"/>
            <p:cNvSpPr/>
            <p:nvPr/>
          </p:nvSpPr>
          <p:spPr>
            <a:xfrm flipV="1">
              <a:off x="3372592" y="249381"/>
              <a:ext cx="3163801" cy="570015"/>
            </a:xfrm>
            <a:prstGeom prst="round2SameRect">
              <a:avLst>
                <a:gd name="adj1" fmla="val 31250"/>
                <a:gd name="adj2" fmla="val 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 name="TextBox 18"/>
            <p:cNvSpPr txBox="1"/>
            <p:nvPr/>
          </p:nvSpPr>
          <p:spPr>
            <a:xfrm>
              <a:off x="3420093" y="334334"/>
              <a:ext cx="31163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smtClean="0">
                  <a:ln>
                    <a:noFill/>
                  </a:ln>
                  <a:solidFill>
                    <a:srgbClr val="000000"/>
                  </a:solidFill>
                  <a:effectLst/>
                  <a:uLnTx/>
                  <a:uFillTx/>
                  <a:latin typeface="Arial"/>
                  <a:cs typeface="Arial"/>
                  <a:sym typeface="Arial"/>
                </a:rPr>
                <a:t>Bài 2 </a:t>
              </a:r>
              <a:r>
                <a:rPr kumimoji="0" lang="vi-VN" sz="2000" b="1" i="0" u="none" strike="noStrike" kern="0" cap="none" spc="0" normalizeH="0" baseline="0" noProof="0" smtClean="0">
                  <a:ln>
                    <a:noFill/>
                  </a:ln>
                  <a:solidFill>
                    <a:srgbClr val="000000"/>
                  </a:solidFill>
                  <a:effectLst/>
                  <a:uLnTx/>
                  <a:uFillTx/>
                  <a:latin typeface="Arial"/>
                  <a:cs typeface="Arial"/>
                  <a:sym typeface="Arial"/>
                </a:rPr>
                <a:t>(SGK - tr.1</a:t>
              </a:r>
              <a:r>
                <a:rPr kumimoji="0" lang="en-US" sz="2000" b="1" i="0" u="none" strike="noStrike" kern="0" cap="none" spc="0" normalizeH="0" baseline="0" noProof="0" smtClean="0">
                  <a:ln>
                    <a:noFill/>
                  </a:ln>
                  <a:solidFill>
                    <a:srgbClr val="000000"/>
                  </a:solidFill>
                  <a:effectLst/>
                  <a:uLnTx/>
                  <a:uFillTx/>
                  <a:latin typeface="Arial"/>
                  <a:cs typeface="Arial"/>
                  <a:sym typeface="Arial"/>
                </a:rPr>
                <a:t>14</a:t>
              </a:r>
              <a:r>
                <a:rPr kumimoji="0" lang="vi-VN" sz="2000" b="1" i="0" u="none" strike="noStrike" kern="0" cap="none" spc="0" normalizeH="0" baseline="0" noProof="0" smtClean="0">
                  <a:ln>
                    <a:noFill/>
                  </a:ln>
                  <a:solidFill>
                    <a:srgbClr val="000000"/>
                  </a:solidFill>
                  <a:effectLst/>
                  <a:uLnTx/>
                  <a:uFillTx/>
                  <a:latin typeface="Arial"/>
                  <a:cs typeface="Arial"/>
                  <a:sym typeface="Arial"/>
                </a:rPr>
                <a:t>)</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 name="Picture 19"/>
          <p:cNvPicPr>
            <a:picLocks noChangeAspect="1"/>
          </p:cNvPicPr>
          <p:nvPr/>
        </p:nvPicPr>
        <p:blipFill>
          <a:blip r:embed="rId2"/>
          <a:stretch>
            <a:fillRect/>
          </a:stretch>
        </p:blipFill>
        <p:spPr>
          <a:xfrm rot="15680874">
            <a:off x="8060248" y="355517"/>
            <a:ext cx="721394" cy="670527"/>
          </a:xfrm>
          <a:prstGeom prst="rect">
            <a:avLst/>
          </a:prstGeom>
        </p:spPr>
      </p:pic>
      <p:sp>
        <p:nvSpPr>
          <p:cNvPr id="10" name="Rectangle 9"/>
          <p:cNvSpPr/>
          <p:nvPr/>
        </p:nvSpPr>
        <p:spPr>
          <a:xfrm>
            <a:off x="550120" y="1324594"/>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024581">
                    <a:lumMod val="75000"/>
                  </a:srgbClr>
                </a:solidFill>
                <a:effectLst/>
                <a:uLnTx/>
                <a:uFillTx/>
                <a:latin typeface="Arial"/>
                <a:cs typeface="Arial"/>
                <a:sym typeface="Arial"/>
              </a:rPr>
              <a:t>Giải:</a:t>
            </a:r>
            <a:endParaRPr kumimoji="0" lang="en-US" sz="1800" b="1" i="1" u="sng" strike="noStrike" kern="0" cap="none" spc="0" normalizeH="0" baseline="0" noProof="0">
              <a:ln>
                <a:noFill/>
              </a:ln>
              <a:solidFill>
                <a:srgbClr val="024581">
                  <a:lumMod val="75000"/>
                </a:srgbClr>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11" name="Rectangle 10"/>
              <p:cNvSpPr/>
              <p:nvPr/>
            </p:nvSpPr>
            <p:spPr>
              <a:xfrm>
                <a:off x="560660" y="1697849"/>
                <a:ext cx="8087259" cy="1703030"/>
              </a:xfrm>
              <a:prstGeom prst="rect">
                <a:avLst/>
              </a:prstGeom>
            </p:spPr>
            <p:txBody>
              <a:bodyPr wrap="square">
                <a:spAutoFit/>
              </a:bodyPr>
              <a:lstStyle/>
              <a:p>
                <a:pPr algn="just">
                  <a:lnSpc>
                    <a:spcPct val="150000"/>
                  </a:lnSpc>
                </a:pPr>
                <a:r>
                  <a:rPr lang="en-US" sz="1800">
                    <a:latin typeface="+mn-lt"/>
                    <a:ea typeface="Calibri" panose="020F0502020204030204" pitchFamily="34" charset="0"/>
                    <a:cs typeface="Times New Roman" panose="02020603050405020304" pitchFamily="18" charset="0"/>
                  </a:rPr>
                  <a:t>a</a:t>
                </a:r>
                <a:r>
                  <a:rPr lang="en-US" sz="1800" smtClean="0">
                    <a:latin typeface="+mn-lt"/>
                    <a:ea typeface="Calibri" panose="020F0502020204030204" pitchFamily="34" charset="0"/>
                    <a:cs typeface="Times New Roman" panose="02020603050405020304" pitchFamily="18" charset="0"/>
                  </a:rPr>
                  <a:t>) Khai triển biểu thức </a:t>
                </a:r>
                <a14:m>
                  <m:oMath xmlns:m="http://schemas.openxmlformats.org/officeDocument/2006/math">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5</m:t>
                            </m:r>
                            <m:r>
                              <a:rPr lang="en-US" sz="1800" i="1">
                                <a:latin typeface="Cambria Math" panose="02040503050406030204" pitchFamily="18" charset="0"/>
                                <a:ea typeface="Calibri" panose="020F0502020204030204" pitchFamily="34" charset="0"/>
                                <a:cs typeface="Times New Roman" panose="02020603050405020304" pitchFamily="18" charset="0"/>
                              </a:rPr>
                              <m:t>𝑥</m:t>
                            </m:r>
                            <m:r>
                              <a:rPr lang="en-US" sz="1800" i="1">
                                <a:latin typeface="Cambria Math" panose="02040503050406030204" pitchFamily="18" charset="0"/>
                                <a:ea typeface="Calibri" panose="020F0502020204030204" pitchFamily="34" charset="0"/>
                                <a:cs typeface="Times New Roman" panose="02020603050405020304" pitchFamily="18" charset="0"/>
                              </a:rPr>
                              <m:t> – </m:t>
                            </m:r>
                            <m:r>
                              <a:rPr lang="en-US" sz="1800" i="1">
                                <a:latin typeface="Cambria Math" panose="02040503050406030204" pitchFamily="18" charset="0"/>
                                <a:ea typeface="Calibri" panose="020F0502020204030204" pitchFamily="34" charset="0"/>
                                <a:cs typeface="Times New Roman" panose="02020603050405020304" pitchFamily="18" charset="0"/>
                              </a:rPr>
                              <m:t>𝑦</m:t>
                            </m:r>
                          </m:e>
                        </m:d>
                      </m:e>
                      <m:sup>
                        <m:r>
                          <a:rPr lang="en-US" sz="1800" i="1" baseline="30000">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en-US" sz="1800">
                    <a:latin typeface="+mn-lt"/>
                    <a:ea typeface="Calibri" panose="020F0502020204030204" pitchFamily="34" charset="0"/>
                    <a:cs typeface="Times New Roman" panose="02020603050405020304" pitchFamily="18" charset="0"/>
                  </a:rPr>
                  <a:t>+ Sử dụng lệnh Expand(&lt;biểu thức cần khai triển&gt;).</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en-US" sz="1800">
                    <a:latin typeface="+mn-lt"/>
                    <a:ea typeface="Calibri" panose="020F0502020204030204" pitchFamily="34" charset="0"/>
                    <a:cs typeface="Times New Roman" panose="02020603050405020304" pitchFamily="18" charset="0"/>
                  </a:rPr>
                  <a:t>+ Nhập biểu thức trên dòng lệnh của cửa sổ CAS sau đó nhấn Enter, kết quả sẽ được hiển thị ngay bên dưới.</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60660" y="1697849"/>
                <a:ext cx="8087259" cy="1703030"/>
              </a:xfrm>
              <a:prstGeom prst="rect">
                <a:avLst/>
              </a:prstGeom>
              <a:blipFill>
                <a:blip r:embed="rId3"/>
                <a:stretch>
                  <a:fillRect l="-678" r="-603" b="-5018"/>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2019361" y="3485519"/>
            <a:ext cx="5169856" cy="768163"/>
          </a:xfrm>
          <a:prstGeom prst="rect">
            <a:avLst/>
          </a:prstGeom>
          <a:ln>
            <a:noFill/>
          </a:ln>
          <a:effectLst>
            <a:outerShdw blurRad="190500" algn="tl" rotWithShape="0">
              <a:srgbClr val="000000">
                <a:alpha val="70000"/>
              </a:srgbClr>
            </a:outerShdw>
          </a:effectLst>
        </p:spPr>
      </p:pic>
      <mc:AlternateContent xmlns:mc="http://schemas.openxmlformats.org/markup-compatibility/2006" xmlns:a14="http://schemas.microsoft.com/office/drawing/2010/main">
        <mc:Choice Requires="a14">
          <p:sp>
            <p:nvSpPr>
              <p:cNvPr id="12" name="Rectangle 11"/>
              <p:cNvSpPr/>
              <p:nvPr/>
            </p:nvSpPr>
            <p:spPr>
              <a:xfrm>
                <a:off x="2715048" y="4353312"/>
                <a:ext cx="3713902" cy="463332"/>
              </a:xfrm>
              <a:prstGeom prst="rect">
                <a:avLst/>
              </a:prstGeom>
            </p:spPr>
            <p:txBody>
              <a:bodyPr wrap="none">
                <a:spAutoFit/>
              </a:bodyPr>
              <a:lstStyle/>
              <a:p>
                <a:pPr algn="just">
                  <a:lnSpc>
                    <a:spcPct val="150000"/>
                  </a:lnSpc>
                  <a:spcBef>
                    <a:spcPts val="600"/>
                  </a:spcBef>
                  <a:spcAft>
                    <a:spcPts val="800"/>
                  </a:spcAft>
                </a:pPr>
                <a:r>
                  <a:rPr lang="en-US" sz="1800">
                    <a:latin typeface="+mj-lt"/>
                    <a:ea typeface="Calibri" panose="020F0502020204030204" pitchFamily="34" charset="0"/>
                    <a:cs typeface="Times New Roman" panose="02020603050405020304" pitchFamily="18" charset="0"/>
                  </a:rPr>
                  <a:t>Vậy </a:t>
                </a:r>
                <a14:m>
                  <m:oMath xmlns:m="http://schemas.openxmlformats.org/officeDocument/2006/math">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en-US" sz="1800" i="1">
                                <a:latin typeface="Cambria Math" panose="02040503050406030204" pitchFamily="18" charset="0"/>
                                <a:ea typeface="Calibri" panose="020F0502020204030204" pitchFamily="34" charset="0"/>
                                <a:cs typeface="Times New Roman" panose="02020603050405020304" pitchFamily="18" charset="0"/>
                              </a:rPr>
                              <m:t>5</m:t>
                            </m:r>
                            <m:r>
                              <a:rPr lang="en-US" sz="1800" i="1">
                                <a:latin typeface="Cambria Math" panose="02040503050406030204" pitchFamily="18" charset="0"/>
                                <a:ea typeface="Calibri" panose="020F0502020204030204" pitchFamily="34" charset="0"/>
                                <a:cs typeface="Times New Roman" panose="02020603050405020304" pitchFamily="18" charset="0"/>
                              </a:rPr>
                              <m:t>𝑥</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𝑦</m:t>
                            </m:r>
                          </m:e>
                        </m:d>
                      </m:e>
                      <m:sup>
                        <m:r>
                          <a:rPr lang="en-US" sz="1800" i="1">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latin typeface="Cambria Math" panose="02040503050406030204" pitchFamily="18" charset="0"/>
                        <a:ea typeface="Calibri" panose="020F0502020204030204" pitchFamily="34" charset="0"/>
                        <a:cs typeface="Times New Roman" panose="02020603050405020304" pitchFamily="18" charset="0"/>
                      </a:rPr>
                      <m:t>=25</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𝑥</m:t>
                        </m:r>
                      </m:e>
                      <m:sup>
                        <m:r>
                          <a:rPr lang="en-US" sz="1800" i="1">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latin typeface="Cambria Math" panose="02040503050406030204" pitchFamily="18" charset="0"/>
                        <a:ea typeface="Calibri" panose="020F0502020204030204" pitchFamily="34" charset="0"/>
                        <a:cs typeface="Times New Roman" panose="02020603050405020304" pitchFamily="18" charset="0"/>
                      </a:rPr>
                      <m:t>−10</m:t>
                    </m:r>
                    <m:r>
                      <a:rPr lang="en-US" sz="1800" i="1">
                        <a:latin typeface="Cambria Math" panose="02040503050406030204" pitchFamily="18" charset="0"/>
                        <a:ea typeface="Calibri" panose="020F0502020204030204" pitchFamily="34" charset="0"/>
                        <a:cs typeface="Times New Roman" panose="02020603050405020304" pitchFamily="18" charset="0"/>
                      </a:rPr>
                      <m:t>𝑥𝑦</m:t>
                    </m:r>
                    <m:r>
                      <a:rPr lang="en-US" sz="1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𝑦</m:t>
                        </m:r>
                      </m:e>
                      <m:sup>
                        <m:r>
                          <a:rPr lang="en-US" sz="1800" i="1">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1800">
                  <a:effectLst/>
                  <a:latin typeface="+mj-lt"/>
                  <a:ea typeface="Arial" panose="020B060402020202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715048" y="4353312"/>
                <a:ext cx="3713902" cy="463332"/>
              </a:xfrm>
              <a:prstGeom prst="rect">
                <a:avLst/>
              </a:prstGeom>
              <a:blipFill>
                <a:blip r:embed="rId5"/>
                <a:stretch>
                  <a:fillRect l="-1311" b="-21053"/>
                </a:stretch>
              </a:blipFill>
            </p:spPr>
            <p:txBody>
              <a:bodyPr/>
              <a:lstStyle/>
              <a:p>
                <a:r>
                  <a:rPr lang="en-US">
                    <a:noFill/>
                  </a:rPr>
                  <a:t> </a:t>
                </a:r>
              </a:p>
            </p:txBody>
          </p:sp>
        </mc:Fallback>
      </mc:AlternateContent>
      <p:pic>
        <p:nvPicPr>
          <p:cNvPr id="13" name="Picture 12"/>
          <p:cNvPicPr>
            <a:picLocks noChangeAspect="1"/>
          </p:cNvPicPr>
          <p:nvPr/>
        </p:nvPicPr>
        <p:blipFill>
          <a:blip r:embed="rId6"/>
          <a:stretch>
            <a:fillRect/>
          </a:stretch>
        </p:blipFill>
        <p:spPr>
          <a:xfrm rot="21325897">
            <a:off x="8237937" y="4429953"/>
            <a:ext cx="629491" cy="562814"/>
          </a:xfrm>
          <a:prstGeom prst="rect">
            <a:avLst/>
          </a:prstGeom>
        </p:spPr>
      </p:pic>
      <p:grpSp>
        <p:nvGrpSpPr>
          <p:cNvPr id="16" name="Group 15"/>
          <p:cNvGrpSpPr/>
          <p:nvPr/>
        </p:nvGrpSpPr>
        <p:grpSpPr>
          <a:xfrm>
            <a:off x="1337669" y="775048"/>
            <a:ext cx="6533239" cy="769378"/>
            <a:chOff x="1443691" y="769422"/>
            <a:chExt cx="6533239" cy="769378"/>
          </a:xfrm>
        </p:grpSpPr>
        <p:sp>
          <p:nvSpPr>
            <p:cNvPr id="8" name="Rectangle 7"/>
            <p:cNvSpPr/>
            <p:nvPr/>
          </p:nvSpPr>
          <p:spPr>
            <a:xfrm>
              <a:off x="1443691" y="1002700"/>
              <a:ext cx="3108543" cy="369332"/>
            </a:xfrm>
            <a:prstGeom prst="rect">
              <a:avLst/>
            </a:prstGeom>
          </p:spPr>
          <p:txBody>
            <a:bodyPr wrap="none">
              <a:spAutoFit/>
            </a:bodyPr>
            <a:lstStyle/>
            <a:p>
              <a:pPr lvl="0" algn="ctr"/>
              <a:r>
                <a:rPr lang="en-US" sz="1800">
                  <a:solidFill>
                    <a:srgbClr val="313131"/>
                  </a:solidFill>
                </a:rPr>
                <a:t>Khai triển các biểu thức sau:</a:t>
              </a:r>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14" name="Rectangle 13"/>
                <p:cNvSpPr/>
                <p:nvPr/>
              </p:nvSpPr>
              <p:spPr>
                <a:xfrm>
                  <a:off x="4436409" y="769422"/>
                  <a:ext cx="3540521" cy="7693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rPr>
                            </m:ctrlPr>
                          </m:sSupPr>
                          <m:e>
                            <m:r>
                              <m:rPr>
                                <m:sty m:val="p"/>
                              </m:rPr>
                              <a:rPr lang="en-US" sz="1800">
                                <a:latin typeface="Cambria Math" panose="02040503050406030204" pitchFamily="18" charset="0"/>
                              </a:rPr>
                              <m:t>a</m:t>
                            </m:r>
                            <m:r>
                              <a:rPr lang="en-US" sz="1800">
                                <a:latin typeface="Cambria Math" panose="02040503050406030204" pitchFamily="18" charset="0"/>
                              </a:rPr>
                              <m:t>) </m:t>
                            </m:r>
                            <m:d>
                              <m:dPr>
                                <m:ctrlPr>
                                  <a:rPr lang="en-US" sz="1800" i="1">
                                    <a:latin typeface="Cambria Math" panose="02040503050406030204" pitchFamily="18" charset="0"/>
                                  </a:rPr>
                                </m:ctrlPr>
                              </m:dPr>
                              <m:e>
                                <m:r>
                                  <a:rPr lang="en-US" sz="1800">
                                    <a:latin typeface="Cambria Math" panose="02040503050406030204" pitchFamily="18" charset="0"/>
                                  </a:rPr>
                                  <m:t>5</m:t>
                                </m:r>
                                <m:r>
                                  <a:rPr lang="en-US" sz="1800" i="1">
                                    <a:latin typeface="Cambria Math" panose="02040503050406030204" pitchFamily="18" charset="0"/>
                                  </a:rPr>
                                  <m:t>𝑥</m:t>
                                </m:r>
                                <m:r>
                                  <a:rPr lang="en-US" sz="1800">
                                    <a:latin typeface="Cambria Math" panose="02040503050406030204" pitchFamily="18" charset="0"/>
                                  </a:rPr>
                                  <m:t> – </m:t>
                                </m:r>
                                <m:r>
                                  <a:rPr lang="en-US" sz="1800" i="1">
                                    <a:latin typeface="Cambria Math" panose="02040503050406030204" pitchFamily="18" charset="0"/>
                                  </a:rPr>
                                  <m:t>𝑦</m:t>
                                </m:r>
                              </m:e>
                            </m:d>
                          </m:e>
                          <m:sup>
                            <m:r>
                              <a:rPr lang="en-US" sz="1800">
                                <a:latin typeface="Cambria Math" panose="02040503050406030204" pitchFamily="18" charset="0"/>
                              </a:rPr>
                              <m:t>2</m:t>
                            </m:r>
                          </m:sup>
                        </m:sSup>
                        <m:r>
                          <a:rPr lang="en-US" sz="1800" i="1">
                            <a:latin typeface="Cambria Math" panose="02040503050406030204" pitchFamily="18" charset="0"/>
                          </a:rPr>
                          <m:t>,    </m:t>
                        </m:r>
                        <m:r>
                          <a:rPr lang="en-US" sz="1800" i="1">
                            <a:latin typeface="Cambria Math" panose="02040503050406030204" pitchFamily="18" charset="0"/>
                          </a:rPr>
                          <m:t>𝑏</m:t>
                        </m:r>
                        <m:r>
                          <a:rPr lang="en-US" sz="1800" i="1">
                            <a:latin typeface="Cambria Math" panose="02040503050406030204" pitchFamily="18" charset="0"/>
                          </a:rPr>
                          <m:t>)</m:t>
                        </m:r>
                        <m:sSup>
                          <m:sSupPr>
                            <m:ctrlPr>
                              <a:rPr lang="en-US" sz="1800" i="1">
                                <a:latin typeface="Cambria Math" panose="02040503050406030204" pitchFamily="18" charset="0"/>
                              </a:rPr>
                            </m:ctrlPr>
                          </m:sSupPr>
                          <m:e>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a:latin typeface="Cambria Math" panose="02040503050406030204" pitchFamily="18" charset="0"/>
                                      </a:rPr>
                                      <m:t>1</m:t>
                                    </m:r>
                                  </m:num>
                                  <m:den>
                                    <m:r>
                                      <a:rPr lang="en-US" sz="1800">
                                        <a:latin typeface="Cambria Math" panose="02040503050406030204" pitchFamily="18" charset="0"/>
                                      </a:rPr>
                                      <m:t>3</m:t>
                                    </m:r>
                                  </m:den>
                                </m:f>
                                <m:r>
                                  <a:rPr lang="en-US" sz="1800" i="1">
                                    <a:latin typeface="Cambria Math" panose="02040503050406030204" pitchFamily="18" charset="0"/>
                                  </a:rPr>
                                  <m:t>𝑥</m:t>
                                </m:r>
                                <m:r>
                                  <a:rPr lang="en-US" sz="1800">
                                    <a:latin typeface="Cambria Math" panose="02040503050406030204" pitchFamily="18" charset="0"/>
                                  </a:rPr>
                                  <m:t>+2</m:t>
                                </m:r>
                                <m:r>
                                  <a:rPr lang="en-US" sz="1800" i="1">
                                    <a:latin typeface="Cambria Math" panose="02040503050406030204" pitchFamily="18" charset="0"/>
                                  </a:rPr>
                                  <m:t>𝑦</m:t>
                                </m:r>
                              </m:e>
                            </m:d>
                          </m:e>
                          <m:sup>
                            <m:r>
                              <a:rPr lang="en-US" sz="1800">
                                <a:latin typeface="Cambria Math" panose="02040503050406030204" pitchFamily="18" charset="0"/>
                              </a:rPr>
                              <m:t>3</m:t>
                            </m:r>
                          </m:sup>
                        </m:sSup>
                      </m:oMath>
                    </m:oMathPara>
                  </a14:m>
                  <a:endParaRPr lang="en-US" sz="1800"/>
                </a:p>
              </p:txBody>
            </p:sp>
          </mc:Choice>
          <mc:Fallback xmlns="">
            <p:sp>
              <p:nvSpPr>
                <p:cNvPr id="14" name="Rectangle 13"/>
                <p:cNvSpPr>
                  <a:spLocks noRot="1" noChangeAspect="1" noMove="1" noResize="1" noEditPoints="1" noAdjustHandles="1" noChangeArrowheads="1" noChangeShapeType="1" noTextEdit="1"/>
                </p:cNvSpPr>
                <p:nvPr/>
              </p:nvSpPr>
              <p:spPr>
                <a:xfrm>
                  <a:off x="4436409" y="769422"/>
                  <a:ext cx="3540521" cy="769378"/>
                </a:xfrm>
                <a:prstGeom prst="rect">
                  <a:avLst/>
                </a:prstGeom>
                <a:blipFill>
                  <a:blip r:embed="rId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73795846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rot="15680874">
            <a:off x="8060248" y="355517"/>
            <a:ext cx="721394" cy="670527"/>
          </a:xfrm>
          <a:prstGeom prst="rect">
            <a:avLst/>
          </a:prstGeom>
        </p:spPr>
      </p:pic>
      <p:sp>
        <p:nvSpPr>
          <p:cNvPr id="10" name="Rectangle 9"/>
          <p:cNvSpPr/>
          <p:nvPr/>
        </p:nvSpPr>
        <p:spPr>
          <a:xfrm>
            <a:off x="523978" y="342954"/>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024581">
                    <a:lumMod val="75000"/>
                  </a:srgbClr>
                </a:solidFill>
                <a:effectLst/>
                <a:uLnTx/>
                <a:uFillTx/>
                <a:latin typeface="Arial"/>
                <a:cs typeface="Arial"/>
                <a:sym typeface="Arial"/>
              </a:rPr>
              <a:t>Giải:</a:t>
            </a:r>
            <a:endParaRPr kumimoji="0" lang="en-US" sz="1800" b="1" i="1" u="sng" strike="noStrike" kern="0" cap="none" spc="0" normalizeH="0" baseline="0" noProof="0">
              <a:ln>
                <a:noFill/>
              </a:ln>
              <a:solidFill>
                <a:srgbClr val="024581">
                  <a:lumMod val="75000"/>
                </a:srgbClr>
              </a:solidFill>
              <a:effectLst/>
              <a:uLnTx/>
              <a:uFillTx/>
              <a:latin typeface="Arial"/>
              <a:cs typeface="Arial"/>
              <a:sym typeface="Arial"/>
            </a:endParaRPr>
          </a:p>
        </p:txBody>
      </p:sp>
      <p:pic>
        <p:nvPicPr>
          <p:cNvPr id="13" name="Picture 12"/>
          <p:cNvPicPr>
            <a:picLocks noChangeAspect="1"/>
          </p:cNvPicPr>
          <p:nvPr/>
        </p:nvPicPr>
        <p:blipFill>
          <a:blip r:embed="rId3"/>
          <a:stretch>
            <a:fillRect/>
          </a:stretch>
        </p:blipFill>
        <p:spPr>
          <a:xfrm rot="21325897">
            <a:off x="8237937" y="4429953"/>
            <a:ext cx="629491" cy="562814"/>
          </a:xfrm>
          <a:prstGeom prst="rect">
            <a:avLst/>
          </a:prstGeom>
        </p:spPr>
      </p:pic>
      <p:grpSp>
        <p:nvGrpSpPr>
          <p:cNvPr id="4" name="Group 3"/>
          <p:cNvGrpSpPr/>
          <p:nvPr/>
        </p:nvGrpSpPr>
        <p:grpSpPr>
          <a:xfrm>
            <a:off x="1955746" y="3853263"/>
            <a:ext cx="4943213" cy="1210524"/>
            <a:chOff x="589180" y="3689005"/>
            <a:chExt cx="4943213" cy="1210524"/>
          </a:xfrm>
        </p:grpSpPr>
        <p:sp>
          <p:nvSpPr>
            <p:cNvPr id="12" name="Rectangle 11"/>
            <p:cNvSpPr/>
            <p:nvPr/>
          </p:nvSpPr>
          <p:spPr>
            <a:xfrm>
              <a:off x="589180" y="4040352"/>
              <a:ext cx="582211" cy="507831"/>
            </a:xfrm>
            <a:prstGeom prst="rect">
              <a:avLst/>
            </a:prstGeom>
          </p:spPr>
          <p:txBody>
            <a:bodyPr wrap="none">
              <a:spAutoFit/>
            </a:bodyPr>
            <a:lstStyle/>
            <a:p>
              <a:pPr algn="just">
                <a:lnSpc>
                  <a:spcPct val="150000"/>
                </a:lnSpc>
                <a:spcBef>
                  <a:spcPts val="600"/>
                </a:spcBef>
                <a:spcAft>
                  <a:spcPts val="800"/>
                </a:spcAft>
              </a:pPr>
              <a:r>
                <a:rPr lang="en-US" sz="1800" smtClean="0">
                  <a:latin typeface="+mn-lt"/>
                  <a:ea typeface="Calibri" panose="020F0502020204030204" pitchFamily="34" charset="0"/>
                  <a:cs typeface="Times New Roman" panose="02020603050405020304" pitchFamily="18" charset="0"/>
                </a:rPr>
                <a:t>Vậy</a:t>
              </a:r>
              <a:endParaRPr lang="en-US" sz="1800">
                <a:effectLst/>
                <a:latin typeface="+mn-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988329" y="3689005"/>
                  <a:ext cx="4544064" cy="1210524"/>
                </a:xfrm>
                <a:prstGeom prst="rect">
                  <a:avLst/>
                </a:prstGeom>
              </p:spPr>
              <p:txBody>
                <a:bodyPr wrap="none">
                  <a:spAutoFit/>
                </a:bodyPr>
                <a:lstStyle/>
                <a:p>
                  <a:pPr lvl="0" algn="just">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en-US" sz="1800" i="1">
                                        <a:latin typeface="Cambria Math" panose="02040503050406030204" pitchFamily="18" charset="0"/>
                                        <a:ea typeface="Calibri" panose="020F0502020204030204" pitchFamily="34" charset="0"/>
                                        <a:cs typeface="Times New Roman" panose="02020603050405020304" pitchFamily="18" charset="0"/>
                                      </a:rPr>
                                      <m:t>1</m:t>
                                    </m:r>
                                  </m:num>
                                  <m:den>
                                    <m:r>
                                      <a:rPr lang="en-US" sz="1800" i="1">
                                        <a:latin typeface="Cambria Math" panose="02040503050406030204" pitchFamily="18" charset="0"/>
                                        <a:ea typeface="Calibri" panose="020F0502020204030204" pitchFamily="34" charset="0"/>
                                        <a:cs typeface="Times New Roman" panose="02020603050405020304" pitchFamily="18" charset="0"/>
                                      </a:rPr>
                                      <m:t>3</m:t>
                                    </m:r>
                                  </m:den>
                                </m:f>
                                <m:r>
                                  <a:rPr lang="en-US" sz="1800" i="1">
                                    <a:latin typeface="Cambria Math" panose="02040503050406030204" pitchFamily="18" charset="0"/>
                                    <a:ea typeface="Calibri" panose="020F0502020204030204" pitchFamily="34" charset="0"/>
                                    <a:cs typeface="Times New Roman" panose="02020603050405020304" pitchFamily="18" charset="0"/>
                                  </a:rPr>
                                  <m:t>𝑥</m:t>
                                </m:r>
                                <m:r>
                                  <a:rPr lang="en-US" sz="1800" i="1">
                                    <a:latin typeface="Cambria Math" panose="02040503050406030204" pitchFamily="18" charset="0"/>
                                    <a:ea typeface="Calibri" panose="020F0502020204030204" pitchFamily="34" charset="0"/>
                                    <a:cs typeface="Times New Roman" panose="02020603050405020304" pitchFamily="18" charset="0"/>
                                  </a:rPr>
                                  <m:t>+2</m:t>
                                </m:r>
                                <m:r>
                                  <a:rPr lang="en-US" sz="1800" i="1">
                                    <a:latin typeface="Cambria Math" panose="02040503050406030204" pitchFamily="18" charset="0"/>
                                    <a:ea typeface="Calibri" panose="020F0502020204030204" pitchFamily="34" charset="0"/>
                                    <a:cs typeface="Times New Roman" panose="02020603050405020304" pitchFamily="18" charset="0"/>
                                  </a:rPr>
                                  <m:t>𝑦</m:t>
                                </m:r>
                              </m:e>
                            </m:d>
                          </m:e>
                          <m:sup>
                            <m:r>
                              <a:rPr lang="en-US" sz="1800" i="1">
                                <a:latin typeface="Cambria Math" panose="02040503050406030204" pitchFamily="18" charset="0"/>
                                <a:ea typeface="Calibri" panose="020F0502020204030204" pitchFamily="34" charset="0"/>
                                <a:cs typeface="Times New Roman" panose="02020603050405020304" pitchFamily="18" charset="0"/>
                              </a:rPr>
                              <m:t>3</m:t>
                            </m:r>
                          </m:sup>
                        </m:sSup>
                        <m:r>
                          <a:rPr lang="en-US"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en-US" sz="1800" i="1">
                                <a:latin typeface="Cambria Math" panose="02040503050406030204" pitchFamily="18" charset="0"/>
                                <a:ea typeface="Calibri" panose="020F0502020204030204" pitchFamily="34" charset="0"/>
                                <a:cs typeface="Times New Roman" panose="02020603050405020304" pitchFamily="18" charset="0"/>
                              </a:rPr>
                              <m:t>1</m:t>
                            </m:r>
                          </m:num>
                          <m:den>
                            <m:r>
                              <a:rPr lang="en-US" sz="1800" i="1">
                                <a:latin typeface="Cambria Math" panose="02040503050406030204" pitchFamily="18" charset="0"/>
                                <a:ea typeface="Calibri" panose="020F0502020204030204" pitchFamily="34" charset="0"/>
                                <a:cs typeface="Times New Roman" panose="02020603050405020304" pitchFamily="18" charset="0"/>
                              </a:rPr>
                              <m:t>27</m:t>
                            </m:r>
                          </m:den>
                        </m:f>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𝑥</m:t>
                            </m:r>
                          </m:e>
                          <m:sup>
                            <m:r>
                              <a:rPr lang="en-US" sz="1800" i="1">
                                <a:latin typeface="Cambria Math" panose="02040503050406030204" pitchFamily="18" charset="0"/>
                                <a:ea typeface="Calibri" panose="020F0502020204030204" pitchFamily="34" charset="0"/>
                                <a:cs typeface="Times New Roman" panose="02020603050405020304" pitchFamily="18" charset="0"/>
                              </a:rPr>
                              <m:t>3</m:t>
                            </m:r>
                          </m:sup>
                        </m:sSup>
                        <m:r>
                          <a:rPr lang="en-US"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en-US" sz="1800" i="1">
                                <a:latin typeface="Cambria Math" panose="02040503050406030204" pitchFamily="18" charset="0"/>
                                <a:ea typeface="Calibri" panose="020F0502020204030204" pitchFamily="34" charset="0"/>
                                <a:cs typeface="Times New Roman" panose="02020603050405020304" pitchFamily="18" charset="0"/>
                              </a:rPr>
                              <m:t>2</m:t>
                            </m:r>
                          </m:num>
                          <m:den>
                            <m:r>
                              <a:rPr lang="en-US" sz="1800" i="1">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𝑥</m:t>
                            </m:r>
                          </m:e>
                          <m:sup>
                            <m:r>
                              <a:rPr lang="en-US" sz="1800" i="1">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latin typeface="Cambria Math" panose="02040503050406030204" pitchFamily="18" charset="0"/>
                            <a:ea typeface="Calibri" panose="020F0502020204030204" pitchFamily="34" charset="0"/>
                            <a:cs typeface="Times New Roman" panose="02020603050405020304" pitchFamily="18" charset="0"/>
                          </a:rPr>
                          <m:t>𝑦</m:t>
                        </m:r>
                        <m:r>
                          <a:rPr lang="en-US" sz="1800" i="1">
                            <a:latin typeface="Cambria Math" panose="02040503050406030204" pitchFamily="18" charset="0"/>
                            <a:ea typeface="Calibri" panose="020F0502020204030204" pitchFamily="34" charset="0"/>
                            <a:cs typeface="Times New Roman" panose="02020603050405020304" pitchFamily="18" charset="0"/>
                          </a:rPr>
                          <m:t>+4</m:t>
                        </m:r>
                        <m:r>
                          <a:rPr lang="en-US" sz="1800" i="1">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𝑦</m:t>
                            </m:r>
                          </m:e>
                          <m:sup>
                            <m:r>
                              <a:rPr lang="en-US" sz="1800" i="1">
                                <a:latin typeface="Cambria Math" panose="02040503050406030204" pitchFamily="18" charset="0"/>
                                <a:ea typeface="Calibri" panose="020F0502020204030204" pitchFamily="34" charset="0"/>
                                <a:cs typeface="Times New Roman" panose="02020603050405020304" pitchFamily="18" charset="0"/>
                              </a:rPr>
                              <m:t>2</m:t>
                            </m:r>
                          </m:sup>
                        </m:sSup>
                        <m:r>
                          <a:rPr lang="en-US" sz="1800" i="1">
                            <a:latin typeface="Cambria Math" panose="02040503050406030204" pitchFamily="18" charset="0"/>
                            <a:ea typeface="Calibri" panose="020F0502020204030204" pitchFamily="34" charset="0"/>
                            <a:cs typeface="Times New Roman" panose="02020603050405020304" pitchFamily="18" charset="0"/>
                          </a:rPr>
                          <m:t>+8</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en-US" sz="1800" i="1">
                                <a:latin typeface="Cambria Math" panose="02040503050406030204" pitchFamily="18" charset="0"/>
                                <a:ea typeface="Calibri" panose="020F0502020204030204" pitchFamily="34" charset="0"/>
                                <a:cs typeface="Times New Roman" panose="02020603050405020304" pitchFamily="18" charset="0"/>
                              </a:rPr>
                              <m:t>𝑦</m:t>
                            </m:r>
                          </m:e>
                          <m:sup>
                            <m:r>
                              <a:rPr lang="en-US" sz="1800" i="1">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sz="1800">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88329" y="3689005"/>
                  <a:ext cx="4544064" cy="1210524"/>
                </a:xfrm>
                <a:prstGeom prst="rect">
                  <a:avLst/>
                </a:prstGeom>
                <a:blipFill>
                  <a:blip r:embed="rId4"/>
                  <a:stretch>
                    <a:fillRect/>
                  </a:stretch>
                </a:blipFill>
              </p:spPr>
              <p:txBody>
                <a:bodyPr/>
                <a:lstStyle/>
                <a:p>
                  <a:r>
                    <a:rPr lang="en-US">
                      <a:noFill/>
                    </a:rPr>
                    <a:t> </a:t>
                  </a:r>
                </a:p>
              </p:txBody>
            </p:sp>
          </mc:Fallback>
        </mc:AlternateContent>
      </p:grpSp>
      <p:grpSp>
        <p:nvGrpSpPr>
          <p:cNvPr id="14" name="Group 13"/>
          <p:cNvGrpSpPr/>
          <p:nvPr/>
        </p:nvGrpSpPr>
        <p:grpSpPr>
          <a:xfrm>
            <a:off x="523978" y="713119"/>
            <a:ext cx="8021209" cy="769378"/>
            <a:chOff x="531473" y="545639"/>
            <a:chExt cx="8021209" cy="769378"/>
          </a:xfrm>
        </p:grpSpPr>
        <p:sp>
          <p:nvSpPr>
            <p:cNvPr id="11" name="Rectangle 10"/>
            <p:cNvSpPr/>
            <p:nvPr/>
          </p:nvSpPr>
          <p:spPr>
            <a:xfrm>
              <a:off x="531473" y="690780"/>
              <a:ext cx="8021209" cy="456535"/>
            </a:xfrm>
            <a:prstGeom prst="rect">
              <a:avLst/>
            </a:prstGeom>
          </p:spPr>
          <p:txBody>
            <a:bodyPr wrap="square">
              <a:spAutoFit/>
            </a:bodyPr>
            <a:lstStyle/>
            <a:p>
              <a:pPr algn="just">
                <a:lnSpc>
                  <a:spcPct val="150000"/>
                </a:lnSpc>
              </a:pPr>
              <a:r>
                <a:rPr lang="en-US" sz="1800">
                  <a:latin typeface="+mj-lt"/>
                  <a:ea typeface="Calibri" panose="020F0502020204030204" pitchFamily="34" charset="0"/>
                  <a:cs typeface="Times New Roman" panose="02020603050405020304" pitchFamily="18" charset="0"/>
                </a:rPr>
                <a:t>b)  Khai triển biểu thức </a:t>
              </a:r>
              <a:endParaRPr lang="en-US" sz="1800">
                <a:effectLst/>
                <a:latin typeface="+mj-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2892200" y="545639"/>
                  <a:ext cx="1455847" cy="7693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en-US" sz="1800" i="1">
                                        <a:latin typeface="Cambria Math" panose="02040503050406030204" pitchFamily="18" charset="0"/>
                                        <a:ea typeface="Calibri" panose="020F0502020204030204" pitchFamily="34" charset="0"/>
                                        <a:cs typeface="Times New Roman" panose="02020603050405020304" pitchFamily="18" charset="0"/>
                                      </a:rPr>
                                      <m:t>1</m:t>
                                    </m:r>
                                  </m:num>
                                  <m:den>
                                    <m:r>
                                      <a:rPr lang="en-US" sz="1800" i="1">
                                        <a:latin typeface="Cambria Math" panose="02040503050406030204" pitchFamily="18" charset="0"/>
                                        <a:ea typeface="Calibri" panose="020F0502020204030204" pitchFamily="34" charset="0"/>
                                        <a:cs typeface="Times New Roman" panose="02020603050405020304" pitchFamily="18" charset="0"/>
                                      </a:rPr>
                                      <m:t>3</m:t>
                                    </m:r>
                                  </m:den>
                                </m:f>
                                <m:r>
                                  <a:rPr lang="en-US" sz="1800" i="1">
                                    <a:latin typeface="Cambria Math" panose="02040503050406030204" pitchFamily="18" charset="0"/>
                                    <a:ea typeface="Calibri" panose="020F0502020204030204" pitchFamily="34" charset="0"/>
                                    <a:cs typeface="Times New Roman" panose="02020603050405020304" pitchFamily="18" charset="0"/>
                                  </a:rPr>
                                  <m:t>𝑥</m:t>
                                </m:r>
                                <m:r>
                                  <a:rPr lang="en-US" sz="1800" i="1">
                                    <a:latin typeface="Cambria Math" panose="02040503050406030204" pitchFamily="18" charset="0"/>
                                    <a:ea typeface="Calibri" panose="020F0502020204030204" pitchFamily="34" charset="0"/>
                                    <a:cs typeface="Times New Roman" panose="02020603050405020304" pitchFamily="18" charset="0"/>
                                  </a:rPr>
                                  <m:t>+2</m:t>
                                </m:r>
                                <m:r>
                                  <a:rPr lang="en-US" sz="1800" i="1">
                                    <a:latin typeface="Cambria Math" panose="02040503050406030204" pitchFamily="18" charset="0"/>
                                    <a:ea typeface="Calibri" panose="020F0502020204030204" pitchFamily="34" charset="0"/>
                                    <a:cs typeface="Times New Roman" panose="02020603050405020304" pitchFamily="18" charset="0"/>
                                  </a:rPr>
                                  <m:t>𝑦</m:t>
                                </m:r>
                              </m:e>
                            </m:d>
                          </m:e>
                          <m:sup>
                            <m:r>
                              <a:rPr lang="en-US" sz="1800" i="1">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2892200" y="545639"/>
                  <a:ext cx="1455847" cy="769378"/>
                </a:xfrm>
                <a:prstGeom prst="rect">
                  <a:avLst/>
                </a:prstGeom>
                <a:blipFill>
                  <a:blip r:embed="rId5"/>
                  <a:stretch>
                    <a:fillRect/>
                  </a:stretch>
                </a:blipFill>
              </p:spPr>
              <p:txBody>
                <a:bodyPr/>
                <a:lstStyle/>
                <a:p>
                  <a:r>
                    <a:rPr lang="en-US">
                      <a:noFill/>
                    </a:rPr>
                    <a:t> </a:t>
                  </a:r>
                </a:p>
              </p:txBody>
            </p:sp>
          </mc:Fallback>
        </mc:AlternateContent>
      </p:grpSp>
      <p:sp>
        <p:nvSpPr>
          <p:cNvPr id="9" name="Rectangle 8"/>
          <p:cNvSpPr/>
          <p:nvPr/>
        </p:nvSpPr>
        <p:spPr>
          <a:xfrm>
            <a:off x="523978" y="1435701"/>
            <a:ext cx="8117852" cy="1338828"/>
          </a:xfrm>
          <a:prstGeom prst="rect">
            <a:avLst/>
          </a:prstGeom>
        </p:spPr>
        <p:txBody>
          <a:bodyPr wrap="square">
            <a:spAutoFit/>
          </a:bodyPr>
          <a:lstStyle/>
          <a:p>
            <a:pPr lvl="0" algn="just">
              <a:lnSpc>
                <a:spcPct val="150000"/>
              </a:lnSpc>
            </a:pPr>
            <a:r>
              <a:rPr lang="en-US" sz="1800">
                <a:ea typeface="Calibri" panose="020F0502020204030204" pitchFamily="34" charset="0"/>
                <a:cs typeface="Times New Roman" panose="02020603050405020304" pitchFamily="18" charset="0"/>
              </a:rPr>
              <a:t>+ Sử dụng lệnh Expand(&lt;biểu thức cần khai triển&gt;).</a:t>
            </a:r>
            <a:endParaRPr lang="en-US" sz="1800">
              <a:ea typeface="Arial" panose="020B0604020202020204" pitchFamily="34" charset="0"/>
              <a:cs typeface="Times New Roman" panose="02020603050405020304" pitchFamily="18" charset="0"/>
            </a:endParaRPr>
          </a:p>
          <a:p>
            <a:pPr lvl="0" algn="just">
              <a:lnSpc>
                <a:spcPct val="150000"/>
              </a:lnSpc>
            </a:pPr>
            <a:r>
              <a:rPr lang="en-US" sz="1800">
                <a:ea typeface="Calibri" panose="020F0502020204030204" pitchFamily="34" charset="0"/>
                <a:cs typeface="Times New Roman" panose="02020603050405020304" pitchFamily="18" charset="0"/>
              </a:rPr>
              <a:t>+ Nhập biểu thức trên dòng lệnh của cửa sổ CAS sau đó nhấn Enter, kết quả sẽ được hiển thị ngay bên dưới.</a:t>
            </a:r>
            <a:endParaRPr lang="en-US" sz="1800">
              <a:ea typeface="Arial" panose="020B0604020202020204" pitchFamily="34" charset="0"/>
              <a:cs typeface="Times New Roman" panose="02020603050405020304" pitchFamily="18" charset="0"/>
            </a:endParaRPr>
          </a:p>
        </p:txBody>
      </p:sp>
      <p:pic>
        <p:nvPicPr>
          <p:cNvPr id="15" name="Picture 14"/>
          <p:cNvPicPr>
            <a:picLocks noChangeAspect="1"/>
          </p:cNvPicPr>
          <p:nvPr/>
        </p:nvPicPr>
        <p:blipFill>
          <a:blip r:embed="rId6"/>
          <a:stretch>
            <a:fillRect/>
          </a:stretch>
        </p:blipFill>
        <p:spPr>
          <a:xfrm>
            <a:off x="2168400" y="2895435"/>
            <a:ext cx="4829007" cy="10750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7546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grpSp>
        <p:nvGrpSpPr>
          <p:cNvPr id="15" name="Group 14"/>
          <p:cNvGrpSpPr/>
          <p:nvPr/>
        </p:nvGrpSpPr>
        <p:grpSpPr>
          <a:xfrm>
            <a:off x="5118265" y="2268187"/>
            <a:ext cx="4594854" cy="2715168"/>
            <a:chOff x="4569616" y="1599578"/>
            <a:chExt cx="5369535" cy="3317893"/>
          </a:xfrm>
        </p:grpSpPr>
        <p:grpSp>
          <p:nvGrpSpPr>
            <p:cNvPr id="185" name="Google Shape;185;p24"/>
            <p:cNvGrpSpPr/>
            <p:nvPr/>
          </p:nvGrpSpPr>
          <p:grpSpPr>
            <a:xfrm flipH="1">
              <a:off x="7547718" y="1599578"/>
              <a:ext cx="2391433" cy="3300660"/>
              <a:chOff x="1385793" y="2639627"/>
              <a:chExt cx="1146310" cy="1582140"/>
            </a:xfrm>
          </p:grpSpPr>
          <p:sp>
            <p:nvSpPr>
              <p:cNvPr id="186" name="Google Shape;186;p24"/>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4"/>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4"/>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4"/>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24"/>
              <p:cNvGrpSpPr/>
              <p:nvPr/>
            </p:nvGrpSpPr>
            <p:grpSpPr>
              <a:xfrm>
                <a:off x="1385793" y="2639627"/>
                <a:ext cx="1146310" cy="1099928"/>
                <a:chOff x="1385793" y="658427"/>
                <a:chExt cx="1146310" cy="1099928"/>
              </a:xfrm>
            </p:grpSpPr>
            <p:sp>
              <p:nvSpPr>
                <p:cNvPr id="191" name="Google Shape;191;p24"/>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4"/>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4"/>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4"/>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4"/>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4"/>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4"/>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4"/>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4"/>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4"/>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4"/>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4"/>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4"/>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4"/>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4"/>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4"/>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4"/>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4"/>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4"/>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4"/>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4"/>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4"/>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4"/>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4"/>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4"/>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4"/>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4"/>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4"/>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4"/>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9" name="Google Shape;239;p24"/>
            <p:cNvGrpSpPr/>
            <p:nvPr/>
          </p:nvGrpSpPr>
          <p:grpSpPr>
            <a:xfrm>
              <a:off x="4569616" y="3065175"/>
              <a:ext cx="4355564" cy="1852296"/>
              <a:chOff x="1699660" y="3778418"/>
              <a:chExt cx="2314696" cy="984373"/>
            </a:xfrm>
          </p:grpSpPr>
          <p:sp>
            <p:nvSpPr>
              <p:cNvPr id="240" name="Google Shape;240;p24"/>
              <p:cNvSpPr/>
              <p:nvPr/>
            </p:nvSpPr>
            <p:spPr>
              <a:xfrm>
                <a:off x="1773801" y="4275279"/>
                <a:ext cx="1084533" cy="351780"/>
              </a:xfrm>
              <a:custGeom>
                <a:avLst/>
                <a:gdLst/>
                <a:ahLst/>
                <a:cxnLst/>
                <a:rect l="l" t="t" r="r" b="b"/>
                <a:pathLst>
                  <a:path w="29461" h="9556" extrusionOk="0">
                    <a:moveTo>
                      <a:pt x="20407" y="1"/>
                    </a:moveTo>
                    <a:cubicBezTo>
                      <a:pt x="16701" y="1"/>
                      <a:pt x="13813" y="2303"/>
                      <a:pt x="10742" y="3763"/>
                    </a:cubicBezTo>
                    <a:cubicBezTo>
                      <a:pt x="7596" y="5260"/>
                      <a:pt x="4681" y="5604"/>
                      <a:pt x="4681" y="5604"/>
                    </a:cubicBezTo>
                    <a:lnTo>
                      <a:pt x="1" y="8713"/>
                    </a:lnTo>
                    <a:lnTo>
                      <a:pt x="269" y="9555"/>
                    </a:lnTo>
                    <a:lnTo>
                      <a:pt x="2148" y="8981"/>
                    </a:lnTo>
                    <a:cubicBezTo>
                      <a:pt x="2148" y="8981"/>
                      <a:pt x="11739" y="8060"/>
                      <a:pt x="12122" y="8021"/>
                    </a:cubicBezTo>
                    <a:cubicBezTo>
                      <a:pt x="12157" y="8018"/>
                      <a:pt x="12328" y="8016"/>
                      <a:pt x="12609" y="8016"/>
                    </a:cubicBezTo>
                    <a:cubicBezTo>
                      <a:pt x="15428" y="8016"/>
                      <a:pt x="29345" y="8176"/>
                      <a:pt x="29345" y="8176"/>
                    </a:cubicBezTo>
                    <a:lnTo>
                      <a:pt x="29461" y="6219"/>
                    </a:lnTo>
                    <a:cubicBezTo>
                      <a:pt x="28234" y="2229"/>
                      <a:pt x="24512" y="119"/>
                      <a:pt x="20677" y="5"/>
                    </a:cubicBezTo>
                    <a:cubicBezTo>
                      <a:pt x="20586" y="2"/>
                      <a:pt x="20497" y="1"/>
                      <a:pt x="20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4"/>
              <p:cNvSpPr/>
              <p:nvPr/>
            </p:nvSpPr>
            <p:spPr>
              <a:xfrm>
                <a:off x="2850944" y="4275279"/>
                <a:ext cx="1084533" cy="351780"/>
              </a:xfrm>
              <a:custGeom>
                <a:avLst/>
                <a:gdLst/>
                <a:ahLst/>
                <a:cxnLst/>
                <a:rect l="l" t="t" r="r" b="b"/>
                <a:pathLst>
                  <a:path w="29461" h="9556" extrusionOk="0">
                    <a:moveTo>
                      <a:pt x="9056" y="1"/>
                    </a:moveTo>
                    <a:cubicBezTo>
                      <a:pt x="8966" y="1"/>
                      <a:pt x="8876" y="2"/>
                      <a:pt x="8786" y="5"/>
                    </a:cubicBezTo>
                    <a:cubicBezTo>
                      <a:pt x="4949" y="119"/>
                      <a:pt x="1229" y="2229"/>
                      <a:pt x="1" y="6219"/>
                    </a:cubicBezTo>
                    <a:lnTo>
                      <a:pt x="116" y="8176"/>
                    </a:lnTo>
                    <a:cubicBezTo>
                      <a:pt x="116" y="8176"/>
                      <a:pt x="14033" y="8016"/>
                      <a:pt x="16852" y="8016"/>
                    </a:cubicBezTo>
                    <a:cubicBezTo>
                      <a:pt x="17134" y="8016"/>
                      <a:pt x="17305" y="8018"/>
                      <a:pt x="17340" y="8021"/>
                    </a:cubicBezTo>
                    <a:cubicBezTo>
                      <a:pt x="17723" y="8060"/>
                      <a:pt x="27314" y="8981"/>
                      <a:pt x="27314" y="8981"/>
                    </a:cubicBezTo>
                    <a:lnTo>
                      <a:pt x="29193" y="9555"/>
                    </a:lnTo>
                    <a:lnTo>
                      <a:pt x="29461" y="8713"/>
                    </a:lnTo>
                    <a:lnTo>
                      <a:pt x="24781" y="5604"/>
                    </a:lnTo>
                    <a:cubicBezTo>
                      <a:pt x="24781" y="5604"/>
                      <a:pt x="21867" y="5260"/>
                      <a:pt x="18721" y="3763"/>
                    </a:cubicBezTo>
                    <a:cubicBezTo>
                      <a:pt x="15650" y="2303"/>
                      <a:pt x="12761" y="1"/>
                      <a:pt x="90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4"/>
              <p:cNvSpPr/>
              <p:nvPr/>
            </p:nvSpPr>
            <p:spPr>
              <a:xfrm>
                <a:off x="1773801" y="4275279"/>
                <a:ext cx="1084533" cy="351780"/>
              </a:xfrm>
              <a:custGeom>
                <a:avLst/>
                <a:gdLst/>
                <a:ahLst/>
                <a:cxnLst/>
                <a:rect l="l" t="t" r="r" b="b"/>
                <a:pathLst>
                  <a:path w="29461" h="9556" extrusionOk="0">
                    <a:moveTo>
                      <a:pt x="20407" y="1"/>
                    </a:moveTo>
                    <a:cubicBezTo>
                      <a:pt x="16701" y="1"/>
                      <a:pt x="13813" y="2303"/>
                      <a:pt x="10742" y="3763"/>
                    </a:cubicBezTo>
                    <a:cubicBezTo>
                      <a:pt x="7596" y="5260"/>
                      <a:pt x="4681" y="5604"/>
                      <a:pt x="4681" y="5604"/>
                    </a:cubicBezTo>
                    <a:lnTo>
                      <a:pt x="1" y="8713"/>
                    </a:lnTo>
                    <a:lnTo>
                      <a:pt x="269" y="9555"/>
                    </a:lnTo>
                    <a:lnTo>
                      <a:pt x="2148" y="8981"/>
                    </a:lnTo>
                    <a:cubicBezTo>
                      <a:pt x="2148" y="8981"/>
                      <a:pt x="11739" y="8060"/>
                      <a:pt x="12122" y="8021"/>
                    </a:cubicBezTo>
                    <a:cubicBezTo>
                      <a:pt x="12157" y="8018"/>
                      <a:pt x="12328" y="8016"/>
                      <a:pt x="12609" y="8016"/>
                    </a:cubicBezTo>
                    <a:cubicBezTo>
                      <a:pt x="15428" y="8016"/>
                      <a:pt x="29345" y="8176"/>
                      <a:pt x="29345" y="8176"/>
                    </a:cubicBezTo>
                    <a:lnTo>
                      <a:pt x="29461" y="6219"/>
                    </a:lnTo>
                    <a:cubicBezTo>
                      <a:pt x="28234" y="2229"/>
                      <a:pt x="24512" y="119"/>
                      <a:pt x="20677" y="5"/>
                    </a:cubicBezTo>
                    <a:cubicBezTo>
                      <a:pt x="20586" y="2"/>
                      <a:pt x="20497" y="1"/>
                      <a:pt x="20407" y="1"/>
                    </a:cubicBezTo>
                    <a:close/>
                  </a:path>
                </a:pathLst>
              </a:custGeom>
              <a:solidFill>
                <a:srgbClr val="191919">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4"/>
              <p:cNvSpPr/>
              <p:nvPr/>
            </p:nvSpPr>
            <p:spPr>
              <a:xfrm>
                <a:off x="1917849" y="3778418"/>
                <a:ext cx="948953" cy="750018"/>
              </a:xfrm>
              <a:custGeom>
                <a:avLst/>
                <a:gdLst/>
                <a:ahLst/>
                <a:cxnLst/>
                <a:rect l="l" t="t" r="r" b="b"/>
                <a:pathLst>
                  <a:path w="25778" h="20374" extrusionOk="0">
                    <a:moveTo>
                      <a:pt x="7749" y="1"/>
                    </a:moveTo>
                    <a:lnTo>
                      <a:pt x="1" y="7480"/>
                    </a:lnTo>
                    <a:cubicBezTo>
                      <a:pt x="1" y="7480"/>
                      <a:pt x="1726" y="10933"/>
                      <a:pt x="6904" y="11412"/>
                    </a:cubicBezTo>
                    <a:cubicBezTo>
                      <a:pt x="12083" y="11892"/>
                      <a:pt x="16431" y="12269"/>
                      <a:pt x="18900" y="13650"/>
                    </a:cubicBezTo>
                    <a:cubicBezTo>
                      <a:pt x="21549" y="15134"/>
                      <a:pt x="24699" y="20374"/>
                      <a:pt x="24699" y="20374"/>
                    </a:cubicBezTo>
                    <a:lnTo>
                      <a:pt x="25452" y="19730"/>
                    </a:lnTo>
                    <a:cubicBezTo>
                      <a:pt x="25452" y="19730"/>
                      <a:pt x="25778" y="16897"/>
                      <a:pt x="25202" y="14557"/>
                    </a:cubicBezTo>
                    <a:cubicBezTo>
                      <a:pt x="24626" y="12217"/>
                      <a:pt x="22345" y="10434"/>
                      <a:pt x="19737" y="9265"/>
                    </a:cubicBezTo>
                    <a:cubicBezTo>
                      <a:pt x="17128" y="8095"/>
                      <a:pt x="9399" y="4239"/>
                      <a:pt x="7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4"/>
              <p:cNvSpPr/>
              <p:nvPr/>
            </p:nvSpPr>
            <p:spPr>
              <a:xfrm>
                <a:off x="1724398" y="4412223"/>
                <a:ext cx="1128119" cy="323582"/>
              </a:xfrm>
              <a:custGeom>
                <a:avLst/>
                <a:gdLst/>
                <a:ahLst/>
                <a:cxnLst/>
                <a:rect l="l" t="t" r="r" b="b"/>
                <a:pathLst>
                  <a:path w="30645" h="8790" extrusionOk="0">
                    <a:moveTo>
                      <a:pt x="20451" y="1"/>
                    </a:moveTo>
                    <a:cubicBezTo>
                      <a:pt x="16578" y="1"/>
                      <a:pt x="13525" y="2097"/>
                      <a:pt x="9398" y="3688"/>
                    </a:cubicBezTo>
                    <a:cubicBezTo>
                      <a:pt x="6385" y="4849"/>
                      <a:pt x="3913" y="5056"/>
                      <a:pt x="2534" y="5056"/>
                    </a:cubicBezTo>
                    <a:cubicBezTo>
                      <a:pt x="1771" y="5056"/>
                      <a:pt x="1343" y="4993"/>
                      <a:pt x="1343" y="4993"/>
                    </a:cubicBezTo>
                    <a:lnTo>
                      <a:pt x="0" y="8790"/>
                    </a:lnTo>
                    <a:cubicBezTo>
                      <a:pt x="0" y="8790"/>
                      <a:pt x="15881" y="8214"/>
                      <a:pt x="17799" y="7907"/>
                    </a:cubicBezTo>
                    <a:cubicBezTo>
                      <a:pt x="19716" y="7601"/>
                      <a:pt x="21020" y="6871"/>
                      <a:pt x="23169" y="6565"/>
                    </a:cubicBezTo>
                    <a:cubicBezTo>
                      <a:pt x="23466" y="6523"/>
                      <a:pt x="23748" y="6505"/>
                      <a:pt x="24015" y="6505"/>
                    </a:cubicBezTo>
                    <a:cubicBezTo>
                      <a:pt x="25682" y="6505"/>
                      <a:pt x="26736" y="7217"/>
                      <a:pt x="26736" y="7217"/>
                    </a:cubicBezTo>
                    <a:lnTo>
                      <a:pt x="27389" y="7178"/>
                    </a:lnTo>
                    <a:cubicBezTo>
                      <a:pt x="27389" y="7178"/>
                      <a:pt x="28233" y="6795"/>
                      <a:pt x="28731" y="6297"/>
                    </a:cubicBezTo>
                    <a:cubicBezTo>
                      <a:pt x="29230" y="5797"/>
                      <a:pt x="30644" y="4600"/>
                      <a:pt x="30644" y="4600"/>
                    </a:cubicBezTo>
                    <a:cubicBezTo>
                      <a:pt x="30644" y="4600"/>
                      <a:pt x="26736" y="811"/>
                      <a:pt x="22056" y="120"/>
                    </a:cubicBezTo>
                    <a:cubicBezTo>
                      <a:pt x="21503" y="39"/>
                      <a:pt x="20970" y="1"/>
                      <a:pt x="204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4"/>
              <p:cNvSpPr/>
              <p:nvPr/>
            </p:nvSpPr>
            <p:spPr>
              <a:xfrm>
                <a:off x="2293303" y="4585502"/>
                <a:ext cx="440130" cy="96596"/>
              </a:xfrm>
              <a:custGeom>
                <a:avLst/>
                <a:gdLst/>
                <a:ahLst/>
                <a:cxnLst/>
                <a:rect l="l" t="t" r="r" b="b"/>
                <a:pathLst>
                  <a:path w="11956" h="2624" extrusionOk="0">
                    <a:moveTo>
                      <a:pt x="11924" y="1201"/>
                    </a:moveTo>
                    <a:cubicBezTo>
                      <a:pt x="11933" y="1208"/>
                      <a:pt x="11941" y="1214"/>
                      <a:pt x="11950" y="1221"/>
                    </a:cubicBezTo>
                    <a:cubicBezTo>
                      <a:pt x="11950" y="1221"/>
                      <a:pt x="11956" y="1217"/>
                      <a:pt x="11924" y="1201"/>
                    </a:cubicBezTo>
                    <a:close/>
                    <a:moveTo>
                      <a:pt x="8432" y="0"/>
                    </a:moveTo>
                    <a:cubicBezTo>
                      <a:pt x="7761" y="0"/>
                      <a:pt x="7063" y="110"/>
                      <a:pt x="6342" y="329"/>
                    </a:cubicBezTo>
                    <a:cubicBezTo>
                      <a:pt x="4238" y="966"/>
                      <a:pt x="924" y="2273"/>
                      <a:pt x="924" y="2273"/>
                    </a:cubicBezTo>
                    <a:cubicBezTo>
                      <a:pt x="924" y="2273"/>
                      <a:pt x="1" y="2624"/>
                      <a:pt x="28" y="2624"/>
                    </a:cubicBezTo>
                    <a:cubicBezTo>
                      <a:pt x="28" y="2624"/>
                      <a:pt x="30" y="2623"/>
                      <a:pt x="32" y="2623"/>
                    </a:cubicBezTo>
                    <a:cubicBezTo>
                      <a:pt x="117" y="2603"/>
                      <a:pt x="1742" y="2167"/>
                      <a:pt x="2518" y="1890"/>
                    </a:cubicBezTo>
                    <a:cubicBezTo>
                      <a:pt x="3294" y="1614"/>
                      <a:pt x="6979" y="573"/>
                      <a:pt x="7585" y="573"/>
                    </a:cubicBezTo>
                    <a:cubicBezTo>
                      <a:pt x="7915" y="573"/>
                      <a:pt x="8210" y="497"/>
                      <a:pt x="8681" y="497"/>
                    </a:cubicBezTo>
                    <a:cubicBezTo>
                      <a:pt x="9073" y="497"/>
                      <a:pt x="9588" y="550"/>
                      <a:pt x="10346" y="743"/>
                    </a:cubicBezTo>
                    <a:cubicBezTo>
                      <a:pt x="11536" y="1046"/>
                      <a:pt x="11845" y="1160"/>
                      <a:pt x="11924" y="1201"/>
                    </a:cubicBezTo>
                    <a:lnTo>
                      <a:pt x="11924" y="1201"/>
                    </a:lnTo>
                    <a:cubicBezTo>
                      <a:pt x="10883" y="398"/>
                      <a:pt x="9707" y="0"/>
                      <a:pt x="8432"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4"/>
              <p:cNvSpPr/>
              <p:nvPr/>
            </p:nvSpPr>
            <p:spPr>
              <a:xfrm>
                <a:off x="1803472" y="4486659"/>
                <a:ext cx="678123" cy="162343"/>
              </a:xfrm>
              <a:custGeom>
                <a:avLst/>
                <a:gdLst/>
                <a:ahLst/>
                <a:cxnLst/>
                <a:rect l="l" t="t" r="r" b="b"/>
                <a:pathLst>
                  <a:path w="18421" h="4410" extrusionOk="0">
                    <a:moveTo>
                      <a:pt x="17599" y="1"/>
                    </a:moveTo>
                    <a:cubicBezTo>
                      <a:pt x="17143" y="1"/>
                      <a:pt x="16453" y="33"/>
                      <a:pt x="15425" y="145"/>
                    </a:cubicBezTo>
                    <a:cubicBezTo>
                      <a:pt x="12940" y="417"/>
                      <a:pt x="9704" y="2425"/>
                      <a:pt x="6804" y="3316"/>
                    </a:cubicBezTo>
                    <a:cubicBezTo>
                      <a:pt x="3905" y="4209"/>
                      <a:pt x="1" y="4289"/>
                      <a:pt x="1" y="4289"/>
                    </a:cubicBezTo>
                    <a:cubicBezTo>
                      <a:pt x="1" y="4289"/>
                      <a:pt x="1209" y="4409"/>
                      <a:pt x="2342" y="4409"/>
                    </a:cubicBezTo>
                    <a:cubicBezTo>
                      <a:pt x="2510" y="4409"/>
                      <a:pt x="2677" y="4407"/>
                      <a:pt x="2838" y="4401"/>
                    </a:cubicBezTo>
                    <a:cubicBezTo>
                      <a:pt x="4080" y="4352"/>
                      <a:pt x="5992" y="4018"/>
                      <a:pt x="7394" y="3523"/>
                    </a:cubicBezTo>
                    <a:cubicBezTo>
                      <a:pt x="8797" y="3029"/>
                      <a:pt x="8844" y="3205"/>
                      <a:pt x="10023" y="2695"/>
                    </a:cubicBezTo>
                    <a:cubicBezTo>
                      <a:pt x="11203" y="2185"/>
                      <a:pt x="14056" y="672"/>
                      <a:pt x="15043" y="481"/>
                    </a:cubicBezTo>
                    <a:cubicBezTo>
                      <a:pt x="16031" y="289"/>
                      <a:pt x="18421" y="67"/>
                      <a:pt x="18421" y="67"/>
                    </a:cubicBezTo>
                    <a:cubicBezTo>
                      <a:pt x="18421" y="67"/>
                      <a:pt x="18246" y="1"/>
                      <a:pt x="17599"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4"/>
              <p:cNvSpPr/>
              <p:nvPr/>
            </p:nvSpPr>
            <p:spPr>
              <a:xfrm>
                <a:off x="2850944" y="4275279"/>
                <a:ext cx="1084533" cy="351780"/>
              </a:xfrm>
              <a:custGeom>
                <a:avLst/>
                <a:gdLst/>
                <a:ahLst/>
                <a:cxnLst/>
                <a:rect l="l" t="t" r="r" b="b"/>
                <a:pathLst>
                  <a:path w="29461" h="9556" extrusionOk="0">
                    <a:moveTo>
                      <a:pt x="9056" y="1"/>
                    </a:moveTo>
                    <a:cubicBezTo>
                      <a:pt x="8966" y="1"/>
                      <a:pt x="8876" y="2"/>
                      <a:pt x="8786" y="5"/>
                    </a:cubicBezTo>
                    <a:cubicBezTo>
                      <a:pt x="4949" y="119"/>
                      <a:pt x="1229" y="2229"/>
                      <a:pt x="1" y="6219"/>
                    </a:cubicBezTo>
                    <a:lnTo>
                      <a:pt x="116" y="8176"/>
                    </a:lnTo>
                    <a:cubicBezTo>
                      <a:pt x="116" y="8176"/>
                      <a:pt x="14033" y="8016"/>
                      <a:pt x="16852" y="8016"/>
                    </a:cubicBezTo>
                    <a:cubicBezTo>
                      <a:pt x="17134" y="8016"/>
                      <a:pt x="17305" y="8018"/>
                      <a:pt x="17340" y="8021"/>
                    </a:cubicBezTo>
                    <a:cubicBezTo>
                      <a:pt x="17723" y="8060"/>
                      <a:pt x="27314" y="8981"/>
                      <a:pt x="27314" y="8981"/>
                    </a:cubicBezTo>
                    <a:lnTo>
                      <a:pt x="29193" y="9555"/>
                    </a:lnTo>
                    <a:lnTo>
                      <a:pt x="29461" y="8713"/>
                    </a:lnTo>
                    <a:lnTo>
                      <a:pt x="24781" y="5604"/>
                    </a:lnTo>
                    <a:cubicBezTo>
                      <a:pt x="24781" y="5604"/>
                      <a:pt x="21867" y="5260"/>
                      <a:pt x="18721" y="3763"/>
                    </a:cubicBezTo>
                    <a:cubicBezTo>
                      <a:pt x="15650" y="2303"/>
                      <a:pt x="12761" y="1"/>
                      <a:pt x="9056" y="1"/>
                    </a:cubicBezTo>
                    <a:close/>
                  </a:path>
                </a:pathLst>
              </a:custGeom>
              <a:solidFill>
                <a:srgbClr val="191919">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4"/>
              <p:cNvSpPr/>
              <p:nvPr/>
            </p:nvSpPr>
            <p:spPr>
              <a:xfrm>
                <a:off x="2842477" y="3778418"/>
                <a:ext cx="948953" cy="750018"/>
              </a:xfrm>
              <a:custGeom>
                <a:avLst/>
                <a:gdLst/>
                <a:ahLst/>
                <a:cxnLst/>
                <a:rect l="l" t="t" r="r" b="b"/>
                <a:pathLst>
                  <a:path w="25778" h="20374" extrusionOk="0">
                    <a:moveTo>
                      <a:pt x="18030" y="1"/>
                    </a:moveTo>
                    <a:cubicBezTo>
                      <a:pt x="16380" y="4239"/>
                      <a:pt x="8652" y="8095"/>
                      <a:pt x="6043" y="9265"/>
                    </a:cubicBezTo>
                    <a:cubicBezTo>
                      <a:pt x="3435" y="10434"/>
                      <a:pt x="1152" y="12217"/>
                      <a:pt x="576" y="14557"/>
                    </a:cubicBezTo>
                    <a:cubicBezTo>
                      <a:pt x="1" y="16897"/>
                      <a:pt x="326" y="19730"/>
                      <a:pt x="326" y="19730"/>
                    </a:cubicBezTo>
                    <a:lnTo>
                      <a:pt x="1079" y="20374"/>
                    </a:lnTo>
                    <a:cubicBezTo>
                      <a:pt x="1079" y="20374"/>
                      <a:pt x="4229" y="15134"/>
                      <a:pt x="6880" y="13650"/>
                    </a:cubicBezTo>
                    <a:cubicBezTo>
                      <a:pt x="9347" y="12269"/>
                      <a:pt x="13696" y="11892"/>
                      <a:pt x="18874" y="11412"/>
                    </a:cubicBezTo>
                    <a:cubicBezTo>
                      <a:pt x="24052" y="10933"/>
                      <a:pt x="25778" y="7480"/>
                      <a:pt x="25778" y="7480"/>
                    </a:cubicBezTo>
                    <a:lnTo>
                      <a:pt x="180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4"/>
              <p:cNvSpPr/>
              <p:nvPr/>
            </p:nvSpPr>
            <p:spPr>
              <a:xfrm>
                <a:off x="2852491" y="4412223"/>
                <a:ext cx="1132426" cy="323582"/>
              </a:xfrm>
              <a:custGeom>
                <a:avLst/>
                <a:gdLst/>
                <a:ahLst/>
                <a:cxnLst/>
                <a:rect l="l" t="t" r="r" b="b"/>
                <a:pathLst>
                  <a:path w="30762" h="8790" extrusionOk="0">
                    <a:moveTo>
                      <a:pt x="10311" y="1"/>
                    </a:moveTo>
                    <a:cubicBezTo>
                      <a:pt x="9792" y="1"/>
                      <a:pt x="9258" y="39"/>
                      <a:pt x="8705" y="120"/>
                    </a:cubicBezTo>
                    <a:cubicBezTo>
                      <a:pt x="4026" y="811"/>
                      <a:pt x="0" y="4600"/>
                      <a:pt x="0" y="4600"/>
                    </a:cubicBezTo>
                    <a:cubicBezTo>
                      <a:pt x="0" y="4600"/>
                      <a:pt x="1531" y="5797"/>
                      <a:pt x="2030" y="6297"/>
                    </a:cubicBezTo>
                    <a:cubicBezTo>
                      <a:pt x="2529" y="6795"/>
                      <a:pt x="3373" y="7178"/>
                      <a:pt x="3373" y="7178"/>
                    </a:cubicBezTo>
                    <a:lnTo>
                      <a:pt x="4026" y="7217"/>
                    </a:lnTo>
                    <a:cubicBezTo>
                      <a:pt x="4026" y="7217"/>
                      <a:pt x="5079" y="6505"/>
                      <a:pt x="6746" y="6505"/>
                    </a:cubicBezTo>
                    <a:cubicBezTo>
                      <a:pt x="7013" y="6505"/>
                      <a:pt x="7296" y="6523"/>
                      <a:pt x="7593" y="6565"/>
                    </a:cubicBezTo>
                    <a:cubicBezTo>
                      <a:pt x="9741" y="6871"/>
                      <a:pt x="11045" y="7601"/>
                      <a:pt x="12962" y="7907"/>
                    </a:cubicBezTo>
                    <a:cubicBezTo>
                      <a:pt x="14881" y="8214"/>
                      <a:pt x="30761" y="8790"/>
                      <a:pt x="30761" y="8790"/>
                    </a:cubicBezTo>
                    <a:lnTo>
                      <a:pt x="29419" y="4993"/>
                    </a:lnTo>
                    <a:cubicBezTo>
                      <a:pt x="29419" y="4993"/>
                      <a:pt x="28990" y="5056"/>
                      <a:pt x="28228" y="5056"/>
                    </a:cubicBezTo>
                    <a:cubicBezTo>
                      <a:pt x="26849" y="5056"/>
                      <a:pt x="24376" y="4849"/>
                      <a:pt x="21363" y="3688"/>
                    </a:cubicBezTo>
                    <a:cubicBezTo>
                      <a:pt x="17236" y="2097"/>
                      <a:pt x="14184" y="1"/>
                      <a:pt x="103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4"/>
              <p:cNvSpPr/>
              <p:nvPr/>
            </p:nvSpPr>
            <p:spPr>
              <a:xfrm>
                <a:off x="2975850" y="4585502"/>
                <a:ext cx="440130" cy="96596"/>
              </a:xfrm>
              <a:custGeom>
                <a:avLst/>
                <a:gdLst/>
                <a:ahLst/>
                <a:cxnLst/>
                <a:rect l="l" t="t" r="r" b="b"/>
                <a:pathLst>
                  <a:path w="11956" h="2624" extrusionOk="0">
                    <a:moveTo>
                      <a:pt x="33" y="1201"/>
                    </a:moveTo>
                    <a:lnTo>
                      <a:pt x="33" y="1201"/>
                    </a:lnTo>
                    <a:cubicBezTo>
                      <a:pt x="1" y="1217"/>
                      <a:pt x="6" y="1221"/>
                      <a:pt x="6" y="1221"/>
                    </a:cubicBezTo>
                    <a:cubicBezTo>
                      <a:pt x="15" y="1214"/>
                      <a:pt x="24" y="1208"/>
                      <a:pt x="33" y="1201"/>
                    </a:cubicBezTo>
                    <a:close/>
                    <a:moveTo>
                      <a:pt x="3525" y="0"/>
                    </a:moveTo>
                    <a:cubicBezTo>
                      <a:pt x="2250" y="0"/>
                      <a:pt x="1074" y="398"/>
                      <a:pt x="33" y="1201"/>
                    </a:cubicBezTo>
                    <a:lnTo>
                      <a:pt x="33" y="1201"/>
                    </a:lnTo>
                    <a:cubicBezTo>
                      <a:pt x="112" y="1160"/>
                      <a:pt x="421" y="1046"/>
                      <a:pt x="1610" y="743"/>
                    </a:cubicBezTo>
                    <a:cubicBezTo>
                      <a:pt x="2369" y="550"/>
                      <a:pt x="2883" y="497"/>
                      <a:pt x="3276" y="497"/>
                    </a:cubicBezTo>
                    <a:cubicBezTo>
                      <a:pt x="3747" y="497"/>
                      <a:pt x="4042" y="573"/>
                      <a:pt x="4372" y="573"/>
                    </a:cubicBezTo>
                    <a:cubicBezTo>
                      <a:pt x="4977" y="573"/>
                      <a:pt x="8664" y="1614"/>
                      <a:pt x="9440" y="1890"/>
                    </a:cubicBezTo>
                    <a:cubicBezTo>
                      <a:pt x="10214" y="2167"/>
                      <a:pt x="11840" y="2603"/>
                      <a:pt x="11925" y="2623"/>
                    </a:cubicBezTo>
                    <a:cubicBezTo>
                      <a:pt x="11928" y="2623"/>
                      <a:pt x="11929" y="2624"/>
                      <a:pt x="11930" y="2624"/>
                    </a:cubicBezTo>
                    <a:cubicBezTo>
                      <a:pt x="11956" y="2624"/>
                      <a:pt x="11033" y="2273"/>
                      <a:pt x="11033" y="2273"/>
                    </a:cubicBezTo>
                    <a:cubicBezTo>
                      <a:pt x="11033" y="2273"/>
                      <a:pt x="7719" y="966"/>
                      <a:pt x="5614" y="329"/>
                    </a:cubicBezTo>
                    <a:cubicBezTo>
                      <a:pt x="4894" y="110"/>
                      <a:pt x="4196" y="0"/>
                      <a:pt x="3525"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4"/>
              <p:cNvSpPr/>
              <p:nvPr/>
            </p:nvSpPr>
            <p:spPr>
              <a:xfrm>
                <a:off x="3227687" y="4486659"/>
                <a:ext cx="678123" cy="162343"/>
              </a:xfrm>
              <a:custGeom>
                <a:avLst/>
                <a:gdLst/>
                <a:ahLst/>
                <a:cxnLst/>
                <a:rect l="l" t="t" r="r" b="b"/>
                <a:pathLst>
                  <a:path w="18421" h="4410" extrusionOk="0">
                    <a:moveTo>
                      <a:pt x="822" y="1"/>
                    </a:moveTo>
                    <a:cubicBezTo>
                      <a:pt x="176" y="1"/>
                      <a:pt x="0" y="67"/>
                      <a:pt x="0" y="67"/>
                    </a:cubicBezTo>
                    <a:cubicBezTo>
                      <a:pt x="0" y="67"/>
                      <a:pt x="2392" y="289"/>
                      <a:pt x="3379" y="481"/>
                    </a:cubicBezTo>
                    <a:cubicBezTo>
                      <a:pt x="4367" y="672"/>
                      <a:pt x="7219" y="2185"/>
                      <a:pt x="8399" y="2695"/>
                    </a:cubicBezTo>
                    <a:cubicBezTo>
                      <a:pt x="9577" y="3205"/>
                      <a:pt x="9626" y="3029"/>
                      <a:pt x="11027" y="3523"/>
                    </a:cubicBezTo>
                    <a:cubicBezTo>
                      <a:pt x="12430" y="4018"/>
                      <a:pt x="14341" y="4352"/>
                      <a:pt x="15584" y="4401"/>
                    </a:cubicBezTo>
                    <a:cubicBezTo>
                      <a:pt x="15745" y="4407"/>
                      <a:pt x="15912" y="4409"/>
                      <a:pt x="16080" y="4409"/>
                    </a:cubicBezTo>
                    <a:cubicBezTo>
                      <a:pt x="17214" y="4409"/>
                      <a:pt x="18421" y="4289"/>
                      <a:pt x="18421" y="4289"/>
                    </a:cubicBezTo>
                    <a:cubicBezTo>
                      <a:pt x="18421" y="4289"/>
                      <a:pt x="14517" y="4209"/>
                      <a:pt x="11617" y="3316"/>
                    </a:cubicBezTo>
                    <a:cubicBezTo>
                      <a:pt x="8717" y="2425"/>
                      <a:pt x="5482" y="417"/>
                      <a:pt x="2996" y="145"/>
                    </a:cubicBezTo>
                    <a:cubicBezTo>
                      <a:pt x="1968" y="33"/>
                      <a:pt x="1278" y="1"/>
                      <a:pt x="822"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4"/>
              <p:cNvSpPr/>
              <p:nvPr/>
            </p:nvSpPr>
            <p:spPr>
              <a:xfrm>
                <a:off x="2706969" y="4580900"/>
                <a:ext cx="292586" cy="111174"/>
              </a:xfrm>
              <a:custGeom>
                <a:avLst/>
                <a:gdLst/>
                <a:ahLst/>
                <a:cxnLst/>
                <a:rect l="l" t="t" r="r" b="b"/>
                <a:pathLst>
                  <a:path w="7948" h="3020" extrusionOk="0">
                    <a:moveTo>
                      <a:pt x="4016" y="1"/>
                    </a:moveTo>
                    <a:cubicBezTo>
                      <a:pt x="3632" y="1"/>
                      <a:pt x="2967" y="608"/>
                      <a:pt x="2520" y="966"/>
                    </a:cubicBezTo>
                    <a:cubicBezTo>
                      <a:pt x="2072" y="1325"/>
                      <a:pt x="1049" y="2591"/>
                      <a:pt x="1" y="2731"/>
                    </a:cubicBezTo>
                    <a:lnTo>
                      <a:pt x="736" y="3019"/>
                    </a:lnTo>
                    <a:cubicBezTo>
                      <a:pt x="736" y="3019"/>
                      <a:pt x="1235" y="2961"/>
                      <a:pt x="2270" y="2002"/>
                    </a:cubicBezTo>
                    <a:cubicBezTo>
                      <a:pt x="3306" y="1043"/>
                      <a:pt x="3593" y="641"/>
                      <a:pt x="4035" y="602"/>
                    </a:cubicBezTo>
                    <a:cubicBezTo>
                      <a:pt x="4038" y="602"/>
                      <a:pt x="4041" y="602"/>
                      <a:pt x="4045" y="602"/>
                    </a:cubicBezTo>
                    <a:cubicBezTo>
                      <a:pt x="4502" y="602"/>
                      <a:pt x="6454" y="3000"/>
                      <a:pt x="7675" y="3000"/>
                    </a:cubicBezTo>
                    <a:cubicBezTo>
                      <a:pt x="7689" y="3000"/>
                      <a:pt x="7703" y="3000"/>
                      <a:pt x="7717" y="2999"/>
                    </a:cubicBezTo>
                    <a:lnTo>
                      <a:pt x="7947" y="2846"/>
                    </a:lnTo>
                    <a:cubicBezTo>
                      <a:pt x="7947" y="2846"/>
                      <a:pt x="6317" y="1542"/>
                      <a:pt x="5532" y="851"/>
                    </a:cubicBezTo>
                    <a:cubicBezTo>
                      <a:pt x="4745" y="161"/>
                      <a:pt x="4399" y="1"/>
                      <a:pt x="4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4"/>
              <p:cNvSpPr/>
              <p:nvPr/>
            </p:nvSpPr>
            <p:spPr>
              <a:xfrm>
                <a:off x="1699660" y="4676466"/>
                <a:ext cx="2314696" cy="86325"/>
              </a:xfrm>
              <a:custGeom>
                <a:avLst/>
                <a:gdLst/>
                <a:ahLst/>
                <a:cxnLst/>
                <a:rect l="l" t="t" r="r" b="b"/>
                <a:pathLst>
                  <a:path w="62878" h="2345" extrusionOk="0">
                    <a:moveTo>
                      <a:pt x="28061" y="0"/>
                    </a:moveTo>
                    <a:lnTo>
                      <a:pt x="71" y="1324"/>
                    </a:lnTo>
                    <a:lnTo>
                      <a:pt x="1" y="2333"/>
                    </a:lnTo>
                    <a:lnTo>
                      <a:pt x="27485" y="1112"/>
                    </a:lnTo>
                    <a:cubicBezTo>
                      <a:pt x="27485" y="1112"/>
                      <a:pt x="29237" y="2344"/>
                      <a:pt x="31239" y="2344"/>
                    </a:cubicBezTo>
                    <a:cubicBezTo>
                      <a:pt x="31306" y="2344"/>
                      <a:pt x="31372" y="2343"/>
                      <a:pt x="31439" y="2340"/>
                    </a:cubicBezTo>
                    <a:cubicBezTo>
                      <a:pt x="31506" y="2343"/>
                      <a:pt x="31572" y="2344"/>
                      <a:pt x="31639" y="2344"/>
                    </a:cubicBezTo>
                    <a:cubicBezTo>
                      <a:pt x="33640" y="2344"/>
                      <a:pt x="35392" y="1112"/>
                      <a:pt x="35392" y="1112"/>
                    </a:cubicBezTo>
                    <a:lnTo>
                      <a:pt x="62877" y="2333"/>
                    </a:lnTo>
                    <a:lnTo>
                      <a:pt x="62877" y="2333"/>
                    </a:lnTo>
                    <a:lnTo>
                      <a:pt x="62806" y="1324"/>
                    </a:lnTo>
                    <a:lnTo>
                      <a:pt x="34816" y="0"/>
                    </a:lnTo>
                    <a:cubicBezTo>
                      <a:pt x="33807" y="1070"/>
                      <a:pt x="32252" y="1178"/>
                      <a:pt x="31662" y="1178"/>
                    </a:cubicBezTo>
                    <a:cubicBezTo>
                      <a:pt x="31565" y="1178"/>
                      <a:pt x="31494" y="1175"/>
                      <a:pt x="31456" y="1173"/>
                    </a:cubicBezTo>
                    <a:lnTo>
                      <a:pt x="31456" y="1170"/>
                    </a:lnTo>
                    <a:cubicBezTo>
                      <a:pt x="31456" y="1170"/>
                      <a:pt x="31446" y="1172"/>
                      <a:pt x="31439" y="1172"/>
                    </a:cubicBezTo>
                    <a:cubicBezTo>
                      <a:pt x="31430" y="1172"/>
                      <a:pt x="31422" y="1170"/>
                      <a:pt x="31422" y="1170"/>
                    </a:cubicBezTo>
                    <a:lnTo>
                      <a:pt x="31422" y="1173"/>
                    </a:lnTo>
                    <a:cubicBezTo>
                      <a:pt x="31384" y="1175"/>
                      <a:pt x="31313" y="1178"/>
                      <a:pt x="31215" y="1178"/>
                    </a:cubicBezTo>
                    <a:cubicBezTo>
                      <a:pt x="30625" y="1178"/>
                      <a:pt x="29069" y="1070"/>
                      <a:pt x="280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4"/>
              <p:cNvSpPr/>
              <p:nvPr/>
            </p:nvSpPr>
            <p:spPr>
              <a:xfrm>
                <a:off x="2493713" y="4487579"/>
                <a:ext cx="88939" cy="179350"/>
              </a:xfrm>
              <a:custGeom>
                <a:avLst/>
                <a:gdLst/>
                <a:ahLst/>
                <a:cxnLst/>
                <a:rect l="l" t="t" r="r" b="b"/>
                <a:pathLst>
                  <a:path w="2416" h="4872" extrusionOk="0">
                    <a:moveTo>
                      <a:pt x="575" y="1"/>
                    </a:moveTo>
                    <a:cubicBezTo>
                      <a:pt x="380" y="1"/>
                      <a:pt x="186" y="13"/>
                      <a:pt x="1" y="43"/>
                    </a:cubicBezTo>
                    <a:lnTo>
                      <a:pt x="125" y="4871"/>
                    </a:lnTo>
                    <a:lnTo>
                      <a:pt x="1418" y="3470"/>
                    </a:lnTo>
                    <a:lnTo>
                      <a:pt x="2352" y="4747"/>
                    </a:lnTo>
                    <a:lnTo>
                      <a:pt x="2415" y="276"/>
                    </a:lnTo>
                    <a:cubicBezTo>
                      <a:pt x="2415" y="276"/>
                      <a:pt x="1492" y="1"/>
                      <a:pt x="5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24"/>
            <p:cNvGrpSpPr/>
            <p:nvPr/>
          </p:nvGrpSpPr>
          <p:grpSpPr>
            <a:xfrm>
              <a:off x="7489534" y="3525783"/>
              <a:ext cx="832949" cy="1367445"/>
              <a:chOff x="3170406" y="1633711"/>
              <a:chExt cx="373352" cy="612929"/>
            </a:xfrm>
          </p:grpSpPr>
          <p:sp>
            <p:nvSpPr>
              <p:cNvPr id="256" name="Google Shape;256;p24"/>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4"/>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4"/>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4"/>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4"/>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4"/>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4"/>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4"/>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 name="Google Shape;268;p25"/>
          <p:cNvSpPr txBox="1">
            <a:spLocks noGrp="1"/>
          </p:cNvSpPr>
          <p:nvPr>
            <p:ph type="title"/>
          </p:nvPr>
        </p:nvSpPr>
        <p:spPr>
          <a:xfrm>
            <a:off x="386045" y="255062"/>
            <a:ext cx="5196253" cy="18975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5400" b="1" smtClean="0">
                <a:solidFill>
                  <a:schemeClr val="tx2">
                    <a:lumMod val="75000"/>
                  </a:schemeClr>
                </a:solidFill>
                <a:latin typeface="+mn-lt"/>
              </a:rPr>
              <a:t>VẬN DỤNG</a:t>
            </a:r>
            <a:endParaRPr sz="5400" b="1" dirty="0">
              <a:solidFill>
                <a:schemeClr val="tx2">
                  <a:lumMod val="75000"/>
                </a:schemeClr>
              </a:solidFill>
              <a:latin typeface="+mn-lt"/>
            </a:endParaRPr>
          </a:p>
        </p:txBody>
      </p:sp>
      <p:sp>
        <p:nvSpPr>
          <p:cNvPr id="74" name="Rectangle 73"/>
          <p:cNvSpPr/>
          <p:nvPr/>
        </p:nvSpPr>
        <p:spPr>
          <a:xfrm>
            <a:off x="514541" y="2201632"/>
            <a:ext cx="4939259" cy="101566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1" u="none" strike="noStrike" kern="0" cap="none" spc="0" normalizeH="0" baseline="0" noProof="0">
                <a:ln>
                  <a:noFill/>
                </a:ln>
                <a:solidFill>
                  <a:srgbClr val="024581"/>
                </a:solidFill>
                <a:effectLst/>
                <a:uLnTx/>
                <a:uFillTx/>
                <a:latin typeface="Arial"/>
                <a:cs typeface="Arial"/>
                <a:sym typeface="Arial"/>
              </a:rPr>
              <a:t>Sử dụng phần mềm GeoGebra, </a:t>
            </a:r>
            <a:endParaRPr kumimoji="0" lang="en-US" sz="2000" b="0" i="1" u="none" strike="noStrike" kern="0" cap="none" spc="0" normalizeH="0" baseline="0" noProof="0" smtClean="0">
              <a:ln>
                <a:noFill/>
              </a:ln>
              <a:solidFill>
                <a:srgbClr val="024581"/>
              </a:solidFill>
              <a:effectLst/>
              <a:uLnTx/>
              <a:uFillTx/>
              <a:latin typeface="Arial"/>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1" u="none" strike="noStrike" kern="0" cap="none" spc="0" normalizeH="0" baseline="0" noProof="0" smtClean="0">
                <a:ln>
                  <a:noFill/>
                </a:ln>
                <a:solidFill>
                  <a:srgbClr val="024581"/>
                </a:solidFill>
                <a:effectLst/>
                <a:uLnTx/>
                <a:uFillTx/>
                <a:latin typeface="Arial"/>
                <a:cs typeface="Arial"/>
                <a:sym typeface="Arial"/>
              </a:rPr>
              <a:t>hãy </a:t>
            </a:r>
            <a:r>
              <a:rPr kumimoji="0" lang="en-US" sz="2000" b="0" i="1" u="none" strike="noStrike" kern="0" cap="none" spc="0" normalizeH="0" baseline="0" noProof="0">
                <a:ln>
                  <a:noFill/>
                </a:ln>
                <a:solidFill>
                  <a:srgbClr val="024581"/>
                </a:solidFill>
                <a:effectLst/>
                <a:uLnTx/>
                <a:uFillTx/>
                <a:latin typeface="Arial"/>
                <a:cs typeface="Arial"/>
                <a:sym typeface="Arial"/>
              </a:rPr>
              <a:t>thực hiện các yêu cầu sau đây.</a:t>
            </a:r>
            <a:endParaRPr kumimoji="0" lang="en-US" sz="2000" b="0" i="0" u="none" strike="noStrike" kern="0" cap="none" spc="0" normalizeH="0" baseline="0" noProof="0">
              <a:ln>
                <a:noFill/>
              </a:ln>
              <a:solidFill>
                <a:srgbClr val="024581"/>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18569" y="245017"/>
            <a:ext cx="2884989" cy="570015"/>
            <a:chOff x="3372592" y="249382"/>
            <a:chExt cx="2576946" cy="570015"/>
          </a:xfrm>
        </p:grpSpPr>
        <p:sp>
          <p:nvSpPr>
            <p:cNvPr id="3" name="Round Same Side Corner Rectangle 2"/>
            <p:cNvSpPr/>
            <p:nvPr/>
          </p:nvSpPr>
          <p:spPr>
            <a:xfrm flipV="1">
              <a:off x="3372592" y="249382"/>
              <a:ext cx="2576946" cy="570015"/>
            </a:xfrm>
            <a:prstGeom prst="round2SameRect">
              <a:avLst>
                <a:gd name="adj1" fmla="val 31250"/>
                <a:gd name="adj2" fmla="val 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420093" y="334334"/>
              <a:ext cx="2481943" cy="400110"/>
            </a:xfrm>
            <a:prstGeom prst="rect">
              <a:avLst/>
            </a:prstGeom>
            <a:noFill/>
          </p:spPr>
          <p:txBody>
            <a:bodyPr wrap="square" rtlCol="0">
              <a:spAutoFit/>
            </a:bodyPr>
            <a:lstStyle/>
            <a:p>
              <a:pPr lvl="0" algn="ctr">
                <a:defRPr/>
              </a:pPr>
              <a:r>
                <a:rPr lang="en-US" sz="2000" b="1"/>
                <a:t>Bài </a:t>
              </a:r>
              <a:r>
                <a:rPr lang="en-US" sz="2000" b="1" smtClean="0"/>
                <a:t>3 </a:t>
              </a:r>
              <a:r>
                <a:rPr lang="vi-VN" sz="2000" b="1"/>
                <a:t>(SGK - tr.1</a:t>
              </a:r>
              <a:r>
                <a:rPr lang="en-US" sz="2000" b="1"/>
                <a:t>14</a:t>
              </a:r>
              <a:r>
                <a:rPr lang="vi-VN" sz="2000" b="1"/>
                <a:t>)</a:t>
              </a:r>
              <a:endParaRPr lang="en-US" sz="2000"/>
            </a:p>
          </p:txBody>
        </p:sp>
      </p:grpSp>
      <p:sp>
        <p:nvSpPr>
          <p:cNvPr id="6" name="Rectangle 5"/>
          <p:cNvSpPr/>
          <p:nvPr/>
        </p:nvSpPr>
        <p:spPr>
          <a:xfrm>
            <a:off x="547563" y="946701"/>
            <a:ext cx="4807074" cy="507831"/>
          </a:xfrm>
          <a:prstGeom prst="rect">
            <a:avLst/>
          </a:prstGeom>
        </p:spPr>
        <p:txBody>
          <a:bodyPr wrap="square">
            <a:spAutoFit/>
          </a:bodyPr>
          <a:lstStyle/>
          <a:p>
            <a:pPr algn="just">
              <a:lnSpc>
                <a:spcPct val="150000"/>
              </a:lnSpc>
            </a:pPr>
            <a:r>
              <a:rPr lang="vi-VN" sz="1800"/>
              <a:t>Phân tích các đa thức sau thành nhân tử:</a:t>
            </a:r>
            <a:endParaRPr lang="en-US" sz="1800"/>
          </a:p>
        </p:txBody>
      </p:sp>
      <p:pic>
        <p:nvPicPr>
          <p:cNvPr id="12" name="Picture 11"/>
          <p:cNvPicPr>
            <a:picLocks noChangeAspect="1"/>
          </p:cNvPicPr>
          <p:nvPr/>
        </p:nvPicPr>
        <p:blipFill>
          <a:blip r:embed="rId2"/>
          <a:stretch>
            <a:fillRect/>
          </a:stretch>
        </p:blipFill>
        <p:spPr>
          <a:xfrm>
            <a:off x="1630277" y="245017"/>
            <a:ext cx="893230" cy="830246"/>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547563" y="1523933"/>
                <a:ext cx="3183692" cy="369332"/>
              </a:xfrm>
              <a:prstGeom prst="rect">
                <a:avLst/>
              </a:prstGeom>
            </p:spPr>
            <p:txBody>
              <a:bodyPr wrap="none">
                <a:spAutoFit/>
              </a:bodyPr>
              <a:lstStyle/>
              <a:p>
                <a:r>
                  <a:rPr lang="en-US" sz="1800" smtClean="0">
                    <a:ea typeface="Calibri" panose="020F0502020204030204" pitchFamily="34" charset="0"/>
                    <a:cs typeface="Times New Roman" panose="02020603050405020304" pitchFamily="18" charset="0"/>
                  </a:rPr>
                  <a:t>a) </a:t>
                </a:r>
                <a14:m>
                  <m:oMath xmlns:m="http://schemas.openxmlformats.org/officeDocument/2006/math">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𝑥</m:t>
                        </m:r>
                      </m:e>
                      <m:sup>
                        <m:r>
                          <a:rPr lang="fr-FR" sz="1800" i="1" baseline="30000">
                            <a:latin typeface="Cambria Math" panose="02040503050406030204" pitchFamily="18" charset="0"/>
                            <a:ea typeface="Calibri" panose="020F0502020204030204" pitchFamily="34" charset="0"/>
                            <a:cs typeface="Times New Roman" panose="02020603050405020304" pitchFamily="18" charset="0"/>
                          </a:rPr>
                          <m:t>4</m:t>
                        </m:r>
                      </m:sup>
                    </m:sSup>
                    <m:r>
                      <a:rPr lang="fr-FR" sz="1800" i="1">
                        <a:latin typeface="Cambria Math" panose="02040503050406030204" pitchFamily="18" charset="0"/>
                        <a:ea typeface="Calibri" panose="020F0502020204030204" pitchFamily="34" charset="0"/>
                        <a:cs typeface="Times New Roman" panose="02020603050405020304" pitchFamily="18" charset="0"/>
                      </a:rPr>
                      <m:t> – 4</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𝑥</m:t>
                        </m:r>
                      </m:e>
                      <m:sup>
                        <m:r>
                          <a:rPr lang="fr-FR" sz="1800" i="1" baseline="30000">
                            <a:latin typeface="Cambria Math" panose="02040503050406030204" pitchFamily="18" charset="0"/>
                            <a:ea typeface="Calibri" panose="020F0502020204030204" pitchFamily="34" charset="0"/>
                            <a:cs typeface="Times New Roman" panose="02020603050405020304" pitchFamily="18" charset="0"/>
                          </a:rPr>
                          <m:t>3</m:t>
                        </m:r>
                      </m:sup>
                    </m:sSup>
                    <m:r>
                      <a:rPr lang="fr-FR" sz="1800" i="1">
                        <a:latin typeface="Cambria Math" panose="02040503050406030204" pitchFamily="18" charset="0"/>
                        <a:ea typeface="Calibri" panose="020F0502020204030204" pitchFamily="34" charset="0"/>
                        <a:cs typeface="Times New Roman" panose="02020603050405020304" pitchFamily="18" charset="0"/>
                      </a:rPr>
                      <m:t> – 7</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𝑥</m:t>
                        </m:r>
                      </m:e>
                      <m:sup>
                        <m:r>
                          <a:rPr lang="fr-FR" sz="1800" i="1" baseline="30000">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latin typeface="Cambria Math" panose="02040503050406030204" pitchFamily="18" charset="0"/>
                        <a:ea typeface="Calibri" panose="020F0502020204030204" pitchFamily="34" charset="0"/>
                        <a:cs typeface="Times New Roman" panose="02020603050405020304" pitchFamily="18" charset="0"/>
                      </a:rPr>
                      <m:t> + 8</m:t>
                    </m:r>
                    <m:r>
                      <a:rPr lang="fr-FR" sz="1800" i="1">
                        <a:latin typeface="Cambria Math" panose="02040503050406030204" pitchFamily="18" charset="0"/>
                        <a:ea typeface="Calibri" panose="020F0502020204030204" pitchFamily="34" charset="0"/>
                        <a:cs typeface="Times New Roman" panose="02020603050405020304" pitchFamily="18" charset="0"/>
                      </a:rPr>
                      <m:t>𝑥</m:t>
                    </m:r>
                    <m:r>
                      <a:rPr lang="fr-FR" sz="1800" i="1">
                        <a:latin typeface="Cambria Math" panose="02040503050406030204" pitchFamily="18" charset="0"/>
                        <a:ea typeface="Calibri" panose="020F0502020204030204" pitchFamily="34" charset="0"/>
                        <a:cs typeface="Times New Roman" panose="02020603050405020304" pitchFamily="18" charset="0"/>
                      </a:rPr>
                      <m:t> + 10</m:t>
                    </m:r>
                  </m:oMath>
                </a14:m>
                <a:r>
                  <a:rPr lang="fr-FR" sz="1800">
                    <a:latin typeface="+mn-lt"/>
                    <a:ea typeface="Calibri" panose="020F0502020204030204" pitchFamily="34" charset="0"/>
                  </a:rPr>
                  <a:t> </a:t>
                </a:r>
                <a:endParaRPr lang="en-US" sz="1800">
                  <a:latin typeface="+mn-lt"/>
                </a:endParaRPr>
              </a:p>
            </p:txBody>
          </p:sp>
        </mc:Choice>
        <mc:Fallback xmlns="">
          <p:sp>
            <p:nvSpPr>
              <p:cNvPr id="13" name="Rectangle 12"/>
              <p:cNvSpPr>
                <a:spLocks noRot="1" noChangeAspect="1" noMove="1" noResize="1" noEditPoints="1" noAdjustHandles="1" noChangeArrowheads="1" noChangeShapeType="1" noTextEdit="1"/>
              </p:cNvSpPr>
              <p:nvPr/>
            </p:nvSpPr>
            <p:spPr>
              <a:xfrm>
                <a:off x="547563" y="1523933"/>
                <a:ext cx="3183692" cy="369332"/>
              </a:xfrm>
              <a:prstGeom prst="rect">
                <a:avLst/>
              </a:prstGeom>
              <a:blipFill>
                <a:blip r:embed="rId3"/>
                <a:stretch>
                  <a:fillRect l="-1724"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949430" y="1523933"/>
                <a:ext cx="3311548" cy="369332"/>
              </a:xfrm>
              <a:prstGeom prst="rect">
                <a:avLst/>
              </a:prstGeom>
            </p:spPr>
            <p:txBody>
              <a:bodyPr wrap="none">
                <a:spAutoFit/>
              </a:bodyPr>
              <a:lstStyle/>
              <a:p>
                <a:r>
                  <a:rPr lang="en-US" sz="1800" smtClean="0">
                    <a:ea typeface="Calibri" panose="020F0502020204030204" pitchFamily="34" charset="0"/>
                    <a:cs typeface="Times New Roman" panose="02020603050405020304" pitchFamily="18" charset="0"/>
                  </a:rPr>
                  <a:t>b) </a:t>
                </a:r>
                <a14:m>
                  <m:oMath xmlns:m="http://schemas.openxmlformats.org/officeDocument/2006/math">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r>
                              <a:rPr lang="fr-FR" sz="1800" i="1">
                                <a:latin typeface="Cambria Math" panose="02040503050406030204" pitchFamily="18" charset="0"/>
                                <a:ea typeface="Calibri" panose="020F0502020204030204" pitchFamily="34" charset="0"/>
                                <a:cs typeface="Times New Roman" panose="02020603050405020304" pitchFamily="18" charset="0"/>
                              </a:rPr>
                              <m:t>𝑥</m:t>
                            </m:r>
                            <m:r>
                              <a:rPr lang="fr-FR" sz="1800" i="1">
                                <a:latin typeface="Cambria Math" panose="02040503050406030204" pitchFamily="18" charset="0"/>
                                <a:ea typeface="Calibri" panose="020F0502020204030204" pitchFamily="34" charset="0"/>
                                <a:cs typeface="Times New Roman" panose="02020603050405020304" pitchFamily="18" charset="0"/>
                              </a:rPr>
                              <m:t> + </m:t>
                            </m:r>
                            <m:r>
                              <a:rPr lang="fr-FR" sz="1800" i="1">
                                <a:latin typeface="Cambria Math" panose="02040503050406030204" pitchFamily="18" charset="0"/>
                                <a:ea typeface="Calibri" panose="020F0502020204030204" pitchFamily="34" charset="0"/>
                                <a:cs typeface="Times New Roman" panose="02020603050405020304" pitchFamily="18" charset="0"/>
                              </a:rPr>
                              <m:t>𝑦</m:t>
                            </m:r>
                            <m:r>
                              <a:rPr lang="fr-FR" sz="1800" i="1">
                                <a:latin typeface="Cambria Math" panose="02040503050406030204" pitchFamily="18" charset="0"/>
                                <a:ea typeface="Calibri" panose="020F0502020204030204" pitchFamily="34" charset="0"/>
                                <a:cs typeface="Times New Roman" panose="02020603050405020304" pitchFamily="18" charset="0"/>
                              </a:rPr>
                              <m:t> + </m:t>
                            </m:r>
                            <m:r>
                              <a:rPr lang="fr-FR" sz="1800" i="1">
                                <a:latin typeface="Cambria Math" panose="02040503050406030204" pitchFamily="18" charset="0"/>
                                <a:ea typeface="Calibri" panose="020F0502020204030204" pitchFamily="34" charset="0"/>
                                <a:cs typeface="Times New Roman" panose="02020603050405020304" pitchFamily="18" charset="0"/>
                              </a:rPr>
                              <m:t>𝑧</m:t>
                            </m:r>
                          </m:e>
                        </m:d>
                      </m:e>
                      <m:sup>
                        <m:r>
                          <a:rPr lang="fr-FR" sz="1800" i="1" baseline="30000">
                            <a:latin typeface="Cambria Math" panose="02040503050406030204" pitchFamily="18" charset="0"/>
                            <a:ea typeface="Calibri" panose="020F0502020204030204" pitchFamily="34" charset="0"/>
                            <a:cs typeface="Times New Roman" panose="02020603050405020304" pitchFamily="18" charset="0"/>
                          </a:rPr>
                          <m:t>3</m:t>
                        </m:r>
                      </m:sup>
                    </m:sSup>
                    <m:r>
                      <a:rPr lang="fr-FR" sz="1800" i="1">
                        <a:latin typeface="Cambria Math" panose="02040503050406030204" pitchFamily="18" charset="0"/>
                        <a:ea typeface="Calibri" panose="020F0502020204030204" pitchFamily="34" charset="0"/>
                        <a:cs typeface="Times New Roman" panose="02020603050405020304" pitchFamily="18" charset="0"/>
                      </a:rPr>
                      <m:t> – </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𝑥</m:t>
                        </m:r>
                      </m:e>
                      <m:sup>
                        <m:r>
                          <a:rPr lang="fr-FR" sz="1800" i="1" baseline="30000">
                            <a:latin typeface="Cambria Math" panose="02040503050406030204" pitchFamily="18" charset="0"/>
                            <a:ea typeface="Calibri" panose="020F0502020204030204" pitchFamily="34" charset="0"/>
                            <a:cs typeface="Times New Roman" panose="02020603050405020304" pitchFamily="18" charset="0"/>
                          </a:rPr>
                          <m:t>3</m:t>
                        </m:r>
                      </m:sup>
                    </m:sSup>
                    <m:r>
                      <a:rPr lang="fr-FR" sz="1800" i="1">
                        <a:latin typeface="Cambria Math" panose="02040503050406030204" pitchFamily="18" charset="0"/>
                        <a:ea typeface="Calibri" panose="020F0502020204030204" pitchFamily="34" charset="0"/>
                        <a:cs typeface="Times New Roman" panose="02020603050405020304" pitchFamily="18" charset="0"/>
                      </a:rPr>
                      <m:t> – </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𝑦</m:t>
                        </m:r>
                      </m:e>
                      <m:sup>
                        <m:r>
                          <a:rPr lang="fr-FR" sz="1800" i="1" baseline="30000">
                            <a:latin typeface="Cambria Math" panose="02040503050406030204" pitchFamily="18" charset="0"/>
                            <a:ea typeface="Calibri" panose="020F0502020204030204" pitchFamily="34" charset="0"/>
                            <a:cs typeface="Times New Roman" panose="02020603050405020304" pitchFamily="18" charset="0"/>
                          </a:rPr>
                          <m:t>3</m:t>
                        </m:r>
                      </m:sup>
                    </m:sSup>
                    <m:r>
                      <a:rPr lang="fr-FR" sz="1800" i="1">
                        <a:latin typeface="Cambria Math" panose="02040503050406030204" pitchFamily="18" charset="0"/>
                        <a:ea typeface="Calibri" panose="020F0502020204030204" pitchFamily="34" charset="0"/>
                        <a:cs typeface="Times New Roman" panose="02020603050405020304" pitchFamily="18" charset="0"/>
                      </a:rPr>
                      <m:t> – </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𝑧</m:t>
                        </m:r>
                      </m:e>
                      <m:sup>
                        <m:r>
                          <a:rPr lang="fr-FR" sz="1800" i="1" baseline="30000">
                            <a:latin typeface="Cambria Math" panose="02040503050406030204" pitchFamily="18" charset="0"/>
                            <a:ea typeface="Calibri" panose="020F0502020204030204" pitchFamily="34" charset="0"/>
                            <a:cs typeface="Times New Roman" panose="02020603050405020304" pitchFamily="18" charset="0"/>
                          </a:rPr>
                          <m:t>3</m:t>
                        </m:r>
                      </m:sup>
                    </m:sSup>
                  </m:oMath>
                </a14:m>
                <a:r>
                  <a:rPr lang="fr-FR" sz="1800">
                    <a:latin typeface="Times New Roman" panose="02020603050405020304" pitchFamily="18" charset="0"/>
                    <a:ea typeface="Calibri" panose="020F0502020204030204" pitchFamily="34" charset="0"/>
                  </a:rPr>
                  <a:t> </a:t>
                </a:r>
                <a:endParaRPr lang="en-US" sz="1800"/>
              </a:p>
            </p:txBody>
          </p:sp>
        </mc:Choice>
        <mc:Fallback xmlns="">
          <p:sp>
            <p:nvSpPr>
              <p:cNvPr id="14" name="Rectangle 13"/>
              <p:cNvSpPr>
                <a:spLocks noRot="1" noChangeAspect="1" noMove="1" noResize="1" noEditPoints="1" noAdjustHandles="1" noChangeArrowheads="1" noChangeShapeType="1" noTextEdit="1"/>
              </p:cNvSpPr>
              <p:nvPr/>
            </p:nvSpPr>
            <p:spPr>
              <a:xfrm>
                <a:off x="4949430" y="1523933"/>
                <a:ext cx="3311548" cy="369332"/>
              </a:xfrm>
              <a:prstGeom prst="rect">
                <a:avLst/>
              </a:prstGeom>
              <a:blipFill>
                <a:blip r:embed="rId4"/>
                <a:stretch>
                  <a:fillRect l="-1657" t="-9836" b="-24590"/>
                </a:stretch>
              </a:blipFill>
            </p:spPr>
            <p:txBody>
              <a:bodyPr/>
              <a:lstStyle/>
              <a:p>
                <a:r>
                  <a:rPr lang="en-US">
                    <a:noFill/>
                  </a:rPr>
                  <a:t> </a:t>
                </a:r>
              </a:p>
            </p:txBody>
          </p:sp>
        </mc:Fallback>
      </mc:AlternateContent>
      <p:sp>
        <p:nvSpPr>
          <p:cNvPr id="15" name="Rectangle 14"/>
          <p:cNvSpPr/>
          <p:nvPr/>
        </p:nvSpPr>
        <p:spPr>
          <a:xfrm>
            <a:off x="574394" y="2403839"/>
            <a:ext cx="8052444" cy="1338828"/>
          </a:xfrm>
          <a:prstGeom prst="rect">
            <a:avLst/>
          </a:prstGeom>
        </p:spPr>
        <p:txBody>
          <a:bodyPr wrap="square">
            <a:spAutoFit/>
          </a:bodyPr>
          <a:lstStyle/>
          <a:p>
            <a:pPr algn="just">
              <a:lnSpc>
                <a:spcPct val="150000"/>
              </a:lnSpc>
            </a:pPr>
            <a:r>
              <a:rPr lang="fr-FR" sz="1800">
                <a:latin typeface="+mj-lt"/>
                <a:ea typeface="Calibri" panose="020F0502020204030204" pitchFamily="34" charset="0"/>
                <a:cs typeface="Times New Roman" panose="02020603050405020304" pitchFamily="18" charset="0"/>
              </a:rPr>
              <a:t>+ Sử dụng lệnh Factor(&lt;đa thức&gt;)</a:t>
            </a:r>
            <a:endParaRPr lang="en-US" sz="1800">
              <a:latin typeface="+mj-lt"/>
              <a:ea typeface="Arial" panose="020B0604020202020204" pitchFamily="34" charset="0"/>
              <a:cs typeface="Times New Roman" panose="02020603050405020304" pitchFamily="18" charset="0"/>
            </a:endParaRPr>
          </a:p>
          <a:p>
            <a:pPr algn="just">
              <a:lnSpc>
                <a:spcPct val="150000"/>
              </a:lnSpc>
            </a:pPr>
            <a:r>
              <a:rPr lang="fr-FR" sz="1800">
                <a:latin typeface="+mj-lt"/>
                <a:ea typeface="Calibri" panose="020F0502020204030204" pitchFamily="34" charset="0"/>
                <a:cs typeface="Times New Roman" panose="02020603050405020304" pitchFamily="18" charset="0"/>
              </a:rPr>
              <a:t>+ Nhập biểu thức trên dòng lệnh của cửa sổ CAS sau đó nhấn Enter, kết quả sẽ được hiển thị ngay bên dưới.</a:t>
            </a:r>
            <a:endParaRPr lang="en-US" sz="1800">
              <a:effectLst/>
              <a:latin typeface="+mj-lt"/>
              <a:ea typeface="Arial" panose="020B0604020202020204" pitchFamily="34" charset="0"/>
              <a:cs typeface="Times New Roman" panose="02020603050405020304" pitchFamily="18" charset="0"/>
            </a:endParaRPr>
          </a:p>
        </p:txBody>
      </p:sp>
      <p:pic>
        <p:nvPicPr>
          <p:cNvPr id="18" name="Picture 17"/>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Lst>
          </a:blip>
          <a:stretch>
            <a:fillRect/>
          </a:stretch>
        </p:blipFill>
        <p:spPr>
          <a:xfrm>
            <a:off x="675736" y="3896370"/>
            <a:ext cx="3082351" cy="788887"/>
          </a:xfrm>
          <a:prstGeom prst="rect">
            <a:avLst/>
          </a:prstGeom>
        </p:spPr>
      </p:pic>
      <p:pic>
        <p:nvPicPr>
          <p:cNvPr id="19" name="Picture 18"/>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contrast="-20000"/>
                    </a14:imgEffect>
                  </a14:imgLayer>
                </a14:imgProps>
              </a:ext>
            </a:extLst>
          </a:blip>
          <a:stretch>
            <a:fillRect/>
          </a:stretch>
        </p:blipFill>
        <p:spPr>
          <a:xfrm>
            <a:off x="5164796" y="3896369"/>
            <a:ext cx="3123014" cy="788887"/>
          </a:xfrm>
          <a:prstGeom prst="rect">
            <a:avLst/>
          </a:prstGeom>
        </p:spPr>
      </p:pic>
      <p:sp>
        <p:nvSpPr>
          <p:cNvPr id="20" name="Rectangle 19"/>
          <p:cNvSpPr/>
          <p:nvPr/>
        </p:nvSpPr>
        <p:spPr>
          <a:xfrm>
            <a:off x="4312249" y="1944694"/>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024581">
                    <a:lumMod val="75000"/>
                  </a:srgbClr>
                </a:solidFill>
                <a:effectLst/>
                <a:uLnTx/>
                <a:uFillTx/>
                <a:latin typeface="Arial"/>
                <a:cs typeface="Arial"/>
                <a:sym typeface="Arial"/>
              </a:rPr>
              <a:t>Giải:</a:t>
            </a:r>
            <a:endParaRPr kumimoji="0" lang="en-US" sz="1800" b="1" i="1" u="sng" strike="noStrike" kern="0" cap="none" spc="0" normalizeH="0" baseline="0" noProof="0">
              <a:ln>
                <a:noFill/>
              </a:ln>
              <a:solidFill>
                <a:srgbClr val="024581">
                  <a:lumMod val="75000"/>
                </a:srgbClr>
              </a:solidFill>
              <a:effectLst/>
              <a:uLnTx/>
              <a:uFillTx/>
              <a:latin typeface="Arial"/>
              <a:cs typeface="Arial"/>
              <a:sym typeface="Arial"/>
            </a:endParaRPr>
          </a:p>
        </p:txBody>
      </p:sp>
      <p:pic>
        <p:nvPicPr>
          <p:cNvPr id="21" name="Picture 20"/>
          <p:cNvPicPr>
            <a:picLocks noChangeAspect="1"/>
          </p:cNvPicPr>
          <p:nvPr/>
        </p:nvPicPr>
        <p:blipFill>
          <a:blip r:embed="rId9"/>
          <a:stretch>
            <a:fillRect/>
          </a:stretch>
        </p:blipFill>
        <p:spPr>
          <a:xfrm rot="17041437">
            <a:off x="8341123" y="2026458"/>
            <a:ext cx="571430" cy="795290"/>
          </a:xfrm>
          <a:prstGeom prst="rect">
            <a:avLst/>
          </a:prstGeom>
        </p:spPr>
      </p:pic>
    </p:spTree>
    <p:extLst>
      <p:ext uri="{BB962C8B-B14F-4D97-AF65-F5344CB8AC3E}">
        <p14:creationId xmlns:p14="http://schemas.microsoft.com/office/powerpoint/2010/main" val="169300655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fade">
                                      <p:cBhvr>
                                        <p:cTn id="34" dur="500"/>
                                        <p:tgtEl>
                                          <p:spTgt spid="15">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animEffect transition="in" filter="fade">
                                      <p:cBhvr>
                                        <p:cTn id="37" dur="500"/>
                                        <p:tgtEl>
                                          <p:spTgt spid="15">
                                            <p:txEl>
                                              <p:pRg st="1" end="1"/>
                                            </p:txEl>
                                          </p:spTgt>
                                        </p:tgtEl>
                                      </p:cBhvr>
                                    </p:animEffect>
                                  </p:childTnLst>
                                </p:cTn>
                              </p:par>
                            </p:childTnLst>
                          </p:cTn>
                        </p:par>
                        <p:par>
                          <p:cTn id="38" fill="hold">
                            <p:stCondLst>
                              <p:cond delay="500"/>
                            </p:stCondLst>
                            <p:childTnLst>
                              <p:par>
                                <p:cTn id="39" presetID="53" presetClass="entr" presetSubtype="16"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par>
                                <p:cTn id="44" presetID="53" presetClass="entr" presetSubtype="16"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22" name="TextBox 21"/>
          <p:cNvSpPr txBox="1"/>
          <p:nvPr/>
        </p:nvSpPr>
        <p:spPr>
          <a:xfrm>
            <a:off x="2286938" y="302891"/>
            <a:ext cx="4798088" cy="553998"/>
          </a:xfrm>
          <a:prstGeom prst="rect">
            <a:avLst/>
          </a:prstGeom>
          <a:noFill/>
        </p:spPr>
        <p:txBody>
          <a:bodyPr wrap="square" rtlCol="0">
            <a:spAutoFit/>
          </a:bodyPr>
          <a:lstStyle/>
          <a:p>
            <a:pPr algn="ctr" defTabSz="457200">
              <a:buClrTx/>
            </a:pPr>
            <a:r>
              <a:rPr lang="vi-VN" sz="3000" b="1" kern="1200" dirty="0">
                <a:solidFill>
                  <a:srgbClr val="1B6A6D"/>
                </a:solidFill>
                <a:latin typeface="Arial" panose="020B0604020202020204" pitchFamily="34" charset="0"/>
                <a:ea typeface="+mn-ea"/>
                <a:cs typeface="Arial" panose="020B0604020202020204" pitchFamily="34" charset="0"/>
              </a:rPr>
              <a:t>KHỞI ĐỘNG</a:t>
            </a:r>
            <a:endParaRPr lang="en-US" sz="3000" b="1" kern="1200" dirty="0">
              <a:solidFill>
                <a:srgbClr val="1B6A6D"/>
              </a:solidFill>
              <a:latin typeface="Arial" panose="020B0604020202020204" pitchFamily="34" charset="0"/>
              <a:ea typeface="+mn-ea"/>
              <a:cs typeface="Arial" panose="020B0604020202020204" pitchFamily="34" charset="0"/>
            </a:endParaRPr>
          </a:p>
        </p:txBody>
      </p:sp>
      <p:sp>
        <p:nvSpPr>
          <p:cNvPr id="23" name="Rectangle 22"/>
          <p:cNvSpPr/>
          <p:nvPr/>
        </p:nvSpPr>
        <p:spPr>
          <a:xfrm>
            <a:off x="443171" y="870114"/>
            <a:ext cx="3703859" cy="877163"/>
          </a:xfrm>
          <a:prstGeom prst="rect">
            <a:avLst/>
          </a:prstGeom>
        </p:spPr>
        <p:txBody>
          <a:bodyPr wrap="square">
            <a:spAutoFit/>
          </a:bodyPr>
          <a:lstStyle/>
          <a:p>
            <a:pPr marL="285750" indent="-285750" algn="just" defTabSz="457200">
              <a:lnSpc>
                <a:spcPct val="150000"/>
              </a:lnSpc>
              <a:buClrTx/>
              <a:buFont typeface="Wingdings" panose="05000000000000000000" pitchFamily="2" charset="2"/>
              <a:buChar char="Ø"/>
            </a:pPr>
            <a:r>
              <a:rPr lang="en-US" sz="1700" i="1" kern="1200">
                <a:solidFill>
                  <a:prstClr val="black"/>
                </a:solidFill>
                <a:latin typeface="Arial" panose="020B0604020202020204" pitchFamily="34" charset="0"/>
                <a:ea typeface="+mn-ea"/>
                <a:cs typeface="Arial" panose="020B0604020202020204" pitchFamily="34" charset="0"/>
              </a:rPr>
              <a:t>Quan sát hình ảnh về phần mềm Geogebra</a:t>
            </a:r>
            <a:endParaRPr lang="en-US" sz="1700" kern="1200">
              <a:solidFill>
                <a:prstClr val="black"/>
              </a:solidFill>
              <a:latin typeface="Arial" panose="020B0604020202020204" pitchFamily="34" charset="0"/>
              <a:ea typeface="+mn-ea"/>
              <a:cs typeface="Arial" panose="020B0604020202020204" pitchFamily="34" charset="0"/>
            </a:endParaRPr>
          </a:p>
        </p:txBody>
      </p:sp>
      <p:pic>
        <p:nvPicPr>
          <p:cNvPr id="24" name="Picture 2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tretch>
            <a:fillRect/>
          </a:stretch>
        </p:blipFill>
        <p:spPr>
          <a:xfrm>
            <a:off x="4465863" y="984817"/>
            <a:ext cx="4149566" cy="37359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Rectangle 24"/>
          <p:cNvSpPr/>
          <p:nvPr/>
        </p:nvSpPr>
        <p:spPr>
          <a:xfrm>
            <a:off x="453482" y="1755441"/>
            <a:ext cx="3683239" cy="3046988"/>
          </a:xfrm>
          <a:prstGeom prst="rect">
            <a:avLst/>
          </a:prstGeom>
        </p:spPr>
        <p:txBody>
          <a:bodyPr wrap="square">
            <a:spAutoFit/>
          </a:bodyPr>
          <a:lstStyle/>
          <a:p>
            <a:pPr algn="just" defTabSz="457200">
              <a:lnSpc>
                <a:spcPct val="150000"/>
              </a:lnSpc>
              <a:spcBef>
                <a:spcPts val="300"/>
              </a:spcBef>
              <a:spcAft>
                <a:spcPts val="400"/>
              </a:spcAft>
              <a:buClrTx/>
            </a:pPr>
            <a:r>
              <a:rPr lang="nl-NL" sz="1600" kern="1200">
                <a:solidFill>
                  <a:prstClr val="black"/>
                </a:solidFill>
                <a:latin typeface="Arial" panose="020B0604020202020204" pitchFamily="34" charset="0"/>
                <a:ea typeface="Arial" panose="020B0604020202020204" pitchFamily="34" charset="0"/>
                <a:cs typeface="Arial" panose="020B0604020202020204" pitchFamily="34" charset="0"/>
              </a:rPr>
              <a:t>GeoGebra là một ứng dụng toán học miễn phí, được nhiều người trên thế giới sử dụng. Ứng dụng giúp người học về hình học, giải tích trở nên dễ dàng hơn. Ứng dụng cho phép bạn nhập các phương trình, toạ độ của bài toán và GeoGebra sẽ vẽ sơ đồ theo đề bài.</a:t>
            </a:r>
            <a:endParaRPr lang="en-US" sz="1600" kern="1200">
              <a:solidFill>
                <a:prstClr val="black"/>
              </a:solidFill>
              <a:latin typeface="Arial" panose="020B0604020202020204" pitchFamily="34" charset="0"/>
              <a:ea typeface="Arial" panose="020B0604020202020204" pitchFamily="34" charset="0"/>
              <a:cs typeface="Arial" panose="020B0604020202020204" pitchFamily="34" charset="0"/>
            </a:endParaRPr>
          </a:p>
        </p:txBody>
      </p:sp>
      <p:pic>
        <p:nvPicPr>
          <p:cNvPr id="26" name="Picture 25"/>
          <p:cNvPicPr>
            <a:picLocks noChangeAspect="1"/>
          </p:cNvPicPr>
          <p:nvPr/>
        </p:nvPicPr>
        <p:blipFill>
          <a:blip r:embed="rId5"/>
          <a:stretch>
            <a:fillRect/>
          </a:stretch>
        </p:blipFill>
        <p:spPr>
          <a:xfrm>
            <a:off x="176914" y="164242"/>
            <a:ext cx="688908" cy="597460"/>
          </a:xfrm>
          <a:prstGeom prst="rect">
            <a:avLst/>
          </a:prstGeom>
        </p:spPr>
      </p:pic>
    </p:spTree>
    <p:extLst>
      <p:ext uri="{BB962C8B-B14F-4D97-AF65-F5344CB8AC3E}">
        <p14:creationId xmlns:p14="http://schemas.microsoft.com/office/powerpoint/2010/main" val="422607059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randombar(horizontal)">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18569" y="245016"/>
            <a:ext cx="2884989" cy="495933"/>
            <a:chOff x="3372592" y="249381"/>
            <a:chExt cx="2576946" cy="495933"/>
          </a:xfrm>
        </p:grpSpPr>
        <p:sp>
          <p:nvSpPr>
            <p:cNvPr id="3" name="Round Same Side Corner Rectangle 2"/>
            <p:cNvSpPr/>
            <p:nvPr/>
          </p:nvSpPr>
          <p:spPr>
            <a:xfrm flipV="1">
              <a:off x="3372592" y="249381"/>
              <a:ext cx="2576946" cy="495933"/>
            </a:xfrm>
            <a:prstGeom prst="round2SameRect">
              <a:avLst>
                <a:gd name="adj1" fmla="val 31250"/>
                <a:gd name="adj2" fmla="val 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p:cNvSpPr txBox="1"/>
            <p:nvPr/>
          </p:nvSpPr>
          <p:spPr>
            <a:xfrm>
              <a:off x="3420093" y="334334"/>
              <a:ext cx="24819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Arial"/>
                  <a:cs typeface="Arial"/>
                  <a:sym typeface="Arial"/>
                </a:rPr>
                <a:t>Bài </a:t>
              </a:r>
              <a:r>
                <a:rPr kumimoji="0" lang="en-US" sz="2000" b="1" i="0" u="none" strike="noStrike" kern="0" cap="none" spc="0" normalizeH="0" baseline="0" noProof="0" smtClean="0">
                  <a:ln>
                    <a:noFill/>
                  </a:ln>
                  <a:solidFill>
                    <a:srgbClr val="000000"/>
                  </a:solidFill>
                  <a:effectLst/>
                  <a:uLnTx/>
                  <a:uFillTx/>
                  <a:latin typeface="Arial"/>
                  <a:cs typeface="Arial"/>
                  <a:sym typeface="Arial"/>
                </a:rPr>
                <a:t>4 </a:t>
              </a:r>
              <a:r>
                <a:rPr kumimoji="0" lang="vi-VN" sz="2000" b="1" i="0" u="none" strike="noStrike" kern="0" cap="none" spc="0" normalizeH="0" baseline="0" noProof="0">
                  <a:ln>
                    <a:noFill/>
                  </a:ln>
                  <a:solidFill>
                    <a:srgbClr val="000000"/>
                  </a:solidFill>
                  <a:effectLst/>
                  <a:uLnTx/>
                  <a:uFillTx/>
                  <a:latin typeface="Arial"/>
                  <a:cs typeface="Arial"/>
                  <a:sym typeface="Arial"/>
                </a:rPr>
                <a:t>(SGK - tr.1</a:t>
              </a:r>
              <a:r>
                <a:rPr kumimoji="0" lang="en-US" sz="2000" b="1" i="0" u="none" strike="noStrike" kern="0" cap="none" spc="0" normalizeH="0" baseline="0" noProof="0">
                  <a:ln>
                    <a:noFill/>
                  </a:ln>
                  <a:solidFill>
                    <a:srgbClr val="000000"/>
                  </a:solidFill>
                  <a:effectLst/>
                  <a:uLnTx/>
                  <a:uFillTx/>
                  <a:latin typeface="Arial"/>
                  <a:cs typeface="Arial"/>
                  <a:sym typeface="Arial"/>
                </a:rPr>
                <a:t>14</a:t>
              </a:r>
              <a:r>
                <a:rPr kumimoji="0" lang="vi-VN" sz="2000" b="1" i="0" u="none" strike="noStrike" kern="0" cap="none" spc="0" normalizeH="0" baseline="0" noProof="0">
                  <a:ln>
                    <a:noFill/>
                  </a:ln>
                  <a:solidFill>
                    <a:srgbClr val="000000"/>
                  </a:solidFill>
                  <a:effectLst/>
                  <a:uLnTx/>
                  <a:uFillTx/>
                  <a:latin typeface="Arial"/>
                  <a:cs typeface="Arial"/>
                  <a:sym typeface="Arial"/>
                </a:rPr>
                <a:t>)</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Rectangle 5"/>
          <p:cNvSpPr/>
          <p:nvPr/>
        </p:nvSpPr>
        <p:spPr>
          <a:xfrm>
            <a:off x="310659" y="804122"/>
            <a:ext cx="5163690" cy="46166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0" cap="none" spc="0" normalizeH="0" baseline="0" noProof="0">
                <a:ln>
                  <a:noFill/>
                </a:ln>
                <a:solidFill>
                  <a:srgbClr val="000000"/>
                </a:solidFill>
                <a:effectLst/>
                <a:uLnTx/>
                <a:uFillTx/>
                <a:latin typeface="Arial"/>
                <a:cs typeface="Arial"/>
                <a:sym typeface="Arial"/>
              </a:rPr>
              <a:t>Tìm thương và dư (nếu có) trong các phép chia sau:</a:t>
            </a:r>
            <a:endParaRPr kumimoji="0" lang="en-US" sz="1600" b="0" i="0" u="none" strike="noStrike" kern="0" cap="none" spc="0" normalizeH="0" baseline="0" noProof="0">
              <a:ln>
                <a:noFill/>
              </a:ln>
              <a:solidFill>
                <a:srgbClr val="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13" name="Rectangle 12"/>
              <p:cNvSpPr/>
              <p:nvPr/>
            </p:nvSpPr>
            <p:spPr>
              <a:xfrm>
                <a:off x="5178868" y="788197"/>
                <a:ext cx="3108287" cy="417165"/>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800"/>
                  </a:spcAft>
                  <a:buClr>
                    <a:srgbClr val="000000"/>
                  </a:buClr>
                  <a:buSzTx/>
                  <a:buFont typeface="Arial"/>
                  <a:buNone/>
                  <a:tabLst/>
                  <a:defRPr/>
                </a:pPr>
                <a:r>
                  <a:rPr kumimoji="0" lang="en-US" sz="1600" b="0" i="0" u="none" strike="noStrike" kern="0" cap="none" spc="0" normalizeH="0" baseline="0" noProof="0" smtClean="0">
                    <a:ln>
                      <a:noFill/>
                    </a:ln>
                    <a:solidFill>
                      <a:srgbClr val="000000"/>
                    </a:solidFill>
                    <a:effectLst/>
                    <a:uLnTx/>
                    <a:uFillTx/>
                    <a:ea typeface="Calibri" panose="020F0502020204030204" pitchFamily="34" charset="0"/>
                    <a:cs typeface="Times New Roman" panose="02020603050405020304" pitchFamily="18" charset="0"/>
                    <a:sym typeface="Arial"/>
                  </a:rPr>
                  <a:t>a) </a:t>
                </a:r>
                <a14:m>
                  <m:oMath xmlns:m="http://schemas.openxmlformats.org/officeDocument/2006/math">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sSup>
                      <m:s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fr-FR" sz="1600" b="0" i="1" u="none" strike="noStrike" kern="0" cap="none" spc="0" normalizeH="0" baseline="3000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sup>
                    </m:sSup>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 –9</m:t>
                    </m:r>
                    <m:sSup>
                      <m:s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fr-FR" sz="1600" b="0" i="1" u="none" strike="noStrike" kern="0" cap="none" spc="0" normalizeH="0" baseline="3000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sup>
                    </m:sSup>
                    <m:sSup>
                      <m:s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e>
                      <m:sup>
                        <m:r>
                          <a:rPr kumimoji="0" lang="fr-FR" sz="1600" b="0" i="1" u="none" strike="noStrike" kern="0" cap="none" spc="0" normalizeH="0" baseline="3000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m:t>
                    </m:r>
                    <m:sSup>
                      <m:s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fr-FR" sz="1600" b="0" i="1" u="none" strike="noStrike" kern="0" cap="none" spc="0" normalizeH="0" baseline="3000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sSup>
                      <m:s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e>
                      <m:sup>
                        <m:r>
                          <a:rPr kumimoji="0" lang="fr-FR" sz="1600" b="0" i="1" u="none" strike="noStrike" kern="0" cap="none" spc="0" normalizeH="0" baseline="3000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sSup>
                      <m:sSup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fr-FR" sz="1600" b="0" i="1" u="none" strike="noStrike" kern="0" cap="none" spc="0" normalizeH="0" baseline="3000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oMath>
                </a14:m>
                <a:endParaRPr kumimoji="0" lang="en-US" sz="1600" b="0" i="0" u="none" strike="noStrike" kern="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Times New Roman" panose="02020603050405020304" pitchFamily="18" charset="0"/>
                  <a:sym typeface="Arial"/>
                </a:endParaRPr>
              </a:p>
            </p:txBody>
          </p:sp>
        </mc:Choice>
        <mc:Fallback xmlns="">
          <p:sp>
            <p:nvSpPr>
              <p:cNvPr id="13" name="Rectangle 12"/>
              <p:cNvSpPr>
                <a:spLocks noRot="1" noChangeAspect="1" noMove="1" noResize="1" noEditPoints="1" noAdjustHandles="1" noChangeArrowheads="1" noChangeShapeType="1" noTextEdit="1"/>
              </p:cNvSpPr>
              <p:nvPr/>
            </p:nvSpPr>
            <p:spPr>
              <a:xfrm>
                <a:off x="5178868" y="788197"/>
                <a:ext cx="3108287" cy="417165"/>
              </a:xfrm>
              <a:prstGeom prst="rect">
                <a:avLst/>
              </a:prstGeom>
              <a:blipFill>
                <a:blip r:embed="rId2"/>
                <a:stretch>
                  <a:fillRect l="-1179" b="-17391"/>
                </a:stretch>
              </a:blipFill>
            </p:spPr>
            <p:txBody>
              <a:bodyPr/>
              <a:lstStyle/>
              <a:p>
                <a:r>
                  <a:rPr lang="en-US">
                    <a:noFill/>
                  </a:rPr>
                  <a:t> </a:t>
                </a:r>
              </a:p>
            </p:txBody>
          </p:sp>
        </mc:Fallback>
      </mc:AlternateContent>
      <p:sp>
        <p:nvSpPr>
          <p:cNvPr id="15" name="Rectangle 14"/>
          <p:cNvSpPr/>
          <p:nvPr/>
        </p:nvSpPr>
        <p:spPr>
          <a:xfrm>
            <a:off x="310659" y="1599541"/>
            <a:ext cx="8301190" cy="156966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Sử dụng lệnh Division(&lt;đa thức bị chia&gt;, &lt;đa thức chia&gt;) để tìm thương và dư </a:t>
            </a:r>
            <a:r>
              <a:rPr kumimoji="0" lang="vi-VN" sz="1600" b="0" i="0" u="none" strike="noStrike" kern="0" cap="none" spc="0" normalizeH="0" baseline="0" noProof="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của </a:t>
            </a:r>
            <a:r>
              <a:rPr kumimoji="0" lang="vi-VN"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phép chia hai đa thức.</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Nhập biểu thức trên dòng lệnh của cửa sổ CAS sau đó nhấn Enter, kết quả sẽ được hiển thị ngay bên dưới</a:t>
            </a:r>
          </a:p>
        </p:txBody>
      </p:sp>
      <p:sp>
        <p:nvSpPr>
          <p:cNvPr id="20" name="Rectangle 19"/>
          <p:cNvSpPr/>
          <p:nvPr/>
        </p:nvSpPr>
        <p:spPr>
          <a:xfrm>
            <a:off x="4339499" y="1289181"/>
            <a:ext cx="64312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sng" strike="noStrike" kern="0" cap="none" spc="0" normalizeH="0" baseline="0" noProof="0" smtClean="0">
                <a:ln>
                  <a:noFill/>
                </a:ln>
                <a:solidFill>
                  <a:srgbClr val="024581">
                    <a:lumMod val="75000"/>
                  </a:srgbClr>
                </a:solidFill>
                <a:effectLst/>
                <a:uLnTx/>
                <a:uFillTx/>
                <a:latin typeface="Arial"/>
                <a:cs typeface="Arial"/>
                <a:sym typeface="Arial"/>
              </a:rPr>
              <a:t>Giải:</a:t>
            </a:r>
            <a:endParaRPr kumimoji="0" lang="en-US" sz="1600" b="1" i="1" u="sng" strike="noStrike" kern="0" cap="none" spc="0" normalizeH="0" baseline="0" noProof="0">
              <a:ln>
                <a:noFill/>
              </a:ln>
              <a:solidFill>
                <a:srgbClr val="024581">
                  <a:lumMod val="75000"/>
                </a:srgbClr>
              </a:solidFill>
              <a:effectLst/>
              <a:uLnTx/>
              <a:uFillTx/>
              <a:latin typeface="Arial"/>
              <a:cs typeface="Arial"/>
              <a:sym typeface="Arial"/>
            </a:endParaRPr>
          </a:p>
        </p:txBody>
      </p:sp>
      <p:pic>
        <p:nvPicPr>
          <p:cNvPr id="2" name="Picture 1"/>
          <p:cNvPicPr>
            <a:picLocks noChangeAspect="1"/>
          </p:cNvPicPr>
          <p:nvPr/>
        </p:nvPicPr>
        <p:blipFill>
          <a:blip r:embed="rId3"/>
          <a:stretch>
            <a:fillRect/>
          </a:stretch>
        </p:blipFill>
        <p:spPr>
          <a:xfrm>
            <a:off x="304043" y="356772"/>
            <a:ext cx="487037" cy="442761"/>
          </a:xfrm>
          <a:prstGeom prst="rect">
            <a:avLst/>
          </a:prstGeom>
        </p:spPr>
      </p:pic>
      <p:pic>
        <p:nvPicPr>
          <p:cNvPr id="16" name="Picture 15"/>
          <p:cNvPicPr>
            <a:picLocks noChangeAspect="1"/>
          </p:cNvPicPr>
          <p:nvPr/>
        </p:nvPicPr>
        <p:blipFill>
          <a:blip r:embed="rId4"/>
          <a:stretch>
            <a:fillRect/>
          </a:stretch>
        </p:blipFill>
        <p:spPr>
          <a:xfrm rot="15471821">
            <a:off x="8049190" y="32832"/>
            <a:ext cx="992014" cy="1011658"/>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Lst>
          </a:blip>
          <a:stretch>
            <a:fillRect/>
          </a:stretch>
        </p:blipFill>
        <p:spPr>
          <a:xfrm>
            <a:off x="2653532" y="3179633"/>
            <a:ext cx="4015057" cy="752504"/>
          </a:xfrm>
          <a:prstGeom prst="rect">
            <a:avLst/>
          </a:prstGeom>
          <a:ln>
            <a:noFill/>
          </a:ln>
          <a:effectLst>
            <a:outerShdw blurRad="190500" algn="tl" rotWithShape="0">
              <a:srgbClr val="000000">
                <a:alpha val="70000"/>
              </a:srgbClr>
            </a:outerShdw>
          </a:effectLst>
        </p:spPr>
      </p:pic>
      <mc:AlternateContent xmlns:mc="http://schemas.openxmlformats.org/markup-compatibility/2006" xmlns:a14="http://schemas.microsoft.com/office/drawing/2010/main">
        <mc:Choice Requires="a14">
          <p:sp>
            <p:nvSpPr>
              <p:cNvPr id="8" name="Rectangle 7"/>
              <p:cNvSpPr/>
              <p:nvPr/>
            </p:nvSpPr>
            <p:spPr>
              <a:xfrm>
                <a:off x="547594" y="4039587"/>
                <a:ext cx="7827320" cy="839397"/>
              </a:xfrm>
              <a:prstGeom prst="rect">
                <a:avLst/>
              </a:prstGeom>
            </p:spPr>
            <p:txBody>
              <a:bodyPr wrap="square">
                <a:spAutoFit/>
              </a:bodyPr>
              <a:lstStyle/>
              <a:p>
                <a:pPr algn="just">
                  <a:lnSpc>
                    <a:spcPct val="150000"/>
                  </a:lnSpc>
                  <a:spcBef>
                    <a:spcPts val="600"/>
                  </a:spcBef>
                  <a:spcAft>
                    <a:spcPts val="800"/>
                  </a:spcAft>
                </a:pPr>
                <a:r>
                  <a:rPr lang="fr-FR" sz="1600">
                    <a:latin typeface="+mn-lt"/>
                    <a:ea typeface="Calibri" panose="020F0502020204030204" pitchFamily="34" charset="0"/>
                    <a:cs typeface="Times New Roman" panose="02020603050405020304" pitchFamily="18" charset="0"/>
                  </a:rPr>
                  <a:t>Vậy phép chia hai đa thức </a:t>
                </a:r>
                <a14:m>
                  <m:oMath xmlns:m="http://schemas.openxmlformats.org/officeDocument/2006/math">
                    <m:d>
                      <m:dPr>
                        <m:ctrlPr>
                          <a:rPr lang="en-US" sz="1600" i="1">
                            <a:latin typeface="Cambria Math" panose="02040503050406030204" pitchFamily="18" charset="0"/>
                            <a:ea typeface="Calibri" panose="020F0502020204030204" pitchFamily="34" charset="0"/>
                            <a:cs typeface="Times New Roman" panose="02020603050405020304" pitchFamily="18" charset="0"/>
                          </a:rPr>
                        </m:ctrlPr>
                      </m:dPr>
                      <m:e>
                        <m:r>
                          <a:rPr lang="fr-FR" sz="1600"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4</m:t>
                            </m:r>
                          </m:sup>
                        </m:sSup>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 – 9</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𝑦</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2</m:t>
                            </m:r>
                          </m:sup>
                        </m:sSup>
                        <m:r>
                          <a:rPr lang="fr-FR" sz="1600" i="1">
                            <a:latin typeface="Cambria Math" panose="02040503050406030204" pitchFamily="18" charset="0"/>
                            <a:ea typeface="Calibri" panose="020F0502020204030204" pitchFamily="34" charset="0"/>
                            <a:cs typeface="Times New Roman" panose="02020603050405020304" pitchFamily="18" charset="0"/>
                          </a:rPr>
                          <m:t> – 21</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𝑦</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2</m:t>
                            </m:r>
                          </m:sup>
                        </m:sSup>
                      </m:e>
                    </m:d>
                  </m:oMath>
                </a14:m>
                <a:r>
                  <a:rPr lang="fr-FR" sz="1600">
                    <a:latin typeface="+mn-lt"/>
                    <a:ea typeface="Calibri" panose="020F0502020204030204" pitchFamily="34" charset="0"/>
                    <a:cs typeface="Times New Roman" panose="02020603050405020304" pitchFamily="18" charset="0"/>
                  </a:rPr>
                  <a:t> cho</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 (3</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2</m:t>
                        </m:r>
                      </m:sup>
                    </m:sSup>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m:t>
                    </m:r>
                  </m:oMath>
                </a14:m>
                <a:r>
                  <a:rPr lang="fr-FR" sz="1600">
                    <a:latin typeface="+mn-lt"/>
                    <a:ea typeface="Calibri" panose="020F0502020204030204" pitchFamily="34" charset="0"/>
                    <a:cs typeface="Times New Roman" panose="02020603050405020304" pitchFamily="18" charset="0"/>
                  </a:rPr>
                  <a:t>, ta được thương là </a:t>
                </a:r>
                <a14:m>
                  <m:oMath xmlns:m="http://schemas.openxmlformats.org/officeDocument/2006/math">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a:latin typeface="Cambria Math" panose="02040503050406030204" pitchFamily="18" charset="0"/>
                            <a:ea typeface="Calibri" panose="020F0502020204030204" pitchFamily="34" charset="0"/>
                            <a:cs typeface="Times New Roman" panose="02020603050405020304" pitchFamily="18" charset="0"/>
                          </a:rPr>
                          <m:t>2</m:t>
                        </m:r>
                      </m:sup>
                    </m:sSup>
                    <m:r>
                      <a:rPr lang="fr-FR" sz="1600" i="1">
                        <a:latin typeface="Cambria Math" panose="02040503050406030204" pitchFamily="18" charset="0"/>
                        <a:ea typeface="Calibri" panose="020F0502020204030204" pitchFamily="34" charset="0"/>
                        <a:cs typeface="Times New Roman" panose="02020603050405020304" pitchFamily="18" charset="0"/>
                      </a:rPr>
                      <m:t>−3</m:t>
                    </m:r>
                    <m:r>
                      <a:rPr lang="fr-FR" sz="1600" i="1">
                        <a:latin typeface="Cambria Math" panose="02040503050406030204" pitchFamily="18" charset="0"/>
                        <a:ea typeface="Calibri" panose="020F0502020204030204" pitchFamily="34" charset="0"/>
                        <a:cs typeface="Times New Roman" panose="02020603050405020304" pitchFamily="18" charset="0"/>
                      </a:rPr>
                      <m:t>𝑥𝑦</m:t>
                    </m:r>
                    <m:r>
                      <a:rPr lang="fr-FR" sz="1600" i="1">
                        <a:latin typeface="Cambria Math" panose="02040503050406030204" pitchFamily="18" charset="0"/>
                        <a:ea typeface="Calibri" panose="020F0502020204030204" pitchFamily="34" charset="0"/>
                        <a:cs typeface="Times New Roman" panose="02020603050405020304" pitchFamily="18" charset="0"/>
                      </a:rPr>
                      <m:t>−7</m:t>
                    </m:r>
                    <m:r>
                      <a:rPr lang="fr-FR" sz="1600" i="1">
                        <a:latin typeface="Cambria Math" panose="02040503050406030204" pitchFamily="18" charset="0"/>
                        <a:ea typeface="Calibri" panose="020F0502020204030204" pitchFamily="34" charset="0"/>
                        <a:cs typeface="Times New Roman" panose="02020603050405020304" pitchFamily="18" charset="0"/>
                      </a:rPr>
                      <m:t>𝑦</m:t>
                    </m:r>
                  </m:oMath>
                </a14:m>
                <a:r>
                  <a:rPr lang="fr-FR" sz="1600">
                    <a:latin typeface="+mn-lt"/>
                    <a:ea typeface="Calibri" panose="020F0502020204030204" pitchFamily="34" charset="0"/>
                    <a:cs typeface="Times New Roman" panose="02020603050405020304" pitchFamily="18" charset="0"/>
                  </a:rPr>
                  <a:t> và dư 0</a:t>
                </a:r>
                <a:endParaRPr lang="en-US" sz="1600">
                  <a:effectLst/>
                  <a:latin typeface="+mn-lt"/>
                  <a:ea typeface="Arial" panose="020B060402020202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47594" y="4039587"/>
                <a:ext cx="7827320" cy="839397"/>
              </a:xfrm>
              <a:prstGeom prst="rect">
                <a:avLst/>
              </a:prstGeom>
              <a:blipFill>
                <a:blip r:embed="rId7"/>
                <a:stretch>
                  <a:fillRect l="-467" r="-389" b="-3650"/>
                </a:stretch>
              </a:blipFill>
            </p:spPr>
            <p:txBody>
              <a:bodyPr/>
              <a:lstStyle/>
              <a:p>
                <a:r>
                  <a:rPr lang="en-US">
                    <a:noFill/>
                  </a:rPr>
                  <a:t> </a:t>
                </a:r>
              </a:p>
            </p:txBody>
          </p:sp>
        </mc:Fallback>
      </mc:AlternateContent>
    </p:spTree>
    <p:extLst>
      <p:ext uri="{BB962C8B-B14F-4D97-AF65-F5344CB8AC3E}">
        <p14:creationId xmlns:p14="http://schemas.microsoft.com/office/powerpoint/2010/main" val="2144225442"/>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
                                          </p:val>
                                        </p:tav>
                                        <p:tav tm="100000">
                                          <p:val>
                                            <p:strVal val="#ppt_x"/>
                                          </p:val>
                                        </p:tav>
                                      </p:tavLst>
                                    </p:anim>
                                    <p:anim calcmode="lin" valueType="num">
                                      <p:cBhvr>
                                        <p:cTn id="27" dur="500" fill="hold"/>
                                        <p:tgtEl>
                                          <p:spTgt spid="1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anim calcmode="lin" valueType="num">
                                      <p:cBhvr>
                                        <p:cTn id="36" dur="500" fill="hold"/>
                                        <p:tgtEl>
                                          <p:spTgt spid="8"/>
                                        </p:tgtEl>
                                        <p:attrNameLst>
                                          <p:attrName>ppt_x</p:attrName>
                                        </p:attrNameLst>
                                      </p:cBhvr>
                                      <p:tavLst>
                                        <p:tav tm="0">
                                          <p:val>
                                            <p:strVal val="#ppt_x"/>
                                          </p:val>
                                        </p:tav>
                                        <p:tav tm="100000">
                                          <p:val>
                                            <p:strVal val="#ppt_x"/>
                                          </p:val>
                                        </p:tav>
                                      </p:tavLst>
                                    </p:anim>
                                    <p:anim calcmode="lin" valueType="num">
                                      <p:cBhvr>
                                        <p:cTn id="3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5" grpId="0"/>
      <p:bldP spid="20"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18569" y="245016"/>
            <a:ext cx="2884989" cy="495933"/>
            <a:chOff x="3372592" y="249381"/>
            <a:chExt cx="2576946" cy="495933"/>
          </a:xfrm>
        </p:grpSpPr>
        <p:sp>
          <p:nvSpPr>
            <p:cNvPr id="3" name="Round Same Side Corner Rectangle 2"/>
            <p:cNvSpPr/>
            <p:nvPr/>
          </p:nvSpPr>
          <p:spPr>
            <a:xfrm flipV="1">
              <a:off x="3372592" y="249381"/>
              <a:ext cx="2576946" cy="495933"/>
            </a:xfrm>
            <a:prstGeom prst="round2SameRect">
              <a:avLst>
                <a:gd name="adj1" fmla="val 31250"/>
                <a:gd name="adj2" fmla="val 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p:cNvSpPr txBox="1"/>
            <p:nvPr/>
          </p:nvSpPr>
          <p:spPr>
            <a:xfrm>
              <a:off x="3420093" y="334334"/>
              <a:ext cx="24819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0000"/>
                  </a:solidFill>
                  <a:effectLst/>
                  <a:uLnTx/>
                  <a:uFillTx/>
                  <a:latin typeface="Arial"/>
                  <a:cs typeface="Arial"/>
                  <a:sym typeface="Arial"/>
                </a:rPr>
                <a:t>Bài </a:t>
              </a:r>
              <a:r>
                <a:rPr kumimoji="0" lang="en-US" sz="2000" b="1" i="0" u="none" strike="noStrike" kern="0" cap="none" spc="0" normalizeH="0" baseline="0" noProof="0" smtClean="0">
                  <a:ln>
                    <a:noFill/>
                  </a:ln>
                  <a:solidFill>
                    <a:srgbClr val="000000"/>
                  </a:solidFill>
                  <a:effectLst/>
                  <a:uLnTx/>
                  <a:uFillTx/>
                  <a:latin typeface="Arial"/>
                  <a:cs typeface="Arial"/>
                  <a:sym typeface="Arial"/>
                </a:rPr>
                <a:t>4 </a:t>
              </a:r>
              <a:r>
                <a:rPr kumimoji="0" lang="vi-VN" sz="2000" b="1" i="0" u="none" strike="noStrike" kern="0" cap="none" spc="0" normalizeH="0" baseline="0" noProof="0">
                  <a:ln>
                    <a:noFill/>
                  </a:ln>
                  <a:solidFill>
                    <a:srgbClr val="000000"/>
                  </a:solidFill>
                  <a:effectLst/>
                  <a:uLnTx/>
                  <a:uFillTx/>
                  <a:latin typeface="Arial"/>
                  <a:cs typeface="Arial"/>
                  <a:sym typeface="Arial"/>
                </a:rPr>
                <a:t>(SGK - tr.1</a:t>
              </a:r>
              <a:r>
                <a:rPr kumimoji="0" lang="en-US" sz="2000" b="1" i="0" u="none" strike="noStrike" kern="0" cap="none" spc="0" normalizeH="0" baseline="0" noProof="0">
                  <a:ln>
                    <a:noFill/>
                  </a:ln>
                  <a:solidFill>
                    <a:srgbClr val="000000"/>
                  </a:solidFill>
                  <a:effectLst/>
                  <a:uLnTx/>
                  <a:uFillTx/>
                  <a:latin typeface="Arial"/>
                  <a:cs typeface="Arial"/>
                  <a:sym typeface="Arial"/>
                </a:rPr>
                <a:t>14</a:t>
              </a:r>
              <a:r>
                <a:rPr kumimoji="0" lang="vi-VN" sz="2000" b="1" i="0" u="none" strike="noStrike" kern="0" cap="none" spc="0" normalizeH="0" baseline="0" noProof="0">
                  <a:ln>
                    <a:noFill/>
                  </a:ln>
                  <a:solidFill>
                    <a:srgbClr val="000000"/>
                  </a:solidFill>
                  <a:effectLst/>
                  <a:uLnTx/>
                  <a:uFillTx/>
                  <a:latin typeface="Arial"/>
                  <a:cs typeface="Arial"/>
                  <a:sym typeface="Arial"/>
                </a:rPr>
                <a:t>)</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Rectangle 5"/>
          <p:cNvSpPr/>
          <p:nvPr/>
        </p:nvSpPr>
        <p:spPr>
          <a:xfrm>
            <a:off x="310659" y="804122"/>
            <a:ext cx="5163690" cy="46166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0" cap="none" spc="0" normalizeH="0" baseline="0" noProof="0">
                <a:ln>
                  <a:noFill/>
                </a:ln>
                <a:solidFill>
                  <a:srgbClr val="000000"/>
                </a:solidFill>
                <a:effectLst/>
                <a:uLnTx/>
                <a:uFillTx/>
                <a:latin typeface="Arial"/>
                <a:cs typeface="Arial"/>
                <a:sym typeface="Arial"/>
              </a:rPr>
              <a:t>Tìm thương và dư (nếu có) trong các phép chia sau:</a:t>
            </a:r>
            <a:endParaRPr kumimoji="0" lang="en-US" sz="1600" b="0" i="0" u="none" strike="noStrike" kern="0" cap="none" spc="0" normalizeH="0" baseline="0" noProof="0">
              <a:ln>
                <a:noFill/>
              </a:ln>
              <a:solidFill>
                <a:srgbClr val="000000"/>
              </a:solidFill>
              <a:effectLst/>
              <a:uLnTx/>
              <a:uFillTx/>
              <a:latin typeface="Arial"/>
              <a:cs typeface="Arial"/>
              <a:sym typeface="Arial"/>
            </a:endParaRPr>
          </a:p>
        </p:txBody>
      </p:sp>
      <p:sp>
        <p:nvSpPr>
          <p:cNvPr id="15" name="Rectangle 14"/>
          <p:cNvSpPr/>
          <p:nvPr/>
        </p:nvSpPr>
        <p:spPr>
          <a:xfrm>
            <a:off x="310659" y="1599541"/>
            <a:ext cx="8301190" cy="156966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Sử dụng lệnh Division(&lt;đa thức bị chia&gt;, &lt;đa thức chia&gt;) để tìm thương và dư </a:t>
            </a:r>
            <a:r>
              <a:rPr kumimoji="0" lang="vi-VN" sz="1600" b="0" i="0" u="none" strike="noStrike" kern="0" cap="none" spc="0" normalizeH="0" baseline="0" noProof="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của </a:t>
            </a:r>
            <a:r>
              <a:rPr kumimoji="0" lang="vi-VN"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phép chia hai đa thức.</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 Nhập biểu thức trên dòng lệnh của cửa sổ CAS sau đó nhấn Enter, kết quả sẽ được hiển thị ngay bên dưới</a:t>
            </a:r>
          </a:p>
        </p:txBody>
      </p:sp>
      <p:sp>
        <p:nvSpPr>
          <p:cNvPr id="20" name="Rectangle 19"/>
          <p:cNvSpPr/>
          <p:nvPr/>
        </p:nvSpPr>
        <p:spPr>
          <a:xfrm>
            <a:off x="4339499" y="1289181"/>
            <a:ext cx="64312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sng" strike="noStrike" kern="0" cap="none" spc="0" normalizeH="0" baseline="0" noProof="0" smtClean="0">
                <a:ln>
                  <a:noFill/>
                </a:ln>
                <a:solidFill>
                  <a:srgbClr val="024581">
                    <a:lumMod val="75000"/>
                  </a:srgbClr>
                </a:solidFill>
                <a:effectLst/>
                <a:uLnTx/>
                <a:uFillTx/>
                <a:latin typeface="Arial"/>
                <a:cs typeface="Arial"/>
                <a:sym typeface="Arial"/>
              </a:rPr>
              <a:t>Giải:</a:t>
            </a:r>
            <a:endParaRPr kumimoji="0" lang="en-US" sz="1600" b="1" i="1" u="sng" strike="noStrike" kern="0" cap="none" spc="0" normalizeH="0" baseline="0" noProof="0">
              <a:ln>
                <a:noFill/>
              </a:ln>
              <a:solidFill>
                <a:srgbClr val="024581">
                  <a:lumMod val="75000"/>
                </a:srgbClr>
              </a:solidFill>
              <a:effectLst/>
              <a:uLnTx/>
              <a:uFillTx/>
              <a:latin typeface="Arial"/>
              <a:cs typeface="Arial"/>
              <a:sym typeface="Arial"/>
            </a:endParaRPr>
          </a:p>
        </p:txBody>
      </p:sp>
      <p:pic>
        <p:nvPicPr>
          <p:cNvPr id="2" name="Picture 1"/>
          <p:cNvPicPr>
            <a:picLocks noChangeAspect="1"/>
          </p:cNvPicPr>
          <p:nvPr/>
        </p:nvPicPr>
        <p:blipFill>
          <a:blip r:embed="rId2"/>
          <a:stretch>
            <a:fillRect/>
          </a:stretch>
        </p:blipFill>
        <p:spPr>
          <a:xfrm>
            <a:off x="304043" y="356772"/>
            <a:ext cx="487037" cy="442761"/>
          </a:xfrm>
          <a:prstGeom prst="rect">
            <a:avLst/>
          </a:prstGeom>
        </p:spPr>
      </p:pic>
      <p:pic>
        <p:nvPicPr>
          <p:cNvPr id="16" name="Picture 15"/>
          <p:cNvPicPr>
            <a:picLocks noChangeAspect="1"/>
          </p:cNvPicPr>
          <p:nvPr/>
        </p:nvPicPr>
        <p:blipFill>
          <a:blip r:embed="rId3"/>
          <a:stretch>
            <a:fillRect/>
          </a:stretch>
        </p:blipFill>
        <p:spPr>
          <a:xfrm rot="15471821">
            <a:off x="8049190" y="32832"/>
            <a:ext cx="992014" cy="1011658"/>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480909" y="4039587"/>
                <a:ext cx="8064288" cy="830997"/>
              </a:xfrm>
              <a:prstGeom prst="rect">
                <a:avLst/>
              </a:prstGeom>
            </p:spPr>
            <p:txBody>
              <a:bodyPr wrap="square">
                <a:spAutoFit/>
              </a:bodyPr>
              <a:lstStyle/>
              <a:p>
                <a:pPr algn="just">
                  <a:lnSpc>
                    <a:spcPct val="150000"/>
                  </a:lnSpc>
                  <a:spcBef>
                    <a:spcPts val="600"/>
                  </a:spcBef>
                  <a:spcAft>
                    <a:spcPts val="800"/>
                  </a:spcAft>
                </a:pPr>
                <a:r>
                  <a:rPr lang="fr-FR" sz="1600">
                    <a:latin typeface="+mj-lt"/>
                    <a:ea typeface="Calibri" panose="020F0502020204030204" pitchFamily="34" charset="0"/>
                    <a:cs typeface="Times New Roman" panose="02020603050405020304" pitchFamily="18" charset="0"/>
                  </a:rPr>
                  <a:t>Vậy phép chia hai đa thức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3</m:t>
                        </m:r>
                      </m:sup>
                    </m:sSup>
                    <m:r>
                      <a:rPr lang="fr-FR" sz="1600" i="1">
                        <a:latin typeface="Cambria Math" panose="02040503050406030204" pitchFamily="18" charset="0"/>
                        <a:ea typeface="Calibri" panose="020F0502020204030204" pitchFamily="34" charset="0"/>
                        <a:cs typeface="Times New Roman" panose="02020603050405020304" pitchFamily="18" charset="0"/>
                      </a:rPr>
                      <m:t> + 5</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2</m:t>
                        </m:r>
                      </m:sup>
                    </m:sSup>
                    <m:r>
                      <a:rPr lang="fr-FR" sz="1600" i="1">
                        <a:latin typeface="Cambria Math" panose="02040503050406030204" pitchFamily="18" charset="0"/>
                        <a:ea typeface="Calibri" panose="020F0502020204030204" pitchFamily="34" charset="0"/>
                        <a:cs typeface="Times New Roman" panose="02020603050405020304" pitchFamily="18" charset="0"/>
                      </a:rPr>
                      <m:t> – 2</m:t>
                    </m:r>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 + 12)</m:t>
                    </m:r>
                  </m:oMath>
                </a14:m>
                <a:r>
                  <a:rPr lang="fr-FR" sz="1600">
                    <a:latin typeface="+mj-lt"/>
                    <a:ea typeface="Calibri" panose="020F0502020204030204" pitchFamily="34" charset="0"/>
                    <a:cs typeface="Times New Roman" panose="02020603050405020304" pitchFamily="18" charset="0"/>
                  </a:rPr>
                  <a:t> cho</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 (2</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2</m:t>
                        </m:r>
                      </m:sup>
                    </m:sSup>
                    <m:r>
                      <a:rPr lang="fr-FR" sz="1600" i="1">
                        <a:latin typeface="Cambria Math" panose="02040503050406030204" pitchFamily="18" charset="0"/>
                        <a:ea typeface="Calibri" panose="020F0502020204030204" pitchFamily="34" charset="0"/>
                        <a:cs typeface="Times New Roman" panose="02020603050405020304" pitchFamily="18" charset="0"/>
                      </a:rPr>
                      <m:t> – </m:t>
                    </m:r>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 + 1)</m:t>
                    </m:r>
                  </m:oMath>
                </a14:m>
                <a:r>
                  <a:rPr lang="fr-FR" sz="1600">
                    <a:latin typeface="+mj-lt"/>
                    <a:ea typeface="Calibri" panose="020F0502020204030204" pitchFamily="34" charset="0"/>
                    <a:cs typeface="Times New Roman" panose="02020603050405020304" pitchFamily="18" charset="0"/>
                  </a:rPr>
                  <a:t>, ta được thương là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+3</m:t>
                    </m:r>
                  </m:oMath>
                </a14:m>
                <a:r>
                  <a:rPr lang="fr-FR" sz="1600">
                    <a:latin typeface="+mj-lt"/>
                    <a:ea typeface="Calibri" panose="020F0502020204030204" pitchFamily="34" charset="0"/>
                    <a:cs typeface="Times New Roman" panose="02020603050405020304" pitchFamily="18" charset="0"/>
                  </a:rPr>
                  <a:t> và dư 9</a:t>
                </a:r>
                <a:endParaRPr lang="en-US" sz="1600">
                  <a:effectLst/>
                  <a:latin typeface="+mj-lt"/>
                  <a:ea typeface="Arial" panose="020B060402020202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80909" y="4039587"/>
                <a:ext cx="8064288" cy="830997"/>
              </a:xfrm>
              <a:prstGeom prst="rect">
                <a:avLst/>
              </a:prstGeom>
              <a:blipFill>
                <a:blip r:embed="rId4"/>
                <a:stretch>
                  <a:fillRect l="-454" r="-378" b="-36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5140471" y="803826"/>
                <a:ext cx="3448893" cy="417165"/>
              </a:xfrm>
              <a:prstGeom prst="rect">
                <a:avLst/>
              </a:prstGeom>
            </p:spPr>
            <p:txBody>
              <a:bodyPr wrap="none">
                <a:spAutoFit/>
              </a:bodyPr>
              <a:lstStyle/>
              <a:p>
                <a:pPr algn="just">
                  <a:lnSpc>
                    <a:spcPct val="150000"/>
                  </a:lnSpc>
                  <a:spcBef>
                    <a:spcPts val="600"/>
                  </a:spcBef>
                  <a:spcAft>
                    <a:spcPts val="800"/>
                  </a:spcAft>
                </a:pPr>
                <a:r>
                  <a:rPr kumimoji="0" lang="en-US" sz="1600" b="0" i="0" u="none" strike="noStrike" kern="0" cap="none" spc="0" normalizeH="0" baseline="0" noProof="0" smtClean="0">
                    <a:ln>
                      <a:noFill/>
                    </a:ln>
                    <a:solidFill>
                      <a:srgbClr val="000000"/>
                    </a:solidFill>
                    <a:effectLst/>
                    <a:uLnTx/>
                    <a:uFillTx/>
                    <a:ea typeface="Calibri" panose="020F0502020204030204" pitchFamily="34" charset="0"/>
                    <a:cs typeface="Times New Roman" panose="02020603050405020304" pitchFamily="18" charset="0"/>
                    <a:sym typeface="Arial"/>
                  </a:rPr>
                  <a:t>b)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3</m:t>
                        </m:r>
                      </m:sup>
                    </m:sSup>
                    <m:r>
                      <a:rPr lang="fr-FR" sz="1600" i="1">
                        <a:latin typeface="Cambria Math" panose="02040503050406030204" pitchFamily="18" charset="0"/>
                        <a:ea typeface="Calibri" panose="020F0502020204030204" pitchFamily="34" charset="0"/>
                        <a:cs typeface="Times New Roman" panose="02020603050405020304" pitchFamily="18" charset="0"/>
                      </a:rPr>
                      <m:t>+5</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2</m:t>
                        </m:r>
                      </m:sup>
                    </m:sSup>
                    <m:r>
                      <a:rPr lang="fr-FR" sz="1600" i="1">
                        <a:latin typeface="Cambria Math" panose="02040503050406030204" pitchFamily="18" charset="0"/>
                        <a:ea typeface="Calibri" panose="020F0502020204030204" pitchFamily="34" charset="0"/>
                        <a:cs typeface="Times New Roman" panose="02020603050405020304" pitchFamily="18" charset="0"/>
                      </a:rPr>
                      <m:t>–2</m:t>
                    </m:r>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+12):(2</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𝑥</m:t>
                        </m:r>
                      </m:e>
                      <m:sup>
                        <m:r>
                          <a:rPr lang="fr-FR" sz="1600" i="1" baseline="30000">
                            <a:latin typeface="Cambria Math" panose="02040503050406030204" pitchFamily="18" charset="0"/>
                            <a:ea typeface="Calibri" panose="020F0502020204030204" pitchFamily="34" charset="0"/>
                            <a:cs typeface="Times New Roman" panose="02020603050405020304" pitchFamily="18" charset="0"/>
                          </a:rPr>
                          <m:t>2</m:t>
                        </m:r>
                      </m:sup>
                    </m:sSup>
                    <m:r>
                      <a:rPr lang="fr-FR" sz="1600" i="1">
                        <a:latin typeface="Cambria Math" panose="02040503050406030204" pitchFamily="18" charset="0"/>
                        <a:ea typeface="Calibri" panose="020F0502020204030204" pitchFamily="34" charset="0"/>
                        <a:cs typeface="Times New Roman" panose="02020603050405020304" pitchFamily="18" charset="0"/>
                      </a:rPr>
                      <m:t>–</m:t>
                    </m:r>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+1)</m:t>
                    </m:r>
                  </m:oMath>
                </a14:m>
                <a:endParaRPr lang="en-US" sz="16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5140471" y="803826"/>
                <a:ext cx="3448893" cy="417165"/>
              </a:xfrm>
              <a:prstGeom prst="rect">
                <a:avLst/>
              </a:prstGeom>
              <a:blipFill>
                <a:blip r:embed="rId5"/>
                <a:stretch>
                  <a:fillRect l="-883" b="-19118"/>
                </a:stretch>
              </a:blipFill>
            </p:spPr>
            <p:txBody>
              <a:bodyPr/>
              <a:lstStyle/>
              <a:p>
                <a:r>
                  <a:rPr lang="en-US">
                    <a:noFill/>
                  </a:rPr>
                  <a:t> </a:t>
                </a:r>
              </a:p>
            </p:txBody>
          </p:sp>
        </mc:Fallback>
      </mc:AlternateContent>
      <p:pic>
        <p:nvPicPr>
          <p:cNvPr id="10" name="Picture 9"/>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20000"/>
                    </a14:imgEffect>
                  </a14:imgLayer>
                </a14:imgProps>
              </a:ext>
            </a:extLst>
          </a:blip>
          <a:stretch>
            <a:fillRect/>
          </a:stretch>
        </p:blipFill>
        <p:spPr>
          <a:xfrm>
            <a:off x="2796410" y="3178029"/>
            <a:ext cx="3729302" cy="7544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4018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8"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grpSp>
        <p:nvGrpSpPr>
          <p:cNvPr id="270" name="Google Shape;270;p25"/>
          <p:cNvGrpSpPr/>
          <p:nvPr/>
        </p:nvGrpSpPr>
        <p:grpSpPr>
          <a:xfrm>
            <a:off x="8126548" y="1364400"/>
            <a:ext cx="880564" cy="3538697"/>
            <a:chOff x="2645345" y="2728785"/>
            <a:chExt cx="352776" cy="1418827"/>
          </a:xfrm>
        </p:grpSpPr>
        <p:sp>
          <p:nvSpPr>
            <p:cNvPr id="271" name="Google Shape;271;p25"/>
            <p:cNvSpPr/>
            <p:nvPr/>
          </p:nvSpPr>
          <p:spPr>
            <a:xfrm>
              <a:off x="2645345" y="2728785"/>
              <a:ext cx="352774" cy="1418827"/>
            </a:xfrm>
            <a:custGeom>
              <a:avLst/>
              <a:gdLst/>
              <a:ahLst/>
              <a:cxnLst/>
              <a:rect l="l" t="t" r="r" b="b"/>
              <a:pathLst>
                <a:path w="9583" h="38542" extrusionOk="0">
                  <a:moveTo>
                    <a:pt x="50" y="1"/>
                  </a:moveTo>
                  <a:cubicBezTo>
                    <a:pt x="23" y="1"/>
                    <a:pt x="0" y="22"/>
                    <a:pt x="0" y="49"/>
                  </a:cubicBezTo>
                  <a:lnTo>
                    <a:pt x="0" y="38493"/>
                  </a:lnTo>
                  <a:cubicBezTo>
                    <a:pt x="0" y="38520"/>
                    <a:pt x="23" y="38541"/>
                    <a:pt x="50" y="38541"/>
                  </a:cubicBezTo>
                  <a:lnTo>
                    <a:pt x="9534" y="38541"/>
                  </a:lnTo>
                  <a:cubicBezTo>
                    <a:pt x="9561" y="38541"/>
                    <a:pt x="9583" y="38520"/>
                    <a:pt x="9583" y="38493"/>
                  </a:cubicBezTo>
                  <a:lnTo>
                    <a:pt x="9583" y="49"/>
                  </a:lnTo>
                  <a:cubicBezTo>
                    <a:pt x="9583" y="22"/>
                    <a:pt x="9561" y="1"/>
                    <a:pt x="95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2" name="Google Shape;272;p25"/>
            <p:cNvSpPr/>
            <p:nvPr/>
          </p:nvSpPr>
          <p:spPr>
            <a:xfrm>
              <a:off x="2678034" y="2728785"/>
              <a:ext cx="65195" cy="1418827"/>
            </a:xfrm>
            <a:custGeom>
              <a:avLst/>
              <a:gdLst/>
              <a:ahLst/>
              <a:cxnLst/>
              <a:rect l="l" t="t" r="r" b="b"/>
              <a:pathLst>
                <a:path w="1771" h="38542" extrusionOk="0">
                  <a:moveTo>
                    <a:pt x="1" y="1"/>
                  </a:moveTo>
                  <a:lnTo>
                    <a:pt x="1" y="38541"/>
                  </a:lnTo>
                  <a:lnTo>
                    <a:pt x="1771" y="38541"/>
                  </a:lnTo>
                  <a:lnTo>
                    <a:pt x="1771"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73" name="Google Shape;273;p25"/>
            <p:cNvSpPr/>
            <p:nvPr/>
          </p:nvSpPr>
          <p:spPr>
            <a:xfrm>
              <a:off x="2645345" y="3614336"/>
              <a:ext cx="352774" cy="43733"/>
            </a:xfrm>
            <a:custGeom>
              <a:avLst/>
              <a:gdLst/>
              <a:ahLst/>
              <a:cxnLst/>
              <a:rect l="l" t="t" r="r" b="b"/>
              <a:pathLst>
                <a:path w="9583" h="1188" extrusionOk="0">
                  <a:moveTo>
                    <a:pt x="0" y="1"/>
                  </a:moveTo>
                  <a:lnTo>
                    <a:pt x="0" y="1188"/>
                  </a:lnTo>
                  <a:lnTo>
                    <a:pt x="9583" y="1188"/>
                  </a:lnTo>
                  <a:lnTo>
                    <a:pt x="958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4" name="Google Shape;274;p25"/>
            <p:cNvSpPr/>
            <p:nvPr/>
          </p:nvSpPr>
          <p:spPr>
            <a:xfrm>
              <a:off x="2645345" y="2743145"/>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5" name="Google Shape;275;p25"/>
            <p:cNvSpPr/>
            <p:nvPr/>
          </p:nvSpPr>
          <p:spPr>
            <a:xfrm>
              <a:off x="2645345" y="3526169"/>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6" name="Google Shape;276;p25"/>
            <p:cNvSpPr/>
            <p:nvPr/>
          </p:nvSpPr>
          <p:spPr>
            <a:xfrm>
              <a:off x="2687606" y="3042508"/>
              <a:ext cx="268290" cy="200444"/>
            </a:xfrm>
            <a:custGeom>
              <a:avLst/>
              <a:gdLst/>
              <a:ahLst/>
              <a:cxnLst/>
              <a:rect l="l" t="t" r="r" b="b"/>
              <a:pathLst>
                <a:path w="7288" h="5445" extrusionOk="0">
                  <a:moveTo>
                    <a:pt x="1" y="1"/>
                  </a:moveTo>
                  <a:lnTo>
                    <a:pt x="1" y="5445"/>
                  </a:lnTo>
                  <a:lnTo>
                    <a:pt x="7288" y="5445"/>
                  </a:lnTo>
                  <a:lnTo>
                    <a:pt x="7288"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77" name="Google Shape;277;p25"/>
            <p:cNvSpPr/>
            <p:nvPr/>
          </p:nvSpPr>
          <p:spPr>
            <a:xfrm>
              <a:off x="2836182" y="2728785"/>
              <a:ext cx="161938" cy="1418827"/>
            </a:xfrm>
            <a:custGeom>
              <a:avLst/>
              <a:gdLst/>
              <a:ahLst/>
              <a:cxnLst/>
              <a:rect l="l" t="t" r="r" b="b"/>
              <a:pathLst>
                <a:path w="4399" h="38542" extrusionOk="0">
                  <a:moveTo>
                    <a:pt x="10" y="1"/>
                  </a:moveTo>
                  <a:lnTo>
                    <a:pt x="0" y="38541"/>
                  </a:lnTo>
                  <a:lnTo>
                    <a:pt x="3853" y="38541"/>
                  </a:lnTo>
                  <a:cubicBezTo>
                    <a:pt x="4154" y="38541"/>
                    <a:pt x="4399" y="38346"/>
                    <a:pt x="4399" y="38104"/>
                  </a:cubicBezTo>
                  <a:lnTo>
                    <a:pt x="4399" y="438"/>
                  </a:lnTo>
                  <a:cubicBezTo>
                    <a:pt x="4399" y="196"/>
                    <a:pt x="4154" y="1"/>
                    <a:pt x="3853"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278" name="Google Shape;278;p25"/>
          <p:cNvGrpSpPr/>
          <p:nvPr/>
        </p:nvGrpSpPr>
        <p:grpSpPr>
          <a:xfrm>
            <a:off x="7435311" y="2216131"/>
            <a:ext cx="841126" cy="1379703"/>
            <a:chOff x="3170406" y="1633711"/>
            <a:chExt cx="373352" cy="612929"/>
          </a:xfrm>
        </p:grpSpPr>
        <p:sp>
          <p:nvSpPr>
            <p:cNvPr id="279" name="Google Shape;279;p25"/>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80" name="Google Shape;280;p25"/>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81" name="Google Shape;281;p25"/>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82" name="Google Shape;282;p25"/>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83" name="Google Shape;283;p25"/>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284" name="Google Shape;284;p25"/>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5" name="Google Shape;285;p25"/>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286" name="Google Shape;286;p25"/>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87" name="Google Shape;287;p25"/>
          <p:cNvGrpSpPr/>
          <p:nvPr/>
        </p:nvGrpSpPr>
        <p:grpSpPr>
          <a:xfrm rot="5400000">
            <a:off x="6349704" y="3014799"/>
            <a:ext cx="926654" cy="2855050"/>
            <a:chOff x="2354597" y="2930670"/>
            <a:chExt cx="294723" cy="1144722"/>
          </a:xfrm>
        </p:grpSpPr>
        <p:sp>
          <p:nvSpPr>
            <p:cNvPr id="288" name="Google Shape;288;p25"/>
            <p:cNvSpPr/>
            <p:nvPr/>
          </p:nvSpPr>
          <p:spPr>
            <a:xfrm>
              <a:off x="2381507" y="2954488"/>
              <a:ext cx="246460" cy="1097160"/>
            </a:xfrm>
            <a:custGeom>
              <a:avLst/>
              <a:gdLst/>
              <a:ahLst/>
              <a:cxnLst/>
              <a:rect l="l" t="t" r="r" b="b"/>
              <a:pathLst>
                <a:path w="6695" h="29804" extrusionOk="0">
                  <a:moveTo>
                    <a:pt x="6694" y="1"/>
                  </a:moveTo>
                  <a:cubicBezTo>
                    <a:pt x="5422" y="659"/>
                    <a:pt x="4195" y="869"/>
                    <a:pt x="3147" y="869"/>
                  </a:cubicBezTo>
                  <a:cubicBezTo>
                    <a:pt x="1294" y="869"/>
                    <a:pt x="1" y="212"/>
                    <a:pt x="1" y="212"/>
                  </a:cubicBezTo>
                  <a:lnTo>
                    <a:pt x="1" y="29590"/>
                  </a:lnTo>
                  <a:cubicBezTo>
                    <a:pt x="1" y="29590"/>
                    <a:pt x="1294" y="28934"/>
                    <a:pt x="3145" y="28934"/>
                  </a:cubicBezTo>
                  <a:cubicBezTo>
                    <a:pt x="4194" y="28934"/>
                    <a:pt x="5421" y="29144"/>
                    <a:pt x="6694" y="29803"/>
                  </a:cubicBezTo>
                  <a:lnTo>
                    <a:pt x="669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89" name="Google Shape;289;p25"/>
            <p:cNvSpPr/>
            <p:nvPr/>
          </p:nvSpPr>
          <p:spPr>
            <a:xfrm>
              <a:off x="2606581" y="2930670"/>
              <a:ext cx="42739" cy="1144722"/>
            </a:xfrm>
            <a:custGeom>
              <a:avLst/>
              <a:gdLst/>
              <a:ahLst/>
              <a:cxnLst/>
              <a:rect l="l" t="t" r="r" b="b"/>
              <a:pathLst>
                <a:path w="1161" h="31096" extrusionOk="0">
                  <a:moveTo>
                    <a:pt x="1" y="0"/>
                  </a:moveTo>
                  <a:lnTo>
                    <a:pt x="1" y="31096"/>
                  </a:lnTo>
                  <a:lnTo>
                    <a:pt x="1160" y="31096"/>
                  </a:lnTo>
                  <a:lnTo>
                    <a:pt x="1160"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0" name="Google Shape;290;p25"/>
            <p:cNvSpPr/>
            <p:nvPr/>
          </p:nvSpPr>
          <p:spPr>
            <a:xfrm>
              <a:off x="2354597" y="2930670"/>
              <a:ext cx="42739" cy="1144722"/>
            </a:xfrm>
            <a:custGeom>
              <a:avLst/>
              <a:gdLst/>
              <a:ahLst/>
              <a:cxnLst/>
              <a:rect l="l" t="t" r="r" b="b"/>
              <a:pathLst>
                <a:path w="1161" h="31096" extrusionOk="0">
                  <a:moveTo>
                    <a:pt x="0" y="0"/>
                  </a:moveTo>
                  <a:lnTo>
                    <a:pt x="0" y="31096"/>
                  </a:lnTo>
                  <a:lnTo>
                    <a:pt x="1160" y="31096"/>
                  </a:lnTo>
                  <a:lnTo>
                    <a:pt x="1160"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91" name="Google Shape;291;p25"/>
            <p:cNvSpPr/>
            <p:nvPr/>
          </p:nvSpPr>
          <p:spPr>
            <a:xfrm>
              <a:off x="2556294" y="3053843"/>
              <a:ext cx="11191" cy="363119"/>
            </a:xfrm>
            <a:custGeom>
              <a:avLst/>
              <a:gdLst/>
              <a:ahLst/>
              <a:cxnLst/>
              <a:rect l="l" t="t" r="r" b="b"/>
              <a:pathLst>
                <a:path w="304" h="9864" extrusionOk="0">
                  <a:moveTo>
                    <a:pt x="304" y="0"/>
                  </a:moveTo>
                  <a:lnTo>
                    <a:pt x="1" y="71"/>
                  </a:lnTo>
                  <a:lnTo>
                    <a:pt x="304" y="9864"/>
                  </a:lnTo>
                  <a:lnTo>
                    <a:pt x="304"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92" name="Google Shape;292;p25"/>
            <p:cNvSpPr/>
            <p:nvPr/>
          </p:nvSpPr>
          <p:spPr>
            <a:xfrm>
              <a:off x="2516868" y="3156391"/>
              <a:ext cx="17118" cy="792242"/>
            </a:xfrm>
            <a:custGeom>
              <a:avLst/>
              <a:gdLst/>
              <a:ahLst/>
              <a:cxnLst/>
              <a:rect l="l" t="t" r="r" b="b"/>
              <a:pathLst>
                <a:path w="465" h="21521" extrusionOk="0">
                  <a:moveTo>
                    <a:pt x="91" y="0"/>
                  </a:moveTo>
                  <a:cubicBezTo>
                    <a:pt x="1" y="7400"/>
                    <a:pt x="232" y="21520"/>
                    <a:pt x="232" y="21520"/>
                  </a:cubicBezTo>
                  <a:cubicBezTo>
                    <a:pt x="465" y="18985"/>
                    <a:pt x="223" y="739"/>
                    <a:pt x="9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93" name="Google Shape;293;p25"/>
            <p:cNvSpPr/>
            <p:nvPr/>
          </p:nvSpPr>
          <p:spPr>
            <a:xfrm>
              <a:off x="2436395" y="3346898"/>
              <a:ext cx="15682" cy="614253"/>
            </a:xfrm>
            <a:custGeom>
              <a:avLst/>
              <a:gdLst/>
              <a:ahLst/>
              <a:cxnLst/>
              <a:rect l="l" t="t" r="r" b="b"/>
              <a:pathLst>
                <a:path w="426" h="16686" extrusionOk="0">
                  <a:moveTo>
                    <a:pt x="84" y="1"/>
                  </a:moveTo>
                  <a:lnTo>
                    <a:pt x="84" y="1"/>
                  </a:lnTo>
                  <a:cubicBezTo>
                    <a:pt x="1" y="5737"/>
                    <a:pt x="212" y="16685"/>
                    <a:pt x="212" y="16685"/>
                  </a:cubicBezTo>
                  <a:cubicBezTo>
                    <a:pt x="425" y="14718"/>
                    <a:pt x="205" y="575"/>
                    <a:pt x="84"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294" name="Google Shape;294;p25"/>
            <p:cNvSpPr/>
            <p:nvPr/>
          </p:nvSpPr>
          <p:spPr>
            <a:xfrm>
              <a:off x="2484436" y="3062347"/>
              <a:ext cx="17155" cy="548506"/>
            </a:xfrm>
            <a:custGeom>
              <a:avLst/>
              <a:gdLst/>
              <a:ahLst/>
              <a:cxnLst/>
              <a:rect l="l" t="t" r="r" b="b"/>
              <a:pathLst>
                <a:path w="466" h="14900" extrusionOk="0">
                  <a:moveTo>
                    <a:pt x="92" y="0"/>
                  </a:moveTo>
                  <a:lnTo>
                    <a:pt x="92" y="0"/>
                  </a:lnTo>
                  <a:cubicBezTo>
                    <a:pt x="0" y="5123"/>
                    <a:pt x="233" y="14900"/>
                    <a:pt x="233" y="14900"/>
                  </a:cubicBezTo>
                  <a:cubicBezTo>
                    <a:pt x="466" y="13143"/>
                    <a:pt x="224" y="515"/>
                    <a:pt x="92"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295" name="Google Shape;295;p25"/>
          <p:cNvGrpSpPr/>
          <p:nvPr/>
        </p:nvGrpSpPr>
        <p:grpSpPr>
          <a:xfrm rot="-5400000" flipH="1">
            <a:off x="6702928" y="2441369"/>
            <a:ext cx="789249" cy="2286009"/>
            <a:chOff x="2354597" y="2930670"/>
            <a:chExt cx="294723" cy="1144722"/>
          </a:xfrm>
        </p:grpSpPr>
        <p:sp>
          <p:nvSpPr>
            <p:cNvPr id="296" name="Google Shape;296;p25"/>
            <p:cNvSpPr/>
            <p:nvPr/>
          </p:nvSpPr>
          <p:spPr>
            <a:xfrm>
              <a:off x="2381507" y="2954488"/>
              <a:ext cx="246460" cy="1097160"/>
            </a:xfrm>
            <a:custGeom>
              <a:avLst/>
              <a:gdLst/>
              <a:ahLst/>
              <a:cxnLst/>
              <a:rect l="l" t="t" r="r" b="b"/>
              <a:pathLst>
                <a:path w="6695" h="29804" extrusionOk="0">
                  <a:moveTo>
                    <a:pt x="6694" y="1"/>
                  </a:moveTo>
                  <a:cubicBezTo>
                    <a:pt x="5422" y="659"/>
                    <a:pt x="4195" y="869"/>
                    <a:pt x="3147" y="869"/>
                  </a:cubicBezTo>
                  <a:cubicBezTo>
                    <a:pt x="1294" y="869"/>
                    <a:pt x="1" y="212"/>
                    <a:pt x="1" y="212"/>
                  </a:cubicBezTo>
                  <a:lnTo>
                    <a:pt x="1" y="29590"/>
                  </a:lnTo>
                  <a:cubicBezTo>
                    <a:pt x="1" y="29590"/>
                    <a:pt x="1294" y="28934"/>
                    <a:pt x="3145" y="28934"/>
                  </a:cubicBezTo>
                  <a:cubicBezTo>
                    <a:pt x="4194" y="28934"/>
                    <a:pt x="5421" y="29144"/>
                    <a:pt x="6694" y="29803"/>
                  </a:cubicBezTo>
                  <a:lnTo>
                    <a:pt x="669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97" name="Google Shape;297;p25"/>
            <p:cNvSpPr/>
            <p:nvPr/>
          </p:nvSpPr>
          <p:spPr>
            <a:xfrm>
              <a:off x="2606581" y="2930670"/>
              <a:ext cx="42739" cy="1144722"/>
            </a:xfrm>
            <a:custGeom>
              <a:avLst/>
              <a:gdLst/>
              <a:ahLst/>
              <a:cxnLst/>
              <a:rect l="l" t="t" r="r" b="b"/>
              <a:pathLst>
                <a:path w="1161" h="31096" extrusionOk="0">
                  <a:moveTo>
                    <a:pt x="1" y="0"/>
                  </a:moveTo>
                  <a:lnTo>
                    <a:pt x="1" y="31096"/>
                  </a:lnTo>
                  <a:lnTo>
                    <a:pt x="1160" y="31096"/>
                  </a:lnTo>
                  <a:lnTo>
                    <a:pt x="1160"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8" name="Google Shape;298;p25"/>
            <p:cNvSpPr/>
            <p:nvPr/>
          </p:nvSpPr>
          <p:spPr>
            <a:xfrm>
              <a:off x="2354597" y="2930670"/>
              <a:ext cx="42739" cy="1144722"/>
            </a:xfrm>
            <a:custGeom>
              <a:avLst/>
              <a:gdLst/>
              <a:ahLst/>
              <a:cxnLst/>
              <a:rect l="l" t="t" r="r" b="b"/>
              <a:pathLst>
                <a:path w="1161" h="31096" extrusionOk="0">
                  <a:moveTo>
                    <a:pt x="0" y="0"/>
                  </a:moveTo>
                  <a:lnTo>
                    <a:pt x="0" y="31096"/>
                  </a:lnTo>
                  <a:lnTo>
                    <a:pt x="1160" y="31096"/>
                  </a:lnTo>
                  <a:lnTo>
                    <a:pt x="1160"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99" name="Google Shape;299;p25"/>
            <p:cNvSpPr/>
            <p:nvPr/>
          </p:nvSpPr>
          <p:spPr>
            <a:xfrm>
              <a:off x="2556294" y="3053843"/>
              <a:ext cx="11191" cy="363119"/>
            </a:xfrm>
            <a:custGeom>
              <a:avLst/>
              <a:gdLst/>
              <a:ahLst/>
              <a:cxnLst/>
              <a:rect l="l" t="t" r="r" b="b"/>
              <a:pathLst>
                <a:path w="304" h="9864" extrusionOk="0">
                  <a:moveTo>
                    <a:pt x="304" y="0"/>
                  </a:moveTo>
                  <a:lnTo>
                    <a:pt x="1" y="71"/>
                  </a:lnTo>
                  <a:lnTo>
                    <a:pt x="304" y="9864"/>
                  </a:lnTo>
                  <a:lnTo>
                    <a:pt x="304"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300" name="Google Shape;300;p25"/>
            <p:cNvSpPr/>
            <p:nvPr/>
          </p:nvSpPr>
          <p:spPr>
            <a:xfrm>
              <a:off x="2516868" y="3156391"/>
              <a:ext cx="17118" cy="792242"/>
            </a:xfrm>
            <a:custGeom>
              <a:avLst/>
              <a:gdLst/>
              <a:ahLst/>
              <a:cxnLst/>
              <a:rect l="l" t="t" r="r" b="b"/>
              <a:pathLst>
                <a:path w="465" h="21521" extrusionOk="0">
                  <a:moveTo>
                    <a:pt x="91" y="0"/>
                  </a:moveTo>
                  <a:cubicBezTo>
                    <a:pt x="1" y="7400"/>
                    <a:pt x="232" y="21520"/>
                    <a:pt x="232" y="21520"/>
                  </a:cubicBezTo>
                  <a:cubicBezTo>
                    <a:pt x="465" y="18985"/>
                    <a:pt x="223" y="739"/>
                    <a:pt x="9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301" name="Google Shape;301;p25"/>
            <p:cNvSpPr/>
            <p:nvPr/>
          </p:nvSpPr>
          <p:spPr>
            <a:xfrm>
              <a:off x="2436395" y="3346898"/>
              <a:ext cx="15682" cy="614253"/>
            </a:xfrm>
            <a:custGeom>
              <a:avLst/>
              <a:gdLst/>
              <a:ahLst/>
              <a:cxnLst/>
              <a:rect l="l" t="t" r="r" b="b"/>
              <a:pathLst>
                <a:path w="426" h="16686" extrusionOk="0">
                  <a:moveTo>
                    <a:pt x="84" y="1"/>
                  </a:moveTo>
                  <a:lnTo>
                    <a:pt x="84" y="1"/>
                  </a:lnTo>
                  <a:cubicBezTo>
                    <a:pt x="1" y="5737"/>
                    <a:pt x="212" y="16685"/>
                    <a:pt x="212" y="16685"/>
                  </a:cubicBezTo>
                  <a:cubicBezTo>
                    <a:pt x="425" y="14718"/>
                    <a:pt x="205" y="575"/>
                    <a:pt x="84"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302" name="Google Shape;302;p25"/>
            <p:cNvSpPr/>
            <p:nvPr/>
          </p:nvSpPr>
          <p:spPr>
            <a:xfrm>
              <a:off x="2484436" y="3062347"/>
              <a:ext cx="17155" cy="548506"/>
            </a:xfrm>
            <a:custGeom>
              <a:avLst/>
              <a:gdLst/>
              <a:ahLst/>
              <a:cxnLst/>
              <a:rect l="l" t="t" r="r" b="b"/>
              <a:pathLst>
                <a:path w="466" h="14900" extrusionOk="0">
                  <a:moveTo>
                    <a:pt x="92" y="0"/>
                  </a:moveTo>
                  <a:lnTo>
                    <a:pt x="92" y="0"/>
                  </a:lnTo>
                  <a:cubicBezTo>
                    <a:pt x="0" y="5123"/>
                    <a:pt x="233" y="14900"/>
                    <a:pt x="233" y="14900"/>
                  </a:cubicBezTo>
                  <a:cubicBezTo>
                    <a:pt x="466" y="13143"/>
                    <a:pt x="224" y="515"/>
                    <a:pt x="92"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sp>
        <p:nvSpPr>
          <p:cNvPr id="41" name="Google Shape;238;p24"/>
          <p:cNvSpPr txBox="1">
            <a:spLocks noGrp="1"/>
          </p:cNvSpPr>
          <p:nvPr>
            <p:ph type="title" idx="4294967295"/>
          </p:nvPr>
        </p:nvSpPr>
        <p:spPr>
          <a:xfrm>
            <a:off x="666876" y="608061"/>
            <a:ext cx="7704000"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000" b="1" dirty="0" smtClean="0">
                <a:solidFill>
                  <a:schemeClr val="accent2">
                    <a:lumMod val="75000"/>
                  </a:schemeClr>
                </a:solidFill>
                <a:latin typeface="Arial" panose="020B0604020202020204" pitchFamily="34" charset="0"/>
                <a:cs typeface="Arial" panose="020B0604020202020204" pitchFamily="34" charset="0"/>
              </a:rPr>
              <a:t>HƯỚNG DẪN VỀ NHÀ</a:t>
            </a:r>
            <a:endParaRPr sz="3000" b="1" dirty="0">
              <a:solidFill>
                <a:schemeClr val="accent2">
                  <a:lumMod val="75000"/>
                </a:schemeClr>
              </a:solidFill>
              <a:latin typeface="Arial" panose="020B0604020202020204" pitchFamily="34" charset="0"/>
              <a:cs typeface="Arial" panose="020B0604020202020204" pitchFamily="34" charset="0"/>
            </a:endParaRPr>
          </a:p>
        </p:txBody>
      </p:sp>
      <p:sp>
        <p:nvSpPr>
          <p:cNvPr id="5" name="TextBox 4"/>
          <p:cNvSpPr txBox="1"/>
          <p:nvPr/>
        </p:nvSpPr>
        <p:spPr>
          <a:xfrm>
            <a:off x="892554" y="1850450"/>
            <a:ext cx="2938409" cy="553998"/>
          </a:xfrm>
          <a:prstGeom prst="rect">
            <a:avLst/>
          </a:prstGeom>
          <a:noFill/>
        </p:spPr>
        <p:txBody>
          <a:bodyPr wrap="square" rtlCol="0">
            <a:spAutoFit/>
          </a:bodyPr>
          <a:lstStyle/>
          <a:p>
            <a:pPr>
              <a:lnSpc>
                <a:spcPct val="150000"/>
              </a:lnSpc>
            </a:pPr>
            <a:r>
              <a:rPr lang="vi-VN" sz="2000" dirty="0" smtClean="0"/>
              <a:t>Ôn tập kiến thức đã học</a:t>
            </a:r>
            <a:endParaRPr lang="en-US" sz="2000" dirty="0"/>
          </a:p>
        </p:txBody>
      </p:sp>
      <p:sp>
        <p:nvSpPr>
          <p:cNvPr id="44" name="TextBox 43"/>
          <p:cNvSpPr txBox="1"/>
          <p:nvPr/>
        </p:nvSpPr>
        <p:spPr>
          <a:xfrm>
            <a:off x="943858" y="2886076"/>
            <a:ext cx="3873794" cy="1015663"/>
          </a:xfrm>
          <a:prstGeom prst="rect">
            <a:avLst/>
          </a:prstGeom>
          <a:noFill/>
        </p:spPr>
        <p:txBody>
          <a:bodyPr wrap="square" rtlCol="0">
            <a:spAutoFit/>
          </a:bodyPr>
          <a:lstStyle/>
          <a:p>
            <a:pPr>
              <a:lnSpc>
                <a:spcPct val="150000"/>
              </a:lnSpc>
            </a:pPr>
            <a:r>
              <a:rPr lang="vi-VN" sz="2000" dirty="0" smtClean="0"/>
              <a:t>Chuẩn bị bài sau </a:t>
            </a:r>
            <a:r>
              <a:rPr lang="vi-VN" sz="2000" b="1" smtClean="0"/>
              <a:t>- </a:t>
            </a:r>
            <a:r>
              <a:rPr lang="vi-VN" sz="2000" b="1"/>
              <a:t>Vẽ hình đơn giản với phần mềm Geogebra</a:t>
            </a:r>
            <a:endParaRPr lang="en-US" sz="2000" b="1" dirty="0"/>
          </a:p>
        </p:txBody>
      </p:sp>
      <p:cxnSp>
        <p:nvCxnSpPr>
          <p:cNvPr id="14" name="Straight Connector 13"/>
          <p:cNvCxnSpPr/>
          <p:nvPr/>
        </p:nvCxnSpPr>
        <p:spPr>
          <a:xfrm flipV="1">
            <a:off x="3876536" y="2145967"/>
            <a:ext cx="4445666" cy="772"/>
          </a:xfrm>
          <a:prstGeom prst="line">
            <a:avLst/>
          </a:prstGeom>
          <a:ln w="28575">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4" idx="3"/>
          </p:cNvCxnSpPr>
          <p:nvPr/>
        </p:nvCxnSpPr>
        <p:spPr>
          <a:xfrm>
            <a:off x="4817652" y="3393908"/>
            <a:ext cx="1628886" cy="8680"/>
          </a:xfrm>
          <a:prstGeom prst="line">
            <a:avLst/>
          </a:prstGeom>
          <a:ln w="28575">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105923"/>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500"/>
                                        <p:tgtEl>
                                          <p:spTgt spid="18"/>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0"/>
          <p:cNvSpPr txBox="1">
            <a:spLocks noGrp="1"/>
          </p:cNvSpPr>
          <p:nvPr>
            <p:ph type="title"/>
          </p:nvPr>
        </p:nvSpPr>
        <p:spPr>
          <a:xfrm>
            <a:off x="1165188" y="1015927"/>
            <a:ext cx="6751572" cy="10974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4000" b="1" dirty="0" smtClean="0">
                <a:latin typeface="Arial" panose="020B0604020202020204" pitchFamily="34" charset="0"/>
                <a:cs typeface="Arial" panose="020B0604020202020204" pitchFamily="34" charset="0"/>
              </a:rPr>
              <a:t>HẸN GẶP LẠI CÁC EM TRONG TIẾT HỌC SAU!</a:t>
            </a:r>
            <a:endParaRPr sz="4000" b="1" dirty="0">
              <a:latin typeface="Arial" panose="020B0604020202020204" pitchFamily="34" charset="0"/>
              <a:cs typeface="Arial" panose="020B0604020202020204" pitchFamily="34" charset="0"/>
            </a:endParaRPr>
          </a:p>
        </p:txBody>
      </p:sp>
      <p:grpSp>
        <p:nvGrpSpPr>
          <p:cNvPr id="2" name="Group 1"/>
          <p:cNvGrpSpPr/>
          <p:nvPr/>
        </p:nvGrpSpPr>
        <p:grpSpPr>
          <a:xfrm>
            <a:off x="60234" y="2424400"/>
            <a:ext cx="1762245" cy="2487654"/>
            <a:chOff x="60234" y="434877"/>
            <a:chExt cx="3171616" cy="4477177"/>
          </a:xfrm>
        </p:grpSpPr>
        <p:grpSp>
          <p:nvGrpSpPr>
            <p:cNvPr id="526" name="Google Shape;526;p30"/>
            <p:cNvGrpSpPr/>
            <p:nvPr/>
          </p:nvGrpSpPr>
          <p:grpSpPr>
            <a:xfrm flipH="1">
              <a:off x="60234" y="4243251"/>
              <a:ext cx="3171616" cy="668803"/>
              <a:chOff x="6036728" y="3173699"/>
              <a:chExt cx="1246803" cy="262915"/>
            </a:xfrm>
          </p:grpSpPr>
          <p:sp>
            <p:nvSpPr>
              <p:cNvPr id="527" name="Google Shape;527;p30"/>
              <p:cNvSpPr/>
              <p:nvPr/>
            </p:nvSpPr>
            <p:spPr>
              <a:xfrm>
                <a:off x="6050349" y="3202413"/>
                <a:ext cx="1205131" cy="205561"/>
              </a:xfrm>
              <a:custGeom>
                <a:avLst/>
                <a:gdLst/>
                <a:ahLst/>
                <a:cxnLst/>
                <a:rect l="l" t="t" r="r" b="b"/>
                <a:pathLst>
                  <a:path w="32737" h="5584" extrusionOk="0">
                    <a:moveTo>
                      <a:pt x="0" y="1"/>
                    </a:moveTo>
                    <a:cubicBezTo>
                      <a:pt x="787" y="2176"/>
                      <a:pt x="833" y="2959"/>
                      <a:pt x="133" y="5166"/>
                    </a:cubicBezTo>
                    <a:lnTo>
                      <a:pt x="0" y="5583"/>
                    </a:lnTo>
                    <a:lnTo>
                      <a:pt x="31878" y="5583"/>
                    </a:lnTo>
                    <a:cubicBezTo>
                      <a:pt x="32353" y="5583"/>
                      <a:pt x="32737" y="5189"/>
                      <a:pt x="32737" y="4702"/>
                    </a:cubicBezTo>
                    <a:lnTo>
                      <a:pt x="32737" y="881"/>
                    </a:lnTo>
                    <a:cubicBezTo>
                      <a:pt x="32737" y="395"/>
                      <a:pt x="32353" y="1"/>
                      <a:pt x="3187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28" name="Google Shape;528;p30"/>
              <p:cNvSpPr/>
              <p:nvPr/>
            </p:nvSpPr>
            <p:spPr>
              <a:xfrm>
                <a:off x="6036728" y="3173699"/>
                <a:ext cx="1246803" cy="262915"/>
              </a:xfrm>
              <a:custGeom>
                <a:avLst/>
                <a:gdLst/>
                <a:ahLst/>
                <a:cxnLst/>
                <a:rect l="l" t="t" r="r" b="b"/>
                <a:pathLst>
                  <a:path w="33869" h="7142" extrusionOk="0">
                    <a:moveTo>
                      <a:pt x="0" y="1"/>
                    </a:moveTo>
                    <a:lnTo>
                      <a:pt x="0" y="781"/>
                    </a:lnTo>
                    <a:lnTo>
                      <a:pt x="32248" y="781"/>
                    </a:lnTo>
                    <a:cubicBezTo>
                      <a:pt x="32723" y="781"/>
                      <a:pt x="33107" y="1175"/>
                      <a:pt x="33107" y="1661"/>
                    </a:cubicBezTo>
                    <a:lnTo>
                      <a:pt x="33107" y="5482"/>
                    </a:lnTo>
                    <a:cubicBezTo>
                      <a:pt x="33107" y="5968"/>
                      <a:pt x="32723" y="6363"/>
                      <a:pt x="32248" y="6363"/>
                    </a:cubicBezTo>
                    <a:lnTo>
                      <a:pt x="0" y="6363"/>
                    </a:lnTo>
                    <a:lnTo>
                      <a:pt x="0" y="7142"/>
                    </a:lnTo>
                    <a:lnTo>
                      <a:pt x="32248" y="7142"/>
                    </a:lnTo>
                    <a:cubicBezTo>
                      <a:pt x="33141" y="7142"/>
                      <a:pt x="33868" y="6398"/>
                      <a:pt x="33868" y="5482"/>
                    </a:cubicBezTo>
                    <a:lnTo>
                      <a:pt x="33868" y="1661"/>
                    </a:lnTo>
                    <a:cubicBezTo>
                      <a:pt x="33868" y="746"/>
                      <a:pt x="33141" y="1"/>
                      <a:pt x="3224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529" name="Google Shape;529;p30"/>
              <p:cNvSpPr/>
              <p:nvPr/>
            </p:nvSpPr>
            <p:spPr>
              <a:xfrm>
                <a:off x="7202480" y="3202413"/>
                <a:ext cx="53010" cy="205561"/>
              </a:xfrm>
              <a:custGeom>
                <a:avLst/>
                <a:gdLst/>
                <a:ahLst/>
                <a:cxnLst/>
                <a:rect l="l" t="t" r="r" b="b"/>
                <a:pathLst>
                  <a:path w="1440" h="5584" extrusionOk="0">
                    <a:moveTo>
                      <a:pt x="0" y="1"/>
                    </a:moveTo>
                    <a:cubicBezTo>
                      <a:pt x="474" y="1"/>
                      <a:pt x="859" y="395"/>
                      <a:pt x="859" y="881"/>
                    </a:cubicBezTo>
                    <a:lnTo>
                      <a:pt x="859" y="4702"/>
                    </a:lnTo>
                    <a:cubicBezTo>
                      <a:pt x="859" y="5189"/>
                      <a:pt x="474" y="5583"/>
                      <a:pt x="0" y="5583"/>
                    </a:cubicBezTo>
                    <a:lnTo>
                      <a:pt x="581" y="5583"/>
                    </a:lnTo>
                    <a:cubicBezTo>
                      <a:pt x="1056" y="5583"/>
                      <a:pt x="1440" y="5189"/>
                      <a:pt x="1440" y="4702"/>
                    </a:cubicBezTo>
                    <a:lnTo>
                      <a:pt x="1440" y="881"/>
                    </a:lnTo>
                    <a:cubicBezTo>
                      <a:pt x="1440" y="395"/>
                      <a:pt x="1056" y="1"/>
                      <a:pt x="58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0" name="Google Shape;530;p30"/>
              <p:cNvSpPr/>
              <p:nvPr/>
            </p:nvSpPr>
            <p:spPr>
              <a:xfrm>
                <a:off x="6116133" y="3240625"/>
                <a:ext cx="1087625" cy="8835"/>
              </a:xfrm>
              <a:custGeom>
                <a:avLst/>
                <a:gdLst/>
                <a:ahLst/>
                <a:cxnLst/>
                <a:rect l="l" t="t" r="r" b="b"/>
                <a:pathLst>
                  <a:path w="29545" h="240" extrusionOk="0">
                    <a:moveTo>
                      <a:pt x="14876" y="0"/>
                    </a:moveTo>
                    <a:cubicBezTo>
                      <a:pt x="9830" y="0"/>
                      <a:pt x="4783" y="41"/>
                      <a:pt x="0" y="120"/>
                    </a:cubicBezTo>
                    <a:cubicBezTo>
                      <a:pt x="4782" y="199"/>
                      <a:pt x="9830" y="239"/>
                      <a:pt x="14876" y="239"/>
                    </a:cubicBezTo>
                    <a:cubicBezTo>
                      <a:pt x="19854" y="239"/>
                      <a:pt x="24830" y="200"/>
                      <a:pt x="29544" y="120"/>
                    </a:cubicBezTo>
                    <a:cubicBezTo>
                      <a:pt x="24829" y="40"/>
                      <a:pt x="19853" y="0"/>
                      <a:pt x="14876"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1" name="Google Shape;531;p30"/>
              <p:cNvSpPr/>
              <p:nvPr/>
            </p:nvSpPr>
            <p:spPr>
              <a:xfrm>
                <a:off x="6099420" y="3284506"/>
                <a:ext cx="1087552" cy="8798"/>
              </a:xfrm>
              <a:custGeom>
                <a:avLst/>
                <a:gdLst/>
                <a:ahLst/>
                <a:cxnLst/>
                <a:rect l="l" t="t" r="r" b="b"/>
                <a:pathLst>
                  <a:path w="29543" h="239" extrusionOk="0">
                    <a:moveTo>
                      <a:pt x="14841" y="0"/>
                    </a:moveTo>
                    <a:cubicBezTo>
                      <a:pt x="9807" y="0"/>
                      <a:pt x="4771" y="40"/>
                      <a:pt x="0" y="119"/>
                    </a:cubicBezTo>
                    <a:cubicBezTo>
                      <a:pt x="4781" y="198"/>
                      <a:pt x="9829" y="239"/>
                      <a:pt x="14875" y="239"/>
                    </a:cubicBezTo>
                    <a:cubicBezTo>
                      <a:pt x="19853" y="239"/>
                      <a:pt x="24828" y="199"/>
                      <a:pt x="29543" y="119"/>
                    </a:cubicBezTo>
                    <a:cubicBezTo>
                      <a:pt x="24817" y="39"/>
                      <a:pt x="19830" y="0"/>
                      <a:pt x="14841"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2" name="Google Shape;532;p30"/>
              <p:cNvSpPr/>
              <p:nvPr/>
            </p:nvSpPr>
            <p:spPr>
              <a:xfrm>
                <a:off x="6193072" y="3336523"/>
                <a:ext cx="1021841" cy="8835"/>
              </a:xfrm>
              <a:custGeom>
                <a:avLst/>
                <a:gdLst/>
                <a:ahLst/>
                <a:cxnLst/>
                <a:rect l="l" t="t" r="r" b="b"/>
                <a:pathLst>
                  <a:path w="27758" h="240" extrusionOk="0">
                    <a:moveTo>
                      <a:pt x="13976" y="1"/>
                    </a:moveTo>
                    <a:cubicBezTo>
                      <a:pt x="9236" y="1"/>
                      <a:pt x="4494" y="41"/>
                      <a:pt x="0" y="120"/>
                    </a:cubicBezTo>
                    <a:cubicBezTo>
                      <a:pt x="4483" y="199"/>
                      <a:pt x="9215" y="239"/>
                      <a:pt x="13945" y="239"/>
                    </a:cubicBezTo>
                    <a:cubicBezTo>
                      <a:pt x="18633" y="239"/>
                      <a:pt x="23318" y="200"/>
                      <a:pt x="27757" y="120"/>
                    </a:cubicBezTo>
                    <a:cubicBezTo>
                      <a:pt x="23327" y="40"/>
                      <a:pt x="18653" y="1"/>
                      <a:pt x="13976"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3" name="Google Shape;533;p30"/>
              <p:cNvSpPr/>
              <p:nvPr/>
            </p:nvSpPr>
            <p:spPr>
              <a:xfrm>
                <a:off x="6187476" y="3375323"/>
                <a:ext cx="1021841" cy="8798"/>
              </a:xfrm>
              <a:custGeom>
                <a:avLst/>
                <a:gdLst/>
                <a:ahLst/>
                <a:cxnLst/>
                <a:rect l="l" t="t" r="r" b="b"/>
                <a:pathLst>
                  <a:path w="27758" h="239" extrusionOk="0">
                    <a:moveTo>
                      <a:pt x="13946" y="0"/>
                    </a:moveTo>
                    <a:cubicBezTo>
                      <a:pt x="9216" y="0"/>
                      <a:pt x="4484" y="40"/>
                      <a:pt x="1" y="119"/>
                    </a:cubicBezTo>
                    <a:cubicBezTo>
                      <a:pt x="4493" y="198"/>
                      <a:pt x="9236" y="239"/>
                      <a:pt x="13976" y="239"/>
                    </a:cubicBezTo>
                    <a:cubicBezTo>
                      <a:pt x="18654" y="239"/>
                      <a:pt x="23329" y="199"/>
                      <a:pt x="27758" y="119"/>
                    </a:cubicBezTo>
                    <a:cubicBezTo>
                      <a:pt x="23318" y="39"/>
                      <a:pt x="18633" y="0"/>
                      <a:pt x="13946"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4" name="Google Shape;534;p30"/>
              <p:cNvSpPr/>
              <p:nvPr/>
            </p:nvSpPr>
            <p:spPr>
              <a:xfrm>
                <a:off x="6109286" y="3315171"/>
                <a:ext cx="1021841" cy="8798"/>
              </a:xfrm>
              <a:custGeom>
                <a:avLst/>
                <a:gdLst/>
                <a:ahLst/>
                <a:cxnLst/>
                <a:rect l="l" t="t" r="r" b="b"/>
                <a:pathLst>
                  <a:path w="27758" h="239" extrusionOk="0">
                    <a:moveTo>
                      <a:pt x="13945" y="0"/>
                    </a:moveTo>
                    <a:cubicBezTo>
                      <a:pt x="9216" y="0"/>
                      <a:pt x="4484" y="40"/>
                      <a:pt x="1" y="119"/>
                    </a:cubicBezTo>
                    <a:cubicBezTo>
                      <a:pt x="4493" y="198"/>
                      <a:pt x="9236" y="238"/>
                      <a:pt x="13977" y="238"/>
                    </a:cubicBezTo>
                    <a:cubicBezTo>
                      <a:pt x="18654" y="238"/>
                      <a:pt x="23329" y="199"/>
                      <a:pt x="27758" y="119"/>
                    </a:cubicBezTo>
                    <a:cubicBezTo>
                      <a:pt x="23318" y="39"/>
                      <a:pt x="18633" y="0"/>
                      <a:pt x="13945"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5" name="Google Shape;535;p30"/>
              <p:cNvSpPr/>
              <p:nvPr/>
            </p:nvSpPr>
            <p:spPr>
              <a:xfrm>
                <a:off x="6050349" y="3202413"/>
                <a:ext cx="1183448" cy="27793"/>
              </a:xfrm>
              <a:custGeom>
                <a:avLst/>
                <a:gdLst/>
                <a:ahLst/>
                <a:cxnLst/>
                <a:rect l="l" t="t" r="r" b="b"/>
                <a:pathLst>
                  <a:path w="32148" h="755" extrusionOk="0">
                    <a:moveTo>
                      <a:pt x="0" y="1"/>
                    </a:moveTo>
                    <a:cubicBezTo>
                      <a:pt x="60" y="164"/>
                      <a:pt x="113" y="328"/>
                      <a:pt x="163" y="492"/>
                    </a:cubicBezTo>
                    <a:lnTo>
                      <a:pt x="31534" y="492"/>
                    </a:lnTo>
                    <a:cubicBezTo>
                      <a:pt x="31774" y="492"/>
                      <a:pt x="31990" y="594"/>
                      <a:pt x="32147" y="755"/>
                    </a:cubicBezTo>
                    <a:cubicBezTo>
                      <a:pt x="32087" y="329"/>
                      <a:pt x="31730" y="1"/>
                      <a:pt x="31297"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36" name="Google Shape;536;p30"/>
              <p:cNvSpPr/>
              <p:nvPr/>
            </p:nvSpPr>
            <p:spPr>
              <a:xfrm>
                <a:off x="7202480" y="3202413"/>
                <a:ext cx="53010" cy="199929"/>
              </a:xfrm>
              <a:custGeom>
                <a:avLst/>
                <a:gdLst/>
                <a:ahLst/>
                <a:cxnLst/>
                <a:rect l="l" t="t" r="r" b="b"/>
                <a:pathLst>
                  <a:path w="1440" h="5431" extrusionOk="0">
                    <a:moveTo>
                      <a:pt x="0" y="1"/>
                    </a:moveTo>
                    <a:cubicBezTo>
                      <a:pt x="433" y="1"/>
                      <a:pt x="790" y="329"/>
                      <a:pt x="850" y="755"/>
                    </a:cubicBezTo>
                    <a:cubicBezTo>
                      <a:pt x="1003" y="915"/>
                      <a:pt x="1097" y="1132"/>
                      <a:pt x="1097" y="1373"/>
                    </a:cubicBezTo>
                    <a:lnTo>
                      <a:pt x="1097" y="5195"/>
                    </a:lnTo>
                    <a:cubicBezTo>
                      <a:pt x="1097" y="5276"/>
                      <a:pt x="1086" y="5355"/>
                      <a:pt x="1064" y="5430"/>
                    </a:cubicBezTo>
                    <a:cubicBezTo>
                      <a:pt x="1091" y="5412"/>
                      <a:pt x="1116" y="5392"/>
                      <a:pt x="1140" y="5370"/>
                    </a:cubicBezTo>
                    <a:cubicBezTo>
                      <a:pt x="1146" y="5366"/>
                      <a:pt x="1151" y="5360"/>
                      <a:pt x="1157" y="5355"/>
                    </a:cubicBezTo>
                    <a:cubicBezTo>
                      <a:pt x="1176" y="5338"/>
                      <a:pt x="1193" y="5320"/>
                      <a:pt x="1209" y="5303"/>
                    </a:cubicBezTo>
                    <a:cubicBezTo>
                      <a:pt x="1216" y="5296"/>
                      <a:pt x="1221" y="5289"/>
                      <a:pt x="1227" y="5282"/>
                    </a:cubicBezTo>
                    <a:cubicBezTo>
                      <a:pt x="1243" y="5263"/>
                      <a:pt x="1259" y="5243"/>
                      <a:pt x="1273" y="5223"/>
                    </a:cubicBezTo>
                    <a:cubicBezTo>
                      <a:pt x="1277" y="5218"/>
                      <a:pt x="1283" y="5210"/>
                      <a:pt x="1287" y="5205"/>
                    </a:cubicBezTo>
                    <a:cubicBezTo>
                      <a:pt x="1306" y="5178"/>
                      <a:pt x="1323" y="5149"/>
                      <a:pt x="1337" y="5120"/>
                    </a:cubicBezTo>
                    <a:cubicBezTo>
                      <a:pt x="1339" y="5120"/>
                      <a:pt x="1339" y="5120"/>
                      <a:pt x="1339" y="5119"/>
                    </a:cubicBezTo>
                    <a:cubicBezTo>
                      <a:pt x="1353" y="5092"/>
                      <a:pt x="1366" y="5062"/>
                      <a:pt x="1377" y="5032"/>
                    </a:cubicBezTo>
                    <a:cubicBezTo>
                      <a:pt x="1381" y="5023"/>
                      <a:pt x="1384" y="5013"/>
                      <a:pt x="1387" y="5005"/>
                    </a:cubicBezTo>
                    <a:cubicBezTo>
                      <a:pt x="1396" y="4983"/>
                      <a:pt x="1403" y="4960"/>
                      <a:pt x="1409" y="4938"/>
                    </a:cubicBezTo>
                    <a:cubicBezTo>
                      <a:pt x="1411" y="4928"/>
                      <a:pt x="1414" y="4916"/>
                      <a:pt x="1417" y="4905"/>
                    </a:cubicBezTo>
                    <a:cubicBezTo>
                      <a:pt x="1423" y="4882"/>
                      <a:pt x="1426" y="4859"/>
                      <a:pt x="1430" y="4836"/>
                    </a:cubicBezTo>
                    <a:cubicBezTo>
                      <a:pt x="1431" y="4826"/>
                      <a:pt x="1433" y="4815"/>
                      <a:pt x="1434" y="4805"/>
                    </a:cubicBezTo>
                    <a:cubicBezTo>
                      <a:pt x="1439" y="4772"/>
                      <a:pt x="1440" y="4738"/>
                      <a:pt x="1440" y="4702"/>
                    </a:cubicBezTo>
                    <a:lnTo>
                      <a:pt x="1440" y="881"/>
                    </a:lnTo>
                    <a:cubicBezTo>
                      <a:pt x="1440" y="395"/>
                      <a:pt x="1056" y="1"/>
                      <a:pt x="581"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537" name="Google Shape;537;p30"/>
            <p:cNvGrpSpPr/>
            <p:nvPr/>
          </p:nvGrpSpPr>
          <p:grpSpPr>
            <a:xfrm>
              <a:off x="489272" y="3735535"/>
              <a:ext cx="2629139" cy="507739"/>
              <a:chOff x="6109433" y="2440258"/>
              <a:chExt cx="1033548" cy="199599"/>
            </a:xfrm>
          </p:grpSpPr>
          <p:sp>
            <p:nvSpPr>
              <p:cNvPr id="538" name="Google Shape;538;p30"/>
              <p:cNvSpPr/>
              <p:nvPr/>
            </p:nvSpPr>
            <p:spPr>
              <a:xfrm>
                <a:off x="6109433" y="2440258"/>
                <a:ext cx="1033548" cy="199597"/>
              </a:xfrm>
              <a:custGeom>
                <a:avLst/>
                <a:gdLst/>
                <a:ahLst/>
                <a:cxnLst/>
                <a:rect l="l" t="t" r="r" b="b"/>
                <a:pathLst>
                  <a:path w="28076" h="5422" extrusionOk="0">
                    <a:moveTo>
                      <a:pt x="18" y="1"/>
                    </a:moveTo>
                    <a:cubicBezTo>
                      <a:pt x="8" y="1"/>
                      <a:pt x="1" y="8"/>
                      <a:pt x="1" y="18"/>
                    </a:cubicBezTo>
                    <a:lnTo>
                      <a:pt x="1" y="5406"/>
                    </a:lnTo>
                    <a:cubicBezTo>
                      <a:pt x="1" y="5415"/>
                      <a:pt x="8" y="5422"/>
                      <a:pt x="18" y="5422"/>
                    </a:cubicBezTo>
                    <a:lnTo>
                      <a:pt x="28059" y="5422"/>
                    </a:lnTo>
                    <a:cubicBezTo>
                      <a:pt x="28068" y="5422"/>
                      <a:pt x="28075" y="5415"/>
                      <a:pt x="28075" y="5406"/>
                    </a:cubicBezTo>
                    <a:lnTo>
                      <a:pt x="28075" y="18"/>
                    </a:lnTo>
                    <a:cubicBezTo>
                      <a:pt x="28075" y="8"/>
                      <a:pt x="28068" y="1"/>
                      <a:pt x="2805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39" name="Google Shape;539;p30"/>
              <p:cNvSpPr/>
              <p:nvPr/>
            </p:nvSpPr>
            <p:spPr>
              <a:xfrm>
                <a:off x="6190164" y="2440258"/>
                <a:ext cx="113051" cy="199597"/>
              </a:xfrm>
              <a:custGeom>
                <a:avLst/>
                <a:gdLst/>
                <a:ahLst/>
                <a:cxnLst/>
                <a:rect l="l" t="t" r="r" b="b"/>
                <a:pathLst>
                  <a:path w="3071" h="5422" extrusionOk="0">
                    <a:moveTo>
                      <a:pt x="1" y="1"/>
                    </a:moveTo>
                    <a:lnTo>
                      <a:pt x="1" y="5422"/>
                    </a:lnTo>
                    <a:lnTo>
                      <a:pt x="3070" y="5422"/>
                    </a:lnTo>
                    <a:lnTo>
                      <a:pt x="307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0" name="Google Shape;540;p30"/>
              <p:cNvSpPr/>
              <p:nvPr/>
            </p:nvSpPr>
            <p:spPr>
              <a:xfrm>
                <a:off x="6331672" y="2440258"/>
                <a:ext cx="16455" cy="199597"/>
              </a:xfrm>
              <a:custGeom>
                <a:avLst/>
                <a:gdLst/>
                <a:ahLst/>
                <a:cxnLst/>
                <a:rect l="l" t="t" r="r" b="b"/>
                <a:pathLst>
                  <a:path w="447" h="5422" extrusionOk="0">
                    <a:moveTo>
                      <a:pt x="1" y="1"/>
                    </a:moveTo>
                    <a:lnTo>
                      <a:pt x="1" y="5422"/>
                    </a:lnTo>
                    <a:lnTo>
                      <a:pt x="446" y="5422"/>
                    </a:lnTo>
                    <a:lnTo>
                      <a:pt x="446"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1" name="Google Shape;541;p30"/>
              <p:cNvSpPr/>
              <p:nvPr/>
            </p:nvSpPr>
            <p:spPr>
              <a:xfrm>
                <a:off x="6949208" y="2440258"/>
                <a:ext cx="113051" cy="199597"/>
              </a:xfrm>
              <a:custGeom>
                <a:avLst/>
                <a:gdLst/>
                <a:ahLst/>
                <a:cxnLst/>
                <a:rect l="l" t="t" r="r" b="b"/>
                <a:pathLst>
                  <a:path w="3071" h="5422" extrusionOk="0">
                    <a:moveTo>
                      <a:pt x="0" y="1"/>
                    </a:moveTo>
                    <a:lnTo>
                      <a:pt x="0" y="5422"/>
                    </a:lnTo>
                    <a:lnTo>
                      <a:pt x="3070" y="5422"/>
                    </a:lnTo>
                    <a:lnTo>
                      <a:pt x="307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2" name="Google Shape;542;p30"/>
              <p:cNvSpPr/>
              <p:nvPr/>
            </p:nvSpPr>
            <p:spPr>
              <a:xfrm>
                <a:off x="6904296" y="2440258"/>
                <a:ext cx="16455" cy="199597"/>
              </a:xfrm>
              <a:custGeom>
                <a:avLst/>
                <a:gdLst/>
                <a:ahLst/>
                <a:cxnLst/>
                <a:rect l="l" t="t" r="r" b="b"/>
                <a:pathLst>
                  <a:path w="447" h="5422" extrusionOk="0">
                    <a:moveTo>
                      <a:pt x="1" y="1"/>
                    </a:moveTo>
                    <a:lnTo>
                      <a:pt x="1" y="5422"/>
                    </a:lnTo>
                    <a:lnTo>
                      <a:pt x="446" y="5422"/>
                    </a:lnTo>
                    <a:lnTo>
                      <a:pt x="446"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3" name="Google Shape;543;p30"/>
              <p:cNvSpPr/>
              <p:nvPr/>
            </p:nvSpPr>
            <p:spPr>
              <a:xfrm>
                <a:off x="6109433" y="2478764"/>
                <a:ext cx="1033548" cy="38469"/>
              </a:xfrm>
              <a:custGeom>
                <a:avLst/>
                <a:gdLst/>
                <a:ahLst/>
                <a:cxnLst/>
                <a:rect l="l" t="t" r="r" b="b"/>
                <a:pathLst>
                  <a:path w="28076" h="1045" extrusionOk="0">
                    <a:moveTo>
                      <a:pt x="1" y="0"/>
                    </a:moveTo>
                    <a:lnTo>
                      <a:pt x="1" y="1045"/>
                    </a:lnTo>
                    <a:lnTo>
                      <a:pt x="28075" y="1045"/>
                    </a:lnTo>
                    <a:lnTo>
                      <a:pt x="28075"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544" name="Google Shape;544;p30"/>
              <p:cNvSpPr/>
              <p:nvPr/>
            </p:nvSpPr>
            <p:spPr>
              <a:xfrm>
                <a:off x="6109433" y="2571091"/>
                <a:ext cx="1033548" cy="68766"/>
              </a:xfrm>
              <a:custGeom>
                <a:avLst/>
                <a:gdLst/>
                <a:ahLst/>
                <a:cxnLst/>
                <a:rect l="l" t="t" r="r" b="b"/>
                <a:pathLst>
                  <a:path w="28076" h="1868" extrusionOk="0">
                    <a:moveTo>
                      <a:pt x="1" y="1"/>
                    </a:moveTo>
                    <a:lnTo>
                      <a:pt x="1" y="1868"/>
                    </a:lnTo>
                    <a:lnTo>
                      <a:pt x="28075" y="1868"/>
                    </a:lnTo>
                    <a:lnTo>
                      <a:pt x="28075"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564" name="Google Shape;564;p30"/>
            <p:cNvGrpSpPr/>
            <p:nvPr/>
          </p:nvGrpSpPr>
          <p:grpSpPr>
            <a:xfrm flipH="1">
              <a:off x="76206" y="434877"/>
              <a:ext cx="2391433" cy="3300660"/>
              <a:chOff x="1385793" y="2639627"/>
              <a:chExt cx="1146310" cy="1582140"/>
            </a:xfrm>
          </p:grpSpPr>
          <p:sp>
            <p:nvSpPr>
              <p:cNvPr id="565" name="Google Shape;565;p30"/>
              <p:cNvSpPr/>
              <p:nvPr/>
            </p:nvSpPr>
            <p:spPr>
              <a:xfrm>
                <a:off x="1657178" y="3740407"/>
                <a:ext cx="570667" cy="480918"/>
              </a:xfrm>
              <a:custGeom>
                <a:avLst/>
                <a:gdLst/>
                <a:ahLst/>
                <a:cxnLst/>
                <a:rect l="l" t="t" r="r" b="b"/>
                <a:pathLst>
                  <a:path w="15502" h="13064" extrusionOk="0">
                    <a:moveTo>
                      <a:pt x="1" y="0"/>
                    </a:moveTo>
                    <a:lnTo>
                      <a:pt x="1" y="9451"/>
                    </a:lnTo>
                    <a:cubicBezTo>
                      <a:pt x="1" y="11445"/>
                      <a:pt x="1618" y="13064"/>
                      <a:pt x="3613" y="13064"/>
                    </a:cubicBezTo>
                    <a:lnTo>
                      <a:pt x="11888" y="13064"/>
                    </a:lnTo>
                    <a:cubicBezTo>
                      <a:pt x="13884" y="13064"/>
                      <a:pt x="15501" y="11445"/>
                      <a:pt x="15501" y="9451"/>
                    </a:cubicBezTo>
                    <a:lnTo>
                      <a:pt x="15401" y="12"/>
                    </a:lnTo>
                    <a:cubicBezTo>
                      <a:pt x="15401" y="12"/>
                      <a:pt x="15390" y="12"/>
                      <a:pt x="15370" y="12"/>
                    </a:cubicBezTo>
                    <a:cubicBezTo>
                      <a:pt x="14646" y="12"/>
                      <a:pt x="1716" y="14"/>
                      <a:pt x="1716" y="207"/>
                    </a:cubicBezTo>
                    <a:lnTo>
                      <a:pt x="1"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66" name="Google Shape;566;p30"/>
              <p:cNvSpPr/>
              <p:nvPr/>
            </p:nvSpPr>
            <p:spPr>
              <a:xfrm>
                <a:off x="1657178" y="3700207"/>
                <a:ext cx="567391" cy="76975"/>
              </a:xfrm>
              <a:custGeom>
                <a:avLst/>
                <a:gdLst/>
                <a:ahLst/>
                <a:cxnLst/>
                <a:rect l="l" t="t" r="r" b="b"/>
                <a:pathLst>
                  <a:path w="15413" h="2091" extrusionOk="0">
                    <a:moveTo>
                      <a:pt x="7706" y="1"/>
                    </a:moveTo>
                    <a:cubicBezTo>
                      <a:pt x="5663" y="1"/>
                      <a:pt x="3702" y="111"/>
                      <a:pt x="2258" y="307"/>
                    </a:cubicBezTo>
                    <a:cubicBezTo>
                      <a:pt x="812" y="502"/>
                      <a:pt x="1" y="768"/>
                      <a:pt x="1" y="1045"/>
                    </a:cubicBezTo>
                    <a:cubicBezTo>
                      <a:pt x="1" y="1322"/>
                      <a:pt x="812" y="1588"/>
                      <a:pt x="2258" y="1785"/>
                    </a:cubicBezTo>
                    <a:cubicBezTo>
                      <a:pt x="3702" y="1981"/>
                      <a:pt x="5663" y="2091"/>
                      <a:pt x="7706" y="2091"/>
                    </a:cubicBezTo>
                    <a:cubicBezTo>
                      <a:pt x="9750" y="2091"/>
                      <a:pt x="11710" y="1981"/>
                      <a:pt x="13155" y="1785"/>
                    </a:cubicBezTo>
                    <a:cubicBezTo>
                      <a:pt x="14601" y="1588"/>
                      <a:pt x="15413" y="1322"/>
                      <a:pt x="15413" y="1045"/>
                    </a:cubicBezTo>
                    <a:cubicBezTo>
                      <a:pt x="15413" y="768"/>
                      <a:pt x="14601" y="502"/>
                      <a:pt x="13155" y="307"/>
                    </a:cubicBezTo>
                    <a:cubicBezTo>
                      <a:pt x="11710" y="111"/>
                      <a:pt x="9750" y="1"/>
                      <a:pt x="770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67" name="Google Shape;567;p30"/>
              <p:cNvSpPr/>
              <p:nvPr/>
            </p:nvSpPr>
            <p:spPr>
              <a:xfrm>
                <a:off x="1657178" y="3700207"/>
                <a:ext cx="567391" cy="48261"/>
              </a:xfrm>
              <a:custGeom>
                <a:avLst/>
                <a:gdLst/>
                <a:ahLst/>
                <a:cxnLst/>
                <a:rect l="l" t="t" r="r" b="b"/>
                <a:pathLst>
                  <a:path w="15413" h="1311" extrusionOk="0">
                    <a:moveTo>
                      <a:pt x="7706" y="1"/>
                    </a:moveTo>
                    <a:cubicBezTo>
                      <a:pt x="3450" y="1"/>
                      <a:pt x="1" y="468"/>
                      <a:pt x="1" y="1045"/>
                    </a:cubicBezTo>
                    <a:cubicBezTo>
                      <a:pt x="1" y="1138"/>
                      <a:pt x="88" y="1227"/>
                      <a:pt x="252" y="1311"/>
                    </a:cubicBezTo>
                    <a:cubicBezTo>
                      <a:pt x="1119" y="862"/>
                      <a:pt x="4127" y="532"/>
                      <a:pt x="7706" y="532"/>
                    </a:cubicBezTo>
                    <a:cubicBezTo>
                      <a:pt x="11286" y="532"/>
                      <a:pt x="14294" y="862"/>
                      <a:pt x="15161" y="1311"/>
                    </a:cubicBezTo>
                    <a:cubicBezTo>
                      <a:pt x="15325" y="1227"/>
                      <a:pt x="15413" y="1138"/>
                      <a:pt x="15413" y="1045"/>
                    </a:cubicBezTo>
                    <a:cubicBezTo>
                      <a:pt x="15413" y="468"/>
                      <a:pt x="11963" y="1"/>
                      <a:pt x="770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68" name="Google Shape;568;p30"/>
              <p:cNvSpPr/>
              <p:nvPr/>
            </p:nvSpPr>
            <p:spPr>
              <a:xfrm>
                <a:off x="1653864" y="3740812"/>
                <a:ext cx="573981" cy="480955"/>
              </a:xfrm>
              <a:custGeom>
                <a:avLst/>
                <a:gdLst/>
                <a:ahLst/>
                <a:cxnLst/>
                <a:rect l="l" t="t" r="r" b="b"/>
                <a:pathLst>
                  <a:path w="15592" h="13065" extrusionOk="0">
                    <a:moveTo>
                      <a:pt x="15491" y="1"/>
                    </a:moveTo>
                    <a:cubicBezTo>
                      <a:pt x="15491" y="1"/>
                      <a:pt x="15353" y="234"/>
                      <a:pt x="14860" y="349"/>
                    </a:cubicBezTo>
                    <a:lnTo>
                      <a:pt x="14860" y="7625"/>
                    </a:lnTo>
                    <a:cubicBezTo>
                      <a:pt x="14860" y="9620"/>
                      <a:pt x="13243" y="11237"/>
                      <a:pt x="11247" y="11237"/>
                    </a:cubicBezTo>
                    <a:lnTo>
                      <a:pt x="2970" y="11237"/>
                    </a:lnTo>
                    <a:cubicBezTo>
                      <a:pt x="1739" y="11237"/>
                      <a:pt x="652" y="10620"/>
                      <a:pt x="1" y="9679"/>
                    </a:cubicBezTo>
                    <a:lnTo>
                      <a:pt x="1" y="9679"/>
                    </a:lnTo>
                    <a:cubicBezTo>
                      <a:pt x="118" y="11567"/>
                      <a:pt x="1683" y="13064"/>
                      <a:pt x="3602" y="13064"/>
                    </a:cubicBezTo>
                    <a:lnTo>
                      <a:pt x="11878" y="13064"/>
                    </a:lnTo>
                    <a:cubicBezTo>
                      <a:pt x="13873" y="13064"/>
                      <a:pt x="15560" y="11539"/>
                      <a:pt x="15591" y="9440"/>
                    </a:cubicBezTo>
                    <a:lnTo>
                      <a:pt x="15491"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nvGrpSpPr>
              <p:cNvPr id="569" name="Google Shape;569;p30"/>
              <p:cNvGrpSpPr/>
              <p:nvPr/>
            </p:nvGrpSpPr>
            <p:grpSpPr>
              <a:xfrm>
                <a:off x="1385793" y="2639627"/>
                <a:ext cx="1146310" cy="1099928"/>
                <a:chOff x="1385793" y="658427"/>
                <a:chExt cx="1146310" cy="1099928"/>
              </a:xfrm>
            </p:grpSpPr>
            <p:sp>
              <p:nvSpPr>
                <p:cNvPr id="570" name="Google Shape;570;p30"/>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1" name="Google Shape;571;p30"/>
                <p:cNvSpPr/>
                <p:nvPr/>
              </p:nvSpPr>
              <p:spPr>
                <a:xfrm>
                  <a:off x="1948294" y="1467096"/>
                  <a:ext cx="85295" cy="131605"/>
                </a:xfrm>
                <a:custGeom>
                  <a:avLst/>
                  <a:gdLst/>
                  <a:ahLst/>
                  <a:cxnLst/>
                  <a:rect l="l" t="t" r="r" b="b"/>
                  <a:pathLst>
                    <a:path w="2317" h="3575" extrusionOk="0">
                      <a:moveTo>
                        <a:pt x="2199" y="0"/>
                      </a:moveTo>
                      <a:cubicBezTo>
                        <a:pt x="1419" y="700"/>
                        <a:pt x="113" y="2806"/>
                        <a:pt x="113" y="2806"/>
                      </a:cubicBezTo>
                      <a:lnTo>
                        <a:pt x="1" y="2754"/>
                      </a:lnTo>
                      <a:lnTo>
                        <a:pt x="1" y="2754"/>
                      </a:lnTo>
                      <a:lnTo>
                        <a:pt x="38" y="3048"/>
                      </a:lnTo>
                      <a:lnTo>
                        <a:pt x="56" y="3574"/>
                      </a:lnTo>
                      <a:cubicBezTo>
                        <a:pt x="595" y="2200"/>
                        <a:pt x="2316" y="401"/>
                        <a:pt x="2316" y="401"/>
                      </a:cubicBezTo>
                      <a:lnTo>
                        <a:pt x="2199"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72" name="Google Shape;572;p30"/>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3" name="Google Shape;573;p30"/>
                <p:cNvSpPr/>
                <p:nvPr/>
              </p:nvSpPr>
              <p:spPr>
                <a:xfrm>
                  <a:off x="1939827" y="1358682"/>
                  <a:ext cx="97369" cy="135765"/>
                </a:xfrm>
                <a:custGeom>
                  <a:avLst/>
                  <a:gdLst/>
                  <a:ahLst/>
                  <a:cxnLst/>
                  <a:rect l="l" t="t" r="r" b="b"/>
                  <a:pathLst>
                    <a:path w="2645" h="3688" extrusionOk="0">
                      <a:moveTo>
                        <a:pt x="2645" y="1"/>
                      </a:moveTo>
                      <a:cubicBezTo>
                        <a:pt x="1791" y="108"/>
                        <a:pt x="352" y="2301"/>
                        <a:pt x="56" y="2768"/>
                      </a:cubicBezTo>
                      <a:cubicBezTo>
                        <a:pt x="21" y="2824"/>
                        <a:pt x="1" y="2854"/>
                        <a:pt x="1" y="2854"/>
                      </a:cubicBezTo>
                      <a:lnTo>
                        <a:pt x="232" y="3688"/>
                      </a:lnTo>
                      <a:cubicBezTo>
                        <a:pt x="1252" y="1109"/>
                        <a:pt x="2533" y="737"/>
                        <a:pt x="2533" y="737"/>
                      </a:cubicBezTo>
                      <a:lnTo>
                        <a:pt x="2645"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74" name="Google Shape;574;p30"/>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5" name="Google Shape;575;p30"/>
                <p:cNvSpPr/>
                <p:nvPr/>
              </p:nvSpPr>
              <p:spPr>
                <a:xfrm>
                  <a:off x="1800048" y="1283915"/>
                  <a:ext cx="126561" cy="134255"/>
                </a:xfrm>
                <a:custGeom>
                  <a:avLst/>
                  <a:gdLst/>
                  <a:ahLst/>
                  <a:cxnLst/>
                  <a:rect l="l" t="t" r="r" b="b"/>
                  <a:pathLst>
                    <a:path w="3438" h="3647" extrusionOk="0">
                      <a:moveTo>
                        <a:pt x="1" y="1"/>
                      </a:moveTo>
                      <a:cubicBezTo>
                        <a:pt x="1" y="1"/>
                        <a:pt x="1298" y="416"/>
                        <a:pt x="2099" y="1408"/>
                      </a:cubicBezTo>
                      <a:cubicBezTo>
                        <a:pt x="2902" y="2399"/>
                        <a:pt x="3313" y="3145"/>
                        <a:pt x="3393" y="3646"/>
                      </a:cubicBezTo>
                      <a:lnTo>
                        <a:pt x="3438" y="2439"/>
                      </a:lnTo>
                      <a:cubicBezTo>
                        <a:pt x="3438" y="2439"/>
                        <a:pt x="2083" y="226"/>
                        <a:pt x="648" y="121"/>
                      </a:cubicBezTo>
                      <a:lnTo>
                        <a:pt x="1"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76" name="Google Shape;576;p30"/>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7" name="Google Shape;577;p30"/>
                <p:cNvSpPr/>
                <p:nvPr/>
              </p:nvSpPr>
              <p:spPr>
                <a:xfrm>
                  <a:off x="1825560" y="1183674"/>
                  <a:ext cx="113419" cy="158846"/>
                </a:xfrm>
                <a:custGeom>
                  <a:avLst/>
                  <a:gdLst/>
                  <a:ahLst/>
                  <a:cxnLst/>
                  <a:rect l="l" t="t" r="r" b="b"/>
                  <a:pathLst>
                    <a:path w="3081" h="4315" extrusionOk="0">
                      <a:moveTo>
                        <a:pt x="746" y="1"/>
                      </a:moveTo>
                      <a:lnTo>
                        <a:pt x="1" y="238"/>
                      </a:lnTo>
                      <a:lnTo>
                        <a:pt x="1149" y="1269"/>
                      </a:lnTo>
                      <a:lnTo>
                        <a:pt x="2735" y="4315"/>
                      </a:lnTo>
                      <a:cubicBezTo>
                        <a:pt x="2735" y="4315"/>
                        <a:pt x="3080" y="3772"/>
                        <a:pt x="2973" y="3634"/>
                      </a:cubicBezTo>
                      <a:cubicBezTo>
                        <a:pt x="2868" y="3495"/>
                        <a:pt x="746" y="1"/>
                        <a:pt x="746"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78" name="Google Shape;578;p30"/>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9" name="Google Shape;579;p30"/>
                <p:cNvSpPr/>
                <p:nvPr/>
              </p:nvSpPr>
              <p:spPr>
                <a:xfrm>
                  <a:off x="1816835" y="1435584"/>
                  <a:ext cx="118978" cy="113014"/>
                </a:xfrm>
                <a:custGeom>
                  <a:avLst/>
                  <a:gdLst/>
                  <a:ahLst/>
                  <a:cxnLst/>
                  <a:rect l="l" t="t" r="r" b="b"/>
                  <a:pathLst>
                    <a:path w="3232" h="3070" extrusionOk="0">
                      <a:moveTo>
                        <a:pt x="468" y="0"/>
                      </a:moveTo>
                      <a:lnTo>
                        <a:pt x="0" y="25"/>
                      </a:lnTo>
                      <a:cubicBezTo>
                        <a:pt x="0" y="25"/>
                        <a:pt x="2486" y="2253"/>
                        <a:pt x="2800" y="2796"/>
                      </a:cubicBezTo>
                      <a:cubicBezTo>
                        <a:pt x="2920" y="3003"/>
                        <a:pt x="3010" y="3069"/>
                        <a:pt x="3076" y="3069"/>
                      </a:cubicBezTo>
                      <a:cubicBezTo>
                        <a:pt x="3190" y="3069"/>
                        <a:pt x="3232" y="2872"/>
                        <a:pt x="3232" y="2872"/>
                      </a:cubicBezTo>
                      <a:lnTo>
                        <a:pt x="3226" y="2346"/>
                      </a:lnTo>
                      <a:cubicBezTo>
                        <a:pt x="3226" y="2346"/>
                        <a:pt x="1059" y="292"/>
                        <a:pt x="468"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80" name="Google Shape;580;p30"/>
                <p:cNvSpPr/>
                <p:nvPr/>
              </p:nvSpPr>
              <p:spPr>
                <a:xfrm>
                  <a:off x="1404641" y="1147303"/>
                  <a:ext cx="437664" cy="146992"/>
                </a:xfrm>
                <a:custGeom>
                  <a:avLst/>
                  <a:gdLst/>
                  <a:ahLst/>
                  <a:cxnLst/>
                  <a:rect l="l" t="t" r="r" b="b"/>
                  <a:pathLst>
                    <a:path w="11889" h="3993" extrusionOk="0">
                      <a:moveTo>
                        <a:pt x="4897" y="0"/>
                      </a:moveTo>
                      <a:cubicBezTo>
                        <a:pt x="4193" y="0"/>
                        <a:pt x="3509" y="34"/>
                        <a:pt x="2931" y="93"/>
                      </a:cubicBezTo>
                      <a:cubicBezTo>
                        <a:pt x="1271" y="263"/>
                        <a:pt x="1" y="1087"/>
                        <a:pt x="1" y="1087"/>
                      </a:cubicBezTo>
                      <a:lnTo>
                        <a:pt x="4911" y="1725"/>
                      </a:lnTo>
                      <a:lnTo>
                        <a:pt x="11757" y="3976"/>
                      </a:lnTo>
                      <a:cubicBezTo>
                        <a:pt x="11757" y="3976"/>
                        <a:pt x="11771" y="3993"/>
                        <a:pt x="11788" y="3993"/>
                      </a:cubicBezTo>
                      <a:cubicBezTo>
                        <a:pt x="11829" y="3993"/>
                        <a:pt x="11889" y="3881"/>
                        <a:pt x="11779" y="3087"/>
                      </a:cubicBezTo>
                      <a:cubicBezTo>
                        <a:pt x="11627" y="1983"/>
                        <a:pt x="9886" y="865"/>
                        <a:pt x="8506" y="413"/>
                      </a:cubicBezTo>
                      <a:cubicBezTo>
                        <a:pt x="7606" y="119"/>
                        <a:pt x="6216" y="0"/>
                        <a:pt x="489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1" name="Google Shape;581;p30"/>
                <p:cNvSpPr/>
                <p:nvPr/>
              </p:nvSpPr>
              <p:spPr>
                <a:xfrm>
                  <a:off x="1599602" y="960146"/>
                  <a:ext cx="202910" cy="137237"/>
                </a:xfrm>
                <a:custGeom>
                  <a:avLst/>
                  <a:gdLst/>
                  <a:ahLst/>
                  <a:cxnLst/>
                  <a:rect l="l" t="t" r="r" b="b"/>
                  <a:pathLst>
                    <a:path w="5512" h="3728" extrusionOk="0">
                      <a:moveTo>
                        <a:pt x="1252" y="0"/>
                      </a:moveTo>
                      <a:cubicBezTo>
                        <a:pt x="456" y="0"/>
                        <a:pt x="0" y="947"/>
                        <a:pt x="0" y="947"/>
                      </a:cubicBezTo>
                      <a:lnTo>
                        <a:pt x="5511" y="3727"/>
                      </a:lnTo>
                      <a:cubicBezTo>
                        <a:pt x="5317" y="3582"/>
                        <a:pt x="3079" y="910"/>
                        <a:pt x="1892" y="196"/>
                      </a:cubicBezTo>
                      <a:cubicBezTo>
                        <a:pt x="1659" y="57"/>
                        <a:pt x="1445" y="0"/>
                        <a:pt x="125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2" name="Google Shape;582;p30"/>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3" name="Google Shape;583;p30"/>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4" name="Google Shape;584;p30"/>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5" name="Google Shape;585;p30"/>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6" name="Google Shape;586;p30"/>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7" name="Google Shape;587;p30"/>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8" name="Google Shape;588;p30"/>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9" name="Google Shape;589;p30"/>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90" name="Google Shape;590;p30"/>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91" name="Google Shape;591;p30"/>
                <p:cNvSpPr/>
                <p:nvPr/>
              </p:nvSpPr>
              <p:spPr>
                <a:xfrm>
                  <a:off x="1986910" y="1143658"/>
                  <a:ext cx="369966" cy="294206"/>
                </a:xfrm>
                <a:custGeom>
                  <a:avLst/>
                  <a:gdLst/>
                  <a:ahLst/>
                  <a:cxnLst/>
                  <a:rect l="l" t="t" r="r" b="b"/>
                  <a:pathLst>
                    <a:path w="10050" h="7992" extrusionOk="0">
                      <a:moveTo>
                        <a:pt x="7203" y="1"/>
                      </a:moveTo>
                      <a:cubicBezTo>
                        <a:pt x="7124" y="1"/>
                        <a:pt x="7044" y="2"/>
                        <a:pt x="6961" y="5"/>
                      </a:cubicBezTo>
                      <a:cubicBezTo>
                        <a:pt x="4550" y="91"/>
                        <a:pt x="1332" y="2829"/>
                        <a:pt x="666" y="4158"/>
                      </a:cubicBezTo>
                      <a:cubicBezTo>
                        <a:pt x="0" y="5486"/>
                        <a:pt x="166" y="7992"/>
                        <a:pt x="166" y="7992"/>
                      </a:cubicBezTo>
                      <a:cubicBezTo>
                        <a:pt x="166" y="7992"/>
                        <a:pt x="5923" y="4936"/>
                        <a:pt x="5993" y="4876"/>
                      </a:cubicBezTo>
                      <a:cubicBezTo>
                        <a:pt x="6063" y="4815"/>
                        <a:pt x="10050" y="1128"/>
                        <a:pt x="10050" y="1128"/>
                      </a:cubicBezTo>
                      <a:cubicBezTo>
                        <a:pt x="10050" y="1128"/>
                        <a:pt x="9418" y="1"/>
                        <a:pt x="7203"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2" name="Google Shape;592;p30"/>
                <p:cNvSpPr/>
                <p:nvPr/>
              </p:nvSpPr>
              <p:spPr>
                <a:xfrm>
                  <a:off x="1948662" y="1107324"/>
                  <a:ext cx="64054" cy="101529"/>
                </a:xfrm>
                <a:custGeom>
                  <a:avLst/>
                  <a:gdLst/>
                  <a:ahLst/>
                  <a:cxnLst/>
                  <a:rect l="l" t="t" r="r" b="b"/>
                  <a:pathLst>
                    <a:path w="1740" h="2758" extrusionOk="0">
                      <a:moveTo>
                        <a:pt x="1126" y="1"/>
                      </a:moveTo>
                      <a:lnTo>
                        <a:pt x="1" y="2425"/>
                      </a:lnTo>
                      <a:lnTo>
                        <a:pt x="152" y="2758"/>
                      </a:lnTo>
                      <a:lnTo>
                        <a:pt x="1739" y="191"/>
                      </a:lnTo>
                      <a:lnTo>
                        <a:pt x="1126"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3" name="Google Shape;593;p30"/>
                <p:cNvSpPr/>
                <p:nvPr/>
              </p:nvSpPr>
              <p:spPr>
                <a:xfrm>
                  <a:off x="1996297" y="658427"/>
                  <a:ext cx="313642" cy="437590"/>
                </a:xfrm>
                <a:custGeom>
                  <a:avLst/>
                  <a:gdLst/>
                  <a:ahLst/>
                  <a:cxnLst/>
                  <a:rect l="l" t="t" r="r" b="b"/>
                  <a:pathLst>
                    <a:path w="8520" h="11887" extrusionOk="0">
                      <a:moveTo>
                        <a:pt x="7920" y="1"/>
                      </a:moveTo>
                      <a:cubicBezTo>
                        <a:pt x="7917" y="1"/>
                        <a:pt x="7915" y="1"/>
                        <a:pt x="7912" y="1"/>
                      </a:cubicBezTo>
                      <a:cubicBezTo>
                        <a:pt x="7296" y="44"/>
                        <a:pt x="5659" y="1498"/>
                        <a:pt x="3494" y="3898"/>
                      </a:cubicBezTo>
                      <a:cubicBezTo>
                        <a:pt x="1328" y="6298"/>
                        <a:pt x="1" y="11886"/>
                        <a:pt x="1" y="11886"/>
                      </a:cubicBezTo>
                      <a:cubicBezTo>
                        <a:pt x="1" y="11886"/>
                        <a:pt x="3334" y="8783"/>
                        <a:pt x="5445" y="6818"/>
                      </a:cubicBezTo>
                      <a:cubicBezTo>
                        <a:pt x="7548" y="4859"/>
                        <a:pt x="8519" y="1"/>
                        <a:pt x="792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4" name="Google Shape;594;p30"/>
                <p:cNvSpPr/>
                <p:nvPr/>
              </p:nvSpPr>
              <p:spPr>
                <a:xfrm>
                  <a:off x="2025490" y="937101"/>
                  <a:ext cx="506614" cy="330613"/>
                </a:xfrm>
                <a:custGeom>
                  <a:avLst/>
                  <a:gdLst/>
                  <a:ahLst/>
                  <a:cxnLst/>
                  <a:rect l="l" t="t" r="r" b="b"/>
                  <a:pathLst>
                    <a:path w="13762" h="8981" extrusionOk="0">
                      <a:moveTo>
                        <a:pt x="10290" y="1"/>
                      </a:moveTo>
                      <a:cubicBezTo>
                        <a:pt x="9368" y="1"/>
                        <a:pt x="8439" y="128"/>
                        <a:pt x="7676" y="365"/>
                      </a:cubicBezTo>
                      <a:cubicBezTo>
                        <a:pt x="5796" y="949"/>
                        <a:pt x="3189" y="1896"/>
                        <a:pt x="1595" y="3659"/>
                      </a:cubicBezTo>
                      <a:cubicBezTo>
                        <a:pt x="1" y="5423"/>
                        <a:pt x="485" y="8980"/>
                        <a:pt x="485" y="8980"/>
                      </a:cubicBezTo>
                      <a:cubicBezTo>
                        <a:pt x="858" y="8066"/>
                        <a:pt x="3826" y="6337"/>
                        <a:pt x="3826" y="6337"/>
                      </a:cubicBezTo>
                      <a:lnTo>
                        <a:pt x="13761" y="876"/>
                      </a:lnTo>
                      <a:cubicBezTo>
                        <a:pt x="12974" y="273"/>
                        <a:pt x="11639" y="1"/>
                        <a:pt x="1029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5" name="Google Shape;595;p30"/>
                <p:cNvSpPr/>
                <p:nvPr/>
              </p:nvSpPr>
              <p:spPr>
                <a:xfrm>
                  <a:off x="1467334" y="1228880"/>
                  <a:ext cx="373721" cy="192235"/>
                </a:xfrm>
                <a:custGeom>
                  <a:avLst/>
                  <a:gdLst/>
                  <a:ahLst/>
                  <a:cxnLst/>
                  <a:rect l="l" t="t" r="r" b="b"/>
                  <a:pathLst>
                    <a:path w="10152" h="5222" extrusionOk="0">
                      <a:moveTo>
                        <a:pt x="1412" y="1"/>
                      </a:moveTo>
                      <a:cubicBezTo>
                        <a:pt x="534" y="1"/>
                        <a:pt x="1" y="104"/>
                        <a:pt x="1" y="104"/>
                      </a:cubicBezTo>
                      <a:lnTo>
                        <a:pt x="3893" y="1701"/>
                      </a:lnTo>
                      <a:lnTo>
                        <a:pt x="10152" y="5221"/>
                      </a:lnTo>
                      <a:cubicBezTo>
                        <a:pt x="9829" y="3653"/>
                        <a:pt x="7932" y="1487"/>
                        <a:pt x="5083" y="579"/>
                      </a:cubicBezTo>
                      <a:cubicBezTo>
                        <a:pt x="3626" y="114"/>
                        <a:pt x="2331" y="1"/>
                        <a:pt x="1412"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6" name="Google Shape;596;p30"/>
                <p:cNvSpPr/>
                <p:nvPr/>
              </p:nvSpPr>
              <p:spPr>
                <a:xfrm>
                  <a:off x="1385793" y="1169133"/>
                  <a:ext cx="451689" cy="124537"/>
                </a:xfrm>
                <a:custGeom>
                  <a:avLst/>
                  <a:gdLst/>
                  <a:ahLst/>
                  <a:cxnLst/>
                  <a:rect l="l" t="t" r="r" b="b"/>
                  <a:pathLst>
                    <a:path w="12270" h="3383" extrusionOk="0">
                      <a:moveTo>
                        <a:pt x="2089" y="0"/>
                      </a:moveTo>
                      <a:cubicBezTo>
                        <a:pt x="1040" y="0"/>
                        <a:pt x="544" y="169"/>
                        <a:pt x="367" y="294"/>
                      </a:cubicBezTo>
                      <a:cubicBezTo>
                        <a:pt x="106" y="480"/>
                        <a:pt x="0" y="924"/>
                        <a:pt x="0" y="924"/>
                      </a:cubicBezTo>
                      <a:cubicBezTo>
                        <a:pt x="80" y="861"/>
                        <a:pt x="245" y="826"/>
                        <a:pt x="474" y="826"/>
                      </a:cubicBezTo>
                      <a:cubicBezTo>
                        <a:pt x="781" y="826"/>
                        <a:pt x="1202" y="889"/>
                        <a:pt x="1683" y="1033"/>
                      </a:cubicBezTo>
                      <a:cubicBezTo>
                        <a:pt x="2526" y="1284"/>
                        <a:pt x="6547" y="1899"/>
                        <a:pt x="8090" y="2333"/>
                      </a:cubicBezTo>
                      <a:cubicBezTo>
                        <a:pt x="9415" y="2706"/>
                        <a:pt x="11549" y="3213"/>
                        <a:pt x="12123" y="3349"/>
                      </a:cubicBezTo>
                      <a:lnTo>
                        <a:pt x="12123" y="3349"/>
                      </a:lnTo>
                      <a:cubicBezTo>
                        <a:pt x="11504" y="3153"/>
                        <a:pt x="10186" y="2238"/>
                        <a:pt x="8795" y="1466"/>
                      </a:cubicBezTo>
                      <a:cubicBezTo>
                        <a:pt x="7283" y="626"/>
                        <a:pt x="6377" y="443"/>
                        <a:pt x="3980" y="137"/>
                      </a:cubicBezTo>
                      <a:cubicBezTo>
                        <a:pt x="3208" y="39"/>
                        <a:pt x="2586" y="0"/>
                        <a:pt x="2089" y="0"/>
                      </a:cubicBezTo>
                      <a:close/>
                      <a:moveTo>
                        <a:pt x="12123" y="3349"/>
                      </a:moveTo>
                      <a:cubicBezTo>
                        <a:pt x="12177" y="3366"/>
                        <a:pt x="12226" y="3377"/>
                        <a:pt x="12269" y="3383"/>
                      </a:cubicBezTo>
                      <a:cubicBezTo>
                        <a:pt x="12269" y="3383"/>
                        <a:pt x="12217" y="3371"/>
                        <a:pt x="12123" y="3349"/>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7" name="Google Shape;597;p30"/>
                <p:cNvSpPr/>
                <p:nvPr/>
              </p:nvSpPr>
              <p:spPr>
                <a:xfrm>
                  <a:off x="1603284" y="995781"/>
                  <a:ext cx="344013" cy="244840"/>
                </a:xfrm>
                <a:custGeom>
                  <a:avLst/>
                  <a:gdLst/>
                  <a:ahLst/>
                  <a:cxnLst/>
                  <a:rect l="l" t="t" r="r" b="b"/>
                  <a:pathLst>
                    <a:path w="9345" h="6651" extrusionOk="0">
                      <a:moveTo>
                        <a:pt x="0" y="1"/>
                      </a:moveTo>
                      <a:cubicBezTo>
                        <a:pt x="0" y="1"/>
                        <a:pt x="265" y="181"/>
                        <a:pt x="555" y="392"/>
                      </a:cubicBezTo>
                      <a:cubicBezTo>
                        <a:pt x="846" y="602"/>
                        <a:pt x="7386" y="6651"/>
                        <a:pt x="7386" y="6651"/>
                      </a:cubicBezTo>
                      <a:cubicBezTo>
                        <a:pt x="7386" y="6651"/>
                        <a:pt x="7947" y="6546"/>
                        <a:pt x="8291" y="6439"/>
                      </a:cubicBezTo>
                      <a:cubicBezTo>
                        <a:pt x="8634" y="6333"/>
                        <a:pt x="9344" y="5788"/>
                        <a:pt x="8896" y="4545"/>
                      </a:cubicBezTo>
                      <a:cubicBezTo>
                        <a:pt x="8447" y="3302"/>
                        <a:pt x="6356" y="2012"/>
                        <a:pt x="4364" y="1137"/>
                      </a:cubicBezTo>
                      <a:cubicBezTo>
                        <a:pt x="2372" y="262"/>
                        <a:pt x="1" y="1"/>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8" name="Google Shape;598;p30"/>
                <p:cNvSpPr/>
                <p:nvPr/>
              </p:nvSpPr>
              <p:spPr>
                <a:xfrm>
                  <a:off x="1949729" y="1154702"/>
                  <a:ext cx="461224" cy="342577"/>
                </a:xfrm>
                <a:custGeom>
                  <a:avLst/>
                  <a:gdLst/>
                  <a:ahLst/>
                  <a:cxnLst/>
                  <a:rect l="l" t="t" r="r" b="b"/>
                  <a:pathLst>
                    <a:path w="12529" h="9306" extrusionOk="0">
                      <a:moveTo>
                        <a:pt x="9357" y="0"/>
                      </a:moveTo>
                      <a:cubicBezTo>
                        <a:pt x="9144" y="0"/>
                        <a:pt x="8908" y="12"/>
                        <a:pt x="8647" y="39"/>
                      </a:cubicBezTo>
                      <a:cubicBezTo>
                        <a:pt x="6443" y="271"/>
                        <a:pt x="4504" y="1966"/>
                        <a:pt x="2252" y="4643"/>
                      </a:cubicBezTo>
                      <a:cubicBezTo>
                        <a:pt x="0" y="7322"/>
                        <a:pt x="1714" y="9306"/>
                        <a:pt x="1714" y="9306"/>
                      </a:cubicBezTo>
                      <a:cubicBezTo>
                        <a:pt x="1714" y="9306"/>
                        <a:pt x="5646" y="5789"/>
                        <a:pt x="7667" y="4165"/>
                      </a:cubicBezTo>
                      <a:cubicBezTo>
                        <a:pt x="9688" y="2542"/>
                        <a:pt x="12528" y="192"/>
                        <a:pt x="12528" y="192"/>
                      </a:cubicBezTo>
                      <a:lnTo>
                        <a:pt x="12528" y="192"/>
                      </a:lnTo>
                      <a:cubicBezTo>
                        <a:pt x="12219" y="310"/>
                        <a:pt x="11964" y="353"/>
                        <a:pt x="11727" y="353"/>
                      </a:cubicBezTo>
                      <a:cubicBezTo>
                        <a:pt x="11052" y="353"/>
                        <a:pt x="10530" y="0"/>
                        <a:pt x="9357"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99" name="Google Shape;599;p30"/>
                <p:cNvSpPr/>
                <p:nvPr/>
              </p:nvSpPr>
              <p:spPr>
                <a:xfrm>
                  <a:off x="1910892" y="1288222"/>
                  <a:ext cx="99762" cy="470132"/>
                </a:xfrm>
                <a:custGeom>
                  <a:avLst/>
                  <a:gdLst/>
                  <a:ahLst/>
                  <a:cxnLst/>
                  <a:rect l="l" t="t" r="r" b="b"/>
                  <a:pathLst>
                    <a:path w="2710" h="12771" extrusionOk="0">
                      <a:moveTo>
                        <a:pt x="1369" y="1"/>
                      </a:moveTo>
                      <a:lnTo>
                        <a:pt x="1" y="468"/>
                      </a:lnTo>
                      <a:cubicBezTo>
                        <a:pt x="1" y="468"/>
                        <a:pt x="374" y="4935"/>
                        <a:pt x="418" y="7627"/>
                      </a:cubicBezTo>
                      <a:cubicBezTo>
                        <a:pt x="445" y="9310"/>
                        <a:pt x="411" y="11113"/>
                        <a:pt x="381" y="12770"/>
                      </a:cubicBezTo>
                      <a:lnTo>
                        <a:pt x="1288" y="12770"/>
                      </a:lnTo>
                      <a:cubicBezTo>
                        <a:pt x="1288" y="12769"/>
                        <a:pt x="1288" y="12766"/>
                        <a:pt x="1288" y="12764"/>
                      </a:cubicBezTo>
                      <a:cubicBezTo>
                        <a:pt x="1222" y="12169"/>
                        <a:pt x="1191" y="12299"/>
                        <a:pt x="1198" y="11599"/>
                      </a:cubicBezTo>
                      <a:cubicBezTo>
                        <a:pt x="1205" y="10900"/>
                        <a:pt x="1257" y="11100"/>
                        <a:pt x="1149" y="10480"/>
                      </a:cubicBezTo>
                      <a:cubicBezTo>
                        <a:pt x="1041" y="9860"/>
                        <a:pt x="1215" y="7277"/>
                        <a:pt x="1158" y="6268"/>
                      </a:cubicBezTo>
                      <a:cubicBezTo>
                        <a:pt x="1101" y="5258"/>
                        <a:pt x="990" y="3996"/>
                        <a:pt x="1094" y="3172"/>
                      </a:cubicBezTo>
                      <a:cubicBezTo>
                        <a:pt x="1198" y="2349"/>
                        <a:pt x="2709" y="819"/>
                        <a:pt x="2709" y="819"/>
                      </a:cubicBezTo>
                      <a:lnTo>
                        <a:pt x="1369"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00" name="Google Shape;600;p30"/>
                <p:cNvSpPr/>
                <p:nvPr/>
              </p:nvSpPr>
              <p:spPr>
                <a:xfrm>
                  <a:off x="2023355" y="969349"/>
                  <a:ext cx="508749" cy="329067"/>
                </a:xfrm>
                <a:custGeom>
                  <a:avLst/>
                  <a:gdLst/>
                  <a:ahLst/>
                  <a:cxnLst/>
                  <a:rect l="l" t="t" r="r" b="b"/>
                  <a:pathLst>
                    <a:path w="13820" h="8939" extrusionOk="0">
                      <a:moveTo>
                        <a:pt x="13819" y="0"/>
                      </a:moveTo>
                      <a:cubicBezTo>
                        <a:pt x="13819" y="1"/>
                        <a:pt x="4661" y="4403"/>
                        <a:pt x="4520" y="4546"/>
                      </a:cubicBezTo>
                      <a:cubicBezTo>
                        <a:pt x="4378" y="4689"/>
                        <a:pt x="442" y="7397"/>
                        <a:pt x="392" y="7480"/>
                      </a:cubicBezTo>
                      <a:cubicBezTo>
                        <a:pt x="342" y="7564"/>
                        <a:pt x="0" y="8938"/>
                        <a:pt x="0" y="8938"/>
                      </a:cubicBezTo>
                      <a:lnTo>
                        <a:pt x="543" y="8104"/>
                      </a:lnTo>
                      <a:cubicBezTo>
                        <a:pt x="543" y="8104"/>
                        <a:pt x="3670" y="6299"/>
                        <a:pt x="5691" y="4982"/>
                      </a:cubicBezTo>
                      <a:cubicBezTo>
                        <a:pt x="7711" y="3664"/>
                        <a:pt x="9450" y="3223"/>
                        <a:pt x="11129" y="2385"/>
                      </a:cubicBezTo>
                      <a:cubicBezTo>
                        <a:pt x="12809" y="1545"/>
                        <a:pt x="13819" y="1"/>
                        <a:pt x="1381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01" name="Google Shape;601;p30"/>
                <p:cNvSpPr/>
                <p:nvPr/>
              </p:nvSpPr>
              <p:spPr>
                <a:xfrm>
                  <a:off x="1730509" y="677423"/>
                  <a:ext cx="208985" cy="530468"/>
                </a:xfrm>
                <a:custGeom>
                  <a:avLst/>
                  <a:gdLst/>
                  <a:ahLst/>
                  <a:cxnLst/>
                  <a:rect l="l" t="t" r="r" b="b"/>
                  <a:pathLst>
                    <a:path w="5677" h="14410" extrusionOk="0">
                      <a:moveTo>
                        <a:pt x="15" y="1"/>
                      </a:moveTo>
                      <a:cubicBezTo>
                        <a:pt x="0" y="1"/>
                        <a:pt x="0" y="12"/>
                        <a:pt x="11" y="25"/>
                      </a:cubicBezTo>
                      <a:cubicBezTo>
                        <a:pt x="73" y="95"/>
                        <a:pt x="1030" y="2549"/>
                        <a:pt x="1358" y="4038"/>
                      </a:cubicBezTo>
                      <a:cubicBezTo>
                        <a:pt x="1685" y="5528"/>
                        <a:pt x="3951" y="11334"/>
                        <a:pt x="3951" y="11334"/>
                      </a:cubicBezTo>
                      <a:lnTo>
                        <a:pt x="5344" y="14410"/>
                      </a:lnTo>
                      <a:cubicBezTo>
                        <a:pt x="5344" y="14410"/>
                        <a:pt x="5677" y="11352"/>
                        <a:pt x="4954" y="8085"/>
                      </a:cubicBezTo>
                      <a:cubicBezTo>
                        <a:pt x="4650" y="6710"/>
                        <a:pt x="2518" y="3116"/>
                        <a:pt x="1367" y="1524"/>
                      </a:cubicBezTo>
                      <a:cubicBezTo>
                        <a:pt x="427" y="224"/>
                        <a:pt x="79" y="1"/>
                        <a:pt x="1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02" name="Google Shape;602;p30"/>
                <p:cNvSpPr/>
                <p:nvPr/>
              </p:nvSpPr>
              <p:spPr>
                <a:xfrm>
                  <a:off x="1418373" y="1225420"/>
                  <a:ext cx="439026" cy="236079"/>
                </a:xfrm>
                <a:custGeom>
                  <a:avLst/>
                  <a:gdLst/>
                  <a:ahLst/>
                  <a:cxnLst/>
                  <a:rect l="l" t="t" r="r" b="b"/>
                  <a:pathLst>
                    <a:path w="11926" h="6413" extrusionOk="0">
                      <a:moveTo>
                        <a:pt x="2281" y="1"/>
                      </a:moveTo>
                      <a:cubicBezTo>
                        <a:pt x="886" y="1"/>
                        <a:pt x="1" y="437"/>
                        <a:pt x="1" y="437"/>
                      </a:cubicBezTo>
                      <a:cubicBezTo>
                        <a:pt x="11" y="434"/>
                        <a:pt x="24" y="432"/>
                        <a:pt x="41" y="432"/>
                      </a:cubicBezTo>
                      <a:cubicBezTo>
                        <a:pt x="538" y="432"/>
                        <a:pt x="3989" y="1736"/>
                        <a:pt x="6430" y="3211"/>
                      </a:cubicBezTo>
                      <a:cubicBezTo>
                        <a:pt x="8957" y="4737"/>
                        <a:pt x="11926" y="6412"/>
                        <a:pt x="11926" y="6412"/>
                      </a:cubicBezTo>
                      <a:cubicBezTo>
                        <a:pt x="11837" y="6231"/>
                        <a:pt x="11454" y="4482"/>
                        <a:pt x="10039" y="3111"/>
                      </a:cubicBezTo>
                      <a:cubicBezTo>
                        <a:pt x="8623" y="1738"/>
                        <a:pt x="6583" y="934"/>
                        <a:pt x="4155" y="260"/>
                      </a:cubicBezTo>
                      <a:cubicBezTo>
                        <a:pt x="3466" y="69"/>
                        <a:pt x="2833" y="1"/>
                        <a:pt x="228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03" name="Google Shape;603;p30"/>
                <p:cNvSpPr/>
                <p:nvPr/>
              </p:nvSpPr>
              <p:spPr>
                <a:xfrm>
                  <a:off x="1924218" y="830307"/>
                  <a:ext cx="335840" cy="309188"/>
                </a:xfrm>
                <a:custGeom>
                  <a:avLst/>
                  <a:gdLst/>
                  <a:ahLst/>
                  <a:cxnLst/>
                  <a:rect l="l" t="t" r="r" b="b"/>
                  <a:pathLst>
                    <a:path w="9123" h="8399" extrusionOk="0">
                      <a:moveTo>
                        <a:pt x="5999" y="0"/>
                      </a:moveTo>
                      <a:cubicBezTo>
                        <a:pt x="5611" y="0"/>
                        <a:pt x="5147" y="33"/>
                        <a:pt x="4614" y="128"/>
                      </a:cubicBezTo>
                      <a:cubicBezTo>
                        <a:pt x="2880" y="438"/>
                        <a:pt x="345" y="2785"/>
                        <a:pt x="173" y="4614"/>
                      </a:cubicBezTo>
                      <a:cubicBezTo>
                        <a:pt x="0" y="6444"/>
                        <a:pt x="1746" y="8374"/>
                        <a:pt x="1746" y="8374"/>
                      </a:cubicBezTo>
                      <a:cubicBezTo>
                        <a:pt x="1821" y="8390"/>
                        <a:pt x="1903" y="8398"/>
                        <a:pt x="1992" y="8398"/>
                      </a:cubicBezTo>
                      <a:cubicBezTo>
                        <a:pt x="3017" y="8398"/>
                        <a:pt x="4907" y="7335"/>
                        <a:pt x="6673" y="5582"/>
                      </a:cubicBezTo>
                      <a:cubicBezTo>
                        <a:pt x="8591" y="3676"/>
                        <a:pt x="9123" y="1080"/>
                        <a:pt x="8900" y="482"/>
                      </a:cubicBezTo>
                      <a:cubicBezTo>
                        <a:pt x="8785" y="175"/>
                        <a:pt x="8385" y="100"/>
                        <a:pt x="8021" y="100"/>
                      </a:cubicBezTo>
                      <a:cubicBezTo>
                        <a:pt x="7675" y="100"/>
                        <a:pt x="7363" y="168"/>
                        <a:pt x="7363" y="168"/>
                      </a:cubicBezTo>
                      <a:cubicBezTo>
                        <a:pt x="7363" y="168"/>
                        <a:pt x="6876" y="0"/>
                        <a:pt x="599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04" name="Google Shape;604;p30"/>
                <p:cNvSpPr/>
                <p:nvPr/>
              </p:nvSpPr>
              <p:spPr>
                <a:xfrm>
                  <a:off x="1893553" y="1177636"/>
                  <a:ext cx="289935" cy="212666"/>
                </a:xfrm>
                <a:custGeom>
                  <a:avLst/>
                  <a:gdLst/>
                  <a:ahLst/>
                  <a:cxnLst/>
                  <a:rect l="l" t="t" r="r" b="b"/>
                  <a:pathLst>
                    <a:path w="7876" h="5777" extrusionOk="0">
                      <a:moveTo>
                        <a:pt x="1184" y="0"/>
                      </a:moveTo>
                      <a:cubicBezTo>
                        <a:pt x="283" y="0"/>
                        <a:pt x="0" y="837"/>
                        <a:pt x="56" y="1299"/>
                      </a:cubicBezTo>
                      <a:cubicBezTo>
                        <a:pt x="119" y="1829"/>
                        <a:pt x="143" y="3288"/>
                        <a:pt x="633" y="4359"/>
                      </a:cubicBezTo>
                      <a:cubicBezTo>
                        <a:pt x="1123" y="5430"/>
                        <a:pt x="1463" y="5776"/>
                        <a:pt x="1463" y="5776"/>
                      </a:cubicBezTo>
                      <a:lnTo>
                        <a:pt x="1716" y="5502"/>
                      </a:lnTo>
                      <a:cubicBezTo>
                        <a:pt x="1716" y="5502"/>
                        <a:pt x="1890" y="5551"/>
                        <a:pt x="2175" y="5551"/>
                      </a:cubicBezTo>
                      <a:cubicBezTo>
                        <a:pt x="2401" y="5551"/>
                        <a:pt x="2698" y="5520"/>
                        <a:pt x="3035" y="5409"/>
                      </a:cubicBezTo>
                      <a:cubicBezTo>
                        <a:pt x="3796" y="5159"/>
                        <a:pt x="5162" y="4035"/>
                        <a:pt x="6415" y="3659"/>
                      </a:cubicBezTo>
                      <a:cubicBezTo>
                        <a:pt x="7666" y="3285"/>
                        <a:pt x="7876" y="2206"/>
                        <a:pt x="6669" y="1565"/>
                      </a:cubicBezTo>
                      <a:cubicBezTo>
                        <a:pt x="6284" y="1360"/>
                        <a:pt x="5913" y="1295"/>
                        <a:pt x="5583" y="1295"/>
                      </a:cubicBezTo>
                      <a:cubicBezTo>
                        <a:pt x="5027" y="1295"/>
                        <a:pt x="4585" y="1478"/>
                        <a:pt x="4375" y="1478"/>
                      </a:cubicBezTo>
                      <a:cubicBezTo>
                        <a:pt x="4319" y="1478"/>
                        <a:pt x="4280" y="1465"/>
                        <a:pt x="4259" y="1432"/>
                      </a:cubicBezTo>
                      <a:cubicBezTo>
                        <a:pt x="4116" y="1202"/>
                        <a:pt x="2865" y="368"/>
                        <a:pt x="1619" y="58"/>
                      </a:cubicBezTo>
                      <a:cubicBezTo>
                        <a:pt x="1460" y="18"/>
                        <a:pt x="1315" y="0"/>
                        <a:pt x="118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grpSp>
      <p:grpSp>
        <p:nvGrpSpPr>
          <p:cNvPr id="3" name="Group 2"/>
          <p:cNvGrpSpPr/>
          <p:nvPr/>
        </p:nvGrpSpPr>
        <p:grpSpPr>
          <a:xfrm>
            <a:off x="5827923" y="2048325"/>
            <a:ext cx="3310368" cy="2994098"/>
            <a:chOff x="5652511" y="1889672"/>
            <a:chExt cx="3485780" cy="3152751"/>
          </a:xfrm>
        </p:grpSpPr>
        <p:grpSp>
          <p:nvGrpSpPr>
            <p:cNvPr id="545" name="Google Shape;545;p30"/>
            <p:cNvGrpSpPr/>
            <p:nvPr/>
          </p:nvGrpSpPr>
          <p:grpSpPr>
            <a:xfrm>
              <a:off x="5652511" y="4454524"/>
              <a:ext cx="2273948" cy="587899"/>
              <a:chOff x="6376584" y="2589889"/>
              <a:chExt cx="893918" cy="231111"/>
            </a:xfrm>
          </p:grpSpPr>
          <p:sp>
            <p:nvSpPr>
              <p:cNvPr id="546" name="Google Shape;546;p30"/>
              <p:cNvSpPr/>
              <p:nvPr/>
            </p:nvSpPr>
            <p:spPr>
              <a:xfrm>
                <a:off x="6376584" y="2589889"/>
                <a:ext cx="893918" cy="231109"/>
              </a:xfrm>
              <a:custGeom>
                <a:avLst/>
                <a:gdLst/>
                <a:ahLst/>
                <a:cxnLst/>
                <a:rect l="l" t="t" r="r" b="b"/>
                <a:pathLst>
                  <a:path w="24283" h="6278" extrusionOk="0">
                    <a:moveTo>
                      <a:pt x="36" y="0"/>
                    </a:moveTo>
                    <a:cubicBezTo>
                      <a:pt x="16" y="0"/>
                      <a:pt x="1" y="16"/>
                      <a:pt x="1" y="36"/>
                    </a:cubicBezTo>
                    <a:lnTo>
                      <a:pt x="1" y="6241"/>
                    </a:lnTo>
                    <a:cubicBezTo>
                      <a:pt x="1" y="6261"/>
                      <a:pt x="16" y="6277"/>
                      <a:pt x="36" y="6277"/>
                    </a:cubicBezTo>
                    <a:lnTo>
                      <a:pt x="24246" y="6277"/>
                    </a:lnTo>
                    <a:cubicBezTo>
                      <a:pt x="24266" y="6277"/>
                      <a:pt x="24282" y="6261"/>
                      <a:pt x="24282" y="6241"/>
                    </a:cubicBezTo>
                    <a:lnTo>
                      <a:pt x="24282" y="36"/>
                    </a:lnTo>
                    <a:cubicBezTo>
                      <a:pt x="24282" y="16"/>
                      <a:pt x="24266" y="0"/>
                      <a:pt x="24246"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47" name="Google Shape;547;p30"/>
              <p:cNvSpPr/>
              <p:nvPr/>
            </p:nvSpPr>
            <p:spPr>
              <a:xfrm>
                <a:off x="7217978" y="2589889"/>
                <a:ext cx="17560" cy="231109"/>
              </a:xfrm>
              <a:custGeom>
                <a:avLst/>
                <a:gdLst/>
                <a:ahLst/>
                <a:cxnLst/>
                <a:rect l="l" t="t" r="r" b="b"/>
                <a:pathLst>
                  <a:path w="477" h="6278" extrusionOk="0">
                    <a:moveTo>
                      <a:pt x="0" y="0"/>
                    </a:moveTo>
                    <a:lnTo>
                      <a:pt x="0" y="6277"/>
                    </a:lnTo>
                    <a:lnTo>
                      <a:pt x="476" y="6277"/>
                    </a:lnTo>
                    <a:lnTo>
                      <a:pt x="476"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48" name="Google Shape;548;p30"/>
              <p:cNvSpPr/>
              <p:nvPr/>
            </p:nvSpPr>
            <p:spPr>
              <a:xfrm>
                <a:off x="7114056" y="2589889"/>
                <a:ext cx="86068" cy="231109"/>
              </a:xfrm>
              <a:custGeom>
                <a:avLst/>
                <a:gdLst/>
                <a:ahLst/>
                <a:cxnLst/>
                <a:rect l="l" t="t" r="r" b="b"/>
                <a:pathLst>
                  <a:path w="2338" h="6278" extrusionOk="0">
                    <a:moveTo>
                      <a:pt x="1" y="0"/>
                    </a:moveTo>
                    <a:lnTo>
                      <a:pt x="1" y="6277"/>
                    </a:lnTo>
                    <a:lnTo>
                      <a:pt x="2338" y="6277"/>
                    </a:lnTo>
                    <a:lnTo>
                      <a:pt x="2338"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49" name="Google Shape;549;p30"/>
              <p:cNvSpPr/>
              <p:nvPr/>
            </p:nvSpPr>
            <p:spPr>
              <a:xfrm>
                <a:off x="7223721" y="2589889"/>
                <a:ext cx="17523" cy="231109"/>
              </a:xfrm>
              <a:custGeom>
                <a:avLst/>
                <a:gdLst/>
                <a:ahLst/>
                <a:cxnLst/>
                <a:rect l="l" t="t" r="r" b="b"/>
                <a:pathLst>
                  <a:path w="476" h="6278" extrusionOk="0">
                    <a:moveTo>
                      <a:pt x="0" y="0"/>
                    </a:moveTo>
                    <a:lnTo>
                      <a:pt x="0"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0" name="Google Shape;550;p30"/>
              <p:cNvSpPr/>
              <p:nvPr/>
            </p:nvSpPr>
            <p:spPr>
              <a:xfrm>
                <a:off x="7068408" y="2589889"/>
                <a:ext cx="17560" cy="231109"/>
              </a:xfrm>
              <a:custGeom>
                <a:avLst/>
                <a:gdLst/>
                <a:ahLst/>
                <a:cxnLst/>
                <a:rect l="l" t="t" r="r" b="b"/>
                <a:pathLst>
                  <a:path w="477" h="6278" extrusionOk="0">
                    <a:moveTo>
                      <a:pt x="1" y="0"/>
                    </a:moveTo>
                    <a:lnTo>
                      <a:pt x="1" y="6277"/>
                    </a:lnTo>
                    <a:lnTo>
                      <a:pt x="477" y="6277"/>
                    </a:lnTo>
                    <a:lnTo>
                      <a:pt x="477"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51" name="Google Shape;551;p30"/>
              <p:cNvSpPr/>
              <p:nvPr/>
            </p:nvSpPr>
            <p:spPr>
              <a:xfrm>
                <a:off x="7074150" y="2589889"/>
                <a:ext cx="17560" cy="231109"/>
              </a:xfrm>
              <a:custGeom>
                <a:avLst/>
                <a:gdLst/>
                <a:ahLst/>
                <a:cxnLst/>
                <a:rect l="l" t="t" r="r" b="b"/>
                <a:pathLst>
                  <a:path w="477" h="6278" extrusionOk="0">
                    <a:moveTo>
                      <a:pt x="1" y="0"/>
                    </a:moveTo>
                    <a:lnTo>
                      <a:pt x="1"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2" name="Google Shape;552;p30"/>
              <p:cNvSpPr/>
              <p:nvPr/>
            </p:nvSpPr>
            <p:spPr>
              <a:xfrm>
                <a:off x="7119798" y="2589889"/>
                <a:ext cx="86068" cy="231109"/>
              </a:xfrm>
              <a:custGeom>
                <a:avLst/>
                <a:gdLst/>
                <a:ahLst/>
                <a:cxnLst/>
                <a:rect l="l" t="t" r="r" b="b"/>
                <a:pathLst>
                  <a:path w="2338" h="6278" extrusionOk="0">
                    <a:moveTo>
                      <a:pt x="0" y="0"/>
                    </a:moveTo>
                    <a:lnTo>
                      <a:pt x="0" y="6277"/>
                    </a:lnTo>
                    <a:lnTo>
                      <a:pt x="2338" y="6277"/>
                    </a:lnTo>
                    <a:lnTo>
                      <a:pt x="2338"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3" name="Google Shape;553;p30"/>
              <p:cNvSpPr/>
              <p:nvPr/>
            </p:nvSpPr>
            <p:spPr>
              <a:xfrm>
                <a:off x="6555384" y="2589889"/>
                <a:ext cx="17560" cy="231109"/>
              </a:xfrm>
              <a:custGeom>
                <a:avLst/>
                <a:gdLst/>
                <a:ahLst/>
                <a:cxnLst/>
                <a:rect l="l" t="t" r="r" b="b"/>
                <a:pathLst>
                  <a:path w="477" h="6278" extrusionOk="0">
                    <a:moveTo>
                      <a:pt x="0" y="0"/>
                    </a:moveTo>
                    <a:lnTo>
                      <a:pt x="0" y="6277"/>
                    </a:lnTo>
                    <a:lnTo>
                      <a:pt x="476" y="6277"/>
                    </a:lnTo>
                    <a:lnTo>
                      <a:pt x="476"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54" name="Google Shape;554;p30"/>
              <p:cNvSpPr/>
              <p:nvPr/>
            </p:nvSpPr>
            <p:spPr>
              <a:xfrm>
                <a:off x="6451461" y="2589889"/>
                <a:ext cx="86068" cy="231109"/>
              </a:xfrm>
              <a:custGeom>
                <a:avLst/>
                <a:gdLst/>
                <a:ahLst/>
                <a:cxnLst/>
                <a:rect l="l" t="t" r="r" b="b"/>
                <a:pathLst>
                  <a:path w="2338" h="6278" extrusionOk="0">
                    <a:moveTo>
                      <a:pt x="1" y="0"/>
                    </a:moveTo>
                    <a:lnTo>
                      <a:pt x="1" y="6277"/>
                    </a:lnTo>
                    <a:lnTo>
                      <a:pt x="2338" y="6277"/>
                    </a:lnTo>
                    <a:lnTo>
                      <a:pt x="2338"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55" name="Google Shape;555;p30"/>
              <p:cNvSpPr/>
              <p:nvPr/>
            </p:nvSpPr>
            <p:spPr>
              <a:xfrm>
                <a:off x="6561127" y="2589889"/>
                <a:ext cx="17523" cy="231109"/>
              </a:xfrm>
              <a:custGeom>
                <a:avLst/>
                <a:gdLst/>
                <a:ahLst/>
                <a:cxnLst/>
                <a:rect l="l" t="t" r="r" b="b"/>
                <a:pathLst>
                  <a:path w="476" h="6278" extrusionOk="0">
                    <a:moveTo>
                      <a:pt x="0" y="0"/>
                    </a:moveTo>
                    <a:lnTo>
                      <a:pt x="0"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6" name="Google Shape;556;p30"/>
              <p:cNvSpPr/>
              <p:nvPr/>
            </p:nvSpPr>
            <p:spPr>
              <a:xfrm>
                <a:off x="6405813" y="2589889"/>
                <a:ext cx="17560" cy="231109"/>
              </a:xfrm>
              <a:custGeom>
                <a:avLst/>
                <a:gdLst/>
                <a:ahLst/>
                <a:cxnLst/>
                <a:rect l="l" t="t" r="r" b="b"/>
                <a:pathLst>
                  <a:path w="477" h="6278" extrusionOk="0">
                    <a:moveTo>
                      <a:pt x="1" y="0"/>
                    </a:moveTo>
                    <a:lnTo>
                      <a:pt x="1" y="6277"/>
                    </a:lnTo>
                    <a:lnTo>
                      <a:pt x="477" y="6277"/>
                    </a:lnTo>
                    <a:lnTo>
                      <a:pt x="477"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557" name="Google Shape;557;p30"/>
              <p:cNvSpPr/>
              <p:nvPr/>
            </p:nvSpPr>
            <p:spPr>
              <a:xfrm>
                <a:off x="6411556" y="2589889"/>
                <a:ext cx="17560" cy="231109"/>
              </a:xfrm>
              <a:custGeom>
                <a:avLst/>
                <a:gdLst/>
                <a:ahLst/>
                <a:cxnLst/>
                <a:rect l="l" t="t" r="r" b="b"/>
                <a:pathLst>
                  <a:path w="477" h="6278" extrusionOk="0">
                    <a:moveTo>
                      <a:pt x="1" y="0"/>
                    </a:moveTo>
                    <a:lnTo>
                      <a:pt x="1" y="6277"/>
                    </a:lnTo>
                    <a:lnTo>
                      <a:pt x="476" y="6277"/>
                    </a:lnTo>
                    <a:lnTo>
                      <a:pt x="476"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8" name="Google Shape;558;p30"/>
              <p:cNvSpPr/>
              <p:nvPr/>
            </p:nvSpPr>
            <p:spPr>
              <a:xfrm>
                <a:off x="6457204" y="2589889"/>
                <a:ext cx="86068" cy="231109"/>
              </a:xfrm>
              <a:custGeom>
                <a:avLst/>
                <a:gdLst/>
                <a:ahLst/>
                <a:cxnLst/>
                <a:rect l="l" t="t" r="r" b="b"/>
                <a:pathLst>
                  <a:path w="2338" h="6278" extrusionOk="0">
                    <a:moveTo>
                      <a:pt x="0" y="0"/>
                    </a:moveTo>
                    <a:lnTo>
                      <a:pt x="0" y="6277"/>
                    </a:lnTo>
                    <a:lnTo>
                      <a:pt x="2337" y="6277"/>
                    </a:lnTo>
                    <a:lnTo>
                      <a:pt x="2337"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9" name="Google Shape;559;p30"/>
              <p:cNvSpPr/>
              <p:nvPr/>
            </p:nvSpPr>
            <p:spPr>
              <a:xfrm>
                <a:off x="6376584" y="2616026"/>
                <a:ext cx="893918" cy="25069"/>
              </a:xfrm>
              <a:custGeom>
                <a:avLst/>
                <a:gdLst/>
                <a:ahLst/>
                <a:cxnLst/>
                <a:rect l="l" t="t" r="r" b="b"/>
                <a:pathLst>
                  <a:path w="24283" h="681" extrusionOk="0">
                    <a:moveTo>
                      <a:pt x="1" y="0"/>
                    </a:moveTo>
                    <a:lnTo>
                      <a:pt x="1" y="680"/>
                    </a:lnTo>
                    <a:lnTo>
                      <a:pt x="24282" y="680"/>
                    </a:lnTo>
                    <a:lnTo>
                      <a:pt x="24282"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560" name="Google Shape;560;p30"/>
              <p:cNvSpPr/>
              <p:nvPr/>
            </p:nvSpPr>
            <p:spPr>
              <a:xfrm>
                <a:off x="6902713" y="2643636"/>
                <a:ext cx="156416" cy="123616"/>
              </a:xfrm>
              <a:custGeom>
                <a:avLst/>
                <a:gdLst/>
                <a:ahLst/>
                <a:cxnLst/>
                <a:rect l="l" t="t" r="r" b="b"/>
                <a:pathLst>
                  <a:path w="4249" h="3358" extrusionOk="0">
                    <a:moveTo>
                      <a:pt x="2125" y="0"/>
                    </a:moveTo>
                    <a:lnTo>
                      <a:pt x="1" y="1679"/>
                    </a:lnTo>
                    <a:lnTo>
                      <a:pt x="2125" y="3357"/>
                    </a:lnTo>
                    <a:lnTo>
                      <a:pt x="4249" y="1679"/>
                    </a:lnTo>
                    <a:lnTo>
                      <a:pt x="212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1" name="Google Shape;561;p30"/>
              <p:cNvSpPr/>
              <p:nvPr/>
            </p:nvSpPr>
            <p:spPr>
              <a:xfrm>
                <a:off x="6587926" y="2643636"/>
                <a:ext cx="156453" cy="123616"/>
              </a:xfrm>
              <a:custGeom>
                <a:avLst/>
                <a:gdLst/>
                <a:ahLst/>
                <a:cxnLst/>
                <a:rect l="l" t="t" r="r" b="b"/>
                <a:pathLst>
                  <a:path w="4250" h="3358" extrusionOk="0">
                    <a:moveTo>
                      <a:pt x="2125" y="0"/>
                    </a:moveTo>
                    <a:lnTo>
                      <a:pt x="1" y="1679"/>
                    </a:lnTo>
                    <a:lnTo>
                      <a:pt x="2125" y="3357"/>
                    </a:lnTo>
                    <a:lnTo>
                      <a:pt x="4249" y="1679"/>
                    </a:lnTo>
                    <a:lnTo>
                      <a:pt x="212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2" name="Google Shape;562;p30"/>
              <p:cNvSpPr/>
              <p:nvPr/>
            </p:nvSpPr>
            <p:spPr>
              <a:xfrm>
                <a:off x="6746258" y="2643636"/>
                <a:ext cx="156453" cy="123616"/>
              </a:xfrm>
              <a:custGeom>
                <a:avLst/>
                <a:gdLst/>
                <a:ahLst/>
                <a:cxnLst/>
                <a:rect l="l" t="t" r="r" b="b"/>
                <a:pathLst>
                  <a:path w="4250" h="3358" extrusionOk="0">
                    <a:moveTo>
                      <a:pt x="2125" y="0"/>
                    </a:moveTo>
                    <a:lnTo>
                      <a:pt x="1" y="1679"/>
                    </a:lnTo>
                    <a:lnTo>
                      <a:pt x="2125" y="3357"/>
                    </a:lnTo>
                    <a:lnTo>
                      <a:pt x="4249" y="1679"/>
                    </a:lnTo>
                    <a:lnTo>
                      <a:pt x="212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3" name="Google Shape;563;p30"/>
              <p:cNvSpPr/>
              <p:nvPr/>
            </p:nvSpPr>
            <p:spPr>
              <a:xfrm>
                <a:off x="6376584" y="2740122"/>
                <a:ext cx="893918" cy="80877"/>
              </a:xfrm>
              <a:custGeom>
                <a:avLst/>
                <a:gdLst/>
                <a:ahLst/>
                <a:cxnLst/>
                <a:rect l="l" t="t" r="r" b="b"/>
                <a:pathLst>
                  <a:path w="24283" h="2197" extrusionOk="0">
                    <a:moveTo>
                      <a:pt x="1" y="1"/>
                    </a:moveTo>
                    <a:lnTo>
                      <a:pt x="1" y="1906"/>
                    </a:lnTo>
                    <a:cubicBezTo>
                      <a:pt x="1" y="2066"/>
                      <a:pt x="148" y="2196"/>
                      <a:pt x="331" y="2196"/>
                    </a:cubicBezTo>
                    <a:lnTo>
                      <a:pt x="23952" y="2196"/>
                    </a:lnTo>
                    <a:cubicBezTo>
                      <a:pt x="24135" y="2196"/>
                      <a:pt x="24282" y="2066"/>
                      <a:pt x="24282" y="1906"/>
                    </a:cubicBezTo>
                    <a:lnTo>
                      <a:pt x="24282"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605" name="Google Shape;605;p30"/>
            <p:cNvGrpSpPr/>
            <p:nvPr/>
          </p:nvGrpSpPr>
          <p:grpSpPr>
            <a:xfrm>
              <a:off x="7926443" y="2428649"/>
              <a:ext cx="632817" cy="2613774"/>
              <a:chOff x="7289800" y="2721479"/>
              <a:chExt cx="250730" cy="1035609"/>
            </a:xfrm>
          </p:grpSpPr>
          <p:sp>
            <p:nvSpPr>
              <p:cNvPr id="606" name="Google Shape;606;p30"/>
              <p:cNvSpPr/>
              <p:nvPr/>
            </p:nvSpPr>
            <p:spPr>
              <a:xfrm>
                <a:off x="7290536" y="2721479"/>
                <a:ext cx="249257" cy="1035609"/>
              </a:xfrm>
              <a:custGeom>
                <a:avLst/>
                <a:gdLst/>
                <a:ahLst/>
                <a:cxnLst/>
                <a:rect l="l" t="t" r="r" b="b"/>
                <a:pathLst>
                  <a:path w="6771" h="28132" extrusionOk="0">
                    <a:moveTo>
                      <a:pt x="38" y="0"/>
                    </a:moveTo>
                    <a:cubicBezTo>
                      <a:pt x="17" y="0"/>
                      <a:pt x="1" y="17"/>
                      <a:pt x="1" y="37"/>
                    </a:cubicBezTo>
                    <a:lnTo>
                      <a:pt x="1" y="28096"/>
                    </a:lnTo>
                    <a:cubicBezTo>
                      <a:pt x="1" y="28116"/>
                      <a:pt x="17" y="28131"/>
                      <a:pt x="38" y="28131"/>
                    </a:cubicBezTo>
                    <a:lnTo>
                      <a:pt x="6733" y="28131"/>
                    </a:lnTo>
                    <a:cubicBezTo>
                      <a:pt x="6755" y="28131"/>
                      <a:pt x="6770" y="28116"/>
                      <a:pt x="6770" y="28096"/>
                    </a:cubicBezTo>
                    <a:lnTo>
                      <a:pt x="6770" y="37"/>
                    </a:lnTo>
                    <a:cubicBezTo>
                      <a:pt x="6770" y="17"/>
                      <a:pt x="6755" y="0"/>
                      <a:pt x="673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07" name="Google Shape;607;p30"/>
              <p:cNvSpPr/>
              <p:nvPr/>
            </p:nvSpPr>
            <p:spPr>
              <a:xfrm>
                <a:off x="7289800" y="2759948"/>
                <a:ext cx="250730" cy="31512"/>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08" name="Google Shape;608;p30"/>
              <p:cNvSpPr/>
              <p:nvPr/>
            </p:nvSpPr>
            <p:spPr>
              <a:xfrm>
                <a:off x="7289800" y="2808725"/>
                <a:ext cx="250730" cy="31401"/>
              </a:xfrm>
              <a:custGeom>
                <a:avLst/>
                <a:gdLst/>
                <a:ahLst/>
                <a:cxnLst/>
                <a:rect l="l" t="t" r="r" b="b"/>
                <a:pathLst>
                  <a:path w="6811" h="853" extrusionOk="0">
                    <a:moveTo>
                      <a:pt x="1" y="0"/>
                    </a:moveTo>
                    <a:lnTo>
                      <a:pt x="1" y="853"/>
                    </a:lnTo>
                    <a:lnTo>
                      <a:pt x="6810" y="853"/>
                    </a:lnTo>
                    <a:lnTo>
                      <a:pt x="6810"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09" name="Google Shape;609;p30"/>
              <p:cNvSpPr/>
              <p:nvPr/>
            </p:nvSpPr>
            <p:spPr>
              <a:xfrm>
                <a:off x="7289800" y="2857392"/>
                <a:ext cx="250730" cy="31512"/>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10" name="Google Shape;610;p30"/>
              <p:cNvSpPr/>
              <p:nvPr/>
            </p:nvSpPr>
            <p:spPr>
              <a:xfrm>
                <a:off x="7289800" y="3585772"/>
                <a:ext cx="250730" cy="31511"/>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11" name="Google Shape;611;p30"/>
              <p:cNvSpPr/>
              <p:nvPr/>
            </p:nvSpPr>
            <p:spPr>
              <a:xfrm>
                <a:off x="7289800" y="3634549"/>
                <a:ext cx="250730" cy="31401"/>
              </a:xfrm>
              <a:custGeom>
                <a:avLst/>
                <a:gdLst/>
                <a:ahLst/>
                <a:cxnLst/>
                <a:rect l="l" t="t" r="r" b="b"/>
                <a:pathLst>
                  <a:path w="6811" h="853" extrusionOk="0">
                    <a:moveTo>
                      <a:pt x="1" y="0"/>
                    </a:moveTo>
                    <a:lnTo>
                      <a:pt x="1" y="853"/>
                    </a:lnTo>
                    <a:lnTo>
                      <a:pt x="6810" y="853"/>
                    </a:lnTo>
                    <a:lnTo>
                      <a:pt x="6810"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12" name="Google Shape;612;p30"/>
              <p:cNvSpPr/>
              <p:nvPr/>
            </p:nvSpPr>
            <p:spPr>
              <a:xfrm>
                <a:off x="7289800" y="3683216"/>
                <a:ext cx="250730" cy="31511"/>
              </a:xfrm>
              <a:custGeom>
                <a:avLst/>
                <a:gdLst/>
                <a:ahLst/>
                <a:cxnLst/>
                <a:rect l="l" t="t" r="r" b="b"/>
                <a:pathLst>
                  <a:path w="6811" h="856" extrusionOk="0">
                    <a:moveTo>
                      <a:pt x="1" y="1"/>
                    </a:moveTo>
                    <a:lnTo>
                      <a:pt x="1" y="855"/>
                    </a:lnTo>
                    <a:lnTo>
                      <a:pt x="6810" y="855"/>
                    </a:lnTo>
                    <a:lnTo>
                      <a:pt x="681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13" name="Google Shape;613;p30"/>
              <p:cNvSpPr/>
              <p:nvPr/>
            </p:nvSpPr>
            <p:spPr>
              <a:xfrm>
                <a:off x="7319508" y="2937533"/>
                <a:ext cx="191315" cy="258571"/>
              </a:xfrm>
              <a:custGeom>
                <a:avLst/>
                <a:gdLst/>
                <a:ahLst/>
                <a:cxnLst/>
                <a:rect l="l" t="t" r="r" b="b"/>
                <a:pathLst>
                  <a:path w="5197" h="7024" extrusionOk="0">
                    <a:moveTo>
                      <a:pt x="17" y="1"/>
                    </a:moveTo>
                    <a:cubicBezTo>
                      <a:pt x="8" y="1"/>
                      <a:pt x="1" y="8"/>
                      <a:pt x="1" y="17"/>
                    </a:cubicBezTo>
                    <a:lnTo>
                      <a:pt x="1" y="7008"/>
                    </a:lnTo>
                    <a:cubicBezTo>
                      <a:pt x="1" y="7016"/>
                      <a:pt x="8" y="7023"/>
                      <a:pt x="17" y="7023"/>
                    </a:cubicBezTo>
                    <a:lnTo>
                      <a:pt x="5181" y="7023"/>
                    </a:lnTo>
                    <a:cubicBezTo>
                      <a:pt x="5189" y="7023"/>
                      <a:pt x="5196" y="7016"/>
                      <a:pt x="5196" y="7008"/>
                    </a:cubicBezTo>
                    <a:lnTo>
                      <a:pt x="5196" y="17"/>
                    </a:lnTo>
                    <a:cubicBezTo>
                      <a:pt x="5196" y="8"/>
                      <a:pt x="5189" y="1"/>
                      <a:pt x="518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14" name="Google Shape;614;p30"/>
              <p:cNvSpPr/>
              <p:nvPr/>
            </p:nvSpPr>
            <p:spPr>
              <a:xfrm>
                <a:off x="7324883" y="2721479"/>
                <a:ext cx="36702" cy="1035609"/>
              </a:xfrm>
              <a:custGeom>
                <a:avLst/>
                <a:gdLst/>
                <a:ahLst/>
                <a:cxnLst/>
                <a:rect l="l" t="t" r="r" b="b"/>
                <a:pathLst>
                  <a:path w="997" h="28132" extrusionOk="0">
                    <a:moveTo>
                      <a:pt x="1" y="0"/>
                    </a:moveTo>
                    <a:lnTo>
                      <a:pt x="1" y="28131"/>
                    </a:lnTo>
                    <a:lnTo>
                      <a:pt x="996" y="28131"/>
                    </a:lnTo>
                    <a:lnTo>
                      <a:pt x="996"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15" name="Google Shape;615;p30"/>
              <p:cNvSpPr/>
              <p:nvPr/>
            </p:nvSpPr>
            <p:spPr>
              <a:xfrm>
                <a:off x="7415185" y="2721479"/>
                <a:ext cx="124610" cy="1035609"/>
              </a:xfrm>
              <a:custGeom>
                <a:avLst/>
                <a:gdLst/>
                <a:ahLst/>
                <a:cxnLst/>
                <a:rect l="l" t="t" r="r" b="b"/>
                <a:pathLst>
                  <a:path w="3385" h="28132" extrusionOk="0">
                    <a:moveTo>
                      <a:pt x="0" y="0"/>
                    </a:moveTo>
                    <a:lnTo>
                      <a:pt x="0" y="28131"/>
                    </a:lnTo>
                    <a:lnTo>
                      <a:pt x="3384" y="28131"/>
                    </a:lnTo>
                    <a:lnTo>
                      <a:pt x="3384" y="37"/>
                    </a:lnTo>
                    <a:cubicBezTo>
                      <a:pt x="3384" y="17"/>
                      <a:pt x="3369" y="0"/>
                      <a:pt x="3347"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616" name="Google Shape;616;p30"/>
            <p:cNvGrpSpPr/>
            <p:nvPr/>
          </p:nvGrpSpPr>
          <p:grpSpPr>
            <a:xfrm>
              <a:off x="8563726" y="1889672"/>
              <a:ext cx="574565" cy="3152751"/>
              <a:chOff x="7542299" y="2507927"/>
              <a:chExt cx="227650" cy="1249159"/>
            </a:xfrm>
          </p:grpSpPr>
          <p:sp>
            <p:nvSpPr>
              <p:cNvPr id="617" name="Google Shape;617;p30"/>
              <p:cNvSpPr/>
              <p:nvPr/>
            </p:nvSpPr>
            <p:spPr>
              <a:xfrm>
                <a:off x="7542299" y="2507927"/>
                <a:ext cx="227649" cy="1249159"/>
              </a:xfrm>
              <a:custGeom>
                <a:avLst/>
                <a:gdLst/>
                <a:ahLst/>
                <a:cxnLst/>
                <a:rect l="l" t="t" r="r" b="b"/>
                <a:pathLst>
                  <a:path w="6184" h="33933" extrusionOk="0">
                    <a:moveTo>
                      <a:pt x="36" y="0"/>
                    </a:moveTo>
                    <a:cubicBezTo>
                      <a:pt x="16" y="0"/>
                      <a:pt x="0" y="16"/>
                      <a:pt x="0" y="36"/>
                    </a:cubicBezTo>
                    <a:lnTo>
                      <a:pt x="0" y="33897"/>
                    </a:lnTo>
                    <a:cubicBezTo>
                      <a:pt x="0" y="33917"/>
                      <a:pt x="16" y="33932"/>
                      <a:pt x="36" y="33932"/>
                    </a:cubicBezTo>
                    <a:lnTo>
                      <a:pt x="6148" y="33932"/>
                    </a:lnTo>
                    <a:cubicBezTo>
                      <a:pt x="6168" y="33932"/>
                      <a:pt x="6184" y="33917"/>
                      <a:pt x="6184" y="33897"/>
                    </a:cubicBezTo>
                    <a:lnTo>
                      <a:pt x="6184" y="36"/>
                    </a:lnTo>
                    <a:cubicBezTo>
                      <a:pt x="6184" y="16"/>
                      <a:pt x="6168" y="0"/>
                      <a:pt x="614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18" name="Google Shape;618;p30"/>
              <p:cNvSpPr/>
              <p:nvPr/>
            </p:nvSpPr>
            <p:spPr>
              <a:xfrm>
                <a:off x="7542299" y="2630587"/>
                <a:ext cx="227649" cy="98952"/>
              </a:xfrm>
              <a:custGeom>
                <a:avLst/>
                <a:gdLst/>
                <a:ahLst/>
                <a:cxnLst/>
                <a:rect l="l" t="t" r="r" b="b"/>
                <a:pathLst>
                  <a:path w="6184" h="2688" extrusionOk="0">
                    <a:moveTo>
                      <a:pt x="0" y="1"/>
                    </a:moveTo>
                    <a:lnTo>
                      <a:pt x="0" y="2688"/>
                    </a:lnTo>
                    <a:lnTo>
                      <a:pt x="6184" y="2688"/>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19" name="Google Shape;619;p30"/>
              <p:cNvSpPr/>
              <p:nvPr/>
            </p:nvSpPr>
            <p:spPr>
              <a:xfrm>
                <a:off x="7542299" y="2598744"/>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0" name="Google Shape;620;p30"/>
              <p:cNvSpPr/>
              <p:nvPr/>
            </p:nvSpPr>
            <p:spPr>
              <a:xfrm>
                <a:off x="7542299" y="2612880"/>
                <a:ext cx="227649" cy="15866"/>
              </a:xfrm>
              <a:custGeom>
                <a:avLst/>
                <a:gdLst/>
                <a:ahLst/>
                <a:cxnLst/>
                <a:rect l="l" t="t" r="r" b="b"/>
                <a:pathLst>
                  <a:path w="6184" h="431" extrusionOk="0">
                    <a:moveTo>
                      <a:pt x="0" y="0"/>
                    </a:moveTo>
                    <a:lnTo>
                      <a:pt x="0" y="430"/>
                    </a:lnTo>
                    <a:lnTo>
                      <a:pt x="6184" y="430"/>
                    </a:lnTo>
                    <a:lnTo>
                      <a:pt x="6184"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21" name="Google Shape;621;p30"/>
              <p:cNvSpPr/>
              <p:nvPr/>
            </p:nvSpPr>
            <p:spPr>
              <a:xfrm>
                <a:off x="7542299" y="2860558"/>
                <a:ext cx="227649" cy="98989"/>
              </a:xfrm>
              <a:custGeom>
                <a:avLst/>
                <a:gdLst/>
                <a:ahLst/>
                <a:cxnLst/>
                <a:rect l="l" t="t" r="r" b="b"/>
                <a:pathLst>
                  <a:path w="6184" h="2689" extrusionOk="0">
                    <a:moveTo>
                      <a:pt x="0" y="1"/>
                    </a:moveTo>
                    <a:lnTo>
                      <a:pt x="0" y="2689"/>
                    </a:lnTo>
                    <a:lnTo>
                      <a:pt x="6184" y="2689"/>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22" name="Google Shape;622;p30"/>
              <p:cNvSpPr/>
              <p:nvPr/>
            </p:nvSpPr>
            <p:spPr>
              <a:xfrm>
                <a:off x="7542299" y="2828751"/>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3" name="Google Shape;623;p30"/>
              <p:cNvSpPr/>
              <p:nvPr/>
            </p:nvSpPr>
            <p:spPr>
              <a:xfrm>
                <a:off x="7542299" y="2842887"/>
                <a:ext cx="227649" cy="15866"/>
              </a:xfrm>
              <a:custGeom>
                <a:avLst/>
                <a:gdLst/>
                <a:ahLst/>
                <a:cxnLst/>
                <a:rect l="l" t="t" r="r" b="b"/>
                <a:pathLst>
                  <a:path w="6184" h="431" extrusionOk="0">
                    <a:moveTo>
                      <a:pt x="0" y="1"/>
                    </a:moveTo>
                    <a:lnTo>
                      <a:pt x="0" y="431"/>
                    </a:lnTo>
                    <a:lnTo>
                      <a:pt x="6184" y="431"/>
                    </a:lnTo>
                    <a:lnTo>
                      <a:pt x="6184"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24" name="Google Shape;624;p30"/>
              <p:cNvSpPr/>
              <p:nvPr/>
            </p:nvSpPr>
            <p:spPr>
              <a:xfrm>
                <a:off x="7542299" y="3090565"/>
                <a:ext cx="227649" cy="98952"/>
              </a:xfrm>
              <a:custGeom>
                <a:avLst/>
                <a:gdLst/>
                <a:ahLst/>
                <a:cxnLst/>
                <a:rect l="l" t="t" r="r" b="b"/>
                <a:pathLst>
                  <a:path w="6184" h="2688" extrusionOk="0">
                    <a:moveTo>
                      <a:pt x="0" y="1"/>
                    </a:moveTo>
                    <a:lnTo>
                      <a:pt x="0" y="2688"/>
                    </a:lnTo>
                    <a:lnTo>
                      <a:pt x="6184" y="2688"/>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25" name="Google Shape;625;p30"/>
              <p:cNvSpPr/>
              <p:nvPr/>
            </p:nvSpPr>
            <p:spPr>
              <a:xfrm>
                <a:off x="7542299" y="3058722"/>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6" name="Google Shape;626;p30"/>
              <p:cNvSpPr/>
              <p:nvPr/>
            </p:nvSpPr>
            <p:spPr>
              <a:xfrm>
                <a:off x="7542299" y="3072858"/>
                <a:ext cx="227649" cy="15866"/>
              </a:xfrm>
              <a:custGeom>
                <a:avLst/>
                <a:gdLst/>
                <a:ahLst/>
                <a:cxnLst/>
                <a:rect l="l" t="t" r="r" b="b"/>
                <a:pathLst>
                  <a:path w="6184" h="431" extrusionOk="0">
                    <a:moveTo>
                      <a:pt x="0" y="0"/>
                    </a:moveTo>
                    <a:lnTo>
                      <a:pt x="0" y="430"/>
                    </a:lnTo>
                    <a:lnTo>
                      <a:pt x="6184" y="430"/>
                    </a:lnTo>
                    <a:lnTo>
                      <a:pt x="6184"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27" name="Google Shape;627;p30"/>
              <p:cNvSpPr/>
              <p:nvPr/>
            </p:nvSpPr>
            <p:spPr>
              <a:xfrm>
                <a:off x="7542299" y="3320535"/>
                <a:ext cx="227649" cy="98989"/>
              </a:xfrm>
              <a:custGeom>
                <a:avLst/>
                <a:gdLst/>
                <a:ahLst/>
                <a:cxnLst/>
                <a:rect l="l" t="t" r="r" b="b"/>
                <a:pathLst>
                  <a:path w="6184" h="2689" extrusionOk="0">
                    <a:moveTo>
                      <a:pt x="0" y="1"/>
                    </a:moveTo>
                    <a:lnTo>
                      <a:pt x="0" y="2689"/>
                    </a:lnTo>
                    <a:lnTo>
                      <a:pt x="6184" y="2689"/>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28" name="Google Shape;628;p30"/>
              <p:cNvSpPr/>
              <p:nvPr/>
            </p:nvSpPr>
            <p:spPr>
              <a:xfrm>
                <a:off x="7542299" y="3288729"/>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9" name="Google Shape;629;p30"/>
              <p:cNvSpPr/>
              <p:nvPr/>
            </p:nvSpPr>
            <p:spPr>
              <a:xfrm>
                <a:off x="7542299" y="3302865"/>
                <a:ext cx="227649" cy="15866"/>
              </a:xfrm>
              <a:custGeom>
                <a:avLst/>
                <a:gdLst/>
                <a:ahLst/>
                <a:cxnLst/>
                <a:rect l="l" t="t" r="r" b="b"/>
                <a:pathLst>
                  <a:path w="6184" h="431" extrusionOk="0">
                    <a:moveTo>
                      <a:pt x="0" y="1"/>
                    </a:moveTo>
                    <a:lnTo>
                      <a:pt x="0" y="431"/>
                    </a:lnTo>
                    <a:lnTo>
                      <a:pt x="6184" y="431"/>
                    </a:lnTo>
                    <a:lnTo>
                      <a:pt x="6184"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30" name="Google Shape;630;p30"/>
              <p:cNvSpPr/>
              <p:nvPr/>
            </p:nvSpPr>
            <p:spPr>
              <a:xfrm>
                <a:off x="7542299" y="3550542"/>
                <a:ext cx="227649" cy="98952"/>
              </a:xfrm>
              <a:custGeom>
                <a:avLst/>
                <a:gdLst/>
                <a:ahLst/>
                <a:cxnLst/>
                <a:rect l="l" t="t" r="r" b="b"/>
                <a:pathLst>
                  <a:path w="6184" h="2688" extrusionOk="0">
                    <a:moveTo>
                      <a:pt x="0" y="1"/>
                    </a:moveTo>
                    <a:lnTo>
                      <a:pt x="0" y="2688"/>
                    </a:lnTo>
                    <a:lnTo>
                      <a:pt x="6184" y="2688"/>
                    </a:lnTo>
                    <a:lnTo>
                      <a:pt x="6184" y="1"/>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31" name="Google Shape;631;p30"/>
              <p:cNvSpPr/>
              <p:nvPr/>
            </p:nvSpPr>
            <p:spPr>
              <a:xfrm>
                <a:off x="7542299" y="3518699"/>
                <a:ext cx="227649" cy="111284"/>
              </a:xfrm>
              <a:custGeom>
                <a:avLst/>
                <a:gdLst/>
                <a:ahLst/>
                <a:cxnLst/>
                <a:rect l="l" t="t" r="r" b="b"/>
                <a:pathLst>
                  <a:path w="6184" h="3023" extrusionOk="0">
                    <a:moveTo>
                      <a:pt x="0" y="0"/>
                    </a:moveTo>
                    <a:lnTo>
                      <a:pt x="0" y="3023"/>
                    </a:lnTo>
                    <a:lnTo>
                      <a:pt x="6184" y="3023"/>
                    </a:lnTo>
                    <a:lnTo>
                      <a:pt x="6184"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32" name="Google Shape;632;p30"/>
              <p:cNvSpPr/>
              <p:nvPr/>
            </p:nvSpPr>
            <p:spPr>
              <a:xfrm>
                <a:off x="7542299" y="3532835"/>
                <a:ext cx="227649" cy="15866"/>
              </a:xfrm>
              <a:custGeom>
                <a:avLst/>
                <a:gdLst/>
                <a:ahLst/>
                <a:cxnLst/>
                <a:rect l="l" t="t" r="r" b="b"/>
                <a:pathLst>
                  <a:path w="6184" h="431" extrusionOk="0">
                    <a:moveTo>
                      <a:pt x="0" y="0"/>
                    </a:moveTo>
                    <a:lnTo>
                      <a:pt x="0" y="430"/>
                    </a:lnTo>
                    <a:lnTo>
                      <a:pt x="6184" y="430"/>
                    </a:lnTo>
                    <a:lnTo>
                      <a:pt x="6184"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33" name="Google Shape;633;p30"/>
              <p:cNvSpPr/>
              <p:nvPr/>
            </p:nvSpPr>
            <p:spPr>
              <a:xfrm>
                <a:off x="7566559" y="2507927"/>
                <a:ext cx="27352" cy="1249159"/>
              </a:xfrm>
              <a:custGeom>
                <a:avLst/>
                <a:gdLst/>
                <a:ahLst/>
                <a:cxnLst/>
                <a:rect l="l" t="t" r="r" b="b"/>
                <a:pathLst>
                  <a:path w="743" h="33933" extrusionOk="0">
                    <a:moveTo>
                      <a:pt x="1" y="0"/>
                    </a:moveTo>
                    <a:lnTo>
                      <a:pt x="1" y="33932"/>
                    </a:lnTo>
                    <a:lnTo>
                      <a:pt x="742" y="33932"/>
                    </a:lnTo>
                    <a:lnTo>
                      <a:pt x="742"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34" name="Google Shape;634;p30"/>
              <p:cNvSpPr/>
              <p:nvPr/>
            </p:nvSpPr>
            <p:spPr>
              <a:xfrm>
                <a:off x="7660653" y="2507927"/>
                <a:ext cx="109296" cy="1249159"/>
              </a:xfrm>
              <a:custGeom>
                <a:avLst/>
                <a:gdLst/>
                <a:ahLst/>
                <a:cxnLst/>
                <a:rect l="l" t="t" r="r" b="b"/>
                <a:pathLst>
                  <a:path w="2969" h="33933" extrusionOk="0">
                    <a:moveTo>
                      <a:pt x="1" y="0"/>
                    </a:moveTo>
                    <a:lnTo>
                      <a:pt x="1" y="33932"/>
                    </a:lnTo>
                    <a:lnTo>
                      <a:pt x="2598" y="33932"/>
                    </a:lnTo>
                    <a:cubicBezTo>
                      <a:pt x="2803" y="33932"/>
                      <a:pt x="2969" y="33782"/>
                      <a:pt x="2969" y="33597"/>
                    </a:cubicBezTo>
                    <a:lnTo>
                      <a:pt x="2969" y="336"/>
                    </a:lnTo>
                    <a:cubicBezTo>
                      <a:pt x="2969" y="150"/>
                      <a:pt x="2803" y="0"/>
                      <a:pt x="2598" y="0"/>
                    </a:cubicBez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grpSp>
        <p:grpSp>
          <p:nvGrpSpPr>
            <p:cNvPr id="635" name="Google Shape;635;p30"/>
            <p:cNvGrpSpPr/>
            <p:nvPr/>
          </p:nvGrpSpPr>
          <p:grpSpPr>
            <a:xfrm>
              <a:off x="7164599" y="3087078"/>
              <a:ext cx="832949" cy="1367445"/>
              <a:chOff x="3170406" y="1633711"/>
              <a:chExt cx="373352" cy="612929"/>
            </a:xfrm>
          </p:grpSpPr>
          <p:sp>
            <p:nvSpPr>
              <p:cNvPr id="636" name="Google Shape;636;p30"/>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37" name="Google Shape;637;p30"/>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38" name="Google Shape;638;p30"/>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39" name="Google Shape;639;p30"/>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endParaRPr/>
              </a:p>
            </p:txBody>
          </p:sp>
          <p:sp>
            <p:nvSpPr>
              <p:cNvPr id="640" name="Google Shape;640;p30"/>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41" name="Google Shape;641;p30"/>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2" name="Google Shape;642;p30"/>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endParaRPr/>
              </a:p>
            </p:txBody>
          </p:sp>
          <p:sp>
            <p:nvSpPr>
              <p:cNvPr id="643" name="Google Shape;643;p30"/>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42707433"/>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22" name="TextBox 21"/>
          <p:cNvSpPr txBox="1"/>
          <p:nvPr/>
        </p:nvSpPr>
        <p:spPr>
          <a:xfrm>
            <a:off x="2286938" y="302891"/>
            <a:ext cx="4798088"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3000" b="1" i="0" u="none" strike="noStrike" kern="1200" cap="none" spc="0" normalizeH="0" baseline="0" noProof="0" dirty="0">
                <a:ln>
                  <a:noFill/>
                </a:ln>
                <a:solidFill>
                  <a:srgbClr val="1B6A6D"/>
                </a:solidFill>
                <a:effectLst/>
                <a:uLnTx/>
                <a:uFillTx/>
                <a:latin typeface="Arial" panose="020B0604020202020204" pitchFamily="34" charset="0"/>
                <a:ea typeface="+mn-ea"/>
                <a:cs typeface="Arial" panose="020B0604020202020204" pitchFamily="34" charset="0"/>
                <a:sym typeface="Arial"/>
              </a:rPr>
              <a:t>KHỞI ĐỘNG</a:t>
            </a:r>
            <a:endParaRPr kumimoji="0" lang="en-US" sz="3000" b="1" i="0" u="none" strike="noStrike" kern="1200" cap="none" spc="0" normalizeH="0" baseline="0" noProof="0" dirty="0">
              <a:ln>
                <a:noFill/>
              </a:ln>
              <a:solidFill>
                <a:srgbClr val="1B6A6D"/>
              </a:solidFill>
              <a:effectLst/>
              <a:uLnTx/>
              <a:uFillTx/>
              <a:latin typeface="Arial" panose="020B0604020202020204" pitchFamily="34" charset="0"/>
              <a:ea typeface="+mn-ea"/>
              <a:cs typeface="Arial" panose="020B0604020202020204" pitchFamily="34" charset="0"/>
              <a:sym typeface="Arial"/>
            </a:endParaRPr>
          </a:p>
        </p:txBody>
      </p:sp>
      <p:sp>
        <p:nvSpPr>
          <p:cNvPr id="23" name="Rectangle 22"/>
          <p:cNvSpPr/>
          <p:nvPr/>
        </p:nvSpPr>
        <p:spPr>
          <a:xfrm>
            <a:off x="588660" y="856889"/>
            <a:ext cx="8194643" cy="484748"/>
          </a:xfrm>
          <a:prstGeom prst="rect">
            <a:avLst/>
          </a:prstGeom>
        </p:spPr>
        <p:txBody>
          <a:bodyPr wrap="square">
            <a:spAutoFit/>
          </a:bodyPr>
          <a:lstStyle/>
          <a:p>
            <a:pPr marL="285750" lvl="0" indent="-285750" algn="just" defTabSz="457200">
              <a:lnSpc>
                <a:spcPct val="150000"/>
              </a:lnSpc>
              <a:buClrTx/>
              <a:buFont typeface="Wingdings" panose="05000000000000000000" pitchFamily="2" charset="2"/>
              <a:buChar char="Ø"/>
            </a:pPr>
            <a:r>
              <a:rPr lang="en-US" sz="1700" i="1" kern="1200" smtClean="0">
                <a:solidFill>
                  <a:prstClr val="black"/>
                </a:solidFill>
                <a:latin typeface="Arial" panose="020B0604020202020204" pitchFamily="34" charset="0"/>
                <a:ea typeface="+mn-ea"/>
                <a:cs typeface="Arial" panose="020B0604020202020204" pitchFamily="34" charset="0"/>
              </a:rPr>
              <a:t>Mở </a:t>
            </a:r>
            <a:r>
              <a:rPr lang="en-US" sz="1700" i="1" kern="1200">
                <a:solidFill>
                  <a:prstClr val="black"/>
                </a:solidFill>
                <a:latin typeface="Arial" panose="020B0604020202020204" pitchFamily="34" charset="0"/>
                <a:ea typeface="+mn-ea"/>
                <a:cs typeface="Arial" panose="020B0604020202020204" pitchFamily="34" charset="0"/>
              </a:rPr>
              <a:t>phần mêm Geogebra để thực hiện tính toán các phép tính trên đa thức.</a:t>
            </a:r>
            <a:endParaRPr kumimoji="0" lang="en-US"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6" name="Picture 25"/>
          <p:cNvPicPr>
            <a:picLocks noChangeAspect="1"/>
          </p:cNvPicPr>
          <p:nvPr/>
        </p:nvPicPr>
        <p:blipFill>
          <a:blip r:embed="rId3"/>
          <a:stretch>
            <a:fillRect/>
          </a:stretch>
        </p:blipFill>
        <p:spPr>
          <a:xfrm>
            <a:off x="176914" y="164242"/>
            <a:ext cx="688908" cy="597460"/>
          </a:xfrm>
          <a:prstGeom prst="rect">
            <a:avLst/>
          </a:prstGeom>
        </p:spPr>
      </p:pic>
      <p:grpSp>
        <p:nvGrpSpPr>
          <p:cNvPr id="7" name="Group 6"/>
          <p:cNvGrpSpPr/>
          <p:nvPr/>
        </p:nvGrpSpPr>
        <p:grpSpPr>
          <a:xfrm>
            <a:off x="521368" y="1534792"/>
            <a:ext cx="1838266" cy="1838266"/>
            <a:chOff x="606984" y="2275928"/>
            <a:chExt cx="2044152" cy="2044152"/>
          </a:xfrm>
        </p:grpSpPr>
        <p:sp>
          <p:nvSpPr>
            <p:cNvPr id="8" name="Oval 7"/>
            <p:cNvSpPr/>
            <p:nvPr/>
          </p:nvSpPr>
          <p:spPr>
            <a:xfrm>
              <a:off x="606984" y="2275928"/>
              <a:ext cx="2044152" cy="2044152"/>
            </a:xfrm>
            <a:prstGeom prst="ellipse">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Rectangle 8"/>
            <p:cNvSpPr/>
            <p:nvPr/>
          </p:nvSpPr>
          <p:spPr>
            <a:xfrm>
              <a:off x="718784" y="2581268"/>
              <a:ext cx="1764090" cy="1357868"/>
            </a:xfrm>
            <a:prstGeom prst="rect">
              <a:avLst/>
            </a:prstGeom>
          </p:spPr>
          <p:txBody>
            <a:bodyPr wrap="square">
              <a:spAutoFit/>
            </a:bodyPr>
            <a:lstStyle/>
            <a:p>
              <a:pPr lvl="0" algn="ctr">
                <a:lnSpc>
                  <a:spcPct val="150000"/>
                </a:lnSpc>
              </a:pPr>
              <a:r>
                <a:rPr lang="vi-VN" sz="1700"/>
                <a:t>Khởi động phần mềm Geogrbra </a:t>
              </a:r>
              <a:endParaRPr kumimoji="0" lang="en-US" sz="1700" b="0" i="0" u="none" strike="noStrike" kern="0" cap="none" spc="0" normalizeH="0" baseline="0" noProof="0" dirty="0">
                <a:ln>
                  <a:noFill/>
                </a:ln>
                <a:solidFill>
                  <a:srgbClr val="000000"/>
                </a:solidFill>
                <a:effectLst/>
                <a:uLnTx/>
                <a:uFillTx/>
                <a:sym typeface="Arial"/>
              </a:endParaRPr>
            </a:p>
          </p:txBody>
        </p:sp>
      </p:grpSp>
      <p:grpSp>
        <p:nvGrpSpPr>
          <p:cNvPr id="10" name="Group 9"/>
          <p:cNvGrpSpPr/>
          <p:nvPr/>
        </p:nvGrpSpPr>
        <p:grpSpPr>
          <a:xfrm>
            <a:off x="2274577" y="2697202"/>
            <a:ext cx="1481112" cy="1322394"/>
            <a:chOff x="606984" y="2238016"/>
            <a:chExt cx="2044152" cy="2044152"/>
          </a:xfrm>
        </p:grpSpPr>
        <p:sp>
          <p:nvSpPr>
            <p:cNvPr id="11" name="Oval 10"/>
            <p:cNvSpPr/>
            <p:nvPr/>
          </p:nvSpPr>
          <p:spPr>
            <a:xfrm>
              <a:off x="606984" y="2238016"/>
              <a:ext cx="2044152" cy="2044152"/>
            </a:xfrm>
            <a:prstGeom prst="ellipse">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p:cNvSpPr/>
            <p:nvPr/>
          </p:nvSpPr>
          <p:spPr>
            <a:xfrm>
              <a:off x="770737" y="2577597"/>
              <a:ext cx="1636960" cy="539039"/>
            </a:xfrm>
            <a:prstGeom prst="rect">
              <a:avLst/>
            </a:prstGeom>
          </p:spPr>
          <p:txBody>
            <a:bodyPr wrap="square">
              <a:spAutoFit/>
            </a:bodyPr>
            <a:lstStyle/>
            <a:p>
              <a:pPr lvl="0" algn="ctr">
                <a:lnSpc>
                  <a:spcPct val="150000"/>
                </a:lnSpc>
              </a:pPr>
              <a:r>
                <a:rPr lang="en-US" sz="1700" smtClean="0"/>
                <a:t>C</a:t>
              </a:r>
              <a:r>
                <a:rPr lang="vi-VN" sz="1700" smtClean="0"/>
                <a:t>họn </a:t>
              </a:r>
              <a:r>
                <a:rPr lang="vi-VN" sz="1700"/>
                <a:t>View </a:t>
              </a:r>
              <a:endParaRPr kumimoji="0" lang="en-US" sz="1700" b="0" i="0" u="none" strike="noStrike" kern="0" cap="none" spc="0" normalizeH="0" baseline="0" noProof="0" dirty="0">
                <a:ln>
                  <a:noFill/>
                </a:ln>
                <a:solidFill>
                  <a:srgbClr val="000000"/>
                </a:solidFill>
                <a:effectLst/>
                <a:uLnTx/>
                <a:uFillTx/>
                <a:sym typeface="Arial"/>
              </a:endParaRPr>
            </a:p>
          </p:txBody>
        </p:sp>
      </p:grpSp>
      <p:grpSp>
        <p:nvGrpSpPr>
          <p:cNvPr id="13" name="Group 12"/>
          <p:cNvGrpSpPr/>
          <p:nvPr/>
        </p:nvGrpSpPr>
        <p:grpSpPr>
          <a:xfrm>
            <a:off x="3998615" y="3128757"/>
            <a:ext cx="4151510" cy="1665401"/>
            <a:chOff x="708536" y="2791065"/>
            <a:chExt cx="3570681" cy="1851926"/>
          </a:xfrm>
        </p:grpSpPr>
        <p:sp>
          <p:nvSpPr>
            <p:cNvPr id="14" name="Oval 13"/>
            <p:cNvSpPr/>
            <p:nvPr/>
          </p:nvSpPr>
          <p:spPr>
            <a:xfrm>
              <a:off x="708536" y="2791065"/>
              <a:ext cx="3570681" cy="1851926"/>
            </a:xfrm>
            <a:prstGeom prst="ellipse">
              <a:avLst/>
            </a:prstGeom>
            <a:solidFill>
              <a:schemeClr val="accent1">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p:cNvSpPr/>
            <p:nvPr/>
          </p:nvSpPr>
          <p:spPr>
            <a:xfrm>
              <a:off x="878993" y="3168698"/>
              <a:ext cx="3229765" cy="1411771"/>
            </a:xfrm>
            <a:prstGeom prst="rect">
              <a:avLst/>
            </a:prstGeom>
          </p:spPr>
          <p:txBody>
            <a:bodyPr wrap="square">
              <a:spAutoFit/>
            </a:bodyPr>
            <a:lstStyle/>
            <a:p>
              <a:pPr lvl="0" algn="ctr">
                <a:lnSpc>
                  <a:spcPct val="150000"/>
                </a:lnSpc>
              </a:pPr>
              <a:r>
                <a:rPr lang="vi-VN" sz="1700"/>
                <a:t>Complex Adaptive System (CAS) để thực hiện tính toán các phép tính trên đa thức.</a:t>
              </a:r>
              <a:endParaRPr kumimoji="0" lang="en-US" sz="1700" b="0" i="0" u="none" strike="noStrike" kern="0" cap="none" spc="0" normalizeH="0" baseline="0" noProof="0" dirty="0">
                <a:ln>
                  <a:noFill/>
                </a:ln>
                <a:solidFill>
                  <a:srgbClr val="000000"/>
                </a:solidFill>
                <a:effectLst/>
                <a:uLnTx/>
                <a:uFillTx/>
                <a:sym typeface="Arial"/>
              </a:endParaRPr>
            </a:p>
          </p:txBody>
        </p:sp>
      </p:gr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484" y="3128756"/>
            <a:ext cx="914479" cy="77425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2372" y="3666390"/>
            <a:ext cx="914479" cy="774259"/>
          </a:xfrm>
          <a:prstGeom prst="rect">
            <a:avLst/>
          </a:prstGeom>
        </p:spPr>
      </p:pic>
      <p:pic>
        <p:nvPicPr>
          <p:cNvPr id="3" name="Picture 2"/>
          <p:cNvPicPr>
            <a:picLocks noChangeAspect="1"/>
          </p:cNvPicPr>
          <p:nvPr/>
        </p:nvPicPr>
        <p:blipFill>
          <a:blip r:embed="rId5"/>
          <a:stretch>
            <a:fillRect/>
          </a:stretch>
        </p:blipFill>
        <p:spPr>
          <a:xfrm>
            <a:off x="665486" y="3617143"/>
            <a:ext cx="804905" cy="804905"/>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6"/>
          <a:stretch>
            <a:fillRect/>
          </a:stretch>
        </p:blipFill>
        <p:spPr>
          <a:xfrm>
            <a:off x="6150778" y="1448330"/>
            <a:ext cx="2444876" cy="19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1731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22" presetClass="entr" presetSubtype="8"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22" presetClass="entr" presetSubtype="8"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4137" y="439755"/>
            <a:ext cx="9382671" cy="760016"/>
          </a:xfrm>
          <a:prstGeom prst="rect">
            <a:avLst/>
          </a:prstGeom>
        </p:spPr>
        <p:txBody>
          <a:bodyPr wrap="square">
            <a:spAutoFit/>
          </a:bodyPr>
          <a:lstStyle/>
          <a:p>
            <a:pPr algn="ctr">
              <a:lnSpc>
                <a:spcPct val="150000"/>
              </a:lnSpc>
            </a:pPr>
            <a:r>
              <a:rPr lang="vi-VN" sz="3300" b="1">
                <a:solidFill>
                  <a:srgbClr val="ED1B24">
                    <a:lumMod val="75000"/>
                  </a:srgbClr>
                </a:solidFill>
                <a:latin typeface="Arial" panose="020B0604020202020204" pitchFamily="34" charset="0"/>
                <a:cs typeface="Arial" panose="020B0604020202020204" pitchFamily="34" charset="0"/>
              </a:rPr>
              <a:t>HOẠT ĐỘNG THỰC HÀNH </a:t>
            </a:r>
            <a:r>
              <a:rPr lang="vi-VN" sz="3300" b="1" smtClean="0">
                <a:solidFill>
                  <a:srgbClr val="ED1B24">
                    <a:lumMod val="75000"/>
                  </a:srgbClr>
                </a:solidFill>
                <a:latin typeface="Arial" panose="020B0604020202020204" pitchFamily="34" charset="0"/>
                <a:cs typeface="Arial" panose="020B0604020202020204" pitchFamily="34" charset="0"/>
              </a:rPr>
              <a:t>TRẢI </a:t>
            </a:r>
            <a:r>
              <a:rPr lang="vi-VN" sz="3300" b="1">
                <a:solidFill>
                  <a:srgbClr val="ED1B24">
                    <a:lumMod val="75000"/>
                  </a:srgbClr>
                </a:solidFill>
                <a:latin typeface="Arial" panose="020B0604020202020204" pitchFamily="34" charset="0"/>
                <a:cs typeface="Arial" panose="020B0604020202020204" pitchFamily="34" charset="0"/>
              </a:rPr>
              <a:t>NGHIỆM</a:t>
            </a:r>
          </a:p>
        </p:txBody>
      </p:sp>
      <p:grpSp>
        <p:nvGrpSpPr>
          <p:cNvPr id="7" name="Group 6"/>
          <p:cNvGrpSpPr/>
          <p:nvPr/>
        </p:nvGrpSpPr>
        <p:grpSpPr>
          <a:xfrm>
            <a:off x="1072676" y="1522587"/>
            <a:ext cx="7103533" cy="2828553"/>
            <a:chOff x="606393" y="674884"/>
            <a:chExt cx="14216113" cy="6188449"/>
          </a:xfrm>
          <a:effectLst>
            <a:outerShdw blurRad="50800" dist="38100" dir="13500000" algn="br" rotWithShape="0">
              <a:prstClr val="black">
                <a:alpha val="40000"/>
              </a:prstClr>
            </a:outerShdw>
          </a:effectLst>
        </p:grpSpPr>
        <p:grpSp>
          <p:nvGrpSpPr>
            <p:cNvPr id="8" name="Group 7"/>
            <p:cNvGrpSpPr/>
            <p:nvPr/>
          </p:nvGrpSpPr>
          <p:grpSpPr>
            <a:xfrm>
              <a:off x="606393" y="674884"/>
              <a:ext cx="14216113" cy="6188449"/>
              <a:chOff x="822557" y="915471"/>
              <a:chExt cx="19283946" cy="8394538"/>
            </a:xfrm>
          </p:grpSpPr>
          <p:sp>
            <p:nvSpPr>
              <p:cNvPr id="10" name="Freeform 8"/>
              <p:cNvSpPr/>
              <p:nvPr/>
            </p:nvSpPr>
            <p:spPr>
              <a:xfrm>
                <a:off x="822557" y="915471"/>
                <a:ext cx="19283946" cy="8394538"/>
              </a:xfrm>
              <a:custGeom>
                <a:avLst/>
                <a:gdLst/>
                <a:ahLst/>
                <a:cxnLst/>
                <a:rect l="l" t="t" r="r" b="b"/>
                <a:pathLst>
                  <a:path w="21266849" h="9708361">
                    <a:moveTo>
                      <a:pt x="20644549" y="9138131"/>
                    </a:moveTo>
                    <a:cubicBezTo>
                      <a:pt x="20644549" y="9131781"/>
                      <a:pt x="20645819" y="9126701"/>
                      <a:pt x="20645819" y="9119081"/>
                    </a:cubicBezTo>
                    <a:lnTo>
                      <a:pt x="20645819" y="490220"/>
                    </a:lnTo>
                    <a:cubicBezTo>
                      <a:pt x="20645819" y="220980"/>
                      <a:pt x="20436269" y="0"/>
                      <a:pt x="20179729" y="0"/>
                    </a:cubicBezTo>
                    <a:lnTo>
                      <a:pt x="467360" y="0"/>
                    </a:lnTo>
                    <a:cubicBezTo>
                      <a:pt x="210820" y="0"/>
                      <a:pt x="0" y="220980"/>
                      <a:pt x="0" y="490220"/>
                    </a:cubicBezTo>
                    <a:lnTo>
                      <a:pt x="0" y="9119081"/>
                    </a:lnTo>
                    <a:cubicBezTo>
                      <a:pt x="0" y="9388322"/>
                      <a:pt x="209550" y="9609301"/>
                      <a:pt x="466090" y="9609301"/>
                    </a:cubicBezTo>
                    <a:lnTo>
                      <a:pt x="20178458" y="9609301"/>
                    </a:lnTo>
                    <a:cubicBezTo>
                      <a:pt x="20291489" y="9609301"/>
                      <a:pt x="20395629" y="9566122"/>
                      <a:pt x="20475639" y="9496272"/>
                    </a:cubicBezTo>
                    <a:cubicBezTo>
                      <a:pt x="20606449" y="9567391"/>
                      <a:pt x="20918869" y="9708361"/>
                      <a:pt x="21265579" y="9501351"/>
                    </a:cubicBezTo>
                    <a:cubicBezTo>
                      <a:pt x="21266849" y="9501351"/>
                      <a:pt x="20954429" y="9502622"/>
                      <a:pt x="20644549" y="9138131"/>
                    </a:cubicBezTo>
                    <a:lnTo>
                      <a:pt x="20644549" y="9138131"/>
                    </a:lnTo>
                    <a:close/>
                  </a:path>
                </a:pathLst>
              </a:custGeom>
              <a:solidFill>
                <a:schemeClr val="accent1">
                  <a:lumMod val="60000"/>
                  <a:lumOff val="40000"/>
                </a:schemeClr>
              </a:solidFill>
            </p:spPr>
          </p:sp>
        </p:grpSp>
        <p:sp>
          <p:nvSpPr>
            <p:cNvPr id="9" name="TextBox 9"/>
            <p:cNvSpPr txBox="1"/>
            <p:nvPr/>
          </p:nvSpPr>
          <p:spPr>
            <a:xfrm>
              <a:off x="1141327" y="1027519"/>
              <a:ext cx="12875124" cy="5605796"/>
            </a:xfrm>
            <a:prstGeom prst="rect">
              <a:avLst/>
            </a:prstGeom>
          </p:spPr>
          <p:txBody>
            <a:bodyPr wrap="square" lIns="0" tIns="0" rIns="0" bIns="0" rtlCol="0" anchor="t">
              <a:spAutoFit/>
            </a:bodyPr>
            <a:lstStyle/>
            <a:p>
              <a:pPr algn="ctr">
                <a:lnSpc>
                  <a:spcPct val="150000"/>
                </a:lnSpc>
                <a:spcBef>
                  <a:spcPct val="0"/>
                </a:spcBef>
              </a:pPr>
              <a:r>
                <a:rPr lang="en-US" sz="3700" b="1">
                  <a:solidFill>
                    <a:srgbClr val="024581">
                      <a:lumMod val="75000"/>
                    </a:srgbClr>
                  </a:solidFill>
                  <a:latin typeface="Arial" panose="020B0604020202020204" pitchFamily="34" charset="0"/>
                  <a:cs typeface="Arial" panose="020B0604020202020204" pitchFamily="34" charset="0"/>
                </a:rPr>
                <a:t>THỰC </a:t>
              </a:r>
              <a:r>
                <a:rPr lang="en-US" sz="3700" b="1" smtClean="0">
                  <a:solidFill>
                    <a:srgbClr val="024581">
                      <a:lumMod val="75000"/>
                    </a:srgbClr>
                  </a:solidFill>
                  <a:latin typeface="Arial" panose="020B0604020202020204" pitchFamily="34" charset="0"/>
                  <a:cs typeface="Arial" panose="020B0604020202020204" pitchFamily="34" charset="0"/>
                </a:rPr>
                <a:t>HIỆN </a:t>
              </a:r>
              <a:r>
                <a:rPr lang="en-US" sz="3700" b="1">
                  <a:solidFill>
                    <a:srgbClr val="024581">
                      <a:lumMod val="75000"/>
                    </a:srgbClr>
                  </a:solidFill>
                  <a:latin typeface="Arial" panose="020B0604020202020204" pitchFamily="34" charset="0"/>
                  <a:cs typeface="Arial" panose="020B0604020202020204" pitchFamily="34" charset="0"/>
                </a:rPr>
                <a:t>TÍNH TOÁN TRÊN ĐA THỨC VỚI </a:t>
              </a:r>
              <a:endParaRPr lang="en-US" sz="3700" b="1" smtClean="0">
                <a:solidFill>
                  <a:srgbClr val="024581">
                    <a:lumMod val="75000"/>
                  </a:srgbClr>
                </a:solidFill>
                <a:latin typeface="Arial" panose="020B0604020202020204" pitchFamily="34" charset="0"/>
                <a:cs typeface="Arial" panose="020B0604020202020204" pitchFamily="34" charset="0"/>
              </a:endParaRPr>
            </a:p>
            <a:p>
              <a:pPr algn="ctr">
                <a:lnSpc>
                  <a:spcPct val="150000"/>
                </a:lnSpc>
                <a:spcBef>
                  <a:spcPct val="0"/>
                </a:spcBef>
              </a:pPr>
              <a:r>
                <a:rPr lang="en-US" sz="3700" b="1" smtClean="0">
                  <a:solidFill>
                    <a:srgbClr val="024581">
                      <a:lumMod val="75000"/>
                    </a:srgbClr>
                  </a:solidFill>
                  <a:latin typeface="Arial" panose="020B0604020202020204" pitchFamily="34" charset="0"/>
                  <a:cs typeface="Arial" panose="020B0604020202020204" pitchFamily="34" charset="0"/>
                </a:rPr>
                <a:t>PHẦN </a:t>
              </a:r>
              <a:r>
                <a:rPr lang="en-US" sz="3700" b="1">
                  <a:solidFill>
                    <a:srgbClr val="024581">
                      <a:lumMod val="75000"/>
                    </a:srgbClr>
                  </a:solidFill>
                  <a:latin typeface="Arial" panose="020B0604020202020204" pitchFamily="34" charset="0"/>
                  <a:cs typeface="Arial" panose="020B0604020202020204" pitchFamily="34" charset="0"/>
                </a:rPr>
                <a:t>MỀM GEOGRBRA </a:t>
              </a:r>
              <a:endParaRPr lang="en-US" sz="3700" b="1" dirty="0">
                <a:solidFill>
                  <a:srgbClr val="024581">
                    <a:lumMod val="75000"/>
                  </a:srgbClr>
                </a:solidFill>
                <a:latin typeface="Arial" panose="020B0604020202020204" pitchFamily="34" charset="0"/>
                <a:cs typeface="Arial" panose="020B0604020202020204" pitchFamily="34" charset="0"/>
              </a:endParaRPr>
            </a:p>
          </p:txBody>
        </p:sp>
      </p:grpSp>
      <p:pic>
        <p:nvPicPr>
          <p:cNvPr id="12" name="Picture 11"/>
          <p:cNvPicPr>
            <a:picLocks noChangeAspect="1"/>
          </p:cNvPicPr>
          <p:nvPr/>
        </p:nvPicPr>
        <p:blipFill>
          <a:blip r:embed="rId2"/>
          <a:stretch>
            <a:fillRect/>
          </a:stretch>
        </p:blipFill>
        <p:spPr>
          <a:xfrm>
            <a:off x="133649" y="3752746"/>
            <a:ext cx="1072676" cy="1196787"/>
          </a:xfrm>
          <a:prstGeom prst="rect">
            <a:avLst/>
          </a:prstGeom>
        </p:spPr>
      </p:pic>
      <p:pic>
        <p:nvPicPr>
          <p:cNvPr id="13" name="Picture 12"/>
          <p:cNvPicPr>
            <a:picLocks noChangeAspect="1"/>
          </p:cNvPicPr>
          <p:nvPr/>
        </p:nvPicPr>
        <p:blipFill>
          <a:blip r:embed="rId3"/>
          <a:stretch>
            <a:fillRect/>
          </a:stretch>
        </p:blipFill>
        <p:spPr>
          <a:xfrm>
            <a:off x="7554213" y="3450220"/>
            <a:ext cx="973044" cy="9730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9593348"/>
      </p:ext>
    </p:extLst>
  </p:cSld>
  <p:clrMapOvr>
    <a:masterClrMapping/>
  </p:clrMapOvr>
  <mc:AlternateContent xmlns:mc="http://schemas.openxmlformats.org/markup-compatibility/2006" xmlns:p14="http://schemas.microsoft.com/office/powerpoint/2010/main">
    <mc:Choice Requires="p14">
      <p:transition spd="med" p14:dur="700">
        <p:plus/>
      </p:transition>
    </mc:Choice>
    <mc:Fallback xmlns="">
      <p:transition spd="med">
        <p:plu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vi-VN" sz="3000" b="1" dirty="0" smtClean="0">
                <a:solidFill>
                  <a:schemeClr val="accent2">
                    <a:lumMod val="75000"/>
                  </a:schemeClr>
                </a:solidFill>
                <a:latin typeface="+mn-lt"/>
              </a:rPr>
              <a:t>NỘI DUNG BÀI HỌC</a:t>
            </a:r>
            <a:endParaRPr lang="en-US" sz="3000" b="1" dirty="0">
              <a:solidFill>
                <a:schemeClr val="accent2">
                  <a:lumMod val="75000"/>
                </a:schemeClr>
              </a:solidFill>
              <a:latin typeface="+mn-lt"/>
            </a:endParaRPr>
          </a:p>
        </p:txBody>
      </p:sp>
      <p:pic>
        <p:nvPicPr>
          <p:cNvPr id="6" name="Picture 5"/>
          <p:cNvPicPr>
            <a:picLocks noChangeAspect="1"/>
          </p:cNvPicPr>
          <p:nvPr/>
        </p:nvPicPr>
        <p:blipFill>
          <a:blip r:embed="rId2"/>
          <a:stretch>
            <a:fillRect/>
          </a:stretch>
        </p:blipFill>
        <p:spPr>
          <a:xfrm flipH="1">
            <a:off x="7885336" y="0"/>
            <a:ext cx="1300615" cy="1210917"/>
          </a:xfrm>
          <a:prstGeom prst="rect">
            <a:avLst/>
          </a:prstGeom>
        </p:spPr>
      </p:pic>
      <p:cxnSp>
        <p:nvCxnSpPr>
          <p:cNvPr id="8" name="Straight Connector 7"/>
          <p:cNvCxnSpPr/>
          <p:nvPr/>
        </p:nvCxnSpPr>
        <p:spPr>
          <a:xfrm>
            <a:off x="256854" y="2036059"/>
            <a:ext cx="8630292"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43169" y="1315286"/>
            <a:ext cx="1212350" cy="553998"/>
          </a:xfrm>
          <a:prstGeom prst="rect">
            <a:avLst/>
          </a:prstGeom>
          <a:noFill/>
        </p:spPr>
        <p:txBody>
          <a:bodyPr wrap="square" rtlCol="0">
            <a:spAutoFit/>
          </a:bodyPr>
          <a:lstStyle/>
          <a:p>
            <a:pPr algn="ctr"/>
            <a:r>
              <a:rPr lang="vi-VN" sz="3000" b="1" dirty="0" smtClean="0"/>
              <a:t>01</a:t>
            </a:r>
            <a:endParaRPr lang="en-US" sz="3000" b="1" dirty="0"/>
          </a:p>
        </p:txBody>
      </p:sp>
      <p:sp>
        <p:nvSpPr>
          <p:cNvPr id="15" name="TextBox 14"/>
          <p:cNvSpPr txBox="1"/>
          <p:nvPr/>
        </p:nvSpPr>
        <p:spPr>
          <a:xfrm>
            <a:off x="2922859" y="1315142"/>
            <a:ext cx="1212350" cy="553998"/>
          </a:xfrm>
          <a:prstGeom prst="rect">
            <a:avLst/>
          </a:prstGeom>
          <a:noFill/>
        </p:spPr>
        <p:txBody>
          <a:bodyPr wrap="square" rtlCol="0">
            <a:spAutoFit/>
          </a:bodyPr>
          <a:lstStyle/>
          <a:p>
            <a:pPr algn="ctr"/>
            <a:r>
              <a:rPr lang="vi-VN" sz="3000" b="1" dirty="0" smtClean="0"/>
              <a:t>02</a:t>
            </a:r>
            <a:endParaRPr lang="en-US" sz="3000" b="1" dirty="0"/>
          </a:p>
        </p:txBody>
      </p:sp>
      <p:grpSp>
        <p:nvGrpSpPr>
          <p:cNvPr id="16" name="Group 4"/>
          <p:cNvGrpSpPr/>
          <p:nvPr/>
        </p:nvGrpSpPr>
        <p:grpSpPr>
          <a:xfrm>
            <a:off x="1252847" y="1934330"/>
            <a:ext cx="192996" cy="192996"/>
            <a:chOff x="0" y="0"/>
            <a:chExt cx="812800" cy="812800"/>
          </a:xfrm>
        </p:grpSpPr>
        <p:sp>
          <p:nvSpPr>
            <p:cNvPr id="17"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solidFill>
            <a:ln>
              <a:solidFill>
                <a:schemeClr val="accent6"/>
              </a:solidFill>
            </a:ln>
          </p:spPr>
        </p:sp>
        <p:sp>
          <p:nvSpPr>
            <p:cNvPr id="18" name="TextBox 6"/>
            <p:cNvSpPr txBox="1"/>
            <p:nvPr/>
          </p:nvSpPr>
          <p:spPr>
            <a:xfrm>
              <a:off x="76200" y="38100"/>
              <a:ext cx="660400" cy="698500"/>
            </a:xfrm>
            <a:prstGeom prst="rect">
              <a:avLst/>
            </a:prstGeom>
          </p:spPr>
          <p:txBody>
            <a:bodyPr lIns="41304" tIns="41304" rIns="41304" bIns="41304" rtlCol="0" anchor="ctr"/>
            <a:lstStyle/>
            <a:p>
              <a:pPr algn="ctr">
                <a:lnSpc>
                  <a:spcPts val="2589"/>
                </a:lnSpc>
              </a:pPr>
              <a:endParaRPr dirty="0"/>
            </a:p>
          </p:txBody>
        </p:sp>
      </p:grpSp>
      <p:grpSp>
        <p:nvGrpSpPr>
          <p:cNvPr id="23" name="Group 4"/>
          <p:cNvGrpSpPr/>
          <p:nvPr/>
        </p:nvGrpSpPr>
        <p:grpSpPr>
          <a:xfrm>
            <a:off x="3408093" y="1941218"/>
            <a:ext cx="192996" cy="192996"/>
            <a:chOff x="0" y="0"/>
            <a:chExt cx="812800" cy="812800"/>
          </a:xfrm>
        </p:grpSpPr>
        <p:sp>
          <p:nvSpPr>
            <p:cNvPr id="24"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3">
                <a:lumMod val="50000"/>
              </a:schemeClr>
            </a:solidFill>
            <a:ln>
              <a:solidFill>
                <a:schemeClr val="accent3">
                  <a:lumMod val="50000"/>
                </a:schemeClr>
              </a:solidFill>
            </a:ln>
          </p:spPr>
        </p:sp>
        <p:sp>
          <p:nvSpPr>
            <p:cNvPr id="25" name="TextBox 6"/>
            <p:cNvSpPr txBox="1"/>
            <p:nvPr/>
          </p:nvSpPr>
          <p:spPr>
            <a:xfrm>
              <a:off x="76200" y="38100"/>
              <a:ext cx="660400" cy="698500"/>
            </a:xfrm>
            <a:prstGeom prst="rect">
              <a:avLst/>
            </a:prstGeom>
          </p:spPr>
          <p:txBody>
            <a:bodyPr lIns="41304" tIns="41304" rIns="41304" bIns="41304" rtlCol="0" anchor="ctr"/>
            <a:lstStyle/>
            <a:p>
              <a:pPr algn="ctr">
                <a:lnSpc>
                  <a:spcPts val="2589"/>
                </a:lnSpc>
              </a:pPr>
              <a:endParaRPr dirty="0"/>
            </a:p>
          </p:txBody>
        </p:sp>
      </p:grpSp>
      <p:grpSp>
        <p:nvGrpSpPr>
          <p:cNvPr id="19" name="Group 18"/>
          <p:cNvGrpSpPr/>
          <p:nvPr/>
        </p:nvGrpSpPr>
        <p:grpSpPr>
          <a:xfrm>
            <a:off x="369808" y="2042240"/>
            <a:ext cx="1960415" cy="2089102"/>
            <a:chOff x="2976886" y="4725632"/>
            <a:chExt cx="5452945" cy="4359463"/>
          </a:xfrm>
        </p:grpSpPr>
        <p:grpSp>
          <p:nvGrpSpPr>
            <p:cNvPr id="20" name="Group 16"/>
            <p:cNvGrpSpPr/>
            <p:nvPr/>
          </p:nvGrpSpPr>
          <p:grpSpPr>
            <a:xfrm rot="5400000">
              <a:off x="3529204" y="4244428"/>
              <a:ext cx="4359463" cy="5321871"/>
              <a:chOff x="0" y="0"/>
              <a:chExt cx="4946574" cy="4965700"/>
            </a:xfrm>
          </p:grpSpPr>
          <p:sp>
            <p:nvSpPr>
              <p:cNvPr id="22" name="Freeform 17"/>
              <p:cNvSpPr/>
              <p:nvPr/>
            </p:nvSpPr>
            <p:spPr>
              <a:xfrm>
                <a:off x="0" y="0"/>
                <a:ext cx="4946574" cy="4965700"/>
              </a:xfrm>
              <a:custGeom>
                <a:avLst/>
                <a:gdLst/>
                <a:ahLst/>
                <a:cxnLst/>
                <a:rect l="l" t="t" r="r" b="b"/>
                <a:pathLst>
                  <a:path w="4946574" h="4965700">
                    <a:moveTo>
                      <a:pt x="4946574" y="0"/>
                    </a:moveTo>
                    <a:lnTo>
                      <a:pt x="4946574" y="4965700"/>
                    </a:lnTo>
                    <a:lnTo>
                      <a:pt x="896620" y="4965700"/>
                    </a:lnTo>
                    <a:lnTo>
                      <a:pt x="896620" y="3385820"/>
                    </a:lnTo>
                    <a:lnTo>
                      <a:pt x="0" y="2487930"/>
                    </a:lnTo>
                    <a:lnTo>
                      <a:pt x="896620" y="1591310"/>
                    </a:lnTo>
                    <a:lnTo>
                      <a:pt x="896620" y="0"/>
                    </a:lnTo>
                    <a:lnTo>
                      <a:pt x="4946574" y="0"/>
                    </a:lnTo>
                    <a:close/>
                  </a:path>
                </a:pathLst>
              </a:custGeom>
              <a:solidFill>
                <a:schemeClr val="accent6"/>
              </a:solidFill>
            </p:spPr>
          </p:sp>
        </p:grpSp>
        <p:sp>
          <p:nvSpPr>
            <p:cNvPr id="21" name="TextBox 20"/>
            <p:cNvSpPr txBox="1"/>
            <p:nvPr/>
          </p:nvSpPr>
          <p:spPr>
            <a:xfrm>
              <a:off x="2976886" y="6080595"/>
              <a:ext cx="5452945" cy="1910041"/>
            </a:xfrm>
            <a:prstGeom prst="rect">
              <a:avLst/>
            </a:prstGeom>
            <a:noFill/>
          </p:spPr>
          <p:txBody>
            <a:bodyPr wrap="square" rtlCol="0">
              <a:spAutoFit/>
            </a:bodyPr>
            <a:lstStyle/>
            <a:p>
              <a:pPr algn="ctr">
                <a:lnSpc>
                  <a:spcPct val="150000"/>
                </a:lnSpc>
              </a:pPr>
              <a:r>
                <a:rPr lang="vi-VN" sz="1800" b="1">
                  <a:solidFill>
                    <a:srgbClr val="FFFFFF"/>
                  </a:solidFill>
                  <a:latin typeface="Arial" panose="020B0604020202020204" pitchFamily="34" charset="0"/>
                  <a:cs typeface="Arial" panose="020B0604020202020204" pitchFamily="34" charset="0"/>
                </a:rPr>
                <a:t>Cộng, trừ, </a:t>
              </a:r>
              <a:r>
                <a:rPr lang="vi-VN" sz="1800" b="1" smtClean="0">
                  <a:solidFill>
                    <a:srgbClr val="FFFFFF"/>
                  </a:solidFill>
                  <a:latin typeface="Arial" panose="020B0604020202020204" pitchFamily="34" charset="0"/>
                  <a:cs typeface="Arial" panose="020B0604020202020204" pitchFamily="34" charset="0"/>
                </a:rPr>
                <a:t>nhân</a:t>
              </a:r>
              <a:endParaRPr lang="en-US" sz="1800" b="1" smtClean="0">
                <a:solidFill>
                  <a:srgbClr val="FFFFFF"/>
                </a:solidFill>
                <a:latin typeface="Arial" panose="020B0604020202020204" pitchFamily="34" charset="0"/>
                <a:cs typeface="Arial" panose="020B0604020202020204" pitchFamily="34" charset="0"/>
              </a:endParaRPr>
            </a:p>
            <a:p>
              <a:pPr algn="ctr">
                <a:lnSpc>
                  <a:spcPct val="150000"/>
                </a:lnSpc>
              </a:pPr>
              <a:r>
                <a:rPr lang="vi-VN" sz="1800" b="1" smtClean="0">
                  <a:solidFill>
                    <a:srgbClr val="FFFFFF"/>
                  </a:solidFill>
                  <a:latin typeface="Arial" panose="020B0604020202020204" pitchFamily="34" charset="0"/>
                  <a:cs typeface="Arial" panose="020B0604020202020204" pitchFamily="34" charset="0"/>
                </a:rPr>
                <a:t> </a:t>
              </a:r>
              <a:r>
                <a:rPr lang="vi-VN" sz="1800" b="1">
                  <a:solidFill>
                    <a:srgbClr val="FFFFFF"/>
                  </a:solidFill>
                  <a:latin typeface="Arial" panose="020B0604020202020204" pitchFamily="34" charset="0"/>
                  <a:cs typeface="Arial" panose="020B0604020202020204" pitchFamily="34" charset="0"/>
                </a:rPr>
                <a:t>đa thức</a:t>
              </a:r>
              <a:endParaRPr lang="en-US" sz="1800" b="1" dirty="0">
                <a:solidFill>
                  <a:srgbClr val="FFFFFF"/>
                </a:solidFill>
                <a:latin typeface="Arial" panose="020B0604020202020204" pitchFamily="34" charset="0"/>
                <a:cs typeface="Arial" panose="020B0604020202020204" pitchFamily="34" charset="0"/>
              </a:endParaRPr>
            </a:p>
          </p:txBody>
        </p:sp>
      </p:grpSp>
      <p:grpSp>
        <p:nvGrpSpPr>
          <p:cNvPr id="26" name="Group 25"/>
          <p:cNvGrpSpPr/>
          <p:nvPr/>
        </p:nvGrpSpPr>
        <p:grpSpPr>
          <a:xfrm>
            <a:off x="2528550" y="2043143"/>
            <a:ext cx="2000969" cy="2358557"/>
            <a:chOff x="2983603" y="4725632"/>
            <a:chExt cx="5565746" cy="4921751"/>
          </a:xfrm>
        </p:grpSpPr>
        <p:grpSp>
          <p:nvGrpSpPr>
            <p:cNvPr id="27" name="Group 16"/>
            <p:cNvGrpSpPr/>
            <p:nvPr/>
          </p:nvGrpSpPr>
          <p:grpSpPr>
            <a:xfrm rot="5400000">
              <a:off x="3529204" y="4244428"/>
              <a:ext cx="4359463" cy="5321871"/>
              <a:chOff x="0" y="0"/>
              <a:chExt cx="4946574" cy="4965700"/>
            </a:xfrm>
          </p:grpSpPr>
          <p:sp>
            <p:nvSpPr>
              <p:cNvPr id="29" name="Freeform 17"/>
              <p:cNvSpPr/>
              <p:nvPr/>
            </p:nvSpPr>
            <p:spPr>
              <a:xfrm>
                <a:off x="0" y="0"/>
                <a:ext cx="4946574" cy="4965700"/>
              </a:xfrm>
              <a:custGeom>
                <a:avLst/>
                <a:gdLst/>
                <a:ahLst/>
                <a:cxnLst/>
                <a:rect l="l" t="t" r="r" b="b"/>
                <a:pathLst>
                  <a:path w="4946574" h="4965700">
                    <a:moveTo>
                      <a:pt x="4946574" y="0"/>
                    </a:moveTo>
                    <a:lnTo>
                      <a:pt x="4946574" y="4965700"/>
                    </a:lnTo>
                    <a:lnTo>
                      <a:pt x="896620" y="4965700"/>
                    </a:lnTo>
                    <a:lnTo>
                      <a:pt x="896620" y="3385820"/>
                    </a:lnTo>
                    <a:lnTo>
                      <a:pt x="0" y="2487930"/>
                    </a:lnTo>
                    <a:lnTo>
                      <a:pt x="896620" y="1591310"/>
                    </a:lnTo>
                    <a:lnTo>
                      <a:pt x="896620" y="0"/>
                    </a:lnTo>
                    <a:lnTo>
                      <a:pt x="4946574" y="0"/>
                    </a:lnTo>
                    <a:close/>
                  </a:path>
                </a:pathLst>
              </a:custGeom>
              <a:solidFill>
                <a:schemeClr val="accent3">
                  <a:lumMod val="50000"/>
                </a:schemeClr>
              </a:solidFill>
            </p:spPr>
          </p:sp>
        </p:grpSp>
        <p:sp>
          <p:nvSpPr>
            <p:cNvPr id="28" name="TextBox 27"/>
            <p:cNvSpPr txBox="1"/>
            <p:nvPr/>
          </p:nvSpPr>
          <p:spPr>
            <a:xfrm>
              <a:off x="2983603" y="5485567"/>
              <a:ext cx="5565746" cy="4161816"/>
            </a:xfrm>
            <a:prstGeom prst="rect">
              <a:avLst/>
            </a:prstGeom>
            <a:noFill/>
          </p:spPr>
          <p:txBody>
            <a:bodyPr wrap="square" rtlCol="0">
              <a:spAutoFit/>
            </a:bodyPr>
            <a:lstStyle/>
            <a:p>
              <a:pPr algn="ctr">
                <a:lnSpc>
                  <a:spcPct val="150000"/>
                </a:lnSpc>
              </a:pPr>
              <a:r>
                <a:rPr lang="vi-VN" sz="1800" b="1">
                  <a:solidFill>
                    <a:schemeClr val="tx1"/>
                  </a:solidFill>
                  <a:latin typeface="Arial" panose="020B0604020202020204" pitchFamily="34" charset="0"/>
                  <a:cs typeface="Arial" panose="020B0604020202020204" pitchFamily="34" charset="0"/>
                </a:rPr>
                <a:t>Khai triển các biểu thức có chứa tích hoặc lũy thừa</a:t>
              </a:r>
              <a:endParaRPr lang="en-US" sz="1800" b="1" dirty="0">
                <a:solidFill>
                  <a:schemeClr val="tx1"/>
                </a:solidFill>
                <a:latin typeface="Arial" panose="020B0604020202020204" pitchFamily="34" charset="0"/>
                <a:cs typeface="Arial" panose="020B0604020202020204" pitchFamily="34" charset="0"/>
              </a:endParaRPr>
            </a:p>
          </p:txBody>
        </p:sp>
      </p:grpSp>
      <p:sp>
        <p:nvSpPr>
          <p:cNvPr id="34" name="TextBox 33"/>
          <p:cNvSpPr txBox="1"/>
          <p:nvPr/>
        </p:nvSpPr>
        <p:spPr>
          <a:xfrm>
            <a:off x="5031645" y="1315142"/>
            <a:ext cx="1212350" cy="553998"/>
          </a:xfrm>
          <a:prstGeom prst="rect">
            <a:avLst/>
          </a:prstGeom>
          <a:noFill/>
        </p:spPr>
        <p:txBody>
          <a:bodyPr wrap="square" rtlCol="0">
            <a:spAutoFit/>
          </a:bodyPr>
          <a:lstStyle/>
          <a:p>
            <a:pPr algn="ctr"/>
            <a:r>
              <a:rPr lang="vi-VN" sz="3000" b="1" dirty="0" smtClean="0"/>
              <a:t>03</a:t>
            </a:r>
            <a:endParaRPr lang="en-US" sz="3000" b="1" dirty="0"/>
          </a:p>
        </p:txBody>
      </p:sp>
      <p:grpSp>
        <p:nvGrpSpPr>
          <p:cNvPr id="35" name="Group 4"/>
          <p:cNvGrpSpPr/>
          <p:nvPr/>
        </p:nvGrpSpPr>
        <p:grpSpPr>
          <a:xfrm>
            <a:off x="5541323" y="1902141"/>
            <a:ext cx="192996" cy="192996"/>
            <a:chOff x="0" y="0"/>
            <a:chExt cx="812800" cy="812800"/>
          </a:xfrm>
        </p:grpSpPr>
        <p:sp>
          <p:nvSpPr>
            <p:cNvPr id="36"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350EB"/>
            </a:solidFill>
            <a:ln>
              <a:solidFill>
                <a:srgbClr val="0350EB"/>
              </a:solidFill>
            </a:ln>
          </p:spPr>
        </p:sp>
        <p:sp>
          <p:nvSpPr>
            <p:cNvPr id="37" name="TextBox 6"/>
            <p:cNvSpPr txBox="1"/>
            <p:nvPr/>
          </p:nvSpPr>
          <p:spPr>
            <a:xfrm>
              <a:off x="76200" y="38100"/>
              <a:ext cx="660400" cy="698500"/>
            </a:xfrm>
            <a:prstGeom prst="rect">
              <a:avLst/>
            </a:prstGeom>
          </p:spPr>
          <p:txBody>
            <a:bodyPr lIns="41304" tIns="41304" rIns="41304" bIns="41304" rtlCol="0" anchor="ctr"/>
            <a:lstStyle/>
            <a:p>
              <a:pPr algn="ctr">
                <a:lnSpc>
                  <a:spcPts val="2589"/>
                </a:lnSpc>
              </a:pPr>
              <a:endParaRPr dirty="0"/>
            </a:p>
          </p:txBody>
        </p:sp>
      </p:grpSp>
      <p:grpSp>
        <p:nvGrpSpPr>
          <p:cNvPr id="38" name="Group 37"/>
          <p:cNvGrpSpPr/>
          <p:nvPr/>
        </p:nvGrpSpPr>
        <p:grpSpPr>
          <a:xfrm>
            <a:off x="4661824" y="2042240"/>
            <a:ext cx="1981927" cy="2089102"/>
            <a:chOff x="2994176" y="4725632"/>
            <a:chExt cx="5512779" cy="4359463"/>
          </a:xfrm>
        </p:grpSpPr>
        <p:grpSp>
          <p:nvGrpSpPr>
            <p:cNvPr id="39" name="Group 16"/>
            <p:cNvGrpSpPr/>
            <p:nvPr/>
          </p:nvGrpSpPr>
          <p:grpSpPr>
            <a:xfrm rot="5400000">
              <a:off x="3529204" y="4244428"/>
              <a:ext cx="4359463" cy="5321871"/>
              <a:chOff x="0" y="0"/>
              <a:chExt cx="4946574" cy="4965700"/>
            </a:xfrm>
          </p:grpSpPr>
          <p:sp>
            <p:nvSpPr>
              <p:cNvPr id="41" name="Freeform 17"/>
              <p:cNvSpPr/>
              <p:nvPr/>
            </p:nvSpPr>
            <p:spPr>
              <a:xfrm>
                <a:off x="0" y="0"/>
                <a:ext cx="4946574" cy="4965700"/>
              </a:xfrm>
              <a:custGeom>
                <a:avLst/>
                <a:gdLst/>
                <a:ahLst/>
                <a:cxnLst/>
                <a:rect l="l" t="t" r="r" b="b"/>
                <a:pathLst>
                  <a:path w="4946574" h="4965700">
                    <a:moveTo>
                      <a:pt x="4946574" y="0"/>
                    </a:moveTo>
                    <a:lnTo>
                      <a:pt x="4946574" y="4965700"/>
                    </a:lnTo>
                    <a:lnTo>
                      <a:pt x="896620" y="4965700"/>
                    </a:lnTo>
                    <a:lnTo>
                      <a:pt x="896620" y="3385820"/>
                    </a:lnTo>
                    <a:lnTo>
                      <a:pt x="0" y="2487930"/>
                    </a:lnTo>
                    <a:lnTo>
                      <a:pt x="896620" y="1591310"/>
                    </a:lnTo>
                    <a:lnTo>
                      <a:pt x="896620" y="0"/>
                    </a:lnTo>
                    <a:lnTo>
                      <a:pt x="4946574" y="0"/>
                    </a:lnTo>
                    <a:close/>
                  </a:path>
                </a:pathLst>
              </a:custGeom>
              <a:solidFill>
                <a:srgbClr val="0350EB"/>
              </a:solidFill>
              <a:ln>
                <a:solidFill>
                  <a:srgbClr val="0350EB"/>
                </a:solidFill>
              </a:ln>
            </p:spPr>
          </p:sp>
        </p:grpSp>
        <p:sp>
          <p:nvSpPr>
            <p:cNvPr id="40" name="TextBox 39"/>
            <p:cNvSpPr txBox="1"/>
            <p:nvPr/>
          </p:nvSpPr>
          <p:spPr>
            <a:xfrm>
              <a:off x="2994176" y="5766205"/>
              <a:ext cx="5512779" cy="1910040"/>
            </a:xfrm>
            <a:prstGeom prst="rect">
              <a:avLst/>
            </a:prstGeom>
            <a:noFill/>
          </p:spPr>
          <p:txBody>
            <a:bodyPr wrap="square" rtlCol="0">
              <a:spAutoFit/>
            </a:bodyPr>
            <a:lstStyle/>
            <a:p>
              <a:pPr algn="ctr">
                <a:lnSpc>
                  <a:spcPct val="150000"/>
                </a:lnSpc>
              </a:pPr>
              <a:r>
                <a:rPr lang="vi-VN" sz="1800" b="1">
                  <a:solidFill>
                    <a:srgbClr val="FFFFFF"/>
                  </a:solidFill>
                  <a:latin typeface="Arial" panose="020B0604020202020204" pitchFamily="34" charset="0"/>
                  <a:cs typeface="Arial" panose="020B0604020202020204" pitchFamily="34" charset="0"/>
                </a:rPr>
                <a:t>Phân tích đa thức thành nhân tử</a:t>
              </a:r>
              <a:endParaRPr lang="en-US" sz="1800" b="1" dirty="0">
                <a:solidFill>
                  <a:srgbClr val="FFFFFF"/>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3"/>
          <a:stretch>
            <a:fillRect/>
          </a:stretch>
        </p:blipFill>
        <p:spPr>
          <a:xfrm>
            <a:off x="256854" y="4422546"/>
            <a:ext cx="1149002" cy="525398"/>
          </a:xfrm>
          <a:prstGeom prst="rect">
            <a:avLst/>
          </a:prstGeom>
        </p:spPr>
      </p:pic>
      <p:sp>
        <p:nvSpPr>
          <p:cNvPr id="30" name="TextBox 29"/>
          <p:cNvSpPr txBox="1"/>
          <p:nvPr/>
        </p:nvSpPr>
        <p:spPr>
          <a:xfrm>
            <a:off x="7264919" y="1321607"/>
            <a:ext cx="1078681" cy="553998"/>
          </a:xfrm>
          <a:prstGeom prst="rect">
            <a:avLst/>
          </a:prstGeom>
          <a:noFill/>
        </p:spPr>
        <p:txBody>
          <a:bodyPr wrap="square" rtlCol="0">
            <a:spAutoFit/>
          </a:bodyPr>
          <a:lstStyle/>
          <a:p>
            <a:pPr algn="ctr"/>
            <a:r>
              <a:rPr lang="vi-VN" sz="3000" b="1" smtClean="0"/>
              <a:t>0</a:t>
            </a:r>
            <a:r>
              <a:rPr lang="en-US" sz="3000" b="1" smtClean="0"/>
              <a:t>4</a:t>
            </a:r>
            <a:endParaRPr lang="en-US" sz="3000" b="1" dirty="0"/>
          </a:p>
        </p:txBody>
      </p:sp>
      <p:grpSp>
        <p:nvGrpSpPr>
          <p:cNvPr id="42" name="Group 41"/>
          <p:cNvGrpSpPr/>
          <p:nvPr/>
        </p:nvGrpSpPr>
        <p:grpSpPr>
          <a:xfrm>
            <a:off x="6810648" y="2033193"/>
            <a:ext cx="1981927" cy="2089102"/>
            <a:chOff x="2945174" y="4725632"/>
            <a:chExt cx="5512779" cy="4359463"/>
          </a:xfrm>
        </p:grpSpPr>
        <p:grpSp>
          <p:nvGrpSpPr>
            <p:cNvPr id="43" name="Group 16"/>
            <p:cNvGrpSpPr/>
            <p:nvPr/>
          </p:nvGrpSpPr>
          <p:grpSpPr>
            <a:xfrm rot="5400000">
              <a:off x="3529204" y="4244428"/>
              <a:ext cx="4359463" cy="5321871"/>
              <a:chOff x="0" y="0"/>
              <a:chExt cx="4946574" cy="4965700"/>
            </a:xfrm>
          </p:grpSpPr>
          <p:sp>
            <p:nvSpPr>
              <p:cNvPr id="45" name="Freeform 17"/>
              <p:cNvSpPr/>
              <p:nvPr/>
            </p:nvSpPr>
            <p:spPr>
              <a:xfrm>
                <a:off x="0" y="0"/>
                <a:ext cx="4946574" cy="4965700"/>
              </a:xfrm>
              <a:custGeom>
                <a:avLst/>
                <a:gdLst/>
                <a:ahLst/>
                <a:cxnLst/>
                <a:rect l="l" t="t" r="r" b="b"/>
                <a:pathLst>
                  <a:path w="4946574" h="4965700">
                    <a:moveTo>
                      <a:pt x="4946574" y="0"/>
                    </a:moveTo>
                    <a:lnTo>
                      <a:pt x="4946574" y="4965700"/>
                    </a:lnTo>
                    <a:lnTo>
                      <a:pt x="896620" y="4965700"/>
                    </a:lnTo>
                    <a:lnTo>
                      <a:pt x="896620" y="3385820"/>
                    </a:lnTo>
                    <a:lnTo>
                      <a:pt x="0" y="2487930"/>
                    </a:lnTo>
                    <a:lnTo>
                      <a:pt x="896620" y="1591310"/>
                    </a:lnTo>
                    <a:lnTo>
                      <a:pt x="896620" y="0"/>
                    </a:lnTo>
                    <a:lnTo>
                      <a:pt x="4946574" y="0"/>
                    </a:lnTo>
                    <a:close/>
                  </a:path>
                </a:pathLst>
              </a:custGeom>
              <a:solidFill>
                <a:schemeClr val="accent2">
                  <a:lumMod val="60000"/>
                  <a:lumOff val="40000"/>
                </a:schemeClr>
              </a:solidFill>
              <a:ln>
                <a:solidFill>
                  <a:schemeClr val="accent2">
                    <a:lumMod val="60000"/>
                    <a:lumOff val="40000"/>
                  </a:schemeClr>
                </a:solidFill>
              </a:ln>
            </p:spPr>
          </p:sp>
        </p:grpSp>
        <p:sp>
          <p:nvSpPr>
            <p:cNvPr id="44" name="TextBox 43"/>
            <p:cNvSpPr txBox="1"/>
            <p:nvPr/>
          </p:nvSpPr>
          <p:spPr>
            <a:xfrm>
              <a:off x="2945174" y="5901133"/>
              <a:ext cx="5512779" cy="952681"/>
            </a:xfrm>
            <a:prstGeom prst="rect">
              <a:avLst/>
            </a:prstGeom>
            <a:noFill/>
            <a:ln>
              <a:noFill/>
            </a:ln>
          </p:spPr>
          <p:txBody>
            <a:bodyPr wrap="square" rtlCol="0">
              <a:spAutoFit/>
            </a:bodyPr>
            <a:lstStyle/>
            <a:p>
              <a:pPr algn="ctr">
                <a:lnSpc>
                  <a:spcPct val="150000"/>
                </a:lnSpc>
              </a:pPr>
              <a:r>
                <a:rPr lang="vi-VN" sz="1800" b="1">
                  <a:solidFill>
                    <a:srgbClr val="FFFFFF"/>
                  </a:solidFill>
                  <a:latin typeface="Arial" panose="020B0604020202020204" pitchFamily="34" charset="0"/>
                  <a:cs typeface="Arial" panose="020B0604020202020204" pitchFamily="34" charset="0"/>
                </a:rPr>
                <a:t>Chia đa thức</a:t>
              </a:r>
              <a:endParaRPr lang="en-US" sz="1800" b="1" dirty="0">
                <a:solidFill>
                  <a:srgbClr val="FFFFFF"/>
                </a:solidFill>
                <a:latin typeface="Arial" panose="020B0604020202020204" pitchFamily="34" charset="0"/>
                <a:cs typeface="Arial" panose="020B0604020202020204" pitchFamily="34" charset="0"/>
              </a:endParaRPr>
            </a:p>
          </p:txBody>
        </p:sp>
      </p:grpSp>
      <p:sp>
        <p:nvSpPr>
          <p:cNvPr id="47" name="Freeform 5"/>
          <p:cNvSpPr/>
          <p:nvPr/>
        </p:nvSpPr>
        <p:spPr>
          <a:xfrm>
            <a:off x="7708191" y="1895070"/>
            <a:ext cx="192135" cy="192996"/>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lumMod val="60000"/>
              <a:lumOff val="40000"/>
            </a:schemeClr>
          </a:solidFill>
          <a:ln>
            <a:solidFill>
              <a:schemeClr val="accent2">
                <a:lumMod val="60000"/>
                <a:lumOff val="40000"/>
              </a:schemeClr>
            </a:solidFill>
          </a:ln>
        </p:spPr>
      </p:sp>
    </p:spTree>
    <p:extLst>
      <p:ext uri="{BB962C8B-B14F-4D97-AF65-F5344CB8AC3E}">
        <p14:creationId xmlns:p14="http://schemas.microsoft.com/office/powerpoint/2010/main" val="363912523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up)">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nodeType="with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500"/>
                                        <p:tgtEl>
                                          <p:spTgt spid="47"/>
                                        </p:tgtEl>
                                      </p:cBhvr>
                                    </p:animEffect>
                                  </p:childTnLst>
                                </p:cTn>
                              </p:par>
                            </p:childTnLst>
                          </p:cTn>
                        </p:par>
                        <p:par>
                          <p:cTn id="57" fill="hold">
                            <p:stCondLst>
                              <p:cond delay="500"/>
                            </p:stCondLst>
                            <p:childTnLst>
                              <p:par>
                                <p:cTn id="58" presetID="22" presetClass="entr" presetSubtype="1" fill="hold"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up)">
                                      <p:cBhvr>
                                        <p:cTn id="6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34"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4" name="Rounded Rectangular Callout 3"/>
          <p:cNvSpPr/>
          <p:nvPr/>
        </p:nvSpPr>
        <p:spPr>
          <a:xfrm>
            <a:off x="2190993" y="478482"/>
            <a:ext cx="4715993" cy="574711"/>
          </a:xfrm>
          <a:prstGeom prst="wedgeRoundRectCallout">
            <a:avLst>
              <a:gd name="adj1" fmla="val -52488"/>
              <a:gd name="adj2" fmla="val 36851"/>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smtClean="0">
                <a:solidFill>
                  <a:schemeClr val="tx1"/>
                </a:solidFill>
              </a:rPr>
              <a:t>1. </a:t>
            </a:r>
            <a:r>
              <a:rPr lang="vi-VN" sz="2400" b="1" smtClean="0">
                <a:solidFill>
                  <a:schemeClr val="tx1"/>
                </a:solidFill>
              </a:rPr>
              <a:t>Cộng</a:t>
            </a:r>
            <a:r>
              <a:rPr lang="vi-VN" sz="2400" b="1">
                <a:solidFill>
                  <a:schemeClr val="tx1"/>
                </a:solidFill>
              </a:rPr>
              <a:t>, trừ, </a:t>
            </a:r>
            <a:r>
              <a:rPr lang="vi-VN" sz="2400" b="1" smtClean="0">
                <a:solidFill>
                  <a:schemeClr val="tx1"/>
                </a:solidFill>
              </a:rPr>
              <a:t>nhân</a:t>
            </a:r>
            <a:r>
              <a:rPr lang="en-US" sz="2400" b="1" smtClean="0">
                <a:solidFill>
                  <a:schemeClr val="tx1"/>
                </a:solidFill>
              </a:rPr>
              <a:t> </a:t>
            </a:r>
            <a:r>
              <a:rPr lang="vi-VN" sz="2400" b="1" smtClean="0">
                <a:solidFill>
                  <a:schemeClr val="tx1"/>
                </a:solidFill>
              </a:rPr>
              <a:t>đa </a:t>
            </a:r>
            <a:r>
              <a:rPr lang="vi-VN" sz="2400" b="1">
                <a:solidFill>
                  <a:schemeClr val="tx1"/>
                </a:solidFill>
              </a:rPr>
              <a:t>thức</a:t>
            </a:r>
            <a:endParaRPr lang="vi-VN" sz="2400" b="1" dirty="0">
              <a:solidFill>
                <a:schemeClr val="tx1"/>
              </a:solidFill>
            </a:endParaRPr>
          </a:p>
        </p:txBody>
      </p:sp>
      <p:sp>
        <p:nvSpPr>
          <p:cNvPr id="5" name="Rectangle 4"/>
          <p:cNvSpPr/>
          <p:nvPr/>
        </p:nvSpPr>
        <p:spPr>
          <a:xfrm>
            <a:off x="539880" y="1136336"/>
            <a:ext cx="8018217" cy="95866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000"/>
              <a:t>Nhập biểu thức trên dòng lệnh của cửa sổ CAS, kết quả sẽ được hiển </a:t>
            </a:r>
            <a:r>
              <a:rPr lang="vi-VN" sz="2000" smtClean="0"/>
              <a:t>th</a:t>
            </a:r>
            <a:r>
              <a:rPr lang="en-US" sz="2000"/>
              <a:t>ị</a:t>
            </a:r>
            <a:r>
              <a:rPr lang="vi-VN" sz="2000" smtClean="0"/>
              <a:t> </a:t>
            </a:r>
            <a:r>
              <a:rPr lang="vi-VN" sz="2000"/>
              <a:t>ngay bên dưới</a:t>
            </a:r>
            <a:endParaRPr lang="en-US" sz="200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922563" y="2317802"/>
            <a:ext cx="6242649" cy="1040442"/>
          </a:xfrm>
          <a:prstGeom prst="rect">
            <a:avLst/>
          </a:prstGeom>
        </p:spPr>
      </p:pic>
      <p:sp>
        <p:nvSpPr>
          <p:cNvPr id="9" name="Rectangle 8"/>
          <p:cNvSpPr/>
          <p:nvPr/>
        </p:nvSpPr>
        <p:spPr>
          <a:xfrm>
            <a:off x="840921" y="3392710"/>
            <a:ext cx="7226574" cy="1477328"/>
          </a:xfrm>
          <a:prstGeom prst="rect">
            <a:avLst/>
          </a:prstGeom>
        </p:spPr>
        <p:txBody>
          <a:bodyPr wrap="square">
            <a:spAutoFit/>
          </a:bodyPr>
          <a:lstStyle/>
          <a:p>
            <a:pPr algn="just">
              <a:lnSpc>
                <a:spcPct val="150000"/>
              </a:lnSpc>
            </a:pPr>
            <a:r>
              <a:rPr lang="en-US" sz="2000" b="1">
                <a:solidFill>
                  <a:srgbClr val="C00000"/>
                </a:solidFill>
                <a:latin typeface="+mj-lt"/>
                <a:ea typeface="Arial" panose="020B0604020202020204" pitchFamily="34" charset="0"/>
                <a:cs typeface="Times New Roman" panose="02020603050405020304" pitchFamily="18" charset="0"/>
              </a:rPr>
              <a:t>Lưu ý: </a:t>
            </a:r>
            <a:endParaRPr lang="en-US" sz="2000">
              <a:solidFill>
                <a:srgbClr val="C00000"/>
              </a:solidFill>
              <a:latin typeface="+mj-lt"/>
              <a:ea typeface="Arial" panose="020B0604020202020204" pitchFamily="34" charset="0"/>
              <a:cs typeface="Times New Roman" panose="02020603050405020304" pitchFamily="18" charset="0"/>
            </a:endParaRPr>
          </a:p>
          <a:p>
            <a:pPr>
              <a:lnSpc>
                <a:spcPct val="150000"/>
              </a:lnSpc>
            </a:pPr>
            <a:r>
              <a:rPr lang="en-US" sz="2000">
                <a:latin typeface="+mj-lt"/>
                <a:ea typeface="Arial" panose="020B0604020202020204" pitchFamily="34" charset="0"/>
              </a:rPr>
              <a:t>Trên cửa sổ CAS, chọn chế độ tính toán chính xác bằng cách chọn nút </a:t>
            </a:r>
            <a:endParaRPr lang="en-US" sz="2000">
              <a:latin typeface="+mj-lt"/>
            </a:endParaRPr>
          </a:p>
        </p:txBody>
      </p:sp>
      <p:pic>
        <p:nvPicPr>
          <p:cNvPr id="10" name="Picture 9"/>
          <p:cNvPicPr>
            <a:picLocks noChangeAspect="1"/>
          </p:cNvPicPr>
          <p:nvPr/>
        </p:nvPicPr>
        <p:blipFill>
          <a:blip r:embed="rId5"/>
          <a:stretch>
            <a:fillRect/>
          </a:stretch>
        </p:blipFill>
        <p:spPr>
          <a:xfrm>
            <a:off x="8147956" y="4392385"/>
            <a:ext cx="636815" cy="551131"/>
          </a:xfrm>
          <a:prstGeom prst="rect">
            <a:avLst/>
          </a:prstGeom>
        </p:spPr>
      </p:pic>
      <p:pic>
        <p:nvPicPr>
          <p:cNvPr id="12" name="Picture 11"/>
          <p:cNvPicPr>
            <a:picLocks noChangeAspect="1"/>
          </p:cNvPicPr>
          <p:nvPr/>
        </p:nvPicPr>
        <p:blipFill>
          <a:blip r:embed="rId6"/>
          <a:stretch>
            <a:fillRect/>
          </a:stretch>
        </p:blipFill>
        <p:spPr>
          <a:xfrm>
            <a:off x="7792103" y="2850473"/>
            <a:ext cx="711705" cy="800099"/>
          </a:xfrm>
          <a:prstGeom prst="rect">
            <a:avLst/>
          </a:prstGeom>
        </p:spPr>
      </p:pic>
      <p:pic>
        <p:nvPicPr>
          <p:cNvPr id="13" name="Picture 12"/>
          <p:cNvPicPr>
            <a:picLocks noChangeAspect="1"/>
          </p:cNvPicPr>
          <p:nvPr/>
        </p:nvPicPr>
        <p:blipFill>
          <a:blip r:embed="rId7"/>
          <a:stretch>
            <a:fillRect/>
          </a:stretch>
        </p:blipFill>
        <p:spPr>
          <a:xfrm>
            <a:off x="1957844" y="4325698"/>
            <a:ext cx="482625" cy="4762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anim calcmode="lin" valueType="num">
                                      <p:cBhvr>
                                        <p:cTn id="29" dur="500" fill="hold"/>
                                        <p:tgtEl>
                                          <p:spTgt spid="13"/>
                                        </p:tgtEl>
                                        <p:attrNameLst>
                                          <p:attrName>ppt_x</p:attrName>
                                        </p:attrNameLst>
                                      </p:cBhvr>
                                      <p:tavLst>
                                        <p:tav tm="0">
                                          <p:val>
                                            <p:strVal val="#ppt_x"/>
                                          </p:val>
                                        </p:tav>
                                        <p:tav tm="100000">
                                          <p:val>
                                            <p:strVal val="#ppt_x"/>
                                          </p:val>
                                        </p:tav>
                                      </p:tavLst>
                                    </p:anim>
                                    <p:anim calcmode="lin" valueType="num">
                                      <p:cBhvr>
                                        <p:cTn id="30" dur="5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strVal val="#ppt_x"/>
                                          </p:val>
                                        </p:tav>
                                        <p:tav tm="100000">
                                          <p:val>
                                            <p:strVal val="#ppt_x"/>
                                          </p:val>
                                        </p:tav>
                                      </p:tavLst>
                                    </p:anim>
                                    <p:anim calcmode="lin" valueType="num">
                                      <p:cBhvr>
                                        <p:cTn id="3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rot="3283919">
            <a:off x="219915" y="4207488"/>
            <a:ext cx="1013739" cy="850233"/>
          </a:xfrm>
          <a:prstGeom prst="rect">
            <a:avLst/>
          </a:prstGeom>
        </p:spPr>
      </p:pic>
      <p:sp>
        <p:nvSpPr>
          <p:cNvPr id="10" name="Rounded Rectangular Callout 9"/>
          <p:cNvSpPr/>
          <p:nvPr/>
        </p:nvSpPr>
        <p:spPr>
          <a:xfrm>
            <a:off x="449034" y="468078"/>
            <a:ext cx="8245929" cy="574711"/>
          </a:xfrm>
          <a:prstGeom prst="wedgeRoundRectCallout">
            <a:avLst>
              <a:gd name="adj1" fmla="val -51300"/>
              <a:gd name="adj2" fmla="val -4346"/>
              <a:gd name="adj3" fmla="val 16667"/>
            </a:avLst>
          </a:prstGeom>
          <a:solidFill>
            <a:schemeClr val="accent3">
              <a:lumMod val="75000"/>
            </a:schemeClr>
          </a:solidFill>
          <a:ln>
            <a:solidFill>
              <a:schemeClr val="accent3">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a:solidFill>
                  <a:schemeClr val="tx1"/>
                </a:solidFill>
              </a:rPr>
              <a:t>2. Khai triển các biểu thức có chứa tích hoặc lũy thừa</a:t>
            </a:r>
          </a:p>
        </p:txBody>
      </p:sp>
      <p:sp>
        <p:nvSpPr>
          <p:cNvPr id="4" name="Rectangle 3"/>
          <p:cNvSpPr/>
          <p:nvPr/>
        </p:nvSpPr>
        <p:spPr>
          <a:xfrm>
            <a:off x="628650" y="1277260"/>
            <a:ext cx="6376308" cy="553998"/>
          </a:xfrm>
          <a:prstGeom prst="rect">
            <a:avLst/>
          </a:prstGeom>
        </p:spPr>
        <p:txBody>
          <a:bodyPr wrap="square">
            <a:spAutoFit/>
          </a:bodyPr>
          <a:lstStyle/>
          <a:p>
            <a:pPr marL="342900" lvl="0" indent="-342900" algn="just">
              <a:lnSpc>
                <a:spcPct val="150000"/>
              </a:lnSpc>
              <a:buFont typeface="Arial" panose="020B0604020202020204" pitchFamily="34" charset="0"/>
              <a:buChar char="•"/>
            </a:pPr>
            <a:r>
              <a:rPr lang="vi-VN" sz="2000"/>
              <a:t>Sử dụng lệnh Expand (&lt;biểu thức cần khai triển&gt;).</a:t>
            </a:r>
          </a:p>
        </p:txBody>
      </p:sp>
      <p:pic>
        <p:nvPicPr>
          <p:cNvPr id="5" name="Picture 4"/>
          <p:cNvPicPr>
            <a:picLocks noChangeAspect="1"/>
          </p:cNvPicPr>
          <p:nvPr/>
        </p:nvPicPr>
        <p:blipFill>
          <a:blip r:embed="rId4"/>
          <a:stretch>
            <a:fillRect/>
          </a:stretch>
        </p:blipFill>
        <p:spPr>
          <a:xfrm>
            <a:off x="2372180" y="2030337"/>
            <a:ext cx="4399639" cy="954334"/>
          </a:xfrm>
          <a:prstGeom prst="rect">
            <a:avLst/>
          </a:prstGeom>
        </p:spPr>
      </p:pic>
      <mc:AlternateContent xmlns:mc="http://schemas.openxmlformats.org/markup-compatibility/2006" xmlns:a14="http://schemas.microsoft.com/office/drawing/2010/main">
        <mc:Choice Requires="a14">
          <p:sp>
            <p:nvSpPr>
              <p:cNvPr id="15" name="Rectangle 14"/>
              <p:cNvSpPr/>
              <p:nvPr/>
            </p:nvSpPr>
            <p:spPr>
              <a:xfrm>
                <a:off x="976309" y="3247031"/>
                <a:ext cx="7369242" cy="1035412"/>
              </a:xfrm>
              <a:prstGeom prst="rect">
                <a:avLst/>
              </a:prstGeom>
            </p:spPr>
            <p:txBody>
              <a:bodyPr wrap="square">
                <a:spAutoFit/>
              </a:bodyPr>
              <a:lstStyle/>
              <a:p>
                <a:pPr algn="just">
                  <a:lnSpc>
                    <a:spcPct val="150000"/>
                  </a:lnSpc>
                  <a:spcAft>
                    <a:spcPts val="800"/>
                  </a:spcAft>
                </a:pPr>
                <a:r>
                  <a:rPr lang="en-US" sz="2000" smtClean="0">
                    <a:latin typeface="+mn-lt"/>
                    <a:ea typeface="Arial" panose="020B0604020202020204" pitchFamily="34" charset="0"/>
                    <a:cs typeface="Times New Roman" panose="02020603050405020304" pitchFamily="18" charset="0"/>
                  </a:rPr>
                  <a:t>Các em thực hành khai </a:t>
                </a:r>
                <a:r>
                  <a:rPr lang="en-US" sz="2000">
                    <a:latin typeface="+mn-lt"/>
                    <a:ea typeface="Arial" panose="020B0604020202020204" pitchFamily="34" charset="0"/>
                    <a:cs typeface="Times New Roman" panose="02020603050405020304" pitchFamily="18" charset="0"/>
                  </a:rPr>
                  <a:t>triển các biểu thức </a:t>
                </a:r>
                <a14:m>
                  <m:oMath xmlns:m="http://schemas.openxmlformats.org/officeDocument/2006/math">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𝑎</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𝑏</m:t>
                            </m:r>
                          </m:e>
                        </m:d>
                      </m:e>
                      <m:sup>
                        <m:r>
                          <a:rPr lang="en-US" sz="2000" i="1">
                            <a:effectLst/>
                            <a:latin typeface="Cambria Math" panose="02040503050406030204" pitchFamily="18" charset="0"/>
                            <a:ea typeface="Arial" panose="020B0604020202020204" pitchFamily="34" charset="0"/>
                            <a:cs typeface="Times New Roman" panose="02020603050405020304" pitchFamily="18" charset="0"/>
                          </a:rPr>
                          <m:t>4</m:t>
                        </m:r>
                      </m:sup>
                    </m:sSup>
                  </m:oMath>
                </a14:m>
                <a:r>
                  <a:rPr lang="en-US" sz="2000">
                    <a:effectLst/>
                    <a:latin typeface="+mn-lt"/>
                    <a:ea typeface="Dotum" panose="020B0600000101010101" pitchFamily="34" charset="-127"/>
                    <a:cs typeface="Times New Roman" panose="02020603050405020304" pitchFamily="18" charset="0"/>
                  </a:rPr>
                  <a:t>, </a:t>
                </a:r>
                <a14:m>
                  <m:oMath xmlns:m="http://schemas.openxmlformats.org/officeDocument/2006/math">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dPr>
                          <m:e>
                            <m:r>
                              <a:rPr lang="en-US" sz="2000" i="1">
                                <a:effectLst/>
                                <a:latin typeface="Cambria Math" panose="02040503050406030204" pitchFamily="18" charset="0"/>
                                <a:ea typeface="Dotum" panose="020B0600000101010101" pitchFamily="34" charset="-127"/>
                                <a:cs typeface="Times New Roman" panose="02020603050405020304" pitchFamily="18" charset="0"/>
                              </a:rPr>
                              <m:t>𝑎</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𝑏</m:t>
                            </m:r>
                          </m:e>
                        </m:d>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4</m:t>
                        </m:r>
                      </m:sup>
                    </m:sSup>
                  </m:oMath>
                </a14:m>
                <a:r>
                  <a:rPr lang="en-US" sz="2000">
                    <a:effectLst/>
                    <a:latin typeface="+mn-lt"/>
                    <a:ea typeface="Dotum" panose="020B0600000101010101" pitchFamily="34" charset="-127"/>
                    <a:cs typeface="Times New Roman" panose="02020603050405020304" pitchFamily="18" charset="0"/>
                  </a:rPr>
                  <a:t>, </a:t>
                </a:r>
                <a14:m>
                  <m:oMath xmlns:m="http://schemas.openxmlformats.org/officeDocument/2006/math">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dPr>
                          <m:e>
                            <m:r>
                              <a:rPr lang="en-US" sz="2000" i="1">
                                <a:effectLst/>
                                <a:latin typeface="Cambria Math" panose="02040503050406030204" pitchFamily="18" charset="0"/>
                                <a:ea typeface="Dotum" panose="020B0600000101010101" pitchFamily="34" charset="-127"/>
                                <a:cs typeface="Times New Roman" panose="02020603050405020304" pitchFamily="18" charset="0"/>
                              </a:rPr>
                              <m:t>𝑎</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𝑏</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𝑐</m:t>
                            </m:r>
                          </m:e>
                        </m:d>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2</m:t>
                        </m:r>
                      </m:sup>
                    </m:sSup>
                  </m:oMath>
                </a14:m>
                <a:r>
                  <a:rPr lang="en-US" sz="2000">
                    <a:effectLst/>
                    <a:latin typeface="+mn-lt"/>
                    <a:ea typeface="Dotum" panose="020B0600000101010101" pitchFamily="34" charset="-127"/>
                    <a:cs typeface="Times New Roman" panose="02020603050405020304" pitchFamily="18" charset="0"/>
                  </a:rPr>
                  <a:t>, …</a:t>
                </a:r>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976309" y="3247031"/>
                <a:ext cx="7369242" cy="1035412"/>
              </a:xfrm>
              <a:prstGeom prst="rect">
                <a:avLst/>
              </a:prstGeom>
              <a:blipFill>
                <a:blip r:embed="rId9"/>
                <a:stretch>
                  <a:fillRect l="-827" r="-910" b="-2353"/>
                </a:stretch>
              </a:blipFill>
            </p:spPr>
            <p:txBody>
              <a:bodyPr/>
              <a:lstStyle/>
              <a:p>
                <a:r>
                  <a:rPr lang="en-US">
                    <a:noFill/>
                  </a:rPr>
                  <a:t> </a:t>
                </a:r>
              </a:p>
            </p:txBody>
          </p:sp>
        </mc:Fallback>
      </mc:AlternateContent>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044773">
            <a:off x="8107138" y="1322698"/>
            <a:ext cx="706462" cy="1064222"/>
          </a:xfrm>
          <a:prstGeom prst="rect">
            <a:avLst/>
          </a:prstGeom>
        </p:spPr>
      </p:pic>
      <p:pic>
        <p:nvPicPr>
          <p:cNvPr id="7" name="Picture 6"/>
          <p:cNvPicPr>
            <a:picLocks noChangeAspect="1"/>
          </p:cNvPicPr>
          <p:nvPr/>
        </p:nvPicPr>
        <p:blipFill>
          <a:blip r:embed="rId11"/>
          <a:stretch>
            <a:fillRect/>
          </a:stretch>
        </p:blipFill>
        <p:spPr>
          <a:xfrm flipH="1">
            <a:off x="628650" y="3092443"/>
            <a:ext cx="347659" cy="5765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37049" y="479875"/>
            <a:ext cx="1210588" cy="496996"/>
          </a:xfrm>
          <a:prstGeom prst="rect">
            <a:avLst/>
          </a:prstGeom>
        </p:spPr>
        <p:txBody>
          <a:bodyPr wrap="none">
            <a:spAutoFit/>
          </a:bodyPr>
          <a:lstStyle/>
          <a:p>
            <a:pPr algn="just">
              <a:lnSpc>
                <a:spcPct val="150000"/>
              </a:lnSpc>
              <a:spcBef>
                <a:spcPts val="600"/>
              </a:spcBef>
              <a:spcAft>
                <a:spcPts val="800"/>
              </a:spcAft>
            </a:pPr>
            <a:r>
              <a:rPr lang="en-US" sz="2000" b="1" i="1">
                <a:solidFill>
                  <a:srgbClr val="C00000"/>
                </a:solidFill>
                <a:latin typeface="+mj-lt"/>
                <a:ea typeface="Arial" panose="020B0604020202020204" pitchFamily="34" charset="0"/>
                <a:cs typeface="Times New Roman" panose="02020603050405020304" pitchFamily="18" charset="0"/>
              </a:rPr>
              <a:t>Kết quả:</a:t>
            </a:r>
            <a:endParaRPr lang="en-US" sz="2000" i="1">
              <a:solidFill>
                <a:srgbClr val="C00000"/>
              </a:solidFill>
              <a:effectLst/>
              <a:latin typeface="+mj-lt"/>
              <a:ea typeface="Arial" panose="020B0604020202020204" pitchFamily="34" charset="0"/>
              <a:cs typeface="Times New Roman" panose="02020603050405020304" pitchFamily="18"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tretch>
            <a:fillRect/>
          </a:stretch>
        </p:blipFill>
        <p:spPr>
          <a:xfrm>
            <a:off x="1553477" y="1257300"/>
            <a:ext cx="6153609" cy="2839512"/>
          </a:xfrm>
          <a:prstGeom prst="rect">
            <a:avLst/>
          </a:prstGeom>
        </p:spPr>
      </p:pic>
      <p:pic>
        <p:nvPicPr>
          <p:cNvPr id="20" name="Picture 19"/>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rot="19177038">
            <a:off x="7363035" y="3523394"/>
            <a:ext cx="688101" cy="1146835"/>
          </a:xfrm>
          <a:prstGeom prst="rect">
            <a:avLst/>
          </a:prstGeom>
        </p:spPr>
      </p:pic>
    </p:spTree>
    <p:extLst>
      <p:ext uri="{BB962C8B-B14F-4D97-AF65-F5344CB8AC3E}">
        <p14:creationId xmlns:p14="http://schemas.microsoft.com/office/powerpoint/2010/main" val="215009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22" presetClass="entr" presetSubtype="1"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3835" y="730542"/>
            <a:ext cx="568972" cy="482011"/>
          </a:xfrm>
          <a:prstGeom prst="rect">
            <a:avLst/>
          </a:prstGeom>
        </p:spPr>
      </p:pic>
      <p:grpSp>
        <p:nvGrpSpPr>
          <p:cNvPr id="19" name="Group 18"/>
          <p:cNvGrpSpPr/>
          <p:nvPr/>
        </p:nvGrpSpPr>
        <p:grpSpPr>
          <a:xfrm>
            <a:off x="1358631" y="1155277"/>
            <a:ext cx="6721563" cy="3049331"/>
            <a:chOff x="182212" y="1400205"/>
            <a:chExt cx="6721563" cy="3049331"/>
          </a:xfrm>
        </p:grpSpPr>
        <p:sp>
          <p:nvSpPr>
            <p:cNvPr id="10" name="Folded Corner 9"/>
            <p:cNvSpPr/>
            <p:nvPr/>
          </p:nvSpPr>
          <p:spPr>
            <a:xfrm>
              <a:off x="182212" y="1887319"/>
              <a:ext cx="6626802" cy="2562217"/>
            </a:xfrm>
            <a:prstGeom prst="foldedCorner">
              <a:avLst/>
            </a:prstGeom>
            <a:solidFill>
              <a:schemeClr val="accent1">
                <a:lumMod val="20000"/>
                <a:lumOff val="8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439388" y="2048883"/>
                  <a:ext cx="6141026" cy="2197396"/>
                </a:xfrm>
                <a:prstGeom prst="rect">
                  <a:avLst/>
                </a:prstGeom>
              </p:spPr>
              <p:txBody>
                <a:bodyPr wrap="square">
                  <a:spAutoFit/>
                </a:bodyPr>
                <a:lstStyle/>
                <a:p>
                  <a:pPr algn="just">
                    <a:lnSpc>
                      <a:spcPct val="150000"/>
                    </a:lnSpc>
                    <a:spcBef>
                      <a:spcPts val="600"/>
                    </a:spcBef>
                    <a:spcAft>
                      <a:spcPts val="600"/>
                    </a:spcAft>
                  </a:pPr>
                  <a:r>
                    <a:rPr lang="en-US" sz="2000">
                      <a:latin typeface="+mn-lt"/>
                      <a:ea typeface="Arial" panose="020B0604020202020204" pitchFamily="34" charset="0"/>
                      <a:cs typeface="Times New Roman" panose="02020603050405020304" pitchFamily="18" charset="0"/>
                    </a:rPr>
                    <a:t>Dấu nhân được dùng với kí hiệu *.</a:t>
                  </a:r>
                </a:p>
                <a:p>
                  <a:pPr algn="just">
                    <a:lnSpc>
                      <a:spcPct val="150000"/>
                    </a:lnSpc>
                    <a:spcBef>
                      <a:spcPts val="600"/>
                    </a:spcBef>
                    <a:spcAft>
                      <a:spcPts val="600"/>
                    </a:spcAft>
                  </a:pPr>
                  <a:r>
                    <a:rPr lang="en-US" sz="2000">
                      <a:effectLst/>
                      <a:latin typeface="+mn-lt"/>
                      <a:ea typeface="Arial" panose="020B0604020202020204" pitchFamily="34" charset="0"/>
                      <a:cs typeface="Times New Roman" panose="02020603050405020304" pitchFamily="18" charset="0"/>
                    </a:rPr>
                    <a:t>Dấu lũy thừa được dùng với kí hiệu ^.</a:t>
                  </a:r>
                </a:p>
                <a:p>
                  <a:pPr algn="just">
                    <a:lnSpc>
                      <a:spcPct val="150000"/>
                    </a:lnSpc>
                    <a:spcBef>
                      <a:spcPts val="600"/>
                    </a:spcBef>
                    <a:spcAft>
                      <a:spcPts val="600"/>
                    </a:spcAft>
                  </a:pPr>
                  <a:r>
                    <a:rPr lang="en-US" sz="2000">
                      <a:effectLst/>
                      <a:latin typeface="+mn-lt"/>
                      <a:ea typeface="Arial" panose="020B0604020202020204" pitchFamily="34" charset="0"/>
                      <a:cs typeface="Times New Roman" panose="02020603050405020304" pitchFamily="18" charset="0"/>
                    </a:rPr>
                    <a:t>Cần ghi đủ phép nhân giữa hai biến của đa thức khi viết lệnh, chẳng hạn </a:t>
                  </a:r>
                  <a14:m>
                    <m:oMath xmlns:m="http://schemas.openxmlformats.org/officeDocument/2006/math">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e>
                        <m:sup>
                          <m:r>
                            <a:rPr lang="en-US" sz="2000" i="1">
                              <a:effectLst/>
                              <a:latin typeface="Cambria Math" panose="02040503050406030204" pitchFamily="18" charset="0"/>
                              <a:ea typeface="Arial" panose="020B0604020202020204" pitchFamily="34" charset="0"/>
                              <a:cs typeface="Times New Roman" panose="02020603050405020304" pitchFamily="18" charset="0"/>
                            </a:rPr>
                            <m:t>2</m:t>
                          </m:r>
                        </m:sup>
                      </m:sSup>
                    </m:oMath>
                  </a14:m>
                  <a:r>
                    <a:rPr lang="en-US" sz="2000">
                      <a:effectLst/>
                      <a:latin typeface="+mn-lt"/>
                      <a:ea typeface="Dotum" panose="020B0600000101010101" pitchFamily="34" charset="-127"/>
                      <a:cs typeface="Times New Roman" panose="02020603050405020304" pitchFamily="18" charset="0"/>
                    </a:rPr>
                    <a:t> viết là x*y^2.</a:t>
                  </a:r>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39388" y="2048883"/>
                  <a:ext cx="6141026" cy="2197396"/>
                </a:xfrm>
                <a:prstGeom prst="rect">
                  <a:avLst/>
                </a:prstGeom>
                <a:blipFill>
                  <a:blip r:embed="rId4"/>
                  <a:stretch>
                    <a:fillRect l="-993" r="-1092" b="-3889"/>
                  </a:stretch>
                </a:blipFill>
              </p:spPr>
              <p:txBody>
                <a:bodyPr/>
                <a:lstStyle/>
                <a:p>
                  <a:r>
                    <a:rPr lang="en-US">
                      <a:noFill/>
                    </a:rPr>
                    <a:t> </a:t>
                  </a:r>
                </a:p>
              </p:txBody>
            </p:sp>
          </mc:Fallback>
        </mc:AlternateContent>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7053" y="1400205"/>
              <a:ext cx="646722" cy="974228"/>
            </a:xfrm>
            <a:prstGeom prst="rect">
              <a:avLst/>
            </a:prstGeom>
          </p:spPr>
        </p:pic>
      </p:grpSp>
      <p:sp>
        <p:nvSpPr>
          <p:cNvPr id="3" name="Rectangle 2"/>
          <p:cNvSpPr/>
          <p:nvPr/>
        </p:nvSpPr>
        <p:spPr>
          <a:xfrm>
            <a:off x="1358631" y="675162"/>
            <a:ext cx="1143262" cy="537391"/>
          </a:xfrm>
          <a:prstGeom prst="rect">
            <a:avLst/>
          </a:prstGeom>
        </p:spPr>
        <p:txBody>
          <a:bodyPr wrap="none">
            <a:spAutoFit/>
          </a:bodyPr>
          <a:lstStyle/>
          <a:p>
            <a:pPr lvl="0" algn="just">
              <a:lnSpc>
                <a:spcPct val="150000"/>
              </a:lnSpc>
            </a:pPr>
            <a:r>
              <a:rPr lang="en-US" sz="2200" b="1">
                <a:solidFill>
                  <a:srgbClr val="C00000"/>
                </a:solidFill>
                <a:ea typeface="Arial" panose="020B0604020202020204" pitchFamily="34" charset="0"/>
                <a:cs typeface="Times New Roman" panose="02020603050405020304" pitchFamily="18" charset="0"/>
              </a:rPr>
              <a:t>Lưu ý: </a:t>
            </a:r>
            <a:endParaRPr lang="en-US" sz="2200">
              <a:solidFill>
                <a:srgbClr val="C00000"/>
              </a:solidFill>
              <a:ea typeface="Arial" panose="020B0604020202020204" pitchFamily="34" charset="0"/>
              <a:cs typeface="Times New Roman" panose="02020603050405020304" pitchFamily="18" charset="0"/>
            </a:endParaRPr>
          </a:p>
        </p:txBody>
      </p:sp>
      <p:pic>
        <p:nvPicPr>
          <p:cNvPr id="22" name="Picture 21"/>
          <p:cNvPicPr>
            <a:picLocks noChangeAspect="1"/>
          </p:cNvPicPr>
          <p:nvPr/>
        </p:nvPicPr>
        <p:blipFill>
          <a:blip r:embed="rId6"/>
          <a:stretch>
            <a:fillRect/>
          </a:stretch>
        </p:blipFill>
        <p:spPr>
          <a:xfrm>
            <a:off x="782630" y="3456480"/>
            <a:ext cx="738416" cy="1089742"/>
          </a:xfrm>
          <a:prstGeom prst="rect">
            <a:avLst/>
          </a:prstGeom>
        </p:spPr>
      </p:pic>
    </p:spTree>
    <p:extLst>
      <p:ext uri="{BB962C8B-B14F-4D97-AF65-F5344CB8AC3E}">
        <p14:creationId xmlns:p14="http://schemas.microsoft.com/office/powerpoint/2010/main" val="143351116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strVal val="#ppt_x"/>
                                          </p:val>
                                        </p:tav>
                                        <p:tav tm="100000">
                                          <p:val>
                                            <p:strVal val="#ppt_x"/>
                                          </p:val>
                                        </p:tav>
                                      </p:tavLst>
                                    </p:anim>
                                    <p:anim calcmode="lin" valueType="num">
                                      <p:cBhvr>
                                        <p:cTn id="24"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Accentuation Rules by Slidesgo">
  <a:themeElements>
    <a:clrScheme name="Simple Light">
      <a:dk1>
        <a:srgbClr val="191919"/>
      </a:dk1>
      <a:lt1>
        <a:srgbClr val="FFFFFF"/>
      </a:lt1>
      <a:dk2>
        <a:srgbClr val="7EB2FE"/>
      </a:dk2>
      <a:lt2>
        <a:srgbClr val="024581"/>
      </a:lt2>
      <a:accent1>
        <a:srgbClr val="FDB813"/>
      </a:accent1>
      <a:accent2>
        <a:srgbClr val="ED1B24"/>
      </a:accent2>
      <a:accent3>
        <a:srgbClr val="FFF0CF"/>
      </a:accent3>
      <a:accent4>
        <a:srgbClr val="DACDB3"/>
      </a:accent4>
      <a:accent5>
        <a:srgbClr val="7F4822"/>
      </a:accent5>
      <a:accent6>
        <a:srgbClr val="899C00"/>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TotalTime>
  <Words>1018</Words>
  <Application>Microsoft Office PowerPoint</Application>
  <PresentationFormat>On-screen Show (16:9)</PresentationFormat>
  <Paragraphs>115</Paragraphs>
  <Slides>23</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Barlow Semi Condensed ExtraBold</vt:lpstr>
      <vt:lpstr>Cambria Math</vt:lpstr>
      <vt:lpstr>Wingdings</vt:lpstr>
      <vt:lpstr>Times New Roman</vt:lpstr>
      <vt:lpstr>Calibri</vt:lpstr>
      <vt:lpstr>Catamaran</vt:lpstr>
      <vt:lpstr>Dotum</vt:lpstr>
      <vt:lpstr>Open Sans</vt:lpstr>
      <vt:lpstr>Accentuation Rules by Slidesgo</vt:lpstr>
      <vt:lpstr>CHÀO MỪNG CÁC EM  ĐẾN VỚI BÀI HỌC HÔM NAY!</vt:lpstr>
      <vt:lpstr>PowerPoint Presentation</vt:lpstr>
      <vt:lpstr>PowerPoint Presentation</vt:lpstr>
      <vt:lpstr>PowerPoint Presentation</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VẬN DỤNG</vt:lpstr>
      <vt:lpstr>PowerPoint Presentation</vt:lpstr>
      <vt:lpstr>PowerPoint Presentation</vt:lpstr>
      <vt:lpstr>PowerPoint Presentation</vt:lpstr>
      <vt:lpstr>HƯỚNG DẪN VỀ NHÀ</vt:lpstr>
      <vt:lpstr>HẸN GẶP LẠI CÁC EM TRONG TIẾT HỌC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Accentuation Rules in Spanish</dc:title>
  <dc:creator>Xinh Đẹp Dịu Hiền Huế Thị</dc:creator>
  <cp:lastModifiedBy>Admin</cp:lastModifiedBy>
  <cp:revision>68</cp:revision>
  <dcterms:modified xsi:type="dcterms:W3CDTF">2023-09-08T07:20:04Z</dcterms:modified>
</cp:coreProperties>
</file>