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5" r:id="rId2"/>
    <p:sldMasterId id="2147483697" r:id="rId3"/>
    <p:sldMasterId id="2147483709" r:id="rId4"/>
    <p:sldMasterId id="2147483722" r:id="rId5"/>
  </p:sldMasterIdLst>
  <p:notesMasterIdLst>
    <p:notesMasterId r:id="rId56"/>
  </p:notesMasterIdLst>
  <p:sldIdLst>
    <p:sldId id="256" r:id="rId6"/>
    <p:sldId id="257" r:id="rId7"/>
    <p:sldId id="259" r:id="rId8"/>
    <p:sldId id="258" r:id="rId9"/>
    <p:sldId id="313" r:id="rId10"/>
    <p:sldId id="314" r:id="rId11"/>
    <p:sldId id="360" r:id="rId12"/>
    <p:sldId id="263" r:id="rId13"/>
    <p:sldId id="361" r:id="rId14"/>
    <p:sldId id="315" r:id="rId15"/>
    <p:sldId id="317" r:id="rId16"/>
    <p:sldId id="269" r:id="rId17"/>
    <p:sldId id="316" r:id="rId18"/>
    <p:sldId id="318" r:id="rId19"/>
    <p:sldId id="319" r:id="rId20"/>
    <p:sldId id="323" r:id="rId21"/>
    <p:sldId id="320" r:id="rId22"/>
    <p:sldId id="325" r:id="rId23"/>
    <p:sldId id="326" r:id="rId24"/>
    <p:sldId id="268" r:id="rId25"/>
    <p:sldId id="340" r:id="rId26"/>
    <p:sldId id="362" r:id="rId27"/>
    <p:sldId id="328" r:id="rId28"/>
    <p:sldId id="331" r:id="rId29"/>
    <p:sldId id="333" r:id="rId30"/>
    <p:sldId id="334" r:id="rId31"/>
    <p:sldId id="332" r:id="rId32"/>
    <p:sldId id="336" r:id="rId33"/>
    <p:sldId id="341" r:id="rId34"/>
    <p:sldId id="342" r:id="rId35"/>
    <p:sldId id="329" r:id="rId36"/>
    <p:sldId id="343" r:id="rId37"/>
    <p:sldId id="287" r:id="rId38"/>
    <p:sldId id="344" r:id="rId39"/>
    <p:sldId id="345" r:id="rId40"/>
    <p:sldId id="346" r:id="rId41"/>
    <p:sldId id="347" r:id="rId42"/>
    <p:sldId id="348" r:id="rId43"/>
    <p:sldId id="330" r:id="rId44"/>
    <p:sldId id="335" r:id="rId45"/>
    <p:sldId id="349" r:id="rId46"/>
    <p:sldId id="351" r:id="rId47"/>
    <p:sldId id="352" r:id="rId48"/>
    <p:sldId id="337" r:id="rId49"/>
    <p:sldId id="321" r:id="rId50"/>
    <p:sldId id="355" r:id="rId51"/>
    <p:sldId id="353" r:id="rId52"/>
    <p:sldId id="356" r:id="rId53"/>
    <p:sldId id="359" r:id="rId54"/>
    <p:sldId id="272" r:id="rId55"/>
  </p:sldIdLst>
  <p:sldSz cx="9144000" cy="5143500" type="screen16x9"/>
  <p:notesSz cx="6858000" cy="9144000"/>
  <p:embeddedFontLst>
    <p:embeddedFont>
      <p:font typeface="Calibri" panose="020F0502020204030204" pitchFamily="34" charset="0"/>
      <p:regular r:id="rId57"/>
      <p:bold r:id="rId58"/>
      <p:italic r:id="rId59"/>
      <p:boldItalic r:id="rId60"/>
    </p:embeddedFont>
    <p:embeddedFont>
      <p:font typeface="Cambria Math" panose="02040503050406030204" pitchFamily="18" charset="0"/>
      <p:regular r:id="rId61"/>
    </p:embeddedFont>
    <p:embeddedFont>
      <p:font typeface="Merriweather" panose="00000500000000000000" pitchFamily="2" charset="0"/>
      <p:regular r:id="rId62"/>
    </p:embeddedFont>
    <p:embeddedFont>
      <p:font typeface="Nunito" panose="020B0604020202020204" pitchFamily="2" charset="0"/>
      <p:regular r:id="rId63"/>
      <p:bold r:id="rId64"/>
      <p:italic r:id="rId65"/>
      <p:boldItalic r:id="rId66"/>
    </p:embeddedFont>
    <p:embeddedFont>
      <p:font typeface="Nunito Medium" panose="020B0604020202020204" charset="0"/>
      <p:regular r:id="rId67"/>
      <p:bold r:id="rId68"/>
      <p:italic r:id="rId69"/>
      <p:boldItalic r:id="rId70"/>
    </p:embeddedFont>
    <p:embeddedFont>
      <p:font typeface="Nunito SemiBold" panose="020B0604020202020204" pitchFamily="2" charset="0"/>
      <p:regular r:id="rId71"/>
      <p:bold r:id="rId72"/>
      <p:italic r:id="rId73"/>
      <p:boldItalic r:id="rId74"/>
    </p:embeddedFont>
    <p:embeddedFont>
      <p:font typeface="Pangolin" panose="020B0604020202020204" charset="0"/>
      <p:regular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5F"/>
    <a:srgbClr val="FEE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638EB3-F34E-4E40-AE8E-E50B60B40B74}">
  <a:tblStyle styleId="{08638EB3-F34E-4E40-AE8E-E50B60B40B7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9" autoAdjust="0"/>
    <p:restoredTop sz="94660"/>
  </p:normalViewPr>
  <p:slideViewPr>
    <p:cSldViewPr snapToGrid="0">
      <p:cViewPr varScale="1">
        <p:scale>
          <a:sx n="89" d="100"/>
          <a:sy n="89" d="100"/>
        </p:scale>
        <p:origin x="8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7.fntdata"/><Relationship Id="rId68" Type="http://schemas.openxmlformats.org/officeDocument/2006/relationships/font" Target="fonts/font12.fntdata"/><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font" Target="fonts/font18.fntdata"/><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font" Target="fonts/font5.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6.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1.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font" Target="fonts/font15.fntdata"/><Relationship Id="rId2" Type="http://schemas.openxmlformats.org/officeDocument/2006/relationships/slideMaster" Target="slideMasters/slideMaster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9"/>
        <p:cNvGrpSpPr/>
        <p:nvPr/>
      </p:nvGrpSpPr>
      <p:grpSpPr>
        <a:xfrm>
          <a:off x="0" y="0"/>
          <a:ext cx="0" cy="0"/>
          <a:chOff x="0" y="0"/>
          <a:chExt cx="0" cy="0"/>
        </a:xfrm>
      </p:grpSpPr>
      <p:sp>
        <p:nvSpPr>
          <p:cNvPr id="2500" name="Google Shape;25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1" name="Google Shape;25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0"/>
        <p:cNvGrpSpPr/>
        <p:nvPr/>
      </p:nvGrpSpPr>
      <p:grpSpPr>
        <a:xfrm>
          <a:off x="0" y="0"/>
          <a:ext cx="0" cy="0"/>
          <a:chOff x="0" y="0"/>
          <a:chExt cx="0" cy="0"/>
        </a:xfrm>
      </p:grpSpPr>
      <p:sp>
        <p:nvSpPr>
          <p:cNvPr id="2711" name="Google Shape;2711;g11a8596d4f5_2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2" name="Google Shape;2712;g11a8596d4f5_2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8312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g12383961f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6" name="Google Shape;2906;g12383961f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6669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2"/>
        <p:cNvGrpSpPr/>
        <p:nvPr/>
      </p:nvGrpSpPr>
      <p:grpSpPr>
        <a:xfrm>
          <a:off x="0" y="0"/>
          <a:ext cx="0" cy="0"/>
          <a:chOff x="0" y="0"/>
          <a:chExt cx="0" cy="0"/>
        </a:xfrm>
      </p:grpSpPr>
      <p:sp>
        <p:nvSpPr>
          <p:cNvPr id="3213" name="Google Shape;3213;g123ccb69f29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4" name="Google Shape;3214;g123ccb69f29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253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g12383961f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6" name="Google Shape;2906;g12383961f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9163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4"/>
        <p:cNvGrpSpPr/>
        <p:nvPr/>
      </p:nvGrpSpPr>
      <p:grpSpPr>
        <a:xfrm>
          <a:off x="0" y="0"/>
          <a:ext cx="0" cy="0"/>
          <a:chOff x="0" y="0"/>
          <a:chExt cx="0" cy="0"/>
        </a:xfrm>
      </p:grpSpPr>
      <p:sp>
        <p:nvSpPr>
          <p:cNvPr id="4295" name="Google Shape;4295;g12422e1acb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6" name="Google Shape;4296;g12422e1acb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4"/>
        <p:cNvGrpSpPr/>
        <p:nvPr/>
      </p:nvGrpSpPr>
      <p:grpSpPr>
        <a:xfrm>
          <a:off x="0" y="0"/>
          <a:ext cx="0" cy="0"/>
          <a:chOff x="0" y="0"/>
          <a:chExt cx="0" cy="0"/>
        </a:xfrm>
      </p:grpSpPr>
      <p:sp>
        <p:nvSpPr>
          <p:cNvPr id="4295" name="Google Shape;4295;g12422e1acb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6" name="Google Shape;4296;g12422e1acb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6484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8"/>
        <p:cNvGrpSpPr/>
        <p:nvPr/>
      </p:nvGrpSpPr>
      <p:grpSpPr>
        <a:xfrm>
          <a:off x="0" y="0"/>
          <a:ext cx="0" cy="0"/>
          <a:chOff x="0" y="0"/>
          <a:chExt cx="0" cy="0"/>
        </a:xfrm>
      </p:grpSpPr>
      <p:sp>
        <p:nvSpPr>
          <p:cNvPr id="3449" name="Google Shape;3449;g123ccb69f29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0" name="Google Shape;3450;g123ccb69f29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8"/>
        <p:cNvGrpSpPr/>
        <p:nvPr/>
      </p:nvGrpSpPr>
      <p:grpSpPr>
        <a:xfrm>
          <a:off x="0" y="0"/>
          <a:ext cx="0" cy="0"/>
          <a:chOff x="0" y="0"/>
          <a:chExt cx="0" cy="0"/>
        </a:xfrm>
      </p:grpSpPr>
      <p:sp>
        <p:nvSpPr>
          <p:cNvPr id="2619" name="Google Shape;2619;g11d74dd072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0" name="Google Shape;2620;g11d74dd072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8"/>
        <p:cNvGrpSpPr/>
        <p:nvPr/>
      </p:nvGrpSpPr>
      <p:grpSpPr>
        <a:xfrm>
          <a:off x="0" y="0"/>
          <a:ext cx="0" cy="0"/>
          <a:chOff x="0" y="0"/>
          <a:chExt cx="0" cy="0"/>
        </a:xfrm>
      </p:grpSpPr>
      <p:sp>
        <p:nvSpPr>
          <p:cNvPr id="2669" name="Google Shape;2669;g121542d2e7c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0" name="Google Shape;2670;g121542d2e7c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3"/>
        <p:cNvGrpSpPr/>
        <p:nvPr/>
      </p:nvGrpSpPr>
      <p:grpSpPr>
        <a:xfrm>
          <a:off x="0" y="0"/>
          <a:ext cx="0" cy="0"/>
          <a:chOff x="0" y="0"/>
          <a:chExt cx="0" cy="0"/>
        </a:xfrm>
      </p:grpSpPr>
      <p:sp>
        <p:nvSpPr>
          <p:cNvPr id="2634" name="Google Shape;2634;g11a8596d0d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5" name="Google Shape;2635;g11a8596d0d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8235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g12383961f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6" name="Google Shape;2906;g12383961f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2"/>
        <p:cNvGrpSpPr/>
        <p:nvPr/>
      </p:nvGrpSpPr>
      <p:grpSpPr>
        <a:xfrm>
          <a:off x="0" y="0"/>
          <a:ext cx="0" cy="0"/>
          <a:chOff x="0" y="0"/>
          <a:chExt cx="0" cy="0"/>
        </a:xfrm>
      </p:grpSpPr>
      <p:sp>
        <p:nvSpPr>
          <p:cNvPr id="3213" name="Google Shape;3213;g123ccb69f29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4" name="Google Shape;3214;g123ccb69f29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g12383961f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6" name="Google Shape;2906;g12383961f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4581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2"/>
        <p:cNvGrpSpPr/>
        <p:nvPr/>
      </p:nvGrpSpPr>
      <p:grpSpPr>
        <a:xfrm>
          <a:off x="0" y="0"/>
          <a:ext cx="0" cy="0"/>
          <a:chOff x="0" y="0"/>
          <a:chExt cx="0" cy="0"/>
        </a:xfrm>
      </p:grpSpPr>
      <p:sp>
        <p:nvSpPr>
          <p:cNvPr id="3073" name="Google Shape;3073;g123ccb69f29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4" name="Google Shape;3074;g123ccb69f29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63085" y="214261"/>
            <a:ext cx="9339748" cy="4616588"/>
            <a:chOff x="2369431" y="2063425"/>
            <a:chExt cx="3593040" cy="1853456"/>
          </a:xfrm>
        </p:grpSpPr>
        <p:sp>
          <p:nvSpPr>
            <p:cNvPr id="10" name="Google Shape;10;p2"/>
            <p:cNvSpPr/>
            <p:nvPr/>
          </p:nvSpPr>
          <p:spPr>
            <a:xfrm>
              <a:off x="3544525" y="2094975"/>
              <a:ext cx="70575" cy="114225"/>
            </a:xfrm>
            <a:custGeom>
              <a:avLst/>
              <a:gdLst/>
              <a:ahLst/>
              <a:cxnLst/>
              <a:rect l="l" t="t" r="r" b="b"/>
              <a:pathLst>
                <a:path w="2823" h="4569" extrusionOk="0">
                  <a:moveTo>
                    <a:pt x="428" y="1"/>
                  </a:moveTo>
                  <a:cubicBezTo>
                    <a:pt x="328" y="1"/>
                    <a:pt x="228" y="39"/>
                    <a:pt x="152" y="115"/>
                  </a:cubicBezTo>
                  <a:cubicBezTo>
                    <a:pt x="0" y="267"/>
                    <a:pt x="0" y="513"/>
                    <a:pt x="152" y="665"/>
                  </a:cubicBezTo>
                  <a:lnTo>
                    <a:pt x="1846" y="2358"/>
                  </a:lnTo>
                  <a:lnTo>
                    <a:pt x="299" y="3905"/>
                  </a:lnTo>
                  <a:cubicBezTo>
                    <a:pt x="147" y="4057"/>
                    <a:pt x="147" y="4304"/>
                    <a:pt x="299" y="4454"/>
                  </a:cubicBezTo>
                  <a:cubicBezTo>
                    <a:pt x="375" y="4530"/>
                    <a:pt x="473" y="4568"/>
                    <a:pt x="573" y="4568"/>
                  </a:cubicBezTo>
                  <a:cubicBezTo>
                    <a:pt x="673" y="4568"/>
                    <a:pt x="772" y="4530"/>
                    <a:pt x="848" y="4454"/>
                  </a:cubicBezTo>
                  <a:lnTo>
                    <a:pt x="2671" y="2633"/>
                  </a:lnTo>
                  <a:cubicBezTo>
                    <a:pt x="2823" y="2481"/>
                    <a:pt x="2823" y="2235"/>
                    <a:pt x="2671" y="2083"/>
                  </a:cubicBezTo>
                  <a:lnTo>
                    <a:pt x="703" y="115"/>
                  </a:lnTo>
                  <a:cubicBezTo>
                    <a:pt x="627" y="39"/>
                    <a:pt x="527" y="1"/>
                    <a:pt x="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613175" y="2094975"/>
              <a:ext cx="70550" cy="114225"/>
            </a:xfrm>
            <a:custGeom>
              <a:avLst/>
              <a:gdLst/>
              <a:ahLst/>
              <a:cxnLst/>
              <a:rect l="l" t="t" r="r" b="b"/>
              <a:pathLst>
                <a:path w="2822" h="4569" extrusionOk="0">
                  <a:moveTo>
                    <a:pt x="427" y="1"/>
                  </a:moveTo>
                  <a:cubicBezTo>
                    <a:pt x="327" y="1"/>
                    <a:pt x="228" y="39"/>
                    <a:pt x="153" y="115"/>
                  </a:cubicBezTo>
                  <a:cubicBezTo>
                    <a:pt x="1" y="267"/>
                    <a:pt x="1" y="513"/>
                    <a:pt x="153" y="665"/>
                  </a:cubicBezTo>
                  <a:lnTo>
                    <a:pt x="1844" y="2358"/>
                  </a:lnTo>
                  <a:lnTo>
                    <a:pt x="298" y="3905"/>
                  </a:lnTo>
                  <a:cubicBezTo>
                    <a:pt x="146" y="4057"/>
                    <a:pt x="146" y="4304"/>
                    <a:pt x="298" y="4454"/>
                  </a:cubicBezTo>
                  <a:cubicBezTo>
                    <a:pt x="374" y="4530"/>
                    <a:pt x="474" y="4568"/>
                    <a:pt x="572" y="4568"/>
                  </a:cubicBezTo>
                  <a:cubicBezTo>
                    <a:pt x="672" y="4568"/>
                    <a:pt x="772" y="4530"/>
                    <a:pt x="848" y="4454"/>
                  </a:cubicBezTo>
                  <a:lnTo>
                    <a:pt x="2669" y="2633"/>
                  </a:lnTo>
                  <a:cubicBezTo>
                    <a:pt x="2821" y="2481"/>
                    <a:pt x="2821" y="2235"/>
                    <a:pt x="2669" y="2083"/>
                  </a:cubicBezTo>
                  <a:lnTo>
                    <a:pt x="702" y="115"/>
                  </a:lnTo>
                  <a:cubicBezTo>
                    <a:pt x="626" y="39"/>
                    <a:pt x="526"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681800" y="2094975"/>
              <a:ext cx="70575" cy="114225"/>
            </a:xfrm>
            <a:custGeom>
              <a:avLst/>
              <a:gdLst/>
              <a:ahLst/>
              <a:cxnLst/>
              <a:rect l="l" t="t" r="r" b="b"/>
              <a:pathLst>
                <a:path w="2823" h="4569" extrusionOk="0">
                  <a:moveTo>
                    <a:pt x="427" y="1"/>
                  </a:moveTo>
                  <a:cubicBezTo>
                    <a:pt x="328" y="1"/>
                    <a:pt x="228" y="39"/>
                    <a:pt x="152" y="115"/>
                  </a:cubicBezTo>
                  <a:cubicBezTo>
                    <a:pt x="0" y="267"/>
                    <a:pt x="0" y="513"/>
                    <a:pt x="152" y="665"/>
                  </a:cubicBezTo>
                  <a:lnTo>
                    <a:pt x="1846" y="2358"/>
                  </a:lnTo>
                  <a:lnTo>
                    <a:pt x="299" y="3905"/>
                  </a:lnTo>
                  <a:cubicBezTo>
                    <a:pt x="147" y="4057"/>
                    <a:pt x="147" y="4304"/>
                    <a:pt x="299" y="4454"/>
                  </a:cubicBezTo>
                  <a:cubicBezTo>
                    <a:pt x="375" y="4530"/>
                    <a:pt x="473" y="4568"/>
                    <a:pt x="573" y="4568"/>
                  </a:cubicBezTo>
                  <a:cubicBezTo>
                    <a:pt x="673" y="4568"/>
                    <a:pt x="772" y="4530"/>
                    <a:pt x="848" y="4454"/>
                  </a:cubicBezTo>
                  <a:lnTo>
                    <a:pt x="2670" y="2633"/>
                  </a:lnTo>
                  <a:cubicBezTo>
                    <a:pt x="2822" y="2481"/>
                    <a:pt x="2822" y="2235"/>
                    <a:pt x="2670" y="2083"/>
                  </a:cubicBezTo>
                  <a:lnTo>
                    <a:pt x="703" y="115"/>
                  </a:lnTo>
                  <a:cubicBezTo>
                    <a:pt x="627" y="39"/>
                    <a:pt x="52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750450" y="2094975"/>
              <a:ext cx="70550" cy="114225"/>
            </a:xfrm>
            <a:custGeom>
              <a:avLst/>
              <a:gdLst/>
              <a:ahLst/>
              <a:cxnLst/>
              <a:rect l="l" t="t" r="r" b="b"/>
              <a:pathLst>
                <a:path w="2822" h="4569" extrusionOk="0">
                  <a:moveTo>
                    <a:pt x="426" y="1"/>
                  </a:moveTo>
                  <a:cubicBezTo>
                    <a:pt x="327" y="1"/>
                    <a:pt x="228" y="39"/>
                    <a:pt x="152" y="115"/>
                  </a:cubicBezTo>
                  <a:cubicBezTo>
                    <a:pt x="0" y="267"/>
                    <a:pt x="0" y="513"/>
                    <a:pt x="152" y="665"/>
                  </a:cubicBezTo>
                  <a:lnTo>
                    <a:pt x="1844" y="2358"/>
                  </a:lnTo>
                  <a:lnTo>
                    <a:pt x="297" y="3905"/>
                  </a:lnTo>
                  <a:cubicBezTo>
                    <a:pt x="145" y="4057"/>
                    <a:pt x="145" y="4304"/>
                    <a:pt x="297" y="4454"/>
                  </a:cubicBezTo>
                  <a:cubicBezTo>
                    <a:pt x="373" y="4530"/>
                    <a:pt x="473" y="4568"/>
                    <a:pt x="572" y="4568"/>
                  </a:cubicBezTo>
                  <a:cubicBezTo>
                    <a:pt x="672" y="4568"/>
                    <a:pt x="772" y="4530"/>
                    <a:pt x="848" y="4454"/>
                  </a:cubicBezTo>
                  <a:lnTo>
                    <a:pt x="2669" y="2633"/>
                  </a:lnTo>
                  <a:cubicBezTo>
                    <a:pt x="2821" y="2481"/>
                    <a:pt x="2821" y="2235"/>
                    <a:pt x="2669" y="2083"/>
                  </a:cubicBezTo>
                  <a:lnTo>
                    <a:pt x="701" y="115"/>
                  </a:lnTo>
                  <a:cubicBezTo>
                    <a:pt x="625" y="39"/>
                    <a:pt x="526" y="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819075" y="2094975"/>
              <a:ext cx="70575" cy="114225"/>
            </a:xfrm>
            <a:custGeom>
              <a:avLst/>
              <a:gdLst/>
              <a:ahLst/>
              <a:cxnLst/>
              <a:rect l="l" t="t" r="r" b="b"/>
              <a:pathLst>
                <a:path w="2823" h="4569" extrusionOk="0">
                  <a:moveTo>
                    <a:pt x="427" y="1"/>
                  </a:moveTo>
                  <a:cubicBezTo>
                    <a:pt x="328" y="1"/>
                    <a:pt x="228" y="39"/>
                    <a:pt x="152" y="115"/>
                  </a:cubicBezTo>
                  <a:cubicBezTo>
                    <a:pt x="0" y="267"/>
                    <a:pt x="0" y="513"/>
                    <a:pt x="152" y="665"/>
                  </a:cubicBezTo>
                  <a:lnTo>
                    <a:pt x="1845" y="2358"/>
                  </a:lnTo>
                  <a:lnTo>
                    <a:pt x="299" y="3905"/>
                  </a:lnTo>
                  <a:cubicBezTo>
                    <a:pt x="147" y="4057"/>
                    <a:pt x="147" y="4304"/>
                    <a:pt x="299" y="4454"/>
                  </a:cubicBezTo>
                  <a:cubicBezTo>
                    <a:pt x="375" y="4530"/>
                    <a:pt x="473" y="4568"/>
                    <a:pt x="573" y="4568"/>
                  </a:cubicBezTo>
                  <a:cubicBezTo>
                    <a:pt x="673" y="4568"/>
                    <a:pt x="771" y="4530"/>
                    <a:pt x="848" y="4454"/>
                  </a:cubicBezTo>
                  <a:lnTo>
                    <a:pt x="2670" y="2633"/>
                  </a:lnTo>
                  <a:cubicBezTo>
                    <a:pt x="2822" y="2481"/>
                    <a:pt x="2822" y="2235"/>
                    <a:pt x="2670" y="2083"/>
                  </a:cubicBezTo>
                  <a:lnTo>
                    <a:pt x="703" y="115"/>
                  </a:lnTo>
                  <a:cubicBezTo>
                    <a:pt x="627" y="39"/>
                    <a:pt x="52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455875" y="2163650"/>
              <a:ext cx="43525" cy="70425"/>
            </a:xfrm>
            <a:custGeom>
              <a:avLst/>
              <a:gdLst/>
              <a:ahLst/>
              <a:cxnLst/>
              <a:rect l="l" t="t" r="r" b="b"/>
              <a:pathLst>
                <a:path w="1741" h="2817" extrusionOk="0">
                  <a:moveTo>
                    <a:pt x="264" y="1"/>
                  </a:moveTo>
                  <a:cubicBezTo>
                    <a:pt x="203" y="1"/>
                    <a:pt x="141" y="24"/>
                    <a:pt x="95" y="70"/>
                  </a:cubicBezTo>
                  <a:cubicBezTo>
                    <a:pt x="1" y="165"/>
                    <a:pt x="1" y="315"/>
                    <a:pt x="95" y="409"/>
                  </a:cubicBezTo>
                  <a:lnTo>
                    <a:pt x="1138" y="1454"/>
                  </a:lnTo>
                  <a:lnTo>
                    <a:pt x="184" y="2408"/>
                  </a:lnTo>
                  <a:cubicBezTo>
                    <a:pt x="91" y="2501"/>
                    <a:pt x="91" y="2653"/>
                    <a:pt x="184" y="2746"/>
                  </a:cubicBezTo>
                  <a:cubicBezTo>
                    <a:pt x="231" y="2794"/>
                    <a:pt x="292" y="2816"/>
                    <a:pt x="354" y="2816"/>
                  </a:cubicBezTo>
                  <a:cubicBezTo>
                    <a:pt x="414" y="2816"/>
                    <a:pt x="476" y="2794"/>
                    <a:pt x="523" y="2746"/>
                  </a:cubicBezTo>
                  <a:lnTo>
                    <a:pt x="1646" y="1623"/>
                  </a:lnTo>
                  <a:cubicBezTo>
                    <a:pt x="1740" y="1530"/>
                    <a:pt x="1740" y="1378"/>
                    <a:pt x="1646" y="1284"/>
                  </a:cubicBezTo>
                  <a:lnTo>
                    <a:pt x="433" y="70"/>
                  </a:lnTo>
                  <a:cubicBezTo>
                    <a:pt x="386" y="24"/>
                    <a:pt x="325"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498200" y="2163650"/>
              <a:ext cx="43500" cy="70425"/>
            </a:xfrm>
            <a:custGeom>
              <a:avLst/>
              <a:gdLst/>
              <a:ahLst/>
              <a:cxnLst/>
              <a:rect l="l" t="t" r="r" b="b"/>
              <a:pathLst>
                <a:path w="1740" h="2817" extrusionOk="0">
                  <a:moveTo>
                    <a:pt x="264" y="1"/>
                  </a:moveTo>
                  <a:cubicBezTo>
                    <a:pt x="203" y="1"/>
                    <a:pt x="141" y="24"/>
                    <a:pt x="94" y="70"/>
                  </a:cubicBezTo>
                  <a:cubicBezTo>
                    <a:pt x="1" y="165"/>
                    <a:pt x="1" y="315"/>
                    <a:pt x="94" y="409"/>
                  </a:cubicBezTo>
                  <a:lnTo>
                    <a:pt x="1138" y="1454"/>
                  </a:lnTo>
                  <a:lnTo>
                    <a:pt x="184" y="2408"/>
                  </a:lnTo>
                  <a:cubicBezTo>
                    <a:pt x="91" y="2501"/>
                    <a:pt x="91" y="2653"/>
                    <a:pt x="184" y="2746"/>
                  </a:cubicBezTo>
                  <a:cubicBezTo>
                    <a:pt x="230" y="2794"/>
                    <a:pt x="292" y="2816"/>
                    <a:pt x="353" y="2816"/>
                  </a:cubicBezTo>
                  <a:cubicBezTo>
                    <a:pt x="415" y="2816"/>
                    <a:pt x="477" y="2794"/>
                    <a:pt x="523" y="2746"/>
                  </a:cubicBezTo>
                  <a:lnTo>
                    <a:pt x="1646" y="1623"/>
                  </a:lnTo>
                  <a:cubicBezTo>
                    <a:pt x="1739" y="1530"/>
                    <a:pt x="1739" y="1378"/>
                    <a:pt x="1646" y="1284"/>
                  </a:cubicBezTo>
                  <a:lnTo>
                    <a:pt x="433" y="70"/>
                  </a:lnTo>
                  <a:cubicBezTo>
                    <a:pt x="387" y="24"/>
                    <a:pt x="325"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540500" y="2163650"/>
              <a:ext cx="43525" cy="70425"/>
            </a:xfrm>
            <a:custGeom>
              <a:avLst/>
              <a:gdLst/>
              <a:ahLst/>
              <a:cxnLst/>
              <a:rect l="l" t="t" r="r" b="b"/>
              <a:pathLst>
                <a:path w="1741" h="2817" extrusionOk="0">
                  <a:moveTo>
                    <a:pt x="264" y="1"/>
                  </a:moveTo>
                  <a:cubicBezTo>
                    <a:pt x="203" y="1"/>
                    <a:pt x="142" y="24"/>
                    <a:pt x="95" y="70"/>
                  </a:cubicBezTo>
                  <a:cubicBezTo>
                    <a:pt x="1" y="165"/>
                    <a:pt x="1" y="315"/>
                    <a:pt x="95" y="409"/>
                  </a:cubicBezTo>
                  <a:lnTo>
                    <a:pt x="1140" y="1454"/>
                  </a:lnTo>
                  <a:lnTo>
                    <a:pt x="185" y="2408"/>
                  </a:lnTo>
                  <a:cubicBezTo>
                    <a:pt x="91" y="2501"/>
                    <a:pt x="91" y="2653"/>
                    <a:pt x="185" y="2746"/>
                  </a:cubicBezTo>
                  <a:cubicBezTo>
                    <a:pt x="232" y="2794"/>
                    <a:pt x="294" y="2816"/>
                    <a:pt x="354" y="2816"/>
                  </a:cubicBezTo>
                  <a:cubicBezTo>
                    <a:pt x="416" y="2816"/>
                    <a:pt x="477" y="2794"/>
                    <a:pt x="524" y="2746"/>
                  </a:cubicBezTo>
                  <a:lnTo>
                    <a:pt x="1648" y="1623"/>
                  </a:lnTo>
                  <a:cubicBezTo>
                    <a:pt x="1741" y="1530"/>
                    <a:pt x="1741" y="1378"/>
                    <a:pt x="1648" y="1284"/>
                  </a:cubicBezTo>
                  <a:lnTo>
                    <a:pt x="434" y="70"/>
                  </a:lnTo>
                  <a:cubicBezTo>
                    <a:pt x="387" y="24"/>
                    <a:pt x="326"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582850" y="2163650"/>
              <a:ext cx="43500" cy="70425"/>
            </a:xfrm>
            <a:custGeom>
              <a:avLst/>
              <a:gdLst/>
              <a:ahLst/>
              <a:cxnLst/>
              <a:rect l="l" t="t" r="r" b="b"/>
              <a:pathLst>
                <a:path w="1740" h="2817" extrusionOk="0">
                  <a:moveTo>
                    <a:pt x="263" y="1"/>
                  </a:moveTo>
                  <a:cubicBezTo>
                    <a:pt x="202" y="1"/>
                    <a:pt x="141" y="24"/>
                    <a:pt x="94" y="70"/>
                  </a:cubicBezTo>
                  <a:cubicBezTo>
                    <a:pt x="0" y="165"/>
                    <a:pt x="0" y="315"/>
                    <a:pt x="94" y="409"/>
                  </a:cubicBezTo>
                  <a:lnTo>
                    <a:pt x="1137" y="1454"/>
                  </a:lnTo>
                  <a:lnTo>
                    <a:pt x="183" y="2408"/>
                  </a:lnTo>
                  <a:cubicBezTo>
                    <a:pt x="90" y="2501"/>
                    <a:pt x="90" y="2653"/>
                    <a:pt x="183" y="2746"/>
                  </a:cubicBezTo>
                  <a:cubicBezTo>
                    <a:pt x="231" y="2794"/>
                    <a:pt x="291" y="2816"/>
                    <a:pt x="353" y="2816"/>
                  </a:cubicBezTo>
                  <a:cubicBezTo>
                    <a:pt x="414" y="2816"/>
                    <a:pt x="476" y="2794"/>
                    <a:pt x="522" y="2746"/>
                  </a:cubicBezTo>
                  <a:lnTo>
                    <a:pt x="1646" y="1623"/>
                  </a:lnTo>
                  <a:cubicBezTo>
                    <a:pt x="1740" y="1530"/>
                    <a:pt x="1740" y="1378"/>
                    <a:pt x="1646" y="1284"/>
                  </a:cubicBezTo>
                  <a:lnTo>
                    <a:pt x="432" y="70"/>
                  </a:lnTo>
                  <a:cubicBezTo>
                    <a:pt x="386" y="24"/>
                    <a:pt x="325" y="1"/>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25175" y="2163650"/>
              <a:ext cx="43475" cy="70425"/>
            </a:xfrm>
            <a:custGeom>
              <a:avLst/>
              <a:gdLst/>
              <a:ahLst/>
              <a:cxnLst/>
              <a:rect l="l" t="t" r="r" b="b"/>
              <a:pathLst>
                <a:path w="1739" h="2817" extrusionOk="0">
                  <a:moveTo>
                    <a:pt x="263" y="1"/>
                  </a:moveTo>
                  <a:cubicBezTo>
                    <a:pt x="202" y="1"/>
                    <a:pt x="140" y="24"/>
                    <a:pt x="93" y="70"/>
                  </a:cubicBezTo>
                  <a:cubicBezTo>
                    <a:pt x="0" y="165"/>
                    <a:pt x="0" y="315"/>
                    <a:pt x="93" y="409"/>
                  </a:cubicBezTo>
                  <a:lnTo>
                    <a:pt x="1138" y="1454"/>
                  </a:lnTo>
                  <a:lnTo>
                    <a:pt x="183" y="2408"/>
                  </a:lnTo>
                  <a:cubicBezTo>
                    <a:pt x="90" y="2501"/>
                    <a:pt x="90" y="2653"/>
                    <a:pt x="183" y="2746"/>
                  </a:cubicBezTo>
                  <a:cubicBezTo>
                    <a:pt x="230" y="2794"/>
                    <a:pt x="292" y="2816"/>
                    <a:pt x="352" y="2816"/>
                  </a:cubicBezTo>
                  <a:cubicBezTo>
                    <a:pt x="414" y="2816"/>
                    <a:pt x="476" y="2794"/>
                    <a:pt x="523" y="2746"/>
                  </a:cubicBezTo>
                  <a:lnTo>
                    <a:pt x="1646" y="1623"/>
                  </a:lnTo>
                  <a:cubicBezTo>
                    <a:pt x="1739" y="1530"/>
                    <a:pt x="1739" y="1378"/>
                    <a:pt x="1646" y="1284"/>
                  </a:cubicBezTo>
                  <a:lnTo>
                    <a:pt x="432" y="70"/>
                  </a:lnTo>
                  <a:cubicBezTo>
                    <a:pt x="385" y="24"/>
                    <a:pt x="324" y="1"/>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749696" y="3047417"/>
              <a:ext cx="43525" cy="70450"/>
            </a:xfrm>
            <a:custGeom>
              <a:avLst/>
              <a:gdLst/>
              <a:ahLst/>
              <a:cxnLst/>
              <a:rect l="l" t="t" r="r" b="b"/>
              <a:pathLst>
                <a:path w="1741" h="2818" extrusionOk="0">
                  <a:moveTo>
                    <a:pt x="263" y="0"/>
                  </a:moveTo>
                  <a:cubicBezTo>
                    <a:pt x="202" y="0"/>
                    <a:pt x="141" y="24"/>
                    <a:pt x="94" y="71"/>
                  </a:cubicBezTo>
                  <a:cubicBezTo>
                    <a:pt x="1" y="164"/>
                    <a:pt x="1" y="316"/>
                    <a:pt x="94" y="410"/>
                  </a:cubicBezTo>
                  <a:lnTo>
                    <a:pt x="1138" y="1453"/>
                  </a:lnTo>
                  <a:lnTo>
                    <a:pt x="184" y="2407"/>
                  </a:lnTo>
                  <a:cubicBezTo>
                    <a:pt x="90" y="2500"/>
                    <a:pt x="90" y="2652"/>
                    <a:pt x="184" y="2747"/>
                  </a:cubicBezTo>
                  <a:cubicBezTo>
                    <a:pt x="230" y="2793"/>
                    <a:pt x="292" y="2817"/>
                    <a:pt x="353" y="2817"/>
                  </a:cubicBezTo>
                  <a:cubicBezTo>
                    <a:pt x="415" y="2817"/>
                    <a:pt x="475" y="2793"/>
                    <a:pt x="523" y="2747"/>
                  </a:cubicBezTo>
                  <a:lnTo>
                    <a:pt x="1646" y="1623"/>
                  </a:lnTo>
                  <a:cubicBezTo>
                    <a:pt x="1741" y="1529"/>
                    <a:pt x="1741" y="1377"/>
                    <a:pt x="1646" y="1284"/>
                  </a:cubicBezTo>
                  <a:lnTo>
                    <a:pt x="433" y="71"/>
                  </a:lnTo>
                  <a:cubicBezTo>
                    <a:pt x="386" y="24"/>
                    <a:pt x="325"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791996" y="3047417"/>
              <a:ext cx="43525" cy="70450"/>
            </a:xfrm>
            <a:custGeom>
              <a:avLst/>
              <a:gdLst/>
              <a:ahLst/>
              <a:cxnLst/>
              <a:rect l="l" t="t" r="r" b="b"/>
              <a:pathLst>
                <a:path w="1741" h="2818" extrusionOk="0">
                  <a:moveTo>
                    <a:pt x="264" y="0"/>
                  </a:moveTo>
                  <a:cubicBezTo>
                    <a:pt x="203" y="0"/>
                    <a:pt x="142" y="24"/>
                    <a:pt x="95" y="71"/>
                  </a:cubicBezTo>
                  <a:cubicBezTo>
                    <a:pt x="1" y="164"/>
                    <a:pt x="1" y="316"/>
                    <a:pt x="95" y="410"/>
                  </a:cubicBezTo>
                  <a:lnTo>
                    <a:pt x="1138" y="1453"/>
                  </a:lnTo>
                  <a:lnTo>
                    <a:pt x="185" y="2407"/>
                  </a:lnTo>
                  <a:cubicBezTo>
                    <a:pt x="91" y="2500"/>
                    <a:pt x="91" y="2652"/>
                    <a:pt x="185" y="2747"/>
                  </a:cubicBezTo>
                  <a:cubicBezTo>
                    <a:pt x="232" y="2793"/>
                    <a:pt x="292" y="2817"/>
                    <a:pt x="354" y="2817"/>
                  </a:cubicBezTo>
                  <a:cubicBezTo>
                    <a:pt x="416" y="2817"/>
                    <a:pt x="477" y="2793"/>
                    <a:pt x="523" y="2747"/>
                  </a:cubicBezTo>
                  <a:lnTo>
                    <a:pt x="1648" y="1623"/>
                  </a:lnTo>
                  <a:cubicBezTo>
                    <a:pt x="1740" y="1529"/>
                    <a:pt x="1740" y="1377"/>
                    <a:pt x="1648" y="1284"/>
                  </a:cubicBezTo>
                  <a:lnTo>
                    <a:pt x="434" y="71"/>
                  </a:lnTo>
                  <a:cubicBezTo>
                    <a:pt x="387" y="24"/>
                    <a:pt x="326" y="0"/>
                    <a:pt x="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834346" y="3047417"/>
              <a:ext cx="43500" cy="70450"/>
            </a:xfrm>
            <a:custGeom>
              <a:avLst/>
              <a:gdLst/>
              <a:ahLst/>
              <a:cxnLst/>
              <a:rect l="l" t="t" r="r" b="b"/>
              <a:pathLst>
                <a:path w="1740" h="2818" extrusionOk="0">
                  <a:moveTo>
                    <a:pt x="263" y="0"/>
                  </a:moveTo>
                  <a:cubicBezTo>
                    <a:pt x="202" y="0"/>
                    <a:pt x="140" y="24"/>
                    <a:pt x="93" y="71"/>
                  </a:cubicBezTo>
                  <a:cubicBezTo>
                    <a:pt x="0" y="164"/>
                    <a:pt x="0" y="316"/>
                    <a:pt x="93" y="410"/>
                  </a:cubicBezTo>
                  <a:lnTo>
                    <a:pt x="1137" y="1453"/>
                  </a:lnTo>
                  <a:lnTo>
                    <a:pt x="183" y="2407"/>
                  </a:lnTo>
                  <a:cubicBezTo>
                    <a:pt x="90" y="2500"/>
                    <a:pt x="90" y="2652"/>
                    <a:pt x="183" y="2747"/>
                  </a:cubicBezTo>
                  <a:cubicBezTo>
                    <a:pt x="231" y="2793"/>
                    <a:pt x="291" y="2817"/>
                    <a:pt x="353" y="2817"/>
                  </a:cubicBezTo>
                  <a:cubicBezTo>
                    <a:pt x="414" y="2817"/>
                    <a:pt x="476" y="2793"/>
                    <a:pt x="522" y="2747"/>
                  </a:cubicBezTo>
                  <a:lnTo>
                    <a:pt x="1645" y="1623"/>
                  </a:lnTo>
                  <a:cubicBezTo>
                    <a:pt x="1740" y="1529"/>
                    <a:pt x="1740" y="1377"/>
                    <a:pt x="1645" y="1284"/>
                  </a:cubicBezTo>
                  <a:lnTo>
                    <a:pt x="432" y="71"/>
                  </a:lnTo>
                  <a:cubicBezTo>
                    <a:pt x="386" y="24"/>
                    <a:pt x="324"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876671" y="3047417"/>
              <a:ext cx="43525" cy="70450"/>
            </a:xfrm>
            <a:custGeom>
              <a:avLst/>
              <a:gdLst/>
              <a:ahLst/>
              <a:cxnLst/>
              <a:rect l="l" t="t" r="r" b="b"/>
              <a:pathLst>
                <a:path w="1741" h="2818" extrusionOk="0">
                  <a:moveTo>
                    <a:pt x="263" y="0"/>
                  </a:moveTo>
                  <a:cubicBezTo>
                    <a:pt x="202" y="0"/>
                    <a:pt x="140" y="24"/>
                    <a:pt x="93" y="71"/>
                  </a:cubicBezTo>
                  <a:cubicBezTo>
                    <a:pt x="0" y="164"/>
                    <a:pt x="0" y="316"/>
                    <a:pt x="93" y="410"/>
                  </a:cubicBezTo>
                  <a:lnTo>
                    <a:pt x="1138" y="1453"/>
                  </a:lnTo>
                  <a:lnTo>
                    <a:pt x="183" y="2407"/>
                  </a:lnTo>
                  <a:cubicBezTo>
                    <a:pt x="89" y="2500"/>
                    <a:pt x="89" y="2652"/>
                    <a:pt x="183" y="2747"/>
                  </a:cubicBezTo>
                  <a:cubicBezTo>
                    <a:pt x="230" y="2793"/>
                    <a:pt x="292" y="2817"/>
                    <a:pt x="352" y="2817"/>
                  </a:cubicBezTo>
                  <a:cubicBezTo>
                    <a:pt x="414" y="2817"/>
                    <a:pt x="475" y="2793"/>
                    <a:pt x="523" y="2747"/>
                  </a:cubicBezTo>
                  <a:lnTo>
                    <a:pt x="1646" y="1623"/>
                  </a:lnTo>
                  <a:cubicBezTo>
                    <a:pt x="1740" y="1529"/>
                    <a:pt x="1740" y="1377"/>
                    <a:pt x="1646" y="1284"/>
                  </a:cubicBezTo>
                  <a:lnTo>
                    <a:pt x="432" y="71"/>
                  </a:lnTo>
                  <a:cubicBezTo>
                    <a:pt x="385" y="24"/>
                    <a:pt x="324"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918971" y="3047417"/>
              <a:ext cx="43500" cy="70450"/>
            </a:xfrm>
            <a:custGeom>
              <a:avLst/>
              <a:gdLst/>
              <a:ahLst/>
              <a:cxnLst/>
              <a:rect l="l" t="t" r="r" b="b"/>
              <a:pathLst>
                <a:path w="1740" h="2818" extrusionOk="0">
                  <a:moveTo>
                    <a:pt x="264" y="0"/>
                  </a:moveTo>
                  <a:cubicBezTo>
                    <a:pt x="202" y="0"/>
                    <a:pt x="141" y="24"/>
                    <a:pt x="95" y="71"/>
                  </a:cubicBezTo>
                  <a:cubicBezTo>
                    <a:pt x="0" y="164"/>
                    <a:pt x="0" y="316"/>
                    <a:pt x="95" y="410"/>
                  </a:cubicBezTo>
                  <a:lnTo>
                    <a:pt x="1138" y="1453"/>
                  </a:lnTo>
                  <a:lnTo>
                    <a:pt x="185" y="2407"/>
                  </a:lnTo>
                  <a:cubicBezTo>
                    <a:pt x="90" y="2500"/>
                    <a:pt x="90" y="2652"/>
                    <a:pt x="185" y="2747"/>
                  </a:cubicBezTo>
                  <a:cubicBezTo>
                    <a:pt x="231" y="2793"/>
                    <a:pt x="292" y="2817"/>
                    <a:pt x="354" y="2817"/>
                  </a:cubicBezTo>
                  <a:cubicBezTo>
                    <a:pt x="414" y="2817"/>
                    <a:pt x="476" y="2793"/>
                    <a:pt x="522" y="2747"/>
                  </a:cubicBezTo>
                  <a:lnTo>
                    <a:pt x="1647" y="1623"/>
                  </a:lnTo>
                  <a:cubicBezTo>
                    <a:pt x="1740" y="1529"/>
                    <a:pt x="1740" y="1377"/>
                    <a:pt x="1647" y="1284"/>
                  </a:cubicBezTo>
                  <a:lnTo>
                    <a:pt x="434" y="71"/>
                  </a:lnTo>
                  <a:cubicBezTo>
                    <a:pt x="387" y="24"/>
                    <a:pt x="325" y="0"/>
                    <a:pt x="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306675" y="2264925"/>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354525" y="2184900"/>
              <a:ext cx="27975" cy="27950"/>
            </a:xfrm>
            <a:custGeom>
              <a:avLst/>
              <a:gdLst/>
              <a:ahLst/>
              <a:cxnLst/>
              <a:rect l="l" t="t" r="r" b="b"/>
              <a:pathLst>
                <a:path w="1119" h="1118" extrusionOk="0">
                  <a:moveTo>
                    <a:pt x="560" y="0"/>
                  </a:moveTo>
                  <a:cubicBezTo>
                    <a:pt x="250" y="0"/>
                    <a:pt x="1" y="249"/>
                    <a:pt x="1" y="559"/>
                  </a:cubicBezTo>
                  <a:cubicBezTo>
                    <a:pt x="1" y="867"/>
                    <a:pt x="250" y="1118"/>
                    <a:pt x="560" y="1118"/>
                  </a:cubicBezTo>
                  <a:cubicBezTo>
                    <a:pt x="868" y="1118"/>
                    <a:pt x="1118" y="867"/>
                    <a:pt x="1118" y="559"/>
                  </a:cubicBezTo>
                  <a:cubicBezTo>
                    <a:pt x="1118" y="249"/>
                    <a:pt x="868"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369431" y="2998540"/>
              <a:ext cx="70554" cy="70563"/>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610348" y="3758174"/>
              <a:ext cx="158547" cy="158707"/>
            </a:xfrm>
            <a:custGeom>
              <a:avLst/>
              <a:gdLst/>
              <a:ahLst/>
              <a:cxnLst/>
              <a:rect l="l" t="t" r="r" b="b"/>
              <a:pathLst>
                <a:path w="1264" h="1265" extrusionOk="0">
                  <a:moveTo>
                    <a:pt x="631" y="1"/>
                  </a:moveTo>
                  <a:cubicBezTo>
                    <a:pt x="282" y="1"/>
                    <a:pt x="1" y="284"/>
                    <a:pt x="1" y="633"/>
                  </a:cubicBezTo>
                  <a:cubicBezTo>
                    <a:pt x="1" y="982"/>
                    <a:pt x="282" y="1265"/>
                    <a:pt x="631" y="1265"/>
                  </a:cubicBezTo>
                  <a:cubicBezTo>
                    <a:pt x="980" y="1265"/>
                    <a:pt x="1263" y="982"/>
                    <a:pt x="1263" y="633"/>
                  </a:cubicBezTo>
                  <a:cubicBezTo>
                    <a:pt x="1263" y="284"/>
                    <a:pt x="980" y="1"/>
                    <a:pt x="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487125" y="3429675"/>
              <a:ext cx="107125" cy="99675"/>
            </a:xfrm>
            <a:custGeom>
              <a:avLst/>
              <a:gdLst/>
              <a:ahLst/>
              <a:cxnLst/>
              <a:rect l="l" t="t" r="r" b="b"/>
              <a:pathLst>
                <a:path w="4285" h="3987" extrusionOk="0">
                  <a:moveTo>
                    <a:pt x="2141" y="1"/>
                  </a:moveTo>
                  <a:cubicBezTo>
                    <a:pt x="1181" y="1"/>
                    <a:pt x="335" y="696"/>
                    <a:pt x="176" y="1675"/>
                  </a:cubicBezTo>
                  <a:cubicBezTo>
                    <a:pt x="0" y="2760"/>
                    <a:pt x="738" y="3783"/>
                    <a:pt x="1823" y="3961"/>
                  </a:cubicBezTo>
                  <a:cubicBezTo>
                    <a:pt x="1931" y="3978"/>
                    <a:pt x="2038" y="3987"/>
                    <a:pt x="2144" y="3987"/>
                  </a:cubicBezTo>
                  <a:cubicBezTo>
                    <a:pt x="3105" y="3987"/>
                    <a:pt x="3951" y="3291"/>
                    <a:pt x="4109" y="2312"/>
                  </a:cubicBezTo>
                  <a:cubicBezTo>
                    <a:pt x="4285" y="1227"/>
                    <a:pt x="3547" y="204"/>
                    <a:pt x="2462" y="27"/>
                  </a:cubicBezTo>
                  <a:cubicBezTo>
                    <a:pt x="2354" y="9"/>
                    <a:pt x="2247" y="1"/>
                    <a:pt x="2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367525" y="3256625"/>
              <a:ext cx="31575" cy="31600"/>
            </a:xfrm>
            <a:custGeom>
              <a:avLst/>
              <a:gdLst/>
              <a:ahLst/>
              <a:cxnLst/>
              <a:rect l="l" t="t" r="r" b="b"/>
              <a:pathLst>
                <a:path w="1263" h="1264" extrusionOk="0">
                  <a:moveTo>
                    <a:pt x="632" y="1"/>
                  </a:moveTo>
                  <a:cubicBezTo>
                    <a:pt x="283" y="1"/>
                    <a:pt x="0" y="284"/>
                    <a:pt x="0" y="631"/>
                  </a:cubicBezTo>
                  <a:cubicBezTo>
                    <a:pt x="0" y="981"/>
                    <a:pt x="283" y="1263"/>
                    <a:pt x="632" y="1263"/>
                  </a:cubicBezTo>
                  <a:cubicBezTo>
                    <a:pt x="980" y="1263"/>
                    <a:pt x="1263" y="981"/>
                    <a:pt x="1263" y="631"/>
                  </a:cubicBezTo>
                  <a:cubicBezTo>
                    <a:pt x="1263" y="284"/>
                    <a:pt x="980"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95300" y="2268850"/>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365200" y="2522600"/>
              <a:ext cx="99625" cy="99600"/>
            </a:xfrm>
            <a:custGeom>
              <a:avLst/>
              <a:gdLst/>
              <a:ahLst/>
              <a:cxnLst/>
              <a:rect l="l" t="t" r="r" b="b"/>
              <a:pathLst>
                <a:path w="3985" h="3984" extrusionOk="0">
                  <a:moveTo>
                    <a:pt x="1993" y="0"/>
                  </a:moveTo>
                  <a:cubicBezTo>
                    <a:pt x="893" y="0"/>
                    <a:pt x="0" y="891"/>
                    <a:pt x="0" y="1992"/>
                  </a:cubicBezTo>
                  <a:cubicBezTo>
                    <a:pt x="0" y="3093"/>
                    <a:pt x="893" y="3984"/>
                    <a:pt x="1993" y="3984"/>
                  </a:cubicBezTo>
                  <a:cubicBezTo>
                    <a:pt x="3094" y="3984"/>
                    <a:pt x="3985" y="3093"/>
                    <a:pt x="3985" y="1992"/>
                  </a:cubicBezTo>
                  <a:cubicBezTo>
                    <a:pt x="3985" y="891"/>
                    <a:pt x="3094" y="0"/>
                    <a:pt x="1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668575" y="3354875"/>
              <a:ext cx="124025" cy="114225"/>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768900" y="3244800"/>
              <a:ext cx="31625" cy="31600"/>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 name="Google Shape;41;p2"/>
          <p:cNvPicPr preferRelativeResize="0"/>
          <p:nvPr/>
        </p:nvPicPr>
        <p:blipFill>
          <a:blip r:embed="rId2">
            <a:alphaModFix/>
          </a:blip>
          <a:stretch>
            <a:fillRect/>
          </a:stretch>
        </p:blipFill>
        <p:spPr>
          <a:xfrm>
            <a:off x="-269825" y="-266649"/>
            <a:ext cx="3444975" cy="2602475"/>
          </a:xfrm>
          <a:prstGeom prst="rect">
            <a:avLst/>
          </a:prstGeom>
          <a:noFill/>
          <a:ln>
            <a:noFill/>
          </a:ln>
        </p:spPr>
      </p:pic>
      <p:pic>
        <p:nvPicPr>
          <p:cNvPr id="42" name="Google Shape;42;p2"/>
          <p:cNvPicPr preferRelativeResize="0"/>
          <p:nvPr/>
        </p:nvPicPr>
        <p:blipFill>
          <a:blip r:embed="rId3">
            <a:alphaModFix/>
          </a:blip>
          <a:stretch>
            <a:fillRect/>
          </a:stretch>
        </p:blipFill>
        <p:spPr>
          <a:xfrm>
            <a:off x="2843924" y="4172849"/>
            <a:ext cx="1434199" cy="1439475"/>
          </a:xfrm>
          <a:prstGeom prst="rect">
            <a:avLst/>
          </a:prstGeom>
          <a:noFill/>
          <a:ln>
            <a:noFill/>
          </a:ln>
        </p:spPr>
      </p:pic>
      <p:pic>
        <p:nvPicPr>
          <p:cNvPr id="43" name="Google Shape;43;p2"/>
          <p:cNvPicPr preferRelativeResize="0"/>
          <p:nvPr/>
        </p:nvPicPr>
        <p:blipFill>
          <a:blip r:embed="rId3">
            <a:alphaModFix/>
          </a:blip>
          <a:stretch>
            <a:fillRect/>
          </a:stretch>
        </p:blipFill>
        <p:spPr>
          <a:xfrm>
            <a:off x="6609249" y="134386"/>
            <a:ext cx="1434199" cy="1439475"/>
          </a:xfrm>
          <a:prstGeom prst="rect">
            <a:avLst/>
          </a:prstGeom>
          <a:noFill/>
          <a:ln>
            <a:noFill/>
          </a:ln>
        </p:spPr>
      </p:pic>
      <p:grpSp>
        <p:nvGrpSpPr>
          <p:cNvPr id="44" name="Google Shape;44;p2"/>
          <p:cNvGrpSpPr/>
          <p:nvPr/>
        </p:nvGrpSpPr>
        <p:grpSpPr>
          <a:xfrm>
            <a:off x="199763" y="262957"/>
            <a:ext cx="1176327" cy="1352600"/>
            <a:chOff x="436850" y="520150"/>
            <a:chExt cx="574575" cy="660675"/>
          </a:xfrm>
        </p:grpSpPr>
        <p:sp>
          <p:nvSpPr>
            <p:cNvPr id="45" name="Google Shape;45;p2"/>
            <p:cNvSpPr/>
            <p:nvPr/>
          </p:nvSpPr>
          <p:spPr>
            <a:xfrm>
              <a:off x="469825" y="520150"/>
              <a:ext cx="541600" cy="541375"/>
            </a:xfrm>
            <a:custGeom>
              <a:avLst/>
              <a:gdLst/>
              <a:ahLst/>
              <a:cxnLst/>
              <a:rect l="l" t="t" r="r" b="b"/>
              <a:pathLst>
                <a:path w="21664" h="21655" extrusionOk="0">
                  <a:moveTo>
                    <a:pt x="21318" y="1"/>
                  </a:moveTo>
                  <a:cubicBezTo>
                    <a:pt x="21304" y="1"/>
                    <a:pt x="21292" y="5"/>
                    <a:pt x="21283" y="13"/>
                  </a:cubicBezTo>
                  <a:lnTo>
                    <a:pt x="16" y="21276"/>
                  </a:lnTo>
                  <a:cubicBezTo>
                    <a:pt x="5" y="21287"/>
                    <a:pt x="1" y="21307"/>
                    <a:pt x="6" y="21332"/>
                  </a:cubicBezTo>
                  <a:cubicBezTo>
                    <a:pt x="33" y="21465"/>
                    <a:pt x="246" y="21654"/>
                    <a:pt x="346" y="21654"/>
                  </a:cubicBezTo>
                  <a:cubicBezTo>
                    <a:pt x="360" y="21654"/>
                    <a:pt x="372" y="21651"/>
                    <a:pt x="381" y="21642"/>
                  </a:cubicBezTo>
                  <a:lnTo>
                    <a:pt x="21648" y="379"/>
                  </a:lnTo>
                  <a:cubicBezTo>
                    <a:pt x="21660" y="367"/>
                    <a:pt x="21663" y="348"/>
                    <a:pt x="21657" y="323"/>
                  </a:cubicBezTo>
                  <a:cubicBezTo>
                    <a:pt x="21630" y="190"/>
                    <a:pt x="21418" y="1"/>
                    <a:pt x="21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36850" y="632575"/>
              <a:ext cx="549400" cy="548250"/>
            </a:xfrm>
            <a:custGeom>
              <a:avLst/>
              <a:gdLst/>
              <a:ahLst/>
              <a:cxnLst/>
              <a:rect l="l" t="t" r="r" b="b"/>
              <a:pathLst>
                <a:path w="21976" h="21930" extrusionOk="0">
                  <a:moveTo>
                    <a:pt x="21544" y="1"/>
                  </a:moveTo>
                  <a:lnTo>
                    <a:pt x="1" y="21539"/>
                  </a:lnTo>
                  <a:lnTo>
                    <a:pt x="432" y="21929"/>
                  </a:lnTo>
                  <a:lnTo>
                    <a:pt x="21976" y="391"/>
                  </a:lnTo>
                  <a:lnTo>
                    <a:pt x="215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txBox="1">
            <a:spLocks noGrp="1"/>
          </p:cNvSpPr>
          <p:nvPr>
            <p:ph type="ctrTitle"/>
          </p:nvPr>
        </p:nvSpPr>
        <p:spPr>
          <a:xfrm>
            <a:off x="2173950" y="1431600"/>
            <a:ext cx="5235000" cy="21945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6200"/>
              <a:buNone/>
              <a:defRPr sz="4000" b="0">
                <a:solidFill>
                  <a:schemeClr val="accen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8" name="Google Shape;48;p2"/>
          <p:cNvSpPr txBox="1">
            <a:spLocks noGrp="1"/>
          </p:cNvSpPr>
          <p:nvPr>
            <p:ph type="subTitle" idx="1"/>
          </p:nvPr>
        </p:nvSpPr>
        <p:spPr>
          <a:xfrm>
            <a:off x="2414975" y="3670875"/>
            <a:ext cx="4755000" cy="45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Font typeface="Pangolin"/>
              <a:buNone/>
              <a:defRPr sz="1600" i="0">
                <a:solidFill>
                  <a:schemeClr val="accent3"/>
                </a:solidFill>
                <a:latin typeface="Nunito SemiBold"/>
                <a:ea typeface="Nunito SemiBold"/>
                <a:cs typeface="Nunito SemiBold"/>
                <a:sym typeface="Nunito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14">
    <p:spTree>
      <p:nvGrpSpPr>
        <p:cNvPr id="1" name="Shape 945"/>
        <p:cNvGrpSpPr/>
        <p:nvPr/>
      </p:nvGrpSpPr>
      <p:grpSpPr>
        <a:xfrm>
          <a:off x="0" y="0"/>
          <a:ext cx="0" cy="0"/>
          <a:chOff x="0" y="0"/>
          <a:chExt cx="0" cy="0"/>
        </a:xfrm>
      </p:grpSpPr>
      <p:grpSp>
        <p:nvGrpSpPr>
          <p:cNvPr id="946" name="Google Shape;946;p16"/>
          <p:cNvGrpSpPr/>
          <p:nvPr/>
        </p:nvGrpSpPr>
        <p:grpSpPr>
          <a:xfrm rot="-222055">
            <a:off x="8239973" y="1981497"/>
            <a:ext cx="742959" cy="1943650"/>
            <a:chOff x="7719200" y="1424500"/>
            <a:chExt cx="446525" cy="1168150"/>
          </a:xfrm>
        </p:grpSpPr>
        <p:sp>
          <p:nvSpPr>
            <p:cNvPr id="947" name="Google Shape;947;p16"/>
            <p:cNvSpPr/>
            <p:nvPr/>
          </p:nvSpPr>
          <p:spPr>
            <a:xfrm>
              <a:off x="7845300" y="1430450"/>
              <a:ext cx="41450" cy="63750"/>
            </a:xfrm>
            <a:custGeom>
              <a:avLst/>
              <a:gdLst/>
              <a:ahLst/>
              <a:cxnLst/>
              <a:rect l="l" t="t" r="r" b="b"/>
              <a:pathLst>
                <a:path w="1658" h="2550" extrusionOk="0">
                  <a:moveTo>
                    <a:pt x="1463" y="1"/>
                  </a:moveTo>
                  <a:cubicBezTo>
                    <a:pt x="1407" y="1"/>
                    <a:pt x="1353" y="28"/>
                    <a:pt x="1320" y="77"/>
                  </a:cubicBezTo>
                  <a:cubicBezTo>
                    <a:pt x="1145" y="309"/>
                    <a:pt x="985" y="553"/>
                    <a:pt x="831" y="799"/>
                  </a:cubicBezTo>
                  <a:cubicBezTo>
                    <a:pt x="695" y="557"/>
                    <a:pt x="515" y="343"/>
                    <a:pt x="299" y="169"/>
                  </a:cubicBezTo>
                  <a:cubicBezTo>
                    <a:pt x="268" y="145"/>
                    <a:pt x="231" y="134"/>
                    <a:pt x="195" y="134"/>
                  </a:cubicBezTo>
                  <a:cubicBezTo>
                    <a:pt x="144" y="134"/>
                    <a:pt x="94" y="156"/>
                    <a:pt x="60" y="198"/>
                  </a:cubicBezTo>
                  <a:cubicBezTo>
                    <a:pt x="1" y="271"/>
                    <a:pt x="12" y="377"/>
                    <a:pt x="84" y="438"/>
                  </a:cubicBezTo>
                  <a:cubicBezTo>
                    <a:pt x="316" y="628"/>
                    <a:pt x="501" y="870"/>
                    <a:pt x="620" y="1146"/>
                  </a:cubicBezTo>
                  <a:cubicBezTo>
                    <a:pt x="405" y="1521"/>
                    <a:pt x="215" y="1911"/>
                    <a:pt x="49" y="2311"/>
                  </a:cubicBezTo>
                  <a:cubicBezTo>
                    <a:pt x="12" y="2398"/>
                    <a:pt x="53" y="2500"/>
                    <a:pt x="140" y="2536"/>
                  </a:cubicBezTo>
                  <a:cubicBezTo>
                    <a:pt x="144" y="2538"/>
                    <a:pt x="149" y="2539"/>
                    <a:pt x="152" y="2540"/>
                  </a:cubicBezTo>
                  <a:cubicBezTo>
                    <a:pt x="169" y="2546"/>
                    <a:pt x="188" y="2549"/>
                    <a:pt x="206" y="2549"/>
                  </a:cubicBezTo>
                  <a:cubicBezTo>
                    <a:pt x="274" y="2549"/>
                    <a:pt x="338" y="2509"/>
                    <a:pt x="365" y="2443"/>
                  </a:cubicBezTo>
                  <a:cubicBezTo>
                    <a:pt x="482" y="2162"/>
                    <a:pt x="616" y="1887"/>
                    <a:pt x="757" y="1619"/>
                  </a:cubicBezTo>
                  <a:cubicBezTo>
                    <a:pt x="772" y="1711"/>
                    <a:pt x="781" y="1806"/>
                    <a:pt x="782" y="1900"/>
                  </a:cubicBezTo>
                  <a:cubicBezTo>
                    <a:pt x="781" y="1973"/>
                    <a:pt x="829" y="2039"/>
                    <a:pt x="899" y="2063"/>
                  </a:cubicBezTo>
                  <a:cubicBezTo>
                    <a:pt x="916" y="2069"/>
                    <a:pt x="934" y="2072"/>
                    <a:pt x="952" y="2072"/>
                  </a:cubicBezTo>
                  <a:cubicBezTo>
                    <a:pt x="953" y="2072"/>
                    <a:pt x="954" y="2072"/>
                    <a:pt x="955" y="2072"/>
                  </a:cubicBezTo>
                  <a:cubicBezTo>
                    <a:pt x="1048" y="2072"/>
                    <a:pt x="1124" y="1995"/>
                    <a:pt x="1126" y="1900"/>
                  </a:cubicBezTo>
                  <a:cubicBezTo>
                    <a:pt x="1126" y="1654"/>
                    <a:pt x="1085" y="1409"/>
                    <a:pt x="1003" y="1175"/>
                  </a:cubicBezTo>
                  <a:cubicBezTo>
                    <a:pt x="1185" y="867"/>
                    <a:pt x="1382" y="570"/>
                    <a:pt x="1594" y="284"/>
                  </a:cubicBezTo>
                  <a:cubicBezTo>
                    <a:pt x="1658" y="208"/>
                    <a:pt x="1644" y="96"/>
                    <a:pt x="1565" y="35"/>
                  </a:cubicBezTo>
                  <a:cubicBezTo>
                    <a:pt x="1534" y="12"/>
                    <a:pt x="1498" y="1"/>
                    <a:pt x="14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6"/>
            <p:cNvSpPr/>
            <p:nvPr/>
          </p:nvSpPr>
          <p:spPr>
            <a:xfrm>
              <a:off x="7888025" y="1424500"/>
              <a:ext cx="29200" cy="81575"/>
            </a:xfrm>
            <a:custGeom>
              <a:avLst/>
              <a:gdLst/>
              <a:ahLst/>
              <a:cxnLst/>
              <a:rect l="l" t="t" r="r" b="b"/>
              <a:pathLst>
                <a:path w="1168" h="3263" extrusionOk="0">
                  <a:moveTo>
                    <a:pt x="979" y="1"/>
                  </a:moveTo>
                  <a:cubicBezTo>
                    <a:pt x="935" y="1"/>
                    <a:pt x="891" y="17"/>
                    <a:pt x="858" y="49"/>
                  </a:cubicBezTo>
                  <a:cubicBezTo>
                    <a:pt x="284" y="626"/>
                    <a:pt x="1" y="1484"/>
                    <a:pt x="118" y="2287"/>
                  </a:cubicBezTo>
                  <a:cubicBezTo>
                    <a:pt x="175" y="2683"/>
                    <a:pt x="398" y="3106"/>
                    <a:pt x="764" y="3227"/>
                  </a:cubicBezTo>
                  <a:cubicBezTo>
                    <a:pt x="828" y="3250"/>
                    <a:pt x="897" y="3261"/>
                    <a:pt x="966" y="3263"/>
                  </a:cubicBezTo>
                  <a:cubicBezTo>
                    <a:pt x="1059" y="3263"/>
                    <a:pt x="1135" y="3187"/>
                    <a:pt x="1137" y="3094"/>
                  </a:cubicBezTo>
                  <a:cubicBezTo>
                    <a:pt x="1138" y="3001"/>
                    <a:pt x="1065" y="2923"/>
                    <a:pt x="972" y="2919"/>
                  </a:cubicBezTo>
                  <a:cubicBezTo>
                    <a:pt x="700" y="2915"/>
                    <a:pt x="507" y="2573"/>
                    <a:pt x="458" y="2238"/>
                  </a:cubicBezTo>
                  <a:cubicBezTo>
                    <a:pt x="355" y="1538"/>
                    <a:pt x="603" y="794"/>
                    <a:pt x="1101" y="293"/>
                  </a:cubicBezTo>
                  <a:cubicBezTo>
                    <a:pt x="1168" y="225"/>
                    <a:pt x="1166" y="118"/>
                    <a:pt x="1100" y="51"/>
                  </a:cubicBezTo>
                  <a:cubicBezTo>
                    <a:pt x="1067" y="17"/>
                    <a:pt x="102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6"/>
            <p:cNvSpPr/>
            <p:nvPr/>
          </p:nvSpPr>
          <p:spPr>
            <a:xfrm>
              <a:off x="7918000" y="1457675"/>
              <a:ext cx="33925" cy="55275"/>
            </a:xfrm>
            <a:custGeom>
              <a:avLst/>
              <a:gdLst/>
              <a:ahLst/>
              <a:cxnLst/>
              <a:rect l="l" t="t" r="r" b="b"/>
              <a:pathLst>
                <a:path w="1357" h="2211" extrusionOk="0">
                  <a:moveTo>
                    <a:pt x="201" y="0"/>
                  </a:moveTo>
                  <a:cubicBezTo>
                    <a:pt x="162" y="0"/>
                    <a:pt x="122" y="14"/>
                    <a:pt x="90" y="41"/>
                  </a:cubicBezTo>
                  <a:cubicBezTo>
                    <a:pt x="16" y="103"/>
                    <a:pt x="9" y="213"/>
                    <a:pt x="73" y="286"/>
                  </a:cubicBezTo>
                  <a:cubicBezTo>
                    <a:pt x="254" y="499"/>
                    <a:pt x="425" y="724"/>
                    <a:pt x="589" y="952"/>
                  </a:cubicBezTo>
                  <a:cubicBezTo>
                    <a:pt x="402" y="1285"/>
                    <a:pt x="218" y="1620"/>
                    <a:pt x="45" y="1961"/>
                  </a:cubicBezTo>
                  <a:cubicBezTo>
                    <a:pt x="1" y="2045"/>
                    <a:pt x="35" y="2148"/>
                    <a:pt x="119" y="2192"/>
                  </a:cubicBezTo>
                  <a:cubicBezTo>
                    <a:pt x="128" y="2196"/>
                    <a:pt x="135" y="2199"/>
                    <a:pt x="143" y="2202"/>
                  </a:cubicBezTo>
                  <a:cubicBezTo>
                    <a:pt x="161" y="2208"/>
                    <a:pt x="179" y="2210"/>
                    <a:pt x="197" y="2210"/>
                  </a:cubicBezTo>
                  <a:cubicBezTo>
                    <a:pt x="261" y="2210"/>
                    <a:pt x="321" y="2175"/>
                    <a:pt x="351" y="2117"/>
                  </a:cubicBezTo>
                  <a:cubicBezTo>
                    <a:pt x="496" y="1832"/>
                    <a:pt x="648" y="1549"/>
                    <a:pt x="806" y="1267"/>
                  </a:cubicBezTo>
                  <a:cubicBezTo>
                    <a:pt x="847" y="1329"/>
                    <a:pt x="892" y="1390"/>
                    <a:pt x="933" y="1453"/>
                  </a:cubicBezTo>
                  <a:cubicBezTo>
                    <a:pt x="965" y="1504"/>
                    <a:pt x="1021" y="1533"/>
                    <a:pt x="1077" y="1533"/>
                  </a:cubicBezTo>
                  <a:cubicBezTo>
                    <a:pt x="1109" y="1533"/>
                    <a:pt x="1141" y="1524"/>
                    <a:pt x="1169" y="1505"/>
                  </a:cubicBezTo>
                  <a:cubicBezTo>
                    <a:pt x="1249" y="1454"/>
                    <a:pt x="1273" y="1349"/>
                    <a:pt x="1223" y="1268"/>
                  </a:cubicBezTo>
                  <a:cubicBezTo>
                    <a:pt x="1152" y="1156"/>
                    <a:pt x="1072" y="1047"/>
                    <a:pt x="997" y="938"/>
                  </a:cubicBezTo>
                  <a:cubicBezTo>
                    <a:pt x="1100" y="759"/>
                    <a:pt x="1202" y="580"/>
                    <a:pt x="1307" y="406"/>
                  </a:cubicBezTo>
                  <a:cubicBezTo>
                    <a:pt x="1356" y="324"/>
                    <a:pt x="1331" y="218"/>
                    <a:pt x="1249" y="169"/>
                  </a:cubicBezTo>
                  <a:cubicBezTo>
                    <a:pt x="1222" y="152"/>
                    <a:pt x="1191" y="144"/>
                    <a:pt x="1161" y="144"/>
                  </a:cubicBezTo>
                  <a:cubicBezTo>
                    <a:pt x="1103" y="144"/>
                    <a:pt x="1046" y="173"/>
                    <a:pt x="1013" y="227"/>
                  </a:cubicBezTo>
                  <a:cubicBezTo>
                    <a:pt x="934" y="358"/>
                    <a:pt x="858" y="493"/>
                    <a:pt x="781" y="625"/>
                  </a:cubicBezTo>
                  <a:cubicBezTo>
                    <a:pt x="637" y="432"/>
                    <a:pt x="489" y="244"/>
                    <a:pt x="335" y="62"/>
                  </a:cubicBezTo>
                  <a:cubicBezTo>
                    <a:pt x="300" y="21"/>
                    <a:pt x="251"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6"/>
            <p:cNvSpPr/>
            <p:nvPr/>
          </p:nvSpPr>
          <p:spPr>
            <a:xfrm>
              <a:off x="7962875" y="1467850"/>
              <a:ext cx="31550" cy="49050"/>
            </a:xfrm>
            <a:custGeom>
              <a:avLst/>
              <a:gdLst/>
              <a:ahLst/>
              <a:cxnLst/>
              <a:rect l="l" t="t" r="r" b="b"/>
              <a:pathLst>
                <a:path w="1262" h="1962" extrusionOk="0">
                  <a:moveTo>
                    <a:pt x="590" y="1"/>
                  </a:moveTo>
                  <a:cubicBezTo>
                    <a:pt x="512" y="1"/>
                    <a:pt x="442" y="53"/>
                    <a:pt x="421" y="132"/>
                  </a:cubicBezTo>
                  <a:lnTo>
                    <a:pt x="350" y="424"/>
                  </a:lnTo>
                  <a:cubicBezTo>
                    <a:pt x="329" y="418"/>
                    <a:pt x="307" y="415"/>
                    <a:pt x="286" y="408"/>
                  </a:cubicBezTo>
                  <a:cubicBezTo>
                    <a:pt x="274" y="404"/>
                    <a:pt x="258" y="398"/>
                    <a:pt x="248" y="396"/>
                  </a:cubicBezTo>
                  <a:cubicBezTo>
                    <a:pt x="230" y="390"/>
                    <a:pt x="212" y="387"/>
                    <a:pt x="194" y="387"/>
                  </a:cubicBezTo>
                  <a:cubicBezTo>
                    <a:pt x="122" y="387"/>
                    <a:pt x="55" y="432"/>
                    <a:pt x="32" y="503"/>
                  </a:cubicBezTo>
                  <a:cubicBezTo>
                    <a:pt x="1" y="593"/>
                    <a:pt x="47" y="690"/>
                    <a:pt x="137" y="721"/>
                  </a:cubicBezTo>
                  <a:cubicBezTo>
                    <a:pt x="151" y="726"/>
                    <a:pt x="164" y="731"/>
                    <a:pt x="178" y="735"/>
                  </a:cubicBezTo>
                  <a:cubicBezTo>
                    <a:pt x="207" y="745"/>
                    <a:pt x="238" y="747"/>
                    <a:pt x="268" y="757"/>
                  </a:cubicBezTo>
                  <a:lnTo>
                    <a:pt x="23" y="1748"/>
                  </a:lnTo>
                  <a:cubicBezTo>
                    <a:pt x="2" y="1836"/>
                    <a:pt x="50" y="1924"/>
                    <a:pt x="136" y="1954"/>
                  </a:cubicBezTo>
                  <a:cubicBezTo>
                    <a:pt x="140" y="1955"/>
                    <a:pt x="144" y="1955"/>
                    <a:pt x="148" y="1957"/>
                  </a:cubicBezTo>
                  <a:cubicBezTo>
                    <a:pt x="162" y="1960"/>
                    <a:pt x="176" y="1962"/>
                    <a:pt x="190" y="1962"/>
                  </a:cubicBezTo>
                  <a:cubicBezTo>
                    <a:pt x="267" y="1962"/>
                    <a:pt x="337" y="1909"/>
                    <a:pt x="357" y="1831"/>
                  </a:cubicBezTo>
                  <a:lnTo>
                    <a:pt x="602" y="838"/>
                  </a:lnTo>
                  <a:cubicBezTo>
                    <a:pt x="749" y="863"/>
                    <a:pt x="897" y="876"/>
                    <a:pt x="1047" y="876"/>
                  </a:cubicBezTo>
                  <a:cubicBezTo>
                    <a:pt x="1061" y="876"/>
                    <a:pt x="1076" y="876"/>
                    <a:pt x="1091" y="876"/>
                  </a:cubicBezTo>
                  <a:cubicBezTo>
                    <a:pt x="1186" y="876"/>
                    <a:pt x="1262" y="797"/>
                    <a:pt x="1262" y="702"/>
                  </a:cubicBezTo>
                  <a:cubicBezTo>
                    <a:pt x="1260" y="608"/>
                    <a:pt x="1183" y="532"/>
                    <a:pt x="1088" y="532"/>
                  </a:cubicBezTo>
                  <a:cubicBezTo>
                    <a:pt x="1088" y="532"/>
                    <a:pt x="1087" y="532"/>
                    <a:pt x="1086" y="532"/>
                  </a:cubicBezTo>
                  <a:cubicBezTo>
                    <a:pt x="1076" y="532"/>
                    <a:pt x="1067" y="532"/>
                    <a:pt x="1057" y="532"/>
                  </a:cubicBezTo>
                  <a:cubicBezTo>
                    <a:pt x="933" y="532"/>
                    <a:pt x="808" y="524"/>
                    <a:pt x="685" y="504"/>
                  </a:cubicBezTo>
                  <a:lnTo>
                    <a:pt x="756" y="215"/>
                  </a:lnTo>
                  <a:cubicBezTo>
                    <a:pt x="779" y="123"/>
                    <a:pt x="723" y="30"/>
                    <a:pt x="631" y="6"/>
                  </a:cubicBezTo>
                  <a:cubicBezTo>
                    <a:pt x="617" y="2"/>
                    <a:pt x="603" y="1"/>
                    <a:pt x="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6"/>
            <p:cNvSpPr/>
            <p:nvPr/>
          </p:nvSpPr>
          <p:spPr>
            <a:xfrm>
              <a:off x="7990950" y="1458275"/>
              <a:ext cx="27275" cy="63775"/>
            </a:xfrm>
            <a:custGeom>
              <a:avLst/>
              <a:gdLst/>
              <a:ahLst/>
              <a:cxnLst/>
              <a:rect l="l" t="t" r="r" b="b"/>
              <a:pathLst>
                <a:path w="1091" h="2551" extrusionOk="0">
                  <a:moveTo>
                    <a:pt x="872" y="0"/>
                  </a:moveTo>
                  <a:cubicBezTo>
                    <a:pt x="871" y="0"/>
                    <a:pt x="870" y="0"/>
                    <a:pt x="869" y="0"/>
                  </a:cubicBezTo>
                  <a:cubicBezTo>
                    <a:pt x="776" y="3"/>
                    <a:pt x="702" y="79"/>
                    <a:pt x="702" y="172"/>
                  </a:cubicBezTo>
                  <a:cubicBezTo>
                    <a:pt x="696" y="693"/>
                    <a:pt x="469" y="1188"/>
                    <a:pt x="80" y="1534"/>
                  </a:cubicBezTo>
                  <a:cubicBezTo>
                    <a:pt x="8" y="1596"/>
                    <a:pt x="1" y="1706"/>
                    <a:pt x="63" y="1777"/>
                  </a:cubicBezTo>
                  <a:cubicBezTo>
                    <a:pt x="97" y="1816"/>
                    <a:pt x="145" y="1836"/>
                    <a:pt x="193" y="1836"/>
                  </a:cubicBezTo>
                  <a:cubicBezTo>
                    <a:pt x="233" y="1836"/>
                    <a:pt x="274" y="1822"/>
                    <a:pt x="306" y="1793"/>
                  </a:cubicBezTo>
                  <a:cubicBezTo>
                    <a:pt x="465" y="1653"/>
                    <a:pt x="603" y="1489"/>
                    <a:pt x="714" y="1309"/>
                  </a:cubicBezTo>
                  <a:lnTo>
                    <a:pt x="714" y="1309"/>
                  </a:lnTo>
                  <a:cubicBezTo>
                    <a:pt x="702" y="1660"/>
                    <a:pt x="674" y="2010"/>
                    <a:pt x="630" y="2356"/>
                  </a:cubicBezTo>
                  <a:cubicBezTo>
                    <a:pt x="619" y="2438"/>
                    <a:pt x="668" y="2515"/>
                    <a:pt x="745" y="2542"/>
                  </a:cubicBezTo>
                  <a:cubicBezTo>
                    <a:pt x="757" y="2545"/>
                    <a:pt x="768" y="2548"/>
                    <a:pt x="779" y="2549"/>
                  </a:cubicBezTo>
                  <a:cubicBezTo>
                    <a:pt x="787" y="2550"/>
                    <a:pt x="794" y="2551"/>
                    <a:pt x="802" y="2551"/>
                  </a:cubicBezTo>
                  <a:cubicBezTo>
                    <a:pt x="887" y="2551"/>
                    <a:pt x="960" y="2487"/>
                    <a:pt x="971" y="2400"/>
                  </a:cubicBezTo>
                  <a:cubicBezTo>
                    <a:pt x="1065" y="1658"/>
                    <a:pt x="1090" y="908"/>
                    <a:pt x="1045" y="162"/>
                  </a:cubicBezTo>
                  <a:cubicBezTo>
                    <a:pt x="1040" y="70"/>
                    <a:pt x="962" y="0"/>
                    <a:pt x="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6"/>
            <p:cNvSpPr/>
            <p:nvPr/>
          </p:nvSpPr>
          <p:spPr>
            <a:xfrm>
              <a:off x="8011800" y="1432475"/>
              <a:ext cx="35600" cy="109975"/>
            </a:xfrm>
            <a:custGeom>
              <a:avLst/>
              <a:gdLst/>
              <a:ahLst/>
              <a:cxnLst/>
              <a:rect l="l" t="t" r="r" b="b"/>
              <a:pathLst>
                <a:path w="1424" h="4399" extrusionOk="0">
                  <a:moveTo>
                    <a:pt x="647" y="0"/>
                  </a:moveTo>
                  <a:cubicBezTo>
                    <a:pt x="592" y="0"/>
                    <a:pt x="537" y="27"/>
                    <a:pt x="504" y="76"/>
                  </a:cubicBezTo>
                  <a:cubicBezTo>
                    <a:pt x="450" y="155"/>
                    <a:pt x="470" y="262"/>
                    <a:pt x="549" y="316"/>
                  </a:cubicBezTo>
                  <a:cubicBezTo>
                    <a:pt x="1049" y="654"/>
                    <a:pt x="1036" y="1424"/>
                    <a:pt x="1006" y="1739"/>
                  </a:cubicBezTo>
                  <a:cubicBezTo>
                    <a:pt x="925" y="2607"/>
                    <a:pt x="595" y="3433"/>
                    <a:pt x="58" y="4120"/>
                  </a:cubicBezTo>
                  <a:cubicBezTo>
                    <a:pt x="0" y="4195"/>
                    <a:pt x="13" y="4303"/>
                    <a:pt x="87" y="4362"/>
                  </a:cubicBezTo>
                  <a:cubicBezTo>
                    <a:pt x="104" y="4374"/>
                    <a:pt x="121" y="4384"/>
                    <a:pt x="141" y="4389"/>
                  </a:cubicBezTo>
                  <a:cubicBezTo>
                    <a:pt x="159" y="4395"/>
                    <a:pt x="177" y="4398"/>
                    <a:pt x="195" y="4398"/>
                  </a:cubicBezTo>
                  <a:cubicBezTo>
                    <a:pt x="247" y="4398"/>
                    <a:pt x="296" y="4375"/>
                    <a:pt x="329" y="4333"/>
                  </a:cubicBezTo>
                  <a:cubicBezTo>
                    <a:pt x="908" y="3594"/>
                    <a:pt x="1261" y="2704"/>
                    <a:pt x="1350" y="1770"/>
                  </a:cubicBezTo>
                  <a:cubicBezTo>
                    <a:pt x="1423" y="974"/>
                    <a:pt x="1202" y="341"/>
                    <a:pt x="743" y="30"/>
                  </a:cubicBezTo>
                  <a:cubicBezTo>
                    <a:pt x="714" y="10"/>
                    <a:pt x="680"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6"/>
            <p:cNvSpPr/>
            <p:nvPr/>
          </p:nvSpPr>
          <p:spPr>
            <a:xfrm>
              <a:off x="7812475" y="1563800"/>
              <a:ext cx="50800" cy="44125"/>
            </a:xfrm>
            <a:custGeom>
              <a:avLst/>
              <a:gdLst/>
              <a:ahLst/>
              <a:cxnLst/>
              <a:rect l="l" t="t" r="r" b="b"/>
              <a:pathLst>
                <a:path w="2032" h="1765" extrusionOk="0">
                  <a:moveTo>
                    <a:pt x="1331" y="0"/>
                  </a:moveTo>
                  <a:cubicBezTo>
                    <a:pt x="1131" y="0"/>
                    <a:pt x="969" y="146"/>
                    <a:pt x="903" y="205"/>
                  </a:cubicBezTo>
                  <a:cubicBezTo>
                    <a:pt x="810" y="288"/>
                    <a:pt x="721" y="373"/>
                    <a:pt x="635" y="464"/>
                  </a:cubicBezTo>
                  <a:lnTo>
                    <a:pt x="640" y="451"/>
                  </a:lnTo>
                  <a:cubicBezTo>
                    <a:pt x="668" y="362"/>
                    <a:pt x="619" y="266"/>
                    <a:pt x="530" y="237"/>
                  </a:cubicBezTo>
                  <a:lnTo>
                    <a:pt x="526" y="236"/>
                  </a:lnTo>
                  <a:cubicBezTo>
                    <a:pt x="509" y="230"/>
                    <a:pt x="492" y="228"/>
                    <a:pt x="475" y="228"/>
                  </a:cubicBezTo>
                  <a:cubicBezTo>
                    <a:pt x="402" y="228"/>
                    <a:pt x="333" y="275"/>
                    <a:pt x="310" y="350"/>
                  </a:cubicBezTo>
                  <a:lnTo>
                    <a:pt x="26" y="1271"/>
                  </a:lnTo>
                  <a:cubicBezTo>
                    <a:pt x="1" y="1355"/>
                    <a:pt x="40" y="1443"/>
                    <a:pt x="119" y="1478"/>
                  </a:cubicBezTo>
                  <a:cubicBezTo>
                    <a:pt x="125" y="1481"/>
                    <a:pt x="130" y="1484"/>
                    <a:pt x="137" y="1485"/>
                  </a:cubicBezTo>
                  <a:cubicBezTo>
                    <a:pt x="155" y="1491"/>
                    <a:pt x="173" y="1494"/>
                    <a:pt x="190" y="1494"/>
                  </a:cubicBezTo>
                  <a:cubicBezTo>
                    <a:pt x="249" y="1494"/>
                    <a:pt x="305" y="1464"/>
                    <a:pt x="337" y="1412"/>
                  </a:cubicBezTo>
                  <a:cubicBezTo>
                    <a:pt x="555" y="1059"/>
                    <a:pt x="823" y="738"/>
                    <a:pt x="1132" y="461"/>
                  </a:cubicBezTo>
                  <a:cubicBezTo>
                    <a:pt x="1220" y="383"/>
                    <a:pt x="1287" y="344"/>
                    <a:pt x="1332" y="344"/>
                  </a:cubicBezTo>
                  <a:cubicBezTo>
                    <a:pt x="1337" y="344"/>
                    <a:pt x="1342" y="344"/>
                    <a:pt x="1346" y="345"/>
                  </a:cubicBezTo>
                  <a:cubicBezTo>
                    <a:pt x="1446" y="375"/>
                    <a:pt x="1459" y="648"/>
                    <a:pt x="1462" y="752"/>
                  </a:cubicBezTo>
                  <a:cubicBezTo>
                    <a:pt x="1473" y="1067"/>
                    <a:pt x="1546" y="1378"/>
                    <a:pt x="1678" y="1664"/>
                  </a:cubicBezTo>
                  <a:cubicBezTo>
                    <a:pt x="1708" y="1728"/>
                    <a:pt x="1770" y="1764"/>
                    <a:pt x="1835" y="1764"/>
                  </a:cubicBezTo>
                  <a:cubicBezTo>
                    <a:pt x="1859" y="1764"/>
                    <a:pt x="1884" y="1759"/>
                    <a:pt x="1908" y="1749"/>
                  </a:cubicBezTo>
                  <a:cubicBezTo>
                    <a:pt x="1994" y="1708"/>
                    <a:pt x="2032" y="1606"/>
                    <a:pt x="1991" y="1521"/>
                  </a:cubicBezTo>
                  <a:cubicBezTo>
                    <a:pt x="1878" y="1276"/>
                    <a:pt x="1815" y="1010"/>
                    <a:pt x="1805" y="741"/>
                  </a:cubicBezTo>
                  <a:cubicBezTo>
                    <a:pt x="1798" y="530"/>
                    <a:pt x="1788" y="93"/>
                    <a:pt x="1422" y="10"/>
                  </a:cubicBezTo>
                  <a:cubicBezTo>
                    <a:pt x="1391" y="3"/>
                    <a:pt x="1361" y="0"/>
                    <a:pt x="1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6"/>
            <p:cNvSpPr/>
            <p:nvPr/>
          </p:nvSpPr>
          <p:spPr>
            <a:xfrm>
              <a:off x="7878400" y="1553525"/>
              <a:ext cx="30275" cy="70025"/>
            </a:xfrm>
            <a:custGeom>
              <a:avLst/>
              <a:gdLst/>
              <a:ahLst/>
              <a:cxnLst/>
              <a:rect l="l" t="t" r="r" b="b"/>
              <a:pathLst>
                <a:path w="1211" h="2801" extrusionOk="0">
                  <a:moveTo>
                    <a:pt x="914" y="1"/>
                  </a:moveTo>
                  <a:cubicBezTo>
                    <a:pt x="852" y="1"/>
                    <a:pt x="789" y="14"/>
                    <a:pt x="731" y="40"/>
                  </a:cubicBezTo>
                  <a:cubicBezTo>
                    <a:pt x="453" y="164"/>
                    <a:pt x="304" y="528"/>
                    <a:pt x="265" y="637"/>
                  </a:cubicBezTo>
                  <a:cubicBezTo>
                    <a:pt x="141" y="983"/>
                    <a:pt x="0" y="1376"/>
                    <a:pt x="28" y="1788"/>
                  </a:cubicBezTo>
                  <a:cubicBezTo>
                    <a:pt x="53" y="2172"/>
                    <a:pt x="279" y="2637"/>
                    <a:pt x="712" y="2780"/>
                  </a:cubicBezTo>
                  <a:cubicBezTo>
                    <a:pt x="728" y="2786"/>
                    <a:pt x="743" y="2790"/>
                    <a:pt x="759" y="2794"/>
                  </a:cubicBezTo>
                  <a:cubicBezTo>
                    <a:pt x="774" y="2799"/>
                    <a:pt x="789" y="2801"/>
                    <a:pt x="804" y="2801"/>
                  </a:cubicBezTo>
                  <a:cubicBezTo>
                    <a:pt x="879" y="2801"/>
                    <a:pt x="949" y="2750"/>
                    <a:pt x="970" y="2673"/>
                  </a:cubicBezTo>
                  <a:cubicBezTo>
                    <a:pt x="994" y="2582"/>
                    <a:pt x="940" y="2482"/>
                    <a:pt x="849" y="2462"/>
                  </a:cubicBezTo>
                  <a:cubicBezTo>
                    <a:pt x="567" y="2376"/>
                    <a:pt x="391" y="2053"/>
                    <a:pt x="372" y="1764"/>
                  </a:cubicBezTo>
                  <a:cubicBezTo>
                    <a:pt x="348" y="1425"/>
                    <a:pt x="470" y="1083"/>
                    <a:pt x="588" y="752"/>
                  </a:cubicBezTo>
                  <a:cubicBezTo>
                    <a:pt x="657" y="562"/>
                    <a:pt x="773" y="397"/>
                    <a:pt x="870" y="355"/>
                  </a:cubicBezTo>
                  <a:cubicBezTo>
                    <a:pt x="884" y="348"/>
                    <a:pt x="900" y="344"/>
                    <a:pt x="915" y="344"/>
                  </a:cubicBezTo>
                  <a:cubicBezTo>
                    <a:pt x="929" y="344"/>
                    <a:pt x="943" y="347"/>
                    <a:pt x="956" y="354"/>
                  </a:cubicBezTo>
                  <a:cubicBezTo>
                    <a:pt x="976" y="361"/>
                    <a:pt x="996" y="365"/>
                    <a:pt x="1016" y="365"/>
                  </a:cubicBezTo>
                  <a:cubicBezTo>
                    <a:pt x="1084" y="365"/>
                    <a:pt x="1148" y="324"/>
                    <a:pt x="1175" y="258"/>
                  </a:cubicBezTo>
                  <a:cubicBezTo>
                    <a:pt x="1211" y="172"/>
                    <a:pt x="1173" y="74"/>
                    <a:pt x="1088" y="36"/>
                  </a:cubicBezTo>
                  <a:cubicBezTo>
                    <a:pt x="1032" y="12"/>
                    <a:pt x="973" y="1"/>
                    <a:pt x="9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6"/>
            <p:cNvSpPr/>
            <p:nvPr/>
          </p:nvSpPr>
          <p:spPr>
            <a:xfrm>
              <a:off x="7909950" y="1573275"/>
              <a:ext cx="34450" cy="57975"/>
            </a:xfrm>
            <a:custGeom>
              <a:avLst/>
              <a:gdLst/>
              <a:ahLst/>
              <a:cxnLst/>
              <a:rect l="l" t="t" r="r" b="b"/>
              <a:pathLst>
                <a:path w="1378" h="2319" extrusionOk="0">
                  <a:moveTo>
                    <a:pt x="1181" y="1"/>
                  </a:moveTo>
                  <a:cubicBezTo>
                    <a:pt x="1120" y="1"/>
                    <a:pt x="1061" y="33"/>
                    <a:pt x="1030" y="90"/>
                  </a:cubicBezTo>
                  <a:lnTo>
                    <a:pt x="642" y="802"/>
                  </a:lnTo>
                  <a:cubicBezTo>
                    <a:pt x="534" y="617"/>
                    <a:pt x="438" y="422"/>
                    <a:pt x="360" y="221"/>
                  </a:cubicBezTo>
                  <a:cubicBezTo>
                    <a:pt x="334" y="151"/>
                    <a:pt x="268" y="108"/>
                    <a:pt x="197" y="108"/>
                  </a:cubicBezTo>
                  <a:cubicBezTo>
                    <a:pt x="176" y="108"/>
                    <a:pt x="155" y="112"/>
                    <a:pt x="134" y="120"/>
                  </a:cubicBezTo>
                  <a:cubicBezTo>
                    <a:pt x="44" y="155"/>
                    <a:pt x="1" y="256"/>
                    <a:pt x="39" y="346"/>
                  </a:cubicBezTo>
                  <a:cubicBezTo>
                    <a:pt x="148" y="628"/>
                    <a:pt x="288" y="900"/>
                    <a:pt x="452" y="1154"/>
                  </a:cubicBezTo>
                  <a:lnTo>
                    <a:pt x="155" y="1702"/>
                  </a:lnTo>
                  <a:cubicBezTo>
                    <a:pt x="112" y="1781"/>
                    <a:pt x="32" y="1928"/>
                    <a:pt x="74" y="2089"/>
                  </a:cubicBezTo>
                  <a:cubicBezTo>
                    <a:pt x="103" y="2190"/>
                    <a:pt x="181" y="2270"/>
                    <a:pt x="282" y="2303"/>
                  </a:cubicBezTo>
                  <a:cubicBezTo>
                    <a:pt x="296" y="2307"/>
                    <a:pt x="313" y="2311"/>
                    <a:pt x="329" y="2314"/>
                  </a:cubicBezTo>
                  <a:cubicBezTo>
                    <a:pt x="345" y="2317"/>
                    <a:pt x="362" y="2319"/>
                    <a:pt x="378" y="2319"/>
                  </a:cubicBezTo>
                  <a:cubicBezTo>
                    <a:pt x="463" y="2319"/>
                    <a:pt x="544" y="2278"/>
                    <a:pt x="593" y="2207"/>
                  </a:cubicBezTo>
                  <a:cubicBezTo>
                    <a:pt x="647" y="2128"/>
                    <a:pt x="626" y="2021"/>
                    <a:pt x="547" y="1969"/>
                  </a:cubicBezTo>
                  <a:cubicBezTo>
                    <a:pt x="519" y="1949"/>
                    <a:pt x="486" y="1938"/>
                    <a:pt x="451" y="1938"/>
                  </a:cubicBezTo>
                  <a:cubicBezTo>
                    <a:pt x="441" y="1938"/>
                    <a:pt x="431" y="1939"/>
                    <a:pt x="420" y="1941"/>
                  </a:cubicBezTo>
                  <a:cubicBezTo>
                    <a:pt x="431" y="1916"/>
                    <a:pt x="444" y="1890"/>
                    <a:pt x="458" y="1865"/>
                  </a:cubicBezTo>
                  <a:lnTo>
                    <a:pt x="672" y="1470"/>
                  </a:lnTo>
                  <a:cubicBezTo>
                    <a:pt x="752" y="1572"/>
                    <a:pt x="835" y="1674"/>
                    <a:pt x="924" y="1771"/>
                  </a:cubicBezTo>
                  <a:cubicBezTo>
                    <a:pt x="957" y="1808"/>
                    <a:pt x="1004" y="1827"/>
                    <a:pt x="1050" y="1827"/>
                  </a:cubicBezTo>
                  <a:cubicBezTo>
                    <a:pt x="1091" y="1827"/>
                    <a:pt x="1133" y="1812"/>
                    <a:pt x="1166" y="1782"/>
                  </a:cubicBezTo>
                  <a:cubicBezTo>
                    <a:pt x="1236" y="1717"/>
                    <a:pt x="1242" y="1609"/>
                    <a:pt x="1177" y="1539"/>
                  </a:cubicBezTo>
                  <a:cubicBezTo>
                    <a:pt x="1062" y="1410"/>
                    <a:pt x="955" y="1274"/>
                    <a:pt x="855" y="1133"/>
                  </a:cubicBezTo>
                  <a:lnTo>
                    <a:pt x="1332" y="255"/>
                  </a:lnTo>
                  <a:cubicBezTo>
                    <a:pt x="1377" y="172"/>
                    <a:pt x="1346" y="68"/>
                    <a:pt x="1263" y="21"/>
                  </a:cubicBezTo>
                  <a:cubicBezTo>
                    <a:pt x="1237" y="7"/>
                    <a:pt x="1209" y="1"/>
                    <a:pt x="1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6"/>
            <p:cNvSpPr/>
            <p:nvPr/>
          </p:nvSpPr>
          <p:spPr>
            <a:xfrm>
              <a:off x="7948475" y="1582050"/>
              <a:ext cx="30625" cy="43400"/>
            </a:xfrm>
            <a:custGeom>
              <a:avLst/>
              <a:gdLst/>
              <a:ahLst/>
              <a:cxnLst/>
              <a:rect l="l" t="t" r="r" b="b"/>
              <a:pathLst>
                <a:path w="1225" h="1736" extrusionOk="0">
                  <a:moveTo>
                    <a:pt x="704" y="1"/>
                  </a:moveTo>
                  <a:cubicBezTo>
                    <a:pt x="619" y="1"/>
                    <a:pt x="544" y="62"/>
                    <a:pt x="532" y="147"/>
                  </a:cubicBezTo>
                  <a:lnTo>
                    <a:pt x="479" y="495"/>
                  </a:lnTo>
                  <a:cubicBezTo>
                    <a:pt x="416" y="474"/>
                    <a:pt x="356" y="442"/>
                    <a:pt x="302" y="401"/>
                  </a:cubicBezTo>
                  <a:cubicBezTo>
                    <a:pt x="270" y="375"/>
                    <a:pt x="232" y="362"/>
                    <a:pt x="194" y="362"/>
                  </a:cubicBezTo>
                  <a:cubicBezTo>
                    <a:pt x="144" y="362"/>
                    <a:pt x="94" y="385"/>
                    <a:pt x="60" y="427"/>
                  </a:cubicBezTo>
                  <a:cubicBezTo>
                    <a:pt x="1" y="501"/>
                    <a:pt x="12" y="609"/>
                    <a:pt x="87" y="668"/>
                  </a:cubicBezTo>
                  <a:cubicBezTo>
                    <a:pt x="175" y="739"/>
                    <a:pt x="275" y="793"/>
                    <a:pt x="384" y="829"/>
                  </a:cubicBezTo>
                  <a:cubicBezTo>
                    <a:pt x="398" y="834"/>
                    <a:pt x="413" y="836"/>
                    <a:pt x="429" y="840"/>
                  </a:cubicBezTo>
                  <a:lnTo>
                    <a:pt x="326" y="1538"/>
                  </a:lnTo>
                  <a:cubicBezTo>
                    <a:pt x="313" y="1621"/>
                    <a:pt x="363" y="1700"/>
                    <a:pt x="441" y="1727"/>
                  </a:cubicBezTo>
                  <a:cubicBezTo>
                    <a:pt x="451" y="1729"/>
                    <a:pt x="461" y="1732"/>
                    <a:pt x="471" y="1734"/>
                  </a:cubicBezTo>
                  <a:cubicBezTo>
                    <a:pt x="480" y="1735"/>
                    <a:pt x="488" y="1736"/>
                    <a:pt x="496" y="1736"/>
                  </a:cubicBezTo>
                  <a:cubicBezTo>
                    <a:pt x="580" y="1736"/>
                    <a:pt x="654" y="1674"/>
                    <a:pt x="665" y="1589"/>
                  </a:cubicBezTo>
                  <a:lnTo>
                    <a:pt x="771" y="878"/>
                  </a:lnTo>
                  <a:cubicBezTo>
                    <a:pt x="885" y="871"/>
                    <a:pt x="996" y="846"/>
                    <a:pt x="1100" y="800"/>
                  </a:cubicBezTo>
                  <a:cubicBezTo>
                    <a:pt x="1186" y="761"/>
                    <a:pt x="1224" y="661"/>
                    <a:pt x="1186" y="575"/>
                  </a:cubicBezTo>
                  <a:cubicBezTo>
                    <a:pt x="1158" y="511"/>
                    <a:pt x="1095" y="473"/>
                    <a:pt x="1028" y="473"/>
                  </a:cubicBezTo>
                  <a:cubicBezTo>
                    <a:pt x="1006" y="473"/>
                    <a:pt x="983" y="477"/>
                    <a:pt x="961" y="487"/>
                  </a:cubicBezTo>
                  <a:cubicBezTo>
                    <a:pt x="917" y="503"/>
                    <a:pt x="871" y="518"/>
                    <a:pt x="824" y="525"/>
                  </a:cubicBezTo>
                  <a:lnTo>
                    <a:pt x="872" y="198"/>
                  </a:lnTo>
                  <a:cubicBezTo>
                    <a:pt x="888" y="104"/>
                    <a:pt x="821" y="16"/>
                    <a:pt x="727" y="2"/>
                  </a:cubicBezTo>
                  <a:cubicBezTo>
                    <a:pt x="719" y="1"/>
                    <a:pt x="711" y="1"/>
                    <a:pt x="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6"/>
            <p:cNvSpPr/>
            <p:nvPr/>
          </p:nvSpPr>
          <p:spPr>
            <a:xfrm>
              <a:off x="7981150" y="1578325"/>
              <a:ext cx="18175" cy="55900"/>
            </a:xfrm>
            <a:custGeom>
              <a:avLst/>
              <a:gdLst/>
              <a:ahLst/>
              <a:cxnLst/>
              <a:rect l="l" t="t" r="r" b="b"/>
              <a:pathLst>
                <a:path w="727" h="2236" extrusionOk="0">
                  <a:moveTo>
                    <a:pt x="554" y="1"/>
                  </a:moveTo>
                  <a:cubicBezTo>
                    <a:pt x="489" y="1"/>
                    <a:pt x="428" y="38"/>
                    <a:pt x="398" y="99"/>
                  </a:cubicBezTo>
                  <a:cubicBezTo>
                    <a:pt x="208" y="499"/>
                    <a:pt x="80" y="924"/>
                    <a:pt x="18" y="1363"/>
                  </a:cubicBezTo>
                  <a:cubicBezTo>
                    <a:pt x="0" y="1481"/>
                    <a:pt x="94" y="1561"/>
                    <a:pt x="190" y="1561"/>
                  </a:cubicBezTo>
                  <a:cubicBezTo>
                    <a:pt x="242" y="1561"/>
                    <a:pt x="294" y="1538"/>
                    <a:pt x="329" y="1486"/>
                  </a:cubicBezTo>
                  <a:lnTo>
                    <a:pt x="329" y="1486"/>
                  </a:lnTo>
                  <a:cubicBezTo>
                    <a:pt x="318" y="1674"/>
                    <a:pt x="304" y="1862"/>
                    <a:pt x="289" y="2049"/>
                  </a:cubicBezTo>
                  <a:cubicBezTo>
                    <a:pt x="283" y="2128"/>
                    <a:pt x="331" y="2201"/>
                    <a:pt x="407" y="2226"/>
                  </a:cubicBezTo>
                  <a:cubicBezTo>
                    <a:pt x="420" y="2230"/>
                    <a:pt x="434" y="2233"/>
                    <a:pt x="448" y="2235"/>
                  </a:cubicBezTo>
                  <a:cubicBezTo>
                    <a:pt x="453" y="2235"/>
                    <a:pt x="458" y="2235"/>
                    <a:pt x="463" y="2235"/>
                  </a:cubicBezTo>
                  <a:cubicBezTo>
                    <a:pt x="551" y="2235"/>
                    <a:pt x="625" y="2166"/>
                    <a:pt x="632" y="2077"/>
                  </a:cubicBezTo>
                  <a:cubicBezTo>
                    <a:pt x="686" y="1446"/>
                    <a:pt x="717" y="807"/>
                    <a:pt x="726" y="177"/>
                  </a:cubicBezTo>
                  <a:cubicBezTo>
                    <a:pt x="726" y="95"/>
                    <a:pt x="671" y="25"/>
                    <a:pt x="593" y="5"/>
                  </a:cubicBezTo>
                  <a:cubicBezTo>
                    <a:pt x="580" y="2"/>
                    <a:pt x="567" y="1"/>
                    <a:pt x="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6"/>
            <p:cNvSpPr/>
            <p:nvPr/>
          </p:nvSpPr>
          <p:spPr>
            <a:xfrm>
              <a:off x="7988025" y="1557025"/>
              <a:ext cx="40550" cy="95650"/>
            </a:xfrm>
            <a:custGeom>
              <a:avLst/>
              <a:gdLst/>
              <a:ahLst/>
              <a:cxnLst/>
              <a:rect l="l" t="t" r="r" b="b"/>
              <a:pathLst>
                <a:path w="1622" h="3826" extrusionOk="0">
                  <a:moveTo>
                    <a:pt x="1002" y="1"/>
                  </a:moveTo>
                  <a:cubicBezTo>
                    <a:pt x="982" y="1"/>
                    <a:pt x="962" y="4"/>
                    <a:pt x="943" y="11"/>
                  </a:cubicBezTo>
                  <a:cubicBezTo>
                    <a:pt x="854" y="45"/>
                    <a:pt x="807" y="143"/>
                    <a:pt x="841" y="232"/>
                  </a:cubicBezTo>
                  <a:cubicBezTo>
                    <a:pt x="1252" y="1351"/>
                    <a:pt x="936" y="2707"/>
                    <a:pt x="71" y="3529"/>
                  </a:cubicBezTo>
                  <a:cubicBezTo>
                    <a:pt x="2" y="3593"/>
                    <a:pt x="1" y="3703"/>
                    <a:pt x="66" y="3772"/>
                  </a:cubicBezTo>
                  <a:cubicBezTo>
                    <a:pt x="85" y="3792"/>
                    <a:pt x="109" y="3807"/>
                    <a:pt x="136" y="3816"/>
                  </a:cubicBezTo>
                  <a:cubicBezTo>
                    <a:pt x="154" y="3822"/>
                    <a:pt x="173" y="3825"/>
                    <a:pt x="191" y="3825"/>
                  </a:cubicBezTo>
                  <a:cubicBezTo>
                    <a:pt x="234" y="3825"/>
                    <a:pt x="277" y="3808"/>
                    <a:pt x="309" y="3778"/>
                  </a:cubicBezTo>
                  <a:cubicBezTo>
                    <a:pt x="1269" y="2864"/>
                    <a:pt x="1621" y="1358"/>
                    <a:pt x="1164" y="114"/>
                  </a:cubicBezTo>
                  <a:cubicBezTo>
                    <a:pt x="1138" y="43"/>
                    <a:pt x="1073" y="1"/>
                    <a:pt x="10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6"/>
            <p:cNvSpPr/>
            <p:nvPr/>
          </p:nvSpPr>
          <p:spPr>
            <a:xfrm>
              <a:off x="7769550" y="1633525"/>
              <a:ext cx="248350" cy="32375"/>
            </a:xfrm>
            <a:custGeom>
              <a:avLst/>
              <a:gdLst/>
              <a:ahLst/>
              <a:cxnLst/>
              <a:rect l="l" t="t" r="r" b="b"/>
              <a:pathLst>
                <a:path w="9934" h="1295" extrusionOk="0">
                  <a:moveTo>
                    <a:pt x="188" y="1"/>
                  </a:moveTo>
                  <a:cubicBezTo>
                    <a:pt x="111" y="1"/>
                    <a:pt x="43" y="53"/>
                    <a:pt x="23" y="129"/>
                  </a:cubicBezTo>
                  <a:cubicBezTo>
                    <a:pt x="0" y="217"/>
                    <a:pt x="48" y="307"/>
                    <a:pt x="134" y="336"/>
                  </a:cubicBezTo>
                  <a:cubicBezTo>
                    <a:pt x="141" y="338"/>
                    <a:pt x="150" y="340"/>
                    <a:pt x="157" y="342"/>
                  </a:cubicBezTo>
                  <a:cubicBezTo>
                    <a:pt x="3324" y="936"/>
                    <a:pt x="6537" y="1255"/>
                    <a:pt x="9759" y="1295"/>
                  </a:cubicBezTo>
                  <a:cubicBezTo>
                    <a:pt x="9853" y="1295"/>
                    <a:pt x="9932" y="1219"/>
                    <a:pt x="9934" y="1124"/>
                  </a:cubicBezTo>
                  <a:cubicBezTo>
                    <a:pt x="9934" y="1029"/>
                    <a:pt x="9858" y="951"/>
                    <a:pt x="9763" y="950"/>
                  </a:cubicBezTo>
                  <a:cubicBezTo>
                    <a:pt x="6561" y="910"/>
                    <a:pt x="3367" y="594"/>
                    <a:pt x="220" y="4"/>
                  </a:cubicBezTo>
                  <a:cubicBezTo>
                    <a:pt x="209" y="2"/>
                    <a:pt x="198"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6"/>
            <p:cNvSpPr/>
            <p:nvPr/>
          </p:nvSpPr>
          <p:spPr>
            <a:xfrm>
              <a:off x="7727875" y="1514125"/>
              <a:ext cx="285350" cy="97550"/>
            </a:xfrm>
            <a:custGeom>
              <a:avLst/>
              <a:gdLst/>
              <a:ahLst/>
              <a:cxnLst/>
              <a:rect l="l" t="t" r="r" b="b"/>
              <a:pathLst>
                <a:path w="11414" h="3902" extrusionOk="0">
                  <a:moveTo>
                    <a:pt x="2881" y="0"/>
                  </a:moveTo>
                  <a:cubicBezTo>
                    <a:pt x="2811" y="0"/>
                    <a:pt x="2741" y="38"/>
                    <a:pt x="2715" y="108"/>
                  </a:cubicBezTo>
                  <a:cubicBezTo>
                    <a:pt x="2339" y="1095"/>
                    <a:pt x="1964" y="2085"/>
                    <a:pt x="1596" y="3074"/>
                  </a:cubicBezTo>
                  <a:cubicBezTo>
                    <a:pt x="1544" y="2884"/>
                    <a:pt x="1468" y="2695"/>
                    <a:pt x="1347" y="2529"/>
                  </a:cubicBezTo>
                  <a:cubicBezTo>
                    <a:pt x="1160" y="2272"/>
                    <a:pt x="836" y="2082"/>
                    <a:pt x="513" y="2082"/>
                  </a:cubicBezTo>
                  <a:cubicBezTo>
                    <a:pt x="372" y="2082"/>
                    <a:pt x="231" y="2118"/>
                    <a:pt x="102" y="2201"/>
                  </a:cubicBezTo>
                  <a:cubicBezTo>
                    <a:pt x="23" y="2253"/>
                    <a:pt x="1" y="2359"/>
                    <a:pt x="52" y="2438"/>
                  </a:cubicBezTo>
                  <a:cubicBezTo>
                    <a:pt x="84" y="2489"/>
                    <a:pt x="140" y="2517"/>
                    <a:pt x="197" y="2517"/>
                  </a:cubicBezTo>
                  <a:cubicBezTo>
                    <a:pt x="228" y="2517"/>
                    <a:pt x="260" y="2509"/>
                    <a:pt x="288" y="2491"/>
                  </a:cubicBezTo>
                  <a:cubicBezTo>
                    <a:pt x="356" y="2447"/>
                    <a:pt x="433" y="2428"/>
                    <a:pt x="513" y="2428"/>
                  </a:cubicBezTo>
                  <a:cubicBezTo>
                    <a:pt x="719" y="2428"/>
                    <a:pt x="943" y="2558"/>
                    <a:pt x="1068" y="2731"/>
                  </a:cubicBezTo>
                  <a:cubicBezTo>
                    <a:pt x="1275" y="3016"/>
                    <a:pt x="1321" y="3406"/>
                    <a:pt x="1363" y="3750"/>
                  </a:cubicBezTo>
                  <a:cubicBezTo>
                    <a:pt x="1372" y="3816"/>
                    <a:pt x="1417" y="3872"/>
                    <a:pt x="1480" y="3893"/>
                  </a:cubicBezTo>
                  <a:cubicBezTo>
                    <a:pt x="1492" y="3897"/>
                    <a:pt x="1503" y="3899"/>
                    <a:pt x="1515" y="3900"/>
                  </a:cubicBezTo>
                  <a:cubicBezTo>
                    <a:pt x="1522" y="3901"/>
                    <a:pt x="1530" y="3902"/>
                    <a:pt x="1536" y="3902"/>
                  </a:cubicBezTo>
                  <a:cubicBezTo>
                    <a:pt x="1607" y="3902"/>
                    <a:pt x="1671" y="3857"/>
                    <a:pt x="1696" y="3791"/>
                  </a:cubicBezTo>
                  <a:cubicBezTo>
                    <a:pt x="2118" y="2657"/>
                    <a:pt x="2543" y="1527"/>
                    <a:pt x="2974" y="400"/>
                  </a:cubicBezTo>
                  <a:cubicBezTo>
                    <a:pt x="5706" y="774"/>
                    <a:pt x="8480" y="1094"/>
                    <a:pt x="11216" y="1351"/>
                  </a:cubicBezTo>
                  <a:cubicBezTo>
                    <a:pt x="11222" y="1352"/>
                    <a:pt x="11227" y="1352"/>
                    <a:pt x="11232" y="1352"/>
                  </a:cubicBezTo>
                  <a:cubicBezTo>
                    <a:pt x="11321" y="1352"/>
                    <a:pt x="11396" y="1285"/>
                    <a:pt x="11405" y="1196"/>
                  </a:cubicBezTo>
                  <a:cubicBezTo>
                    <a:pt x="11413" y="1101"/>
                    <a:pt x="11344" y="1018"/>
                    <a:pt x="11249" y="1008"/>
                  </a:cubicBezTo>
                  <a:cubicBezTo>
                    <a:pt x="8511" y="752"/>
                    <a:pt x="5737" y="431"/>
                    <a:pt x="3003" y="56"/>
                  </a:cubicBezTo>
                  <a:cubicBezTo>
                    <a:pt x="2985" y="35"/>
                    <a:pt x="2962" y="18"/>
                    <a:pt x="2937" y="8"/>
                  </a:cubicBezTo>
                  <a:cubicBezTo>
                    <a:pt x="2919" y="3"/>
                    <a:pt x="2900" y="0"/>
                    <a:pt x="2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6"/>
            <p:cNvSpPr/>
            <p:nvPr/>
          </p:nvSpPr>
          <p:spPr>
            <a:xfrm>
              <a:off x="7719200" y="1679525"/>
              <a:ext cx="130850" cy="103800"/>
            </a:xfrm>
            <a:custGeom>
              <a:avLst/>
              <a:gdLst/>
              <a:ahLst/>
              <a:cxnLst/>
              <a:rect l="l" t="t" r="r" b="b"/>
              <a:pathLst>
                <a:path w="5234" h="4152" extrusionOk="0">
                  <a:moveTo>
                    <a:pt x="3600" y="1"/>
                  </a:moveTo>
                  <a:cubicBezTo>
                    <a:pt x="2684" y="1"/>
                    <a:pt x="1771" y="104"/>
                    <a:pt x="876" y="309"/>
                  </a:cubicBezTo>
                  <a:cubicBezTo>
                    <a:pt x="760" y="336"/>
                    <a:pt x="705" y="467"/>
                    <a:pt x="767" y="568"/>
                  </a:cubicBezTo>
                  <a:cubicBezTo>
                    <a:pt x="1040" y="1007"/>
                    <a:pt x="1526" y="1204"/>
                    <a:pt x="1996" y="1394"/>
                  </a:cubicBezTo>
                  <a:cubicBezTo>
                    <a:pt x="2400" y="1558"/>
                    <a:pt x="2784" y="1714"/>
                    <a:pt x="2990" y="2008"/>
                  </a:cubicBezTo>
                  <a:lnTo>
                    <a:pt x="693" y="2829"/>
                  </a:lnTo>
                  <a:cubicBezTo>
                    <a:pt x="403" y="2933"/>
                    <a:pt x="64" y="3096"/>
                    <a:pt x="13" y="3445"/>
                  </a:cubicBezTo>
                  <a:cubicBezTo>
                    <a:pt x="0" y="3528"/>
                    <a:pt x="50" y="3607"/>
                    <a:pt x="128" y="3634"/>
                  </a:cubicBezTo>
                  <a:lnTo>
                    <a:pt x="135" y="3635"/>
                  </a:lnTo>
                  <a:cubicBezTo>
                    <a:pt x="1257" y="3955"/>
                    <a:pt x="2414" y="4128"/>
                    <a:pt x="3581" y="4152"/>
                  </a:cubicBezTo>
                  <a:cubicBezTo>
                    <a:pt x="3582" y="4152"/>
                    <a:pt x="3583" y="4152"/>
                    <a:pt x="3584" y="4152"/>
                  </a:cubicBezTo>
                  <a:cubicBezTo>
                    <a:pt x="3677" y="4152"/>
                    <a:pt x="3754" y="4076"/>
                    <a:pt x="3756" y="3983"/>
                  </a:cubicBezTo>
                  <a:cubicBezTo>
                    <a:pt x="3758" y="3887"/>
                    <a:pt x="3682" y="3808"/>
                    <a:pt x="3587" y="3807"/>
                  </a:cubicBezTo>
                  <a:cubicBezTo>
                    <a:pt x="2520" y="3786"/>
                    <a:pt x="1458" y="3635"/>
                    <a:pt x="427" y="3358"/>
                  </a:cubicBezTo>
                  <a:cubicBezTo>
                    <a:pt x="520" y="3265"/>
                    <a:pt x="679" y="3199"/>
                    <a:pt x="808" y="3152"/>
                  </a:cubicBezTo>
                  <a:lnTo>
                    <a:pt x="3294" y="2264"/>
                  </a:lnTo>
                  <a:cubicBezTo>
                    <a:pt x="3339" y="2249"/>
                    <a:pt x="3374" y="2215"/>
                    <a:pt x="3394" y="2173"/>
                  </a:cubicBezTo>
                  <a:cubicBezTo>
                    <a:pt x="3414" y="2129"/>
                    <a:pt x="3414" y="2080"/>
                    <a:pt x="3395" y="2036"/>
                  </a:cubicBezTo>
                  <a:cubicBezTo>
                    <a:pt x="3176" y="1500"/>
                    <a:pt x="2641" y="1285"/>
                    <a:pt x="2126" y="1075"/>
                  </a:cubicBezTo>
                  <a:cubicBezTo>
                    <a:pt x="1781" y="936"/>
                    <a:pt x="1453" y="803"/>
                    <a:pt x="1223" y="586"/>
                  </a:cubicBezTo>
                  <a:cubicBezTo>
                    <a:pt x="2006" y="426"/>
                    <a:pt x="2801" y="346"/>
                    <a:pt x="3597" y="346"/>
                  </a:cubicBezTo>
                  <a:cubicBezTo>
                    <a:pt x="4077" y="346"/>
                    <a:pt x="4557" y="375"/>
                    <a:pt x="5035" y="433"/>
                  </a:cubicBezTo>
                  <a:cubicBezTo>
                    <a:pt x="5040" y="433"/>
                    <a:pt x="5046" y="434"/>
                    <a:pt x="5051" y="434"/>
                  </a:cubicBezTo>
                  <a:cubicBezTo>
                    <a:pt x="5137" y="434"/>
                    <a:pt x="5212" y="370"/>
                    <a:pt x="5222" y="282"/>
                  </a:cubicBezTo>
                  <a:cubicBezTo>
                    <a:pt x="5234" y="190"/>
                    <a:pt x="5169" y="105"/>
                    <a:pt x="5076" y="91"/>
                  </a:cubicBezTo>
                  <a:cubicBezTo>
                    <a:pt x="4585" y="31"/>
                    <a:pt x="4092" y="1"/>
                    <a:pt x="36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6"/>
            <p:cNvSpPr/>
            <p:nvPr/>
          </p:nvSpPr>
          <p:spPr>
            <a:xfrm>
              <a:off x="7831050" y="1685500"/>
              <a:ext cx="52150" cy="115750"/>
            </a:xfrm>
            <a:custGeom>
              <a:avLst/>
              <a:gdLst/>
              <a:ahLst/>
              <a:cxnLst/>
              <a:rect l="l" t="t" r="r" b="b"/>
              <a:pathLst>
                <a:path w="2086" h="4630" extrusionOk="0">
                  <a:moveTo>
                    <a:pt x="1897" y="0"/>
                  </a:moveTo>
                  <a:cubicBezTo>
                    <a:pt x="1852" y="0"/>
                    <a:pt x="1807" y="18"/>
                    <a:pt x="1773" y="52"/>
                  </a:cubicBezTo>
                  <a:cubicBezTo>
                    <a:pt x="1193" y="644"/>
                    <a:pt x="537" y="1316"/>
                    <a:pt x="268" y="2190"/>
                  </a:cubicBezTo>
                  <a:cubicBezTo>
                    <a:pt x="1" y="3056"/>
                    <a:pt x="250" y="4200"/>
                    <a:pt x="1127" y="4614"/>
                  </a:cubicBezTo>
                  <a:cubicBezTo>
                    <a:pt x="1133" y="4617"/>
                    <a:pt x="1140" y="4619"/>
                    <a:pt x="1147" y="4621"/>
                  </a:cubicBezTo>
                  <a:cubicBezTo>
                    <a:pt x="1164" y="4627"/>
                    <a:pt x="1182" y="4629"/>
                    <a:pt x="1200" y="4629"/>
                  </a:cubicBezTo>
                  <a:cubicBezTo>
                    <a:pt x="1268" y="4629"/>
                    <a:pt x="1332" y="4588"/>
                    <a:pt x="1359" y="4521"/>
                  </a:cubicBezTo>
                  <a:cubicBezTo>
                    <a:pt x="1393" y="4438"/>
                    <a:pt x="1355" y="4342"/>
                    <a:pt x="1273" y="4303"/>
                  </a:cubicBezTo>
                  <a:cubicBezTo>
                    <a:pt x="575" y="3972"/>
                    <a:pt x="378" y="3002"/>
                    <a:pt x="596" y="2291"/>
                  </a:cubicBezTo>
                  <a:cubicBezTo>
                    <a:pt x="841" y="1497"/>
                    <a:pt x="1468" y="857"/>
                    <a:pt x="2019" y="293"/>
                  </a:cubicBezTo>
                  <a:cubicBezTo>
                    <a:pt x="2085" y="225"/>
                    <a:pt x="2085" y="115"/>
                    <a:pt x="2016" y="49"/>
                  </a:cubicBezTo>
                  <a:cubicBezTo>
                    <a:pt x="1983" y="16"/>
                    <a:pt x="1940" y="0"/>
                    <a:pt x="1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6"/>
            <p:cNvSpPr/>
            <p:nvPr/>
          </p:nvSpPr>
          <p:spPr>
            <a:xfrm>
              <a:off x="7885675" y="1702025"/>
              <a:ext cx="65725" cy="101250"/>
            </a:xfrm>
            <a:custGeom>
              <a:avLst/>
              <a:gdLst/>
              <a:ahLst/>
              <a:cxnLst/>
              <a:rect l="l" t="t" r="r" b="b"/>
              <a:pathLst>
                <a:path w="2629" h="4050" extrusionOk="0">
                  <a:moveTo>
                    <a:pt x="1395" y="1794"/>
                  </a:moveTo>
                  <a:cubicBezTo>
                    <a:pt x="1307" y="2328"/>
                    <a:pt x="1198" y="2860"/>
                    <a:pt x="1067" y="3385"/>
                  </a:cubicBezTo>
                  <a:cubicBezTo>
                    <a:pt x="872" y="2901"/>
                    <a:pt x="791" y="2369"/>
                    <a:pt x="714" y="1815"/>
                  </a:cubicBezTo>
                  <a:lnTo>
                    <a:pt x="714" y="1815"/>
                  </a:lnTo>
                  <a:cubicBezTo>
                    <a:pt x="784" y="1818"/>
                    <a:pt x="854" y="1820"/>
                    <a:pt x="924" y="1820"/>
                  </a:cubicBezTo>
                  <a:cubicBezTo>
                    <a:pt x="1082" y="1820"/>
                    <a:pt x="1239" y="1811"/>
                    <a:pt x="1395" y="1794"/>
                  </a:cubicBezTo>
                  <a:close/>
                  <a:moveTo>
                    <a:pt x="1778" y="0"/>
                  </a:moveTo>
                  <a:cubicBezTo>
                    <a:pt x="1697" y="0"/>
                    <a:pt x="1615" y="55"/>
                    <a:pt x="1606" y="157"/>
                  </a:cubicBezTo>
                  <a:cubicBezTo>
                    <a:pt x="1594" y="306"/>
                    <a:pt x="1578" y="456"/>
                    <a:pt x="1563" y="606"/>
                  </a:cubicBezTo>
                  <a:cubicBezTo>
                    <a:pt x="1542" y="645"/>
                    <a:pt x="1536" y="690"/>
                    <a:pt x="1549" y="734"/>
                  </a:cubicBezTo>
                  <a:cubicBezTo>
                    <a:pt x="1521" y="970"/>
                    <a:pt x="1490" y="1208"/>
                    <a:pt x="1453" y="1444"/>
                  </a:cubicBezTo>
                  <a:cubicBezTo>
                    <a:pt x="1285" y="1467"/>
                    <a:pt x="1114" y="1479"/>
                    <a:pt x="944" y="1479"/>
                  </a:cubicBezTo>
                  <a:cubicBezTo>
                    <a:pt x="851" y="1479"/>
                    <a:pt x="759" y="1475"/>
                    <a:pt x="666" y="1468"/>
                  </a:cubicBezTo>
                  <a:cubicBezTo>
                    <a:pt x="631" y="1216"/>
                    <a:pt x="593" y="962"/>
                    <a:pt x="542" y="713"/>
                  </a:cubicBezTo>
                  <a:cubicBezTo>
                    <a:pt x="524" y="628"/>
                    <a:pt x="472" y="372"/>
                    <a:pt x="248" y="297"/>
                  </a:cubicBezTo>
                  <a:cubicBezTo>
                    <a:pt x="226" y="291"/>
                    <a:pt x="205" y="288"/>
                    <a:pt x="186" y="288"/>
                  </a:cubicBezTo>
                  <a:cubicBezTo>
                    <a:pt x="110" y="288"/>
                    <a:pt x="55" y="334"/>
                    <a:pt x="31" y="407"/>
                  </a:cubicBezTo>
                  <a:cubicBezTo>
                    <a:pt x="0" y="497"/>
                    <a:pt x="50" y="594"/>
                    <a:pt x="140" y="624"/>
                  </a:cubicBezTo>
                  <a:cubicBezTo>
                    <a:pt x="140" y="624"/>
                    <a:pt x="175" y="637"/>
                    <a:pt x="204" y="783"/>
                  </a:cubicBezTo>
                  <a:cubicBezTo>
                    <a:pt x="268" y="1090"/>
                    <a:pt x="311" y="1413"/>
                    <a:pt x="355" y="1726"/>
                  </a:cubicBezTo>
                  <a:cubicBezTo>
                    <a:pt x="458" y="2490"/>
                    <a:pt x="566" y="3281"/>
                    <a:pt x="969" y="3964"/>
                  </a:cubicBezTo>
                  <a:cubicBezTo>
                    <a:pt x="1003" y="4022"/>
                    <a:pt x="1060" y="4049"/>
                    <a:pt x="1116" y="4049"/>
                  </a:cubicBezTo>
                  <a:cubicBezTo>
                    <a:pt x="1188" y="4049"/>
                    <a:pt x="1260" y="4005"/>
                    <a:pt x="1283" y="3922"/>
                  </a:cubicBezTo>
                  <a:cubicBezTo>
                    <a:pt x="1478" y="3202"/>
                    <a:pt x="1636" y="2472"/>
                    <a:pt x="1753" y="1734"/>
                  </a:cubicBezTo>
                  <a:cubicBezTo>
                    <a:pt x="2008" y="1685"/>
                    <a:pt x="2258" y="1611"/>
                    <a:pt x="2499" y="1513"/>
                  </a:cubicBezTo>
                  <a:cubicBezTo>
                    <a:pt x="2586" y="1477"/>
                    <a:pt x="2628" y="1377"/>
                    <a:pt x="2592" y="1288"/>
                  </a:cubicBezTo>
                  <a:cubicBezTo>
                    <a:pt x="2564" y="1222"/>
                    <a:pt x="2500" y="1182"/>
                    <a:pt x="2433" y="1182"/>
                  </a:cubicBezTo>
                  <a:cubicBezTo>
                    <a:pt x="2411" y="1182"/>
                    <a:pt x="2388" y="1186"/>
                    <a:pt x="2366" y="1195"/>
                  </a:cubicBezTo>
                  <a:cubicBezTo>
                    <a:pt x="2186" y="1269"/>
                    <a:pt x="2001" y="1328"/>
                    <a:pt x="1810" y="1371"/>
                  </a:cubicBezTo>
                  <a:cubicBezTo>
                    <a:pt x="1841" y="1149"/>
                    <a:pt x="1872" y="926"/>
                    <a:pt x="1898" y="704"/>
                  </a:cubicBezTo>
                  <a:cubicBezTo>
                    <a:pt x="1979" y="523"/>
                    <a:pt x="1995" y="318"/>
                    <a:pt x="1943" y="127"/>
                  </a:cubicBezTo>
                  <a:cubicBezTo>
                    <a:pt x="1919" y="41"/>
                    <a:pt x="1849" y="0"/>
                    <a:pt x="17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6"/>
            <p:cNvSpPr/>
            <p:nvPr/>
          </p:nvSpPr>
          <p:spPr>
            <a:xfrm>
              <a:off x="7935925" y="1739150"/>
              <a:ext cx="39250" cy="57700"/>
            </a:xfrm>
            <a:custGeom>
              <a:avLst/>
              <a:gdLst/>
              <a:ahLst/>
              <a:cxnLst/>
              <a:rect l="l" t="t" r="r" b="b"/>
              <a:pathLst>
                <a:path w="1570" h="2308" extrusionOk="0">
                  <a:moveTo>
                    <a:pt x="883" y="0"/>
                  </a:moveTo>
                  <a:cubicBezTo>
                    <a:pt x="825" y="0"/>
                    <a:pt x="768" y="29"/>
                    <a:pt x="735" y="83"/>
                  </a:cubicBezTo>
                  <a:cubicBezTo>
                    <a:pt x="656" y="217"/>
                    <a:pt x="589" y="358"/>
                    <a:pt x="534" y="504"/>
                  </a:cubicBezTo>
                  <a:cubicBezTo>
                    <a:pt x="428" y="507"/>
                    <a:pt x="323" y="506"/>
                    <a:pt x="217" y="515"/>
                  </a:cubicBezTo>
                  <a:cubicBezTo>
                    <a:pt x="31" y="531"/>
                    <a:pt x="0" y="790"/>
                    <a:pt x="178" y="849"/>
                  </a:cubicBezTo>
                  <a:cubicBezTo>
                    <a:pt x="196" y="855"/>
                    <a:pt x="215" y="858"/>
                    <a:pt x="235" y="858"/>
                  </a:cubicBezTo>
                  <a:cubicBezTo>
                    <a:pt x="239" y="858"/>
                    <a:pt x="243" y="858"/>
                    <a:pt x="247" y="857"/>
                  </a:cubicBezTo>
                  <a:cubicBezTo>
                    <a:pt x="304" y="852"/>
                    <a:pt x="364" y="855"/>
                    <a:pt x="423" y="852"/>
                  </a:cubicBezTo>
                  <a:lnTo>
                    <a:pt x="423" y="852"/>
                  </a:lnTo>
                  <a:cubicBezTo>
                    <a:pt x="314" y="1285"/>
                    <a:pt x="309" y="1737"/>
                    <a:pt x="407" y="2174"/>
                  </a:cubicBezTo>
                  <a:cubicBezTo>
                    <a:pt x="425" y="2253"/>
                    <a:pt x="496" y="2307"/>
                    <a:pt x="574" y="2307"/>
                  </a:cubicBezTo>
                  <a:cubicBezTo>
                    <a:pt x="587" y="2307"/>
                    <a:pt x="600" y="2306"/>
                    <a:pt x="613" y="2303"/>
                  </a:cubicBezTo>
                  <a:cubicBezTo>
                    <a:pt x="706" y="2282"/>
                    <a:pt x="763" y="2189"/>
                    <a:pt x="742" y="2098"/>
                  </a:cubicBezTo>
                  <a:cubicBezTo>
                    <a:pt x="649" y="1681"/>
                    <a:pt x="663" y="1249"/>
                    <a:pt x="783" y="839"/>
                  </a:cubicBezTo>
                  <a:cubicBezTo>
                    <a:pt x="979" y="842"/>
                    <a:pt x="1173" y="855"/>
                    <a:pt x="1366" y="879"/>
                  </a:cubicBezTo>
                  <a:cubicBezTo>
                    <a:pt x="1373" y="879"/>
                    <a:pt x="1379" y="880"/>
                    <a:pt x="1386" y="880"/>
                  </a:cubicBezTo>
                  <a:cubicBezTo>
                    <a:pt x="1472" y="880"/>
                    <a:pt x="1547" y="815"/>
                    <a:pt x="1557" y="729"/>
                  </a:cubicBezTo>
                  <a:cubicBezTo>
                    <a:pt x="1570" y="634"/>
                    <a:pt x="1502" y="548"/>
                    <a:pt x="1408" y="537"/>
                  </a:cubicBezTo>
                  <a:cubicBezTo>
                    <a:pt x="1242" y="517"/>
                    <a:pt x="1074" y="507"/>
                    <a:pt x="907" y="501"/>
                  </a:cubicBezTo>
                  <a:cubicBezTo>
                    <a:pt x="943" y="418"/>
                    <a:pt x="986" y="337"/>
                    <a:pt x="1032" y="259"/>
                  </a:cubicBezTo>
                  <a:cubicBezTo>
                    <a:pt x="1080" y="178"/>
                    <a:pt x="1052" y="72"/>
                    <a:pt x="972" y="24"/>
                  </a:cubicBezTo>
                  <a:cubicBezTo>
                    <a:pt x="944" y="8"/>
                    <a:pt x="913" y="0"/>
                    <a:pt x="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6"/>
            <p:cNvSpPr/>
            <p:nvPr/>
          </p:nvSpPr>
          <p:spPr>
            <a:xfrm>
              <a:off x="7985400" y="1714925"/>
              <a:ext cx="20650" cy="75850"/>
            </a:xfrm>
            <a:custGeom>
              <a:avLst/>
              <a:gdLst/>
              <a:ahLst/>
              <a:cxnLst/>
              <a:rect l="l" t="t" r="r" b="b"/>
              <a:pathLst>
                <a:path w="826" h="3034" extrusionOk="0">
                  <a:moveTo>
                    <a:pt x="630" y="1"/>
                  </a:moveTo>
                  <a:cubicBezTo>
                    <a:pt x="558" y="1"/>
                    <a:pt x="490" y="47"/>
                    <a:pt x="466" y="119"/>
                  </a:cubicBezTo>
                  <a:lnTo>
                    <a:pt x="29" y="1448"/>
                  </a:lnTo>
                  <a:cubicBezTo>
                    <a:pt x="0" y="1532"/>
                    <a:pt x="43" y="1625"/>
                    <a:pt x="126" y="1660"/>
                  </a:cubicBezTo>
                  <a:cubicBezTo>
                    <a:pt x="93" y="1843"/>
                    <a:pt x="67" y="2026"/>
                    <a:pt x="44" y="2209"/>
                  </a:cubicBezTo>
                  <a:cubicBezTo>
                    <a:pt x="9" y="2480"/>
                    <a:pt x="0" y="2758"/>
                    <a:pt x="176" y="2972"/>
                  </a:cubicBezTo>
                  <a:cubicBezTo>
                    <a:pt x="211" y="3012"/>
                    <a:pt x="260" y="3033"/>
                    <a:pt x="308" y="3033"/>
                  </a:cubicBezTo>
                  <a:cubicBezTo>
                    <a:pt x="347" y="3033"/>
                    <a:pt x="386" y="3020"/>
                    <a:pt x="418" y="2993"/>
                  </a:cubicBezTo>
                  <a:cubicBezTo>
                    <a:pt x="492" y="2933"/>
                    <a:pt x="501" y="2826"/>
                    <a:pt x="442" y="2753"/>
                  </a:cubicBezTo>
                  <a:cubicBezTo>
                    <a:pt x="349" y="2640"/>
                    <a:pt x="359" y="2446"/>
                    <a:pt x="385" y="2253"/>
                  </a:cubicBezTo>
                  <a:cubicBezTo>
                    <a:pt x="473" y="1566"/>
                    <a:pt x="611" y="888"/>
                    <a:pt x="796" y="219"/>
                  </a:cubicBezTo>
                  <a:cubicBezTo>
                    <a:pt x="825" y="129"/>
                    <a:pt x="772" y="33"/>
                    <a:pt x="680" y="8"/>
                  </a:cubicBezTo>
                  <a:cubicBezTo>
                    <a:pt x="664" y="3"/>
                    <a:pt x="647"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6"/>
            <p:cNvSpPr/>
            <p:nvPr/>
          </p:nvSpPr>
          <p:spPr>
            <a:xfrm>
              <a:off x="7999675" y="1685875"/>
              <a:ext cx="39725" cy="110250"/>
            </a:xfrm>
            <a:custGeom>
              <a:avLst/>
              <a:gdLst/>
              <a:ahLst/>
              <a:cxnLst/>
              <a:rect l="l" t="t" r="r" b="b"/>
              <a:pathLst>
                <a:path w="1589" h="4410" extrusionOk="0">
                  <a:moveTo>
                    <a:pt x="666" y="0"/>
                  </a:moveTo>
                  <a:cubicBezTo>
                    <a:pt x="601" y="0"/>
                    <a:pt x="539" y="38"/>
                    <a:pt x="512" y="102"/>
                  </a:cubicBezTo>
                  <a:cubicBezTo>
                    <a:pt x="472" y="189"/>
                    <a:pt x="510" y="290"/>
                    <a:pt x="598" y="330"/>
                  </a:cubicBezTo>
                  <a:cubicBezTo>
                    <a:pt x="895" y="465"/>
                    <a:pt x="1120" y="788"/>
                    <a:pt x="1185" y="1176"/>
                  </a:cubicBezTo>
                  <a:cubicBezTo>
                    <a:pt x="1239" y="1499"/>
                    <a:pt x="1197" y="1862"/>
                    <a:pt x="1052" y="2316"/>
                  </a:cubicBezTo>
                  <a:cubicBezTo>
                    <a:pt x="841" y="2977"/>
                    <a:pt x="505" y="3592"/>
                    <a:pt x="61" y="4129"/>
                  </a:cubicBezTo>
                  <a:cubicBezTo>
                    <a:pt x="1" y="4202"/>
                    <a:pt x="12" y="4309"/>
                    <a:pt x="84" y="4371"/>
                  </a:cubicBezTo>
                  <a:cubicBezTo>
                    <a:pt x="101" y="4383"/>
                    <a:pt x="119" y="4395"/>
                    <a:pt x="140" y="4400"/>
                  </a:cubicBezTo>
                  <a:cubicBezTo>
                    <a:pt x="159" y="4406"/>
                    <a:pt x="177" y="4409"/>
                    <a:pt x="196" y="4409"/>
                  </a:cubicBezTo>
                  <a:cubicBezTo>
                    <a:pt x="246" y="4409"/>
                    <a:pt x="294" y="4388"/>
                    <a:pt x="327" y="4348"/>
                  </a:cubicBezTo>
                  <a:cubicBezTo>
                    <a:pt x="798" y="3778"/>
                    <a:pt x="1155" y="3125"/>
                    <a:pt x="1380" y="2421"/>
                  </a:cubicBezTo>
                  <a:cubicBezTo>
                    <a:pt x="1542" y="1912"/>
                    <a:pt x="1589" y="1498"/>
                    <a:pt x="1524" y="1119"/>
                  </a:cubicBezTo>
                  <a:cubicBezTo>
                    <a:pt x="1439" y="620"/>
                    <a:pt x="1140" y="197"/>
                    <a:pt x="740" y="17"/>
                  </a:cubicBezTo>
                  <a:cubicBezTo>
                    <a:pt x="716" y="6"/>
                    <a:pt x="691" y="0"/>
                    <a:pt x="6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6"/>
            <p:cNvSpPr/>
            <p:nvPr/>
          </p:nvSpPr>
          <p:spPr>
            <a:xfrm>
              <a:off x="7740650" y="1816525"/>
              <a:ext cx="263775" cy="20250"/>
            </a:xfrm>
            <a:custGeom>
              <a:avLst/>
              <a:gdLst/>
              <a:ahLst/>
              <a:cxnLst/>
              <a:rect l="l" t="t" r="r" b="b"/>
              <a:pathLst>
                <a:path w="10551" h="810" extrusionOk="0">
                  <a:moveTo>
                    <a:pt x="238" y="0"/>
                  </a:moveTo>
                  <a:cubicBezTo>
                    <a:pt x="47" y="0"/>
                    <a:pt x="0" y="270"/>
                    <a:pt x="184" y="334"/>
                  </a:cubicBezTo>
                  <a:cubicBezTo>
                    <a:pt x="198" y="340"/>
                    <a:pt x="213" y="343"/>
                    <a:pt x="230" y="343"/>
                  </a:cubicBezTo>
                  <a:lnTo>
                    <a:pt x="10367" y="810"/>
                  </a:lnTo>
                  <a:cubicBezTo>
                    <a:pt x="10370" y="810"/>
                    <a:pt x="10373" y="810"/>
                    <a:pt x="10375" y="810"/>
                  </a:cubicBezTo>
                  <a:cubicBezTo>
                    <a:pt x="10466" y="810"/>
                    <a:pt x="10542" y="737"/>
                    <a:pt x="10546" y="645"/>
                  </a:cubicBezTo>
                  <a:cubicBezTo>
                    <a:pt x="10550" y="551"/>
                    <a:pt x="10477" y="469"/>
                    <a:pt x="10383" y="465"/>
                  </a:cubicBezTo>
                  <a:lnTo>
                    <a:pt x="246" y="0"/>
                  </a:lnTo>
                  <a:cubicBezTo>
                    <a:pt x="243" y="0"/>
                    <a:pt x="241" y="0"/>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6"/>
            <p:cNvSpPr/>
            <p:nvPr/>
          </p:nvSpPr>
          <p:spPr>
            <a:xfrm>
              <a:off x="7730550" y="1863900"/>
              <a:ext cx="91275" cy="63150"/>
            </a:xfrm>
            <a:custGeom>
              <a:avLst/>
              <a:gdLst/>
              <a:ahLst/>
              <a:cxnLst/>
              <a:rect l="l" t="t" r="r" b="b"/>
              <a:pathLst>
                <a:path w="3651" h="2526" extrusionOk="0">
                  <a:moveTo>
                    <a:pt x="753" y="344"/>
                  </a:moveTo>
                  <a:cubicBezTo>
                    <a:pt x="847" y="344"/>
                    <a:pt x="947" y="363"/>
                    <a:pt x="1040" y="394"/>
                  </a:cubicBezTo>
                  <a:cubicBezTo>
                    <a:pt x="1069" y="404"/>
                    <a:pt x="1097" y="414"/>
                    <a:pt x="1126" y="427"/>
                  </a:cubicBezTo>
                  <a:cubicBezTo>
                    <a:pt x="1297" y="503"/>
                    <a:pt x="1456" y="601"/>
                    <a:pt x="1601" y="721"/>
                  </a:cubicBezTo>
                  <a:cubicBezTo>
                    <a:pt x="1535" y="794"/>
                    <a:pt x="1461" y="860"/>
                    <a:pt x="1382" y="919"/>
                  </a:cubicBezTo>
                  <a:cubicBezTo>
                    <a:pt x="1218" y="1037"/>
                    <a:pt x="1033" y="1100"/>
                    <a:pt x="865" y="1100"/>
                  </a:cubicBezTo>
                  <a:cubicBezTo>
                    <a:pt x="775" y="1100"/>
                    <a:pt x="690" y="1082"/>
                    <a:pt x="615" y="1044"/>
                  </a:cubicBezTo>
                  <a:cubicBezTo>
                    <a:pt x="502" y="990"/>
                    <a:pt x="410" y="869"/>
                    <a:pt x="381" y="736"/>
                  </a:cubicBezTo>
                  <a:cubicBezTo>
                    <a:pt x="368" y="677"/>
                    <a:pt x="356" y="562"/>
                    <a:pt x="430" y="472"/>
                  </a:cubicBezTo>
                  <a:cubicBezTo>
                    <a:pt x="503" y="381"/>
                    <a:pt x="622" y="344"/>
                    <a:pt x="753" y="344"/>
                  </a:cubicBezTo>
                  <a:close/>
                  <a:moveTo>
                    <a:pt x="756" y="0"/>
                  </a:moveTo>
                  <a:cubicBezTo>
                    <a:pt x="528" y="0"/>
                    <a:pt x="309" y="73"/>
                    <a:pt x="163" y="255"/>
                  </a:cubicBezTo>
                  <a:cubicBezTo>
                    <a:pt x="43" y="404"/>
                    <a:pt x="1" y="607"/>
                    <a:pt x="46" y="811"/>
                  </a:cubicBezTo>
                  <a:cubicBezTo>
                    <a:pt x="99" y="1046"/>
                    <a:pt x="260" y="1254"/>
                    <a:pt x="465" y="1354"/>
                  </a:cubicBezTo>
                  <a:cubicBezTo>
                    <a:pt x="597" y="1417"/>
                    <a:pt x="732" y="1444"/>
                    <a:pt x="865" y="1444"/>
                  </a:cubicBezTo>
                  <a:cubicBezTo>
                    <a:pt x="1137" y="1444"/>
                    <a:pt x="1396" y="1333"/>
                    <a:pt x="1584" y="1198"/>
                  </a:cubicBezTo>
                  <a:cubicBezTo>
                    <a:pt x="1683" y="1125"/>
                    <a:pt x="1774" y="1042"/>
                    <a:pt x="1857" y="952"/>
                  </a:cubicBezTo>
                  <a:cubicBezTo>
                    <a:pt x="2028" y="1122"/>
                    <a:pt x="2190" y="1312"/>
                    <a:pt x="2356" y="1508"/>
                  </a:cubicBezTo>
                  <a:cubicBezTo>
                    <a:pt x="2657" y="1862"/>
                    <a:pt x="2968" y="2228"/>
                    <a:pt x="3362" y="2496"/>
                  </a:cubicBezTo>
                  <a:cubicBezTo>
                    <a:pt x="3375" y="2504"/>
                    <a:pt x="3389" y="2511"/>
                    <a:pt x="3404" y="2517"/>
                  </a:cubicBezTo>
                  <a:cubicBezTo>
                    <a:pt x="3422" y="2523"/>
                    <a:pt x="3440" y="2525"/>
                    <a:pt x="3458" y="2525"/>
                  </a:cubicBezTo>
                  <a:cubicBezTo>
                    <a:pt x="3522" y="2525"/>
                    <a:pt x="3583" y="2489"/>
                    <a:pt x="3613" y="2429"/>
                  </a:cubicBezTo>
                  <a:cubicBezTo>
                    <a:pt x="3651" y="2352"/>
                    <a:pt x="3625" y="2259"/>
                    <a:pt x="3555" y="2211"/>
                  </a:cubicBezTo>
                  <a:cubicBezTo>
                    <a:pt x="3199" y="1969"/>
                    <a:pt x="2905" y="1622"/>
                    <a:pt x="2618" y="1284"/>
                  </a:cubicBezTo>
                  <a:cubicBezTo>
                    <a:pt x="2444" y="1080"/>
                    <a:pt x="2267" y="871"/>
                    <a:pt x="2074" y="683"/>
                  </a:cubicBezTo>
                  <a:cubicBezTo>
                    <a:pt x="2145" y="586"/>
                    <a:pt x="2208" y="488"/>
                    <a:pt x="2270" y="394"/>
                  </a:cubicBezTo>
                  <a:cubicBezTo>
                    <a:pt x="2321" y="315"/>
                    <a:pt x="2298" y="211"/>
                    <a:pt x="2219" y="159"/>
                  </a:cubicBezTo>
                  <a:cubicBezTo>
                    <a:pt x="2190" y="140"/>
                    <a:pt x="2157" y="130"/>
                    <a:pt x="2125" y="130"/>
                  </a:cubicBezTo>
                  <a:cubicBezTo>
                    <a:pt x="2070" y="130"/>
                    <a:pt x="2016" y="157"/>
                    <a:pt x="1983" y="204"/>
                  </a:cubicBezTo>
                  <a:cubicBezTo>
                    <a:pt x="1929" y="287"/>
                    <a:pt x="1874" y="370"/>
                    <a:pt x="1817" y="450"/>
                  </a:cubicBezTo>
                  <a:cubicBezTo>
                    <a:pt x="1648" y="314"/>
                    <a:pt x="1463" y="199"/>
                    <a:pt x="1265" y="111"/>
                  </a:cubicBezTo>
                  <a:cubicBezTo>
                    <a:pt x="1108" y="43"/>
                    <a:pt x="929" y="0"/>
                    <a:pt x="7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6"/>
            <p:cNvSpPr/>
            <p:nvPr/>
          </p:nvSpPr>
          <p:spPr>
            <a:xfrm>
              <a:off x="7824650" y="1862000"/>
              <a:ext cx="39275" cy="61025"/>
            </a:xfrm>
            <a:custGeom>
              <a:avLst/>
              <a:gdLst/>
              <a:ahLst/>
              <a:cxnLst/>
              <a:rect l="l" t="t" r="r" b="b"/>
              <a:pathLst>
                <a:path w="1571" h="2441" extrusionOk="0">
                  <a:moveTo>
                    <a:pt x="1223" y="0"/>
                  </a:moveTo>
                  <a:cubicBezTo>
                    <a:pt x="1164" y="0"/>
                    <a:pt x="1103" y="11"/>
                    <a:pt x="1042" y="34"/>
                  </a:cubicBezTo>
                  <a:cubicBezTo>
                    <a:pt x="841" y="108"/>
                    <a:pt x="672" y="298"/>
                    <a:pt x="619" y="508"/>
                  </a:cubicBezTo>
                  <a:cubicBezTo>
                    <a:pt x="568" y="712"/>
                    <a:pt x="590" y="909"/>
                    <a:pt x="614" y="1099"/>
                  </a:cubicBezTo>
                  <a:cubicBezTo>
                    <a:pt x="624" y="1184"/>
                    <a:pt x="634" y="1268"/>
                    <a:pt x="637" y="1353"/>
                  </a:cubicBezTo>
                  <a:cubicBezTo>
                    <a:pt x="643" y="1551"/>
                    <a:pt x="602" y="1748"/>
                    <a:pt x="519" y="1928"/>
                  </a:cubicBezTo>
                  <a:cubicBezTo>
                    <a:pt x="475" y="2023"/>
                    <a:pt x="431" y="2079"/>
                    <a:pt x="384" y="2094"/>
                  </a:cubicBezTo>
                  <a:cubicBezTo>
                    <a:pt x="372" y="2099"/>
                    <a:pt x="347" y="2093"/>
                    <a:pt x="347" y="2106"/>
                  </a:cubicBezTo>
                  <a:cubicBezTo>
                    <a:pt x="343" y="2012"/>
                    <a:pt x="267" y="1940"/>
                    <a:pt x="175" y="1940"/>
                  </a:cubicBezTo>
                  <a:cubicBezTo>
                    <a:pt x="173" y="1940"/>
                    <a:pt x="171" y="1940"/>
                    <a:pt x="170" y="1940"/>
                  </a:cubicBezTo>
                  <a:cubicBezTo>
                    <a:pt x="75" y="1942"/>
                    <a:pt x="1" y="2021"/>
                    <a:pt x="2" y="2116"/>
                  </a:cubicBezTo>
                  <a:cubicBezTo>
                    <a:pt x="6" y="2220"/>
                    <a:pt x="61" y="2315"/>
                    <a:pt x="148" y="2372"/>
                  </a:cubicBezTo>
                  <a:cubicBezTo>
                    <a:pt x="178" y="2393"/>
                    <a:pt x="212" y="2408"/>
                    <a:pt x="246" y="2420"/>
                  </a:cubicBezTo>
                  <a:cubicBezTo>
                    <a:pt x="287" y="2434"/>
                    <a:pt x="329" y="2441"/>
                    <a:pt x="371" y="2441"/>
                  </a:cubicBezTo>
                  <a:cubicBezTo>
                    <a:pt x="415" y="2441"/>
                    <a:pt x="458" y="2433"/>
                    <a:pt x="500" y="2418"/>
                  </a:cubicBezTo>
                  <a:cubicBezTo>
                    <a:pt x="638" y="2369"/>
                    <a:pt x="747" y="2256"/>
                    <a:pt x="831" y="2073"/>
                  </a:cubicBezTo>
                  <a:cubicBezTo>
                    <a:pt x="937" y="1844"/>
                    <a:pt x="989" y="1595"/>
                    <a:pt x="980" y="1343"/>
                  </a:cubicBezTo>
                  <a:cubicBezTo>
                    <a:pt x="978" y="1249"/>
                    <a:pt x="968" y="1154"/>
                    <a:pt x="955" y="1059"/>
                  </a:cubicBezTo>
                  <a:cubicBezTo>
                    <a:pt x="935" y="892"/>
                    <a:pt x="917" y="735"/>
                    <a:pt x="952" y="593"/>
                  </a:cubicBezTo>
                  <a:cubicBezTo>
                    <a:pt x="978" y="493"/>
                    <a:pt x="1068" y="391"/>
                    <a:pt x="1162" y="356"/>
                  </a:cubicBezTo>
                  <a:cubicBezTo>
                    <a:pt x="1186" y="347"/>
                    <a:pt x="1207" y="343"/>
                    <a:pt x="1224" y="343"/>
                  </a:cubicBezTo>
                  <a:cubicBezTo>
                    <a:pt x="1257" y="343"/>
                    <a:pt x="1275" y="357"/>
                    <a:pt x="1283" y="363"/>
                  </a:cubicBezTo>
                  <a:cubicBezTo>
                    <a:pt x="1311" y="381"/>
                    <a:pt x="1343" y="390"/>
                    <a:pt x="1375" y="390"/>
                  </a:cubicBezTo>
                  <a:cubicBezTo>
                    <a:pt x="1429" y="390"/>
                    <a:pt x="1483" y="364"/>
                    <a:pt x="1517" y="317"/>
                  </a:cubicBezTo>
                  <a:cubicBezTo>
                    <a:pt x="1570" y="241"/>
                    <a:pt x="1553" y="137"/>
                    <a:pt x="1480" y="82"/>
                  </a:cubicBezTo>
                  <a:cubicBezTo>
                    <a:pt x="1403" y="28"/>
                    <a:pt x="1315" y="0"/>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6"/>
            <p:cNvSpPr/>
            <p:nvPr/>
          </p:nvSpPr>
          <p:spPr>
            <a:xfrm>
              <a:off x="7859075" y="1879975"/>
              <a:ext cx="20950" cy="38075"/>
            </a:xfrm>
            <a:custGeom>
              <a:avLst/>
              <a:gdLst/>
              <a:ahLst/>
              <a:cxnLst/>
              <a:rect l="l" t="t" r="r" b="b"/>
              <a:pathLst>
                <a:path w="838" h="1523" extrusionOk="0">
                  <a:moveTo>
                    <a:pt x="613" y="0"/>
                  </a:moveTo>
                  <a:cubicBezTo>
                    <a:pt x="607" y="0"/>
                    <a:pt x="600" y="1"/>
                    <a:pt x="593" y="2"/>
                  </a:cubicBezTo>
                  <a:cubicBezTo>
                    <a:pt x="499" y="13"/>
                    <a:pt x="431" y="99"/>
                    <a:pt x="442" y="193"/>
                  </a:cubicBezTo>
                  <a:cubicBezTo>
                    <a:pt x="484" y="576"/>
                    <a:pt x="348" y="957"/>
                    <a:pt x="71" y="1228"/>
                  </a:cubicBezTo>
                  <a:cubicBezTo>
                    <a:pt x="3" y="1292"/>
                    <a:pt x="0" y="1401"/>
                    <a:pt x="65" y="1470"/>
                  </a:cubicBezTo>
                  <a:cubicBezTo>
                    <a:pt x="99" y="1505"/>
                    <a:pt x="145" y="1522"/>
                    <a:pt x="190" y="1522"/>
                  </a:cubicBezTo>
                  <a:cubicBezTo>
                    <a:pt x="233" y="1522"/>
                    <a:pt x="275" y="1507"/>
                    <a:pt x="309" y="1475"/>
                  </a:cubicBezTo>
                  <a:cubicBezTo>
                    <a:pt x="663" y="1131"/>
                    <a:pt x="838" y="642"/>
                    <a:pt x="784" y="152"/>
                  </a:cubicBezTo>
                  <a:cubicBezTo>
                    <a:pt x="774" y="65"/>
                    <a:pt x="699"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6"/>
            <p:cNvSpPr/>
            <p:nvPr/>
          </p:nvSpPr>
          <p:spPr>
            <a:xfrm>
              <a:off x="7872300" y="1858250"/>
              <a:ext cx="11450" cy="20625"/>
            </a:xfrm>
            <a:custGeom>
              <a:avLst/>
              <a:gdLst/>
              <a:ahLst/>
              <a:cxnLst/>
              <a:rect l="l" t="t" r="r" b="b"/>
              <a:pathLst>
                <a:path w="458" h="825" extrusionOk="0">
                  <a:moveTo>
                    <a:pt x="272" y="1"/>
                  </a:moveTo>
                  <a:cubicBezTo>
                    <a:pt x="190" y="1"/>
                    <a:pt x="118" y="59"/>
                    <a:pt x="103" y="142"/>
                  </a:cubicBezTo>
                  <a:lnTo>
                    <a:pt x="16" y="622"/>
                  </a:lnTo>
                  <a:cubicBezTo>
                    <a:pt x="1" y="706"/>
                    <a:pt x="50" y="789"/>
                    <a:pt x="131" y="816"/>
                  </a:cubicBezTo>
                  <a:cubicBezTo>
                    <a:pt x="138" y="819"/>
                    <a:pt x="147" y="820"/>
                    <a:pt x="155" y="821"/>
                  </a:cubicBezTo>
                  <a:cubicBezTo>
                    <a:pt x="166" y="823"/>
                    <a:pt x="176" y="824"/>
                    <a:pt x="186" y="824"/>
                  </a:cubicBezTo>
                  <a:cubicBezTo>
                    <a:pt x="267" y="824"/>
                    <a:pt x="339" y="766"/>
                    <a:pt x="355" y="684"/>
                  </a:cubicBezTo>
                  <a:lnTo>
                    <a:pt x="441" y="204"/>
                  </a:lnTo>
                  <a:cubicBezTo>
                    <a:pt x="458" y="111"/>
                    <a:pt x="396" y="22"/>
                    <a:pt x="303" y="4"/>
                  </a:cubicBezTo>
                  <a:cubicBezTo>
                    <a:pt x="293" y="2"/>
                    <a:pt x="282" y="1"/>
                    <a:pt x="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6"/>
            <p:cNvSpPr/>
            <p:nvPr/>
          </p:nvSpPr>
          <p:spPr>
            <a:xfrm>
              <a:off x="7875250" y="1888500"/>
              <a:ext cx="35775" cy="37000"/>
            </a:xfrm>
            <a:custGeom>
              <a:avLst/>
              <a:gdLst/>
              <a:ahLst/>
              <a:cxnLst/>
              <a:rect l="l" t="t" r="r" b="b"/>
              <a:pathLst>
                <a:path w="1431" h="1480" extrusionOk="0">
                  <a:moveTo>
                    <a:pt x="1088" y="1"/>
                  </a:moveTo>
                  <a:cubicBezTo>
                    <a:pt x="1019" y="1"/>
                    <a:pt x="927" y="29"/>
                    <a:pt x="837" y="151"/>
                  </a:cubicBezTo>
                  <a:lnTo>
                    <a:pt x="57" y="1206"/>
                  </a:lnTo>
                  <a:cubicBezTo>
                    <a:pt x="1" y="1282"/>
                    <a:pt x="16" y="1389"/>
                    <a:pt x="92" y="1447"/>
                  </a:cubicBezTo>
                  <a:cubicBezTo>
                    <a:pt x="106" y="1457"/>
                    <a:pt x="123" y="1465"/>
                    <a:pt x="140" y="1471"/>
                  </a:cubicBezTo>
                  <a:cubicBezTo>
                    <a:pt x="158" y="1477"/>
                    <a:pt x="177" y="1480"/>
                    <a:pt x="195" y="1480"/>
                  </a:cubicBezTo>
                  <a:cubicBezTo>
                    <a:pt x="249" y="1480"/>
                    <a:pt x="301" y="1455"/>
                    <a:pt x="334" y="1410"/>
                  </a:cubicBezTo>
                  <a:lnTo>
                    <a:pt x="1020" y="486"/>
                  </a:lnTo>
                  <a:lnTo>
                    <a:pt x="1080" y="1095"/>
                  </a:lnTo>
                  <a:cubicBezTo>
                    <a:pt x="1091" y="1183"/>
                    <a:pt x="1167" y="1246"/>
                    <a:pt x="1253" y="1246"/>
                  </a:cubicBezTo>
                  <a:cubicBezTo>
                    <a:pt x="1258" y="1246"/>
                    <a:pt x="1264" y="1246"/>
                    <a:pt x="1269" y="1246"/>
                  </a:cubicBezTo>
                  <a:cubicBezTo>
                    <a:pt x="1362" y="1236"/>
                    <a:pt x="1431" y="1154"/>
                    <a:pt x="1424" y="1060"/>
                  </a:cubicBezTo>
                  <a:lnTo>
                    <a:pt x="1345" y="281"/>
                  </a:lnTo>
                  <a:cubicBezTo>
                    <a:pt x="1332" y="144"/>
                    <a:pt x="1275" y="55"/>
                    <a:pt x="1175" y="15"/>
                  </a:cubicBezTo>
                  <a:cubicBezTo>
                    <a:pt x="1155" y="9"/>
                    <a:pt x="1125" y="1"/>
                    <a:pt x="10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6"/>
            <p:cNvSpPr/>
            <p:nvPr/>
          </p:nvSpPr>
          <p:spPr>
            <a:xfrm>
              <a:off x="7927900" y="1890225"/>
              <a:ext cx="42750" cy="41150"/>
            </a:xfrm>
            <a:custGeom>
              <a:avLst/>
              <a:gdLst/>
              <a:ahLst/>
              <a:cxnLst/>
              <a:rect l="l" t="t" r="r" b="b"/>
              <a:pathLst>
                <a:path w="1710" h="1646" extrusionOk="0">
                  <a:moveTo>
                    <a:pt x="1164" y="1"/>
                  </a:moveTo>
                  <a:cubicBezTo>
                    <a:pt x="1021" y="1"/>
                    <a:pt x="863" y="62"/>
                    <a:pt x="714" y="181"/>
                  </a:cubicBezTo>
                  <a:cubicBezTo>
                    <a:pt x="594" y="279"/>
                    <a:pt x="486" y="390"/>
                    <a:pt x="393" y="512"/>
                  </a:cubicBezTo>
                  <a:cubicBezTo>
                    <a:pt x="384" y="511"/>
                    <a:pt x="375" y="510"/>
                    <a:pt x="366" y="510"/>
                  </a:cubicBezTo>
                  <a:cubicBezTo>
                    <a:pt x="302" y="510"/>
                    <a:pt x="243" y="544"/>
                    <a:pt x="213" y="602"/>
                  </a:cubicBezTo>
                  <a:cubicBezTo>
                    <a:pt x="72" y="871"/>
                    <a:pt x="0" y="1171"/>
                    <a:pt x="3" y="1474"/>
                  </a:cubicBezTo>
                  <a:cubicBezTo>
                    <a:pt x="3" y="1565"/>
                    <a:pt x="74" y="1640"/>
                    <a:pt x="165" y="1645"/>
                  </a:cubicBezTo>
                  <a:cubicBezTo>
                    <a:pt x="169" y="1646"/>
                    <a:pt x="172" y="1646"/>
                    <a:pt x="176" y="1646"/>
                  </a:cubicBezTo>
                  <a:cubicBezTo>
                    <a:pt x="261" y="1646"/>
                    <a:pt x="336" y="1581"/>
                    <a:pt x="345" y="1495"/>
                  </a:cubicBezTo>
                  <a:cubicBezTo>
                    <a:pt x="400" y="1085"/>
                    <a:pt x="610" y="711"/>
                    <a:pt x="931" y="450"/>
                  </a:cubicBezTo>
                  <a:cubicBezTo>
                    <a:pt x="1005" y="391"/>
                    <a:pt x="1099" y="344"/>
                    <a:pt x="1163" y="344"/>
                  </a:cubicBezTo>
                  <a:cubicBezTo>
                    <a:pt x="1184" y="344"/>
                    <a:pt x="1202" y="349"/>
                    <a:pt x="1215" y="360"/>
                  </a:cubicBezTo>
                  <a:cubicBezTo>
                    <a:pt x="1250" y="387"/>
                    <a:pt x="1269" y="470"/>
                    <a:pt x="1278" y="505"/>
                  </a:cubicBezTo>
                  <a:cubicBezTo>
                    <a:pt x="1347" y="797"/>
                    <a:pt x="1362" y="1099"/>
                    <a:pt x="1321" y="1396"/>
                  </a:cubicBezTo>
                  <a:cubicBezTo>
                    <a:pt x="1304" y="1492"/>
                    <a:pt x="1370" y="1582"/>
                    <a:pt x="1466" y="1595"/>
                  </a:cubicBezTo>
                  <a:cubicBezTo>
                    <a:pt x="1474" y="1596"/>
                    <a:pt x="1482" y="1596"/>
                    <a:pt x="1491" y="1596"/>
                  </a:cubicBezTo>
                  <a:cubicBezTo>
                    <a:pt x="1576" y="1596"/>
                    <a:pt x="1651" y="1531"/>
                    <a:pt x="1661" y="1444"/>
                  </a:cubicBezTo>
                  <a:cubicBezTo>
                    <a:pt x="1709" y="1103"/>
                    <a:pt x="1692" y="759"/>
                    <a:pt x="1612" y="424"/>
                  </a:cubicBezTo>
                  <a:cubicBezTo>
                    <a:pt x="1585" y="311"/>
                    <a:pt x="1542" y="181"/>
                    <a:pt x="1433" y="93"/>
                  </a:cubicBezTo>
                  <a:cubicBezTo>
                    <a:pt x="1358" y="31"/>
                    <a:pt x="1265" y="1"/>
                    <a:pt x="1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6"/>
            <p:cNvSpPr/>
            <p:nvPr/>
          </p:nvSpPr>
          <p:spPr>
            <a:xfrm>
              <a:off x="7772425" y="1946800"/>
              <a:ext cx="210225" cy="11650"/>
            </a:xfrm>
            <a:custGeom>
              <a:avLst/>
              <a:gdLst/>
              <a:ahLst/>
              <a:cxnLst/>
              <a:rect l="l" t="t" r="r" b="b"/>
              <a:pathLst>
                <a:path w="8409" h="466" extrusionOk="0">
                  <a:moveTo>
                    <a:pt x="8235" y="0"/>
                  </a:moveTo>
                  <a:cubicBezTo>
                    <a:pt x="8234" y="0"/>
                    <a:pt x="8233" y="0"/>
                    <a:pt x="8232" y="0"/>
                  </a:cubicBezTo>
                  <a:lnTo>
                    <a:pt x="236" y="121"/>
                  </a:lnTo>
                  <a:cubicBezTo>
                    <a:pt x="42" y="124"/>
                    <a:pt x="1" y="394"/>
                    <a:pt x="184" y="456"/>
                  </a:cubicBezTo>
                  <a:cubicBezTo>
                    <a:pt x="199" y="462"/>
                    <a:pt x="215" y="465"/>
                    <a:pt x="232" y="465"/>
                  </a:cubicBezTo>
                  <a:cubicBezTo>
                    <a:pt x="235" y="465"/>
                    <a:pt x="238" y="465"/>
                    <a:pt x="242" y="465"/>
                  </a:cubicBezTo>
                  <a:lnTo>
                    <a:pt x="8238" y="344"/>
                  </a:lnTo>
                  <a:cubicBezTo>
                    <a:pt x="8332" y="342"/>
                    <a:pt x="8408" y="263"/>
                    <a:pt x="8407" y="169"/>
                  </a:cubicBezTo>
                  <a:cubicBezTo>
                    <a:pt x="8405" y="74"/>
                    <a:pt x="8328" y="0"/>
                    <a:pt x="8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6"/>
            <p:cNvSpPr/>
            <p:nvPr/>
          </p:nvSpPr>
          <p:spPr>
            <a:xfrm>
              <a:off x="7784375" y="1980975"/>
              <a:ext cx="56250" cy="55125"/>
            </a:xfrm>
            <a:custGeom>
              <a:avLst/>
              <a:gdLst/>
              <a:ahLst/>
              <a:cxnLst/>
              <a:rect l="l" t="t" r="r" b="b"/>
              <a:pathLst>
                <a:path w="2250" h="2205" extrusionOk="0">
                  <a:moveTo>
                    <a:pt x="1649" y="1"/>
                  </a:moveTo>
                  <a:cubicBezTo>
                    <a:pt x="1497" y="1"/>
                    <a:pt x="1339" y="32"/>
                    <a:pt x="1185" y="96"/>
                  </a:cubicBezTo>
                  <a:cubicBezTo>
                    <a:pt x="904" y="214"/>
                    <a:pt x="673" y="415"/>
                    <a:pt x="465" y="616"/>
                  </a:cubicBezTo>
                  <a:cubicBezTo>
                    <a:pt x="245" y="829"/>
                    <a:pt x="0" y="1120"/>
                    <a:pt x="52" y="1475"/>
                  </a:cubicBezTo>
                  <a:cubicBezTo>
                    <a:pt x="83" y="1690"/>
                    <a:pt x="225" y="1951"/>
                    <a:pt x="683" y="2103"/>
                  </a:cubicBezTo>
                  <a:cubicBezTo>
                    <a:pt x="836" y="2152"/>
                    <a:pt x="994" y="2186"/>
                    <a:pt x="1154" y="2203"/>
                  </a:cubicBezTo>
                  <a:cubicBezTo>
                    <a:pt x="1161" y="2204"/>
                    <a:pt x="1168" y="2204"/>
                    <a:pt x="1174" y="2204"/>
                  </a:cubicBezTo>
                  <a:cubicBezTo>
                    <a:pt x="1259" y="2204"/>
                    <a:pt x="1334" y="2140"/>
                    <a:pt x="1344" y="2052"/>
                  </a:cubicBezTo>
                  <a:cubicBezTo>
                    <a:pt x="1356" y="1959"/>
                    <a:pt x="1288" y="1873"/>
                    <a:pt x="1195" y="1861"/>
                  </a:cubicBezTo>
                  <a:cubicBezTo>
                    <a:pt x="914" y="1828"/>
                    <a:pt x="436" y="1727"/>
                    <a:pt x="393" y="1424"/>
                  </a:cubicBezTo>
                  <a:cubicBezTo>
                    <a:pt x="363" y="1225"/>
                    <a:pt x="543" y="1020"/>
                    <a:pt x="705" y="864"/>
                  </a:cubicBezTo>
                  <a:cubicBezTo>
                    <a:pt x="916" y="659"/>
                    <a:pt x="1101" y="504"/>
                    <a:pt x="1317" y="414"/>
                  </a:cubicBezTo>
                  <a:cubicBezTo>
                    <a:pt x="1427" y="368"/>
                    <a:pt x="1542" y="345"/>
                    <a:pt x="1649" y="345"/>
                  </a:cubicBezTo>
                  <a:cubicBezTo>
                    <a:pt x="1765" y="345"/>
                    <a:pt x="1873" y="372"/>
                    <a:pt x="1959" y="425"/>
                  </a:cubicBezTo>
                  <a:cubicBezTo>
                    <a:pt x="1988" y="443"/>
                    <a:pt x="2020" y="452"/>
                    <a:pt x="2052" y="452"/>
                  </a:cubicBezTo>
                  <a:cubicBezTo>
                    <a:pt x="2110" y="452"/>
                    <a:pt x="2167" y="423"/>
                    <a:pt x="2200" y="370"/>
                  </a:cubicBezTo>
                  <a:cubicBezTo>
                    <a:pt x="2249" y="287"/>
                    <a:pt x="2223" y="180"/>
                    <a:pt x="2140" y="131"/>
                  </a:cubicBezTo>
                  <a:cubicBezTo>
                    <a:pt x="1997" y="44"/>
                    <a:pt x="1827" y="1"/>
                    <a:pt x="16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6"/>
            <p:cNvSpPr/>
            <p:nvPr/>
          </p:nvSpPr>
          <p:spPr>
            <a:xfrm>
              <a:off x="7830075" y="1989625"/>
              <a:ext cx="40450" cy="33425"/>
            </a:xfrm>
            <a:custGeom>
              <a:avLst/>
              <a:gdLst/>
              <a:ahLst/>
              <a:cxnLst/>
              <a:rect l="l" t="t" r="r" b="b"/>
              <a:pathLst>
                <a:path w="1618" h="1337" extrusionOk="0">
                  <a:moveTo>
                    <a:pt x="932" y="1"/>
                  </a:moveTo>
                  <a:cubicBezTo>
                    <a:pt x="737" y="1"/>
                    <a:pt x="560" y="87"/>
                    <a:pt x="459" y="238"/>
                  </a:cubicBezTo>
                  <a:cubicBezTo>
                    <a:pt x="406" y="317"/>
                    <a:pt x="427" y="424"/>
                    <a:pt x="506" y="477"/>
                  </a:cubicBezTo>
                  <a:cubicBezTo>
                    <a:pt x="535" y="497"/>
                    <a:pt x="569" y="506"/>
                    <a:pt x="602" y="506"/>
                  </a:cubicBezTo>
                  <a:cubicBezTo>
                    <a:pt x="657" y="506"/>
                    <a:pt x="712" y="480"/>
                    <a:pt x="745" y="431"/>
                  </a:cubicBezTo>
                  <a:cubicBezTo>
                    <a:pt x="793" y="359"/>
                    <a:pt x="879" y="345"/>
                    <a:pt x="935" y="345"/>
                  </a:cubicBezTo>
                  <a:cubicBezTo>
                    <a:pt x="955" y="345"/>
                    <a:pt x="970" y="346"/>
                    <a:pt x="980" y="348"/>
                  </a:cubicBezTo>
                  <a:cubicBezTo>
                    <a:pt x="1080" y="362"/>
                    <a:pt x="1194" y="422"/>
                    <a:pt x="1228" y="525"/>
                  </a:cubicBezTo>
                  <a:cubicBezTo>
                    <a:pt x="1257" y="614"/>
                    <a:pt x="1238" y="718"/>
                    <a:pt x="1173" y="810"/>
                  </a:cubicBezTo>
                  <a:cubicBezTo>
                    <a:pt x="1100" y="918"/>
                    <a:pt x="984" y="987"/>
                    <a:pt x="872" y="993"/>
                  </a:cubicBezTo>
                  <a:cubicBezTo>
                    <a:pt x="866" y="993"/>
                    <a:pt x="859" y="993"/>
                    <a:pt x="853" y="993"/>
                  </a:cubicBezTo>
                  <a:cubicBezTo>
                    <a:pt x="626" y="993"/>
                    <a:pt x="402" y="793"/>
                    <a:pt x="358" y="544"/>
                  </a:cubicBezTo>
                  <a:cubicBezTo>
                    <a:pt x="345" y="458"/>
                    <a:pt x="272" y="396"/>
                    <a:pt x="188" y="396"/>
                  </a:cubicBezTo>
                  <a:cubicBezTo>
                    <a:pt x="178" y="396"/>
                    <a:pt x="168" y="397"/>
                    <a:pt x="158" y="399"/>
                  </a:cubicBezTo>
                  <a:cubicBezTo>
                    <a:pt x="62" y="415"/>
                    <a:pt x="0" y="508"/>
                    <a:pt x="19" y="603"/>
                  </a:cubicBezTo>
                  <a:cubicBezTo>
                    <a:pt x="78" y="925"/>
                    <a:pt x="306" y="1190"/>
                    <a:pt x="616" y="1298"/>
                  </a:cubicBezTo>
                  <a:cubicBezTo>
                    <a:pt x="692" y="1324"/>
                    <a:pt x="773" y="1337"/>
                    <a:pt x="855" y="1337"/>
                  </a:cubicBezTo>
                  <a:cubicBezTo>
                    <a:pt x="866" y="1337"/>
                    <a:pt x="878" y="1337"/>
                    <a:pt x="890" y="1336"/>
                  </a:cubicBezTo>
                  <a:cubicBezTo>
                    <a:pt x="1111" y="1325"/>
                    <a:pt x="1324" y="1201"/>
                    <a:pt x="1457" y="1004"/>
                  </a:cubicBezTo>
                  <a:cubicBezTo>
                    <a:pt x="1583" y="822"/>
                    <a:pt x="1618" y="608"/>
                    <a:pt x="1554" y="417"/>
                  </a:cubicBezTo>
                  <a:cubicBezTo>
                    <a:pt x="1484" y="203"/>
                    <a:pt x="1277" y="42"/>
                    <a:pt x="1027" y="7"/>
                  </a:cubicBezTo>
                  <a:cubicBezTo>
                    <a:pt x="995" y="3"/>
                    <a:pt x="963" y="1"/>
                    <a:pt x="9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6"/>
            <p:cNvSpPr/>
            <p:nvPr/>
          </p:nvSpPr>
          <p:spPr>
            <a:xfrm>
              <a:off x="7866000" y="1984600"/>
              <a:ext cx="34275" cy="48150"/>
            </a:xfrm>
            <a:custGeom>
              <a:avLst/>
              <a:gdLst/>
              <a:ahLst/>
              <a:cxnLst/>
              <a:rect l="l" t="t" r="r" b="b"/>
              <a:pathLst>
                <a:path w="1371" h="1926" extrusionOk="0">
                  <a:moveTo>
                    <a:pt x="1116" y="0"/>
                  </a:moveTo>
                  <a:cubicBezTo>
                    <a:pt x="1109" y="0"/>
                    <a:pt x="1103" y="1"/>
                    <a:pt x="1096" y="1"/>
                  </a:cubicBezTo>
                  <a:cubicBezTo>
                    <a:pt x="1001" y="13"/>
                    <a:pt x="934" y="98"/>
                    <a:pt x="945" y="193"/>
                  </a:cubicBezTo>
                  <a:cubicBezTo>
                    <a:pt x="1011" y="767"/>
                    <a:pt x="661" y="1371"/>
                    <a:pt x="129" y="1596"/>
                  </a:cubicBezTo>
                  <a:cubicBezTo>
                    <a:pt x="41" y="1633"/>
                    <a:pt x="1" y="1733"/>
                    <a:pt x="37" y="1821"/>
                  </a:cubicBezTo>
                  <a:cubicBezTo>
                    <a:pt x="55" y="1866"/>
                    <a:pt x="93" y="1902"/>
                    <a:pt x="141" y="1917"/>
                  </a:cubicBezTo>
                  <a:cubicBezTo>
                    <a:pt x="159" y="1923"/>
                    <a:pt x="177" y="1925"/>
                    <a:pt x="195" y="1925"/>
                  </a:cubicBezTo>
                  <a:cubicBezTo>
                    <a:pt x="218" y="1925"/>
                    <a:pt x="241" y="1921"/>
                    <a:pt x="262" y="1911"/>
                  </a:cubicBezTo>
                  <a:cubicBezTo>
                    <a:pt x="931" y="1630"/>
                    <a:pt x="1370" y="873"/>
                    <a:pt x="1286" y="152"/>
                  </a:cubicBezTo>
                  <a:cubicBezTo>
                    <a:pt x="1275" y="65"/>
                    <a:pt x="1202" y="0"/>
                    <a:pt x="1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6"/>
            <p:cNvSpPr/>
            <p:nvPr/>
          </p:nvSpPr>
          <p:spPr>
            <a:xfrm>
              <a:off x="7897750" y="1967650"/>
              <a:ext cx="58325" cy="102075"/>
            </a:xfrm>
            <a:custGeom>
              <a:avLst/>
              <a:gdLst/>
              <a:ahLst/>
              <a:cxnLst/>
              <a:rect l="l" t="t" r="r" b="b"/>
              <a:pathLst>
                <a:path w="2333" h="4083" extrusionOk="0">
                  <a:moveTo>
                    <a:pt x="434" y="3568"/>
                  </a:moveTo>
                  <a:cubicBezTo>
                    <a:pt x="441" y="3568"/>
                    <a:pt x="449" y="3569"/>
                    <a:pt x="456" y="3572"/>
                  </a:cubicBezTo>
                  <a:cubicBezTo>
                    <a:pt x="466" y="3573"/>
                    <a:pt x="475" y="3575"/>
                    <a:pt x="484" y="3578"/>
                  </a:cubicBezTo>
                  <a:cubicBezTo>
                    <a:pt x="503" y="3583"/>
                    <a:pt x="518" y="3594"/>
                    <a:pt x="528" y="3610"/>
                  </a:cubicBezTo>
                  <a:cubicBezTo>
                    <a:pt x="531" y="3614"/>
                    <a:pt x="534" y="3620"/>
                    <a:pt x="536" y="3624"/>
                  </a:cubicBezTo>
                  <a:cubicBezTo>
                    <a:pt x="536" y="3630"/>
                    <a:pt x="536" y="3635"/>
                    <a:pt x="538" y="3641"/>
                  </a:cubicBezTo>
                  <a:cubicBezTo>
                    <a:pt x="536" y="3669"/>
                    <a:pt x="524" y="3694"/>
                    <a:pt x="501" y="3711"/>
                  </a:cubicBezTo>
                  <a:cubicBezTo>
                    <a:pt x="481" y="3730"/>
                    <a:pt x="456" y="3740"/>
                    <a:pt x="436" y="3740"/>
                  </a:cubicBezTo>
                  <a:cubicBezTo>
                    <a:pt x="432" y="3740"/>
                    <a:pt x="428" y="3739"/>
                    <a:pt x="424" y="3738"/>
                  </a:cubicBezTo>
                  <a:cubicBezTo>
                    <a:pt x="422" y="3738"/>
                    <a:pt x="420" y="3739"/>
                    <a:pt x="418" y="3739"/>
                  </a:cubicBezTo>
                  <a:cubicBezTo>
                    <a:pt x="395" y="3739"/>
                    <a:pt x="381" y="3705"/>
                    <a:pt x="372" y="3675"/>
                  </a:cubicBezTo>
                  <a:cubicBezTo>
                    <a:pt x="345" y="3625"/>
                    <a:pt x="382" y="3568"/>
                    <a:pt x="434" y="3568"/>
                  </a:cubicBezTo>
                  <a:close/>
                  <a:moveTo>
                    <a:pt x="1785" y="0"/>
                  </a:moveTo>
                  <a:cubicBezTo>
                    <a:pt x="1740" y="0"/>
                    <a:pt x="1692" y="4"/>
                    <a:pt x="1641" y="12"/>
                  </a:cubicBezTo>
                  <a:cubicBezTo>
                    <a:pt x="1326" y="60"/>
                    <a:pt x="1032" y="202"/>
                    <a:pt x="800" y="420"/>
                  </a:cubicBezTo>
                  <a:cubicBezTo>
                    <a:pt x="726" y="485"/>
                    <a:pt x="722" y="596"/>
                    <a:pt x="788" y="667"/>
                  </a:cubicBezTo>
                  <a:cubicBezTo>
                    <a:pt x="822" y="703"/>
                    <a:pt x="868" y="721"/>
                    <a:pt x="914" y="721"/>
                  </a:cubicBezTo>
                  <a:cubicBezTo>
                    <a:pt x="957" y="721"/>
                    <a:pt x="1001" y="705"/>
                    <a:pt x="1035" y="671"/>
                  </a:cubicBezTo>
                  <a:cubicBezTo>
                    <a:pt x="1218" y="501"/>
                    <a:pt x="1446" y="389"/>
                    <a:pt x="1693" y="351"/>
                  </a:cubicBezTo>
                  <a:cubicBezTo>
                    <a:pt x="1726" y="347"/>
                    <a:pt x="1757" y="344"/>
                    <a:pt x="1783" y="344"/>
                  </a:cubicBezTo>
                  <a:cubicBezTo>
                    <a:pt x="1834" y="344"/>
                    <a:pt x="1873" y="353"/>
                    <a:pt x="1896" y="373"/>
                  </a:cubicBezTo>
                  <a:cubicBezTo>
                    <a:pt x="1964" y="422"/>
                    <a:pt x="1948" y="568"/>
                    <a:pt x="1896" y="675"/>
                  </a:cubicBezTo>
                  <a:cubicBezTo>
                    <a:pt x="1869" y="730"/>
                    <a:pt x="1838" y="784"/>
                    <a:pt x="1806" y="836"/>
                  </a:cubicBezTo>
                  <a:cubicBezTo>
                    <a:pt x="1738" y="944"/>
                    <a:pt x="1664" y="1068"/>
                    <a:pt x="1632" y="1214"/>
                  </a:cubicBezTo>
                  <a:cubicBezTo>
                    <a:pt x="1609" y="1320"/>
                    <a:pt x="1610" y="1424"/>
                    <a:pt x="1615" y="1517"/>
                  </a:cubicBezTo>
                  <a:cubicBezTo>
                    <a:pt x="1616" y="1570"/>
                    <a:pt x="1616" y="1625"/>
                    <a:pt x="1612" y="1680"/>
                  </a:cubicBezTo>
                  <a:cubicBezTo>
                    <a:pt x="1596" y="1853"/>
                    <a:pt x="1485" y="2021"/>
                    <a:pt x="1312" y="2128"/>
                  </a:cubicBezTo>
                  <a:cubicBezTo>
                    <a:pt x="1228" y="2180"/>
                    <a:pt x="1133" y="2214"/>
                    <a:pt x="1035" y="2225"/>
                  </a:cubicBezTo>
                  <a:cubicBezTo>
                    <a:pt x="1084" y="1866"/>
                    <a:pt x="1137" y="1508"/>
                    <a:pt x="1201" y="1154"/>
                  </a:cubicBezTo>
                  <a:cubicBezTo>
                    <a:pt x="1202" y="1147"/>
                    <a:pt x="1205" y="1141"/>
                    <a:pt x="1208" y="1135"/>
                  </a:cubicBezTo>
                  <a:cubicBezTo>
                    <a:pt x="1217" y="1137"/>
                    <a:pt x="1226" y="1137"/>
                    <a:pt x="1234" y="1137"/>
                  </a:cubicBezTo>
                  <a:cubicBezTo>
                    <a:pt x="1375" y="1137"/>
                    <a:pt x="1460" y="969"/>
                    <a:pt x="1364" y="855"/>
                  </a:cubicBezTo>
                  <a:cubicBezTo>
                    <a:pt x="1319" y="798"/>
                    <a:pt x="1252" y="767"/>
                    <a:pt x="1182" y="767"/>
                  </a:cubicBezTo>
                  <a:cubicBezTo>
                    <a:pt x="1162" y="767"/>
                    <a:pt x="1142" y="770"/>
                    <a:pt x="1122" y="775"/>
                  </a:cubicBezTo>
                  <a:cubicBezTo>
                    <a:pt x="984" y="812"/>
                    <a:pt x="886" y="967"/>
                    <a:pt x="863" y="1093"/>
                  </a:cubicBezTo>
                  <a:cubicBezTo>
                    <a:pt x="797" y="1455"/>
                    <a:pt x="739" y="1819"/>
                    <a:pt x="690" y="2187"/>
                  </a:cubicBezTo>
                  <a:cubicBezTo>
                    <a:pt x="629" y="2195"/>
                    <a:pt x="577" y="2236"/>
                    <a:pt x="553" y="2292"/>
                  </a:cubicBezTo>
                  <a:cubicBezTo>
                    <a:pt x="520" y="2381"/>
                    <a:pt x="562" y="2481"/>
                    <a:pt x="650" y="2516"/>
                  </a:cubicBezTo>
                  <a:lnTo>
                    <a:pt x="652" y="2516"/>
                  </a:lnTo>
                  <a:cubicBezTo>
                    <a:pt x="622" y="2758"/>
                    <a:pt x="591" y="3000"/>
                    <a:pt x="569" y="3243"/>
                  </a:cubicBezTo>
                  <a:cubicBezTo>
                    <a:pt x="543" y="3235"/>
                    <a:pt x="517" y="3231"/>
                    <a:pt x="491" y="3228"/>
                  </a:cubicBezTo>
                  <a:cubicBezTo>
                    <a:pt x="476" y="3227"/>
                    <a:pt x="461" y="3226"/>
                    <a:pt x="445" y="3226"/>
                  </a:cubicBezTo>
                  <a:cubicBezTo>
                    <a:pt x="313" y="3226"/>
                    <a:pt x="191" y="3280"/>
                    <a:pt x="113" y="3378"/>
                  </a:cubicBezTo>
                  <a:cubicBezTo>
                    <a:pt x="25" y="3485"/>
                    <a:pt x="0" y="3635"/>
                    <a:pt x="45" y="3777"/>
                  </a:cubicBezTo>
                  <a:cubicBezTo>
                    <a:pt x="83" y="3911"/>
                    <a:pt x="183" y="4017"/>
                    <a:pt x="314" y="4063"/>
                  </a:cubicBezTo>
                  <a:lnTo>
                    <a:pt x="330" y="4067"/>
                  </a:lnTo>
                  <a:cubicBezTo>
                    <a:pt x="365" y="4077"/>
                    <a:pt x="401" y="4082"/>
                    <a:pt x="438" y="4082"/>
                  </a:cubicBezTo>
                  <a:cubicBezTo>
                    <a:pt x="539" y="4082"/>
                    <a:pt x="641" y="4044"/>
                    <a:pt x="725" y="3973"/>
                  </a:cubicBezTo>
                  <a:cubicBezTo>
                    <a:pt x="831" y="3886"/>
                    <a:pt x="890" y="3753"/>
                    <a:pt x="881" y="3617"/>
                  </a:cubicBezTo>
                  <a:cubicBezTo>
                    <a:pt x="909" y="3268"/>
                    <a:pt x="949" y="2917"/>
                    <a:pt x="991" y="2567"/>
                  </a:cubicBezTo>
                  <a:cubicBezTo>
                    <a:pt x="1168" y="2563"/>
                    <a:pt x="1342" y="2512"/>
                    <a:pt x="1494" y="2419"/>
                  </a:cubicBezTo>
                  <a:cubicBezTo>
                    <a:pt x="1757" y="2256"/>
                    <a:pt x="1930" y="1991"/>
                    <a:pt x="1954" y="1710"/>
                  </a:cubicBezTo>
                  <a:cubicBezTo>
                    <a:pt x="1959" y="1642"/>
                    <a:pt x="1959" y="1575"/>
                    <a:pt x="1957" y="1507"/>
                  </a:cubicBezTo>
                  <a:cubicBezTo>
                    <a:pt x="1955" y="1428"/>
                    <a:pt x="1954" y="1352"/>
                    <a:pt x="1968" y="1287"/>
                  </a:cubicBezTo>
                  <a:cubicBezTo>
                    <a:pt x="1988" y="1199"/>
                    <a:pt x="2041" y="1109"/>
                    <a:pt x="2099" y="1016"/>
                  </a:cubicBezTo>
                  <a:cubicBezTo>
                    <a:pt x="2138" y="954"/>
                    <a:pt x="2173" y="890"/>
                    <a:pt x="2207" y="826"/>
                  </a:cubicBezTo>
                  <a:cubicBezTo>
                    <a:pt x="2317" y="595"/>
                    <a:pt x="2332" y="268"/>
                    <a:pt x="2104" y="97"/>
                  </a:cubicBezTo>
                  <a:cubicBezTo>
                    <a:pt x="2019" y="33"/>
                    <a:pt x="1914"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6"/>
            <p:cNvSpPr/>
            <p:nvPr/>
          </p:nvSpPr>
          <p:spPr>
            <a:xfrm>
              <a:off x="7996400" y="1937425"/>
              <a:ext cx="31275" cy="10825"/>
            </a:xfrm>
            <a:custGeom>
              <a:avLst/>
              <a:gdLst/>
              <a:ahLst/>
              <a:cxnLst/>
              <a:rect l="l" t="t" r="r" b="b"/>
              <a:pathLst>
                <a:path w="1251" h="433" extrusionOk="0">
                  <a:moveTo>
                    <a:pt x="602" y="0"/>
                  </a:moveTo>
                  <a:cubicBezTo>
                    <a:pt x="445" y="0"/>
                    <a:pt x="288" y="27"/>
                    <a:pt x="137" y="80"/>
                  </a:cubicBezTo>
                  <a:cubicBezTo>
                    <a:pt x="47" y="112"/>
                    <a:pt x="1" y="211"/>
                    <a:pt x="33" y="299"/>
                  </a:cubicBezTo>
                  <a:cubicBezTo>
                    <a:pt x="59" y="370"/>
                    <a:pt x="125" y="414"/>
                    <a:pt x="196" y="414"/>
                  </a:cubicBezTo>
                  <a:cubicBezTo>
                    <a:pt x="215" y="414"/>
                    <a:pt x="235" y="410"/>
                    <a:pt x="254" y="403"/>
                  </a:cubicBezTo>
                  <a:cubicBezTo>
                    <a:pt x="366" y="363"/>
                    <a:pt x="484" y="343"/>
                    <a:pt x="601" y="343"/>
                  </a:cubicBezTo>
                  <a:cubicBezTo>
                    <a:pt x="734" y="343"/>
                    <a:pt x="865" y="368"/>
                    <a:pt x="989" y="419"/>
                  </a:cubicBezTo>
                  <a:cubicBezTo>
                    <a:pt x="1011" y="428"/>
                    <a:pt x="1034" y="433"/>
                    <a:pt x="1057" y="433"/>
                  </a:cubicBezTo>
                  <a:cubicBezTo>
                    <a:pt x="1124" y="433"/>
                    <a:pt x="1188" y="392"/>
                    <a:pt x="1214" y="326"/>
                  </a:cubicBezTo>
                  <a:cubicBezTo>
                    <a:pt x="1251" y="237"/>
                    <a:pt x="1209" y="137"/>
                    <a:pt x="1121" y="101"/>
                  </a:cubicBezTo>
                  <a:cubicBezTo>
                    <a:pt x="954" y="34"/>
                    <a:pt x="778"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6"/>
            <p:cNvSpPr/>
            <p:nvPr/>
          </p:nvSpPr>
          <p:spPr>
            <a:xfrm>
              <a:off x="7995700" y="1958000"/>
              <a:ext cx="36950" cy="11075"/>
            </a:xfrm>
            <a:custGeom>
              <a:avLst/>
              <a:gdLst/>
              <a:ahLst/>
              <a:cxnLst/>
              <a:rect l="l" t="t" r="r" b="b"/>
              <a:pathLst>
                <a:path w="1478" h="443" extrusionOk="0">
                  <a:moveTo>
                    <a:pt x="190" y="0"/>
                  </a:moveTo>
                  <a:cubicBezTo>
                    <a:pt x="113" y="0"/>
                    <a:pt x="43" y="52"/>
                    <a:pt x="23" y="129"/>
                  </a:cubicBezTo>
                  <a:cubicBezTo>
                    <a:pt x="1" y="217"/>
                    <a:pt x="49" y="307"/>
                    <a:pt x="135" y="336"/>
                  </a:cubicBezTo>
                  <a:cubicBezTo>
                    <a:pt x="142" y="338"/>
                    <a:pt x="150" y="340"/>
                    <a:pt x="157" y="342"/>
                  </a:cubicBezTo>
                  <a:cubicBezTo>
                    <a:pt x="517" y="408"/>
                    <a:pt x="881" y="442"/>
                    <a:pt x="1247" y="442"/>
                  </a:cubicBezTo>
                  <a:cubicBezTo>
                    <a:pt x="1268" y="442"/>
                    <a:pt x="1290" y="442"/>
                    <a:pt x="1311" y="442"/>
                  </a:cubicBezTo>
                  <a:cubicBezTo>
                    <a:pt x="1404" y="439"/>
                    <a:pt x="1477" y="362"/>
                    <a:pt x="1476" y="269"/>
                  </a:cubicBezTo>
                  <a:cubicBezTo>
                    <a:pt x="1474" y="176"/>
                    <a:pt x="1400" y="100"/>
                    <a:pt x="1307" y="98"/>
                  </a:cubicBezTo>
                  <a:cubicBezTo>
                    <a:pt x="1292" y="98"/>
                    <a:pt x="1277" y="99"/>
                    <a:pt x="1262" y="99"/>
                  </a:cubicBezTo>
                  <a:cubicBezTo>
                    <a:pt x="912" y="99"/>
                    <a:pt x="564" y="67"/>
                    <a:pt x="220" y="3"/>
                  </a:cubicBezTo>
                  <a:cubicBezTo>
                    <a:pt x="210" y="1"/>
                    <a:pt x="200"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6"/>
            <p:cNvSpPr/>
            <p:nvPr/>
          </p:nvSpPr>
          <p:spPr>
            <a:xfrm>
              <a:off x="8030650" y="1888550"/>
              <a:ext cx="50900" cy="76150"/>
            </a:xfrm>
            <a:custGeom>
              <a:avLst/>
              <a:gdLst/>
              <a:ahLst/>
              <a:cxnLst/>
              <a:rect l="l" t="t" r="r" b="b"/>
              <a:pathLst>
                <a:path w="2036" h="3046" extrusionOk="0">
                  <a:moveTo>
                    <a:pt x="643" y="0"/>
                  </a:moveTo>
                  <a:cubicBezTo>
                    <a:pt x="477" y="0"/>
                    <a:pt x="310" y="21"/>
                    <a:pt x="147" y="63"/>
                  </a:cubicBezTo>
                  <a:cubicBezTo>
                    <a:pt x="55" y="87"/>
                    <a:pt x="0" y="181"/>
                    <a:pt x="24" y="272"/>
                  </a:cubicBezTo>
                  <a:cubicBezTo>
                    <a:pt x="45" y="349"/>
                    <a:pt x="115" y="400"/>
                    <a:pt x="191" y="400"/>
                  </a:cubicBezTo>
                  <a:cubicBezTo>
                    <a:pt x="205" y="400"/>
                    <a:pt x="220" y="399"/>
                    <a:pt x="234" y="395"/>
                  </a:cubicBezTo>
                  <a:cubicBezTo>
                    <a:pt x="369" y="361"/>
                    <a:pt x="507" y="344"/>
                    <a:pt x="644" y="344"/>
                  </a:cubicBezTo>
                  <a:cubicBezTo>
                    <a:pt x="888" y="344"/>
                    <a:pt x="1132" y="397"/>
                    <a:pt x="1356" y="502"/>
                  </a:cubicBezTo>
                  <a:cubicBezTo>
                    <a:pt x="1419" y="533"/>
                    <a:pt x="1500" y="576"/>
                    <a:pt x="1538" y="636"/>
                  </a:cubicBezTo>
                  <a:cubicBezTo>
                    <a:pt x="1605" y="740"/>
                    <a:pt x="1571" y="903"/>
                    <a:pt x="1426" y="1166"/>
                  </a:cubicBezTo>
                  <a:lnTo>
                    <a:pt x="533" y="2791"/>
                  </a:lnTo>
                  <a:cubicBezTo>
                    <a:pt x="486" y="2874"/>
                    <a:pt x="517" y="2978"/>
                    <a:pt x="600" y="3024"/>
                  </a:cubicBezTo>
                  <a:cubicBezTo>
                    <a:pt x="609" y="3028"/>
                    <a:pt x="618" y="3033"/>
                    <a:pt x="628" y="3037"/>
                  </a:cubicBezTo>
                  <a:cubicBezTo>
                    <a:pt x="646" y="3042"/>
                    <a:pt x="664" y="3045"/>
                    <a:pt x="682" y="3045"/>
                  </a:cubicBezTo>
                  <a:cubicBezTo>
                    <a:pt x="744" y="3045"/>
                    <a:pt x="803" y="3012"/>
                    <a:pt x="834" y="2957"/>
                  </a:cubicBezTo>
                  <a:lnTo>
                    <a:pt x="1726" y="1332"/>
                  </a:lnTo>
                  <a:cubicBezTo>
                    <a:pt x="1819" y="1165"/>
                    <a:pt x="2036" y="772"/>
                    <a:pt x="1825" y="448"/>
                  </a:cubicBezTo>
                  <a:cubicBezTo>
                    <a:pt x="1740" y="316"/>
                    <a:pt x="1608" y="241"/>
                    <a:pt x="1502" y="192"/>
                  </a:cubicBezTo>
                  <a:cubicBezTo>
                    <a:pt x="1231" y="65"/>
                    <a:pt x="938" y="0"/>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6"/>
            <p:cNvSpPr/>
            <p:nvPr/>
          </p:nvSpPr>
          <p:spPr>
            <a:xfrm>
              <a:off x="8042050" y="1980750"/>
              <a:ext cx="13650" cy="14650"/>
            </a:xfrm>
            <a:custGeom>
              <a:avLst/>
              <a:gdLst/>
              <a:ahLst/>
              <a:cxnLst/>
              <a:rect l="l" t="t" r="r" b="b"/>
              <a:pathLst>
                <a:path w="546" h="586" extrusionOk="0">
                  <a:moveTo>
                    <a:pt x="351" y="1"/>
                  </a:moveTo>
                  <a:cubicBezTo>
                    <a:pt x="293" y="1"/>
                    <a:pt x="237" y="29"/>
                    <a:pt x="205" y="81"/>
                  </a:cubicBezTo>
                  <a:lnTo>
                    <a:pt x="51" y="320"/>
                  </a:lnTo>
                  <a:cubicBezTo>
                    <a:pt x="1" y="400"/>
                    <a:pt x="24" y="507"/>
                    <a:pt x="105" y="558"/>
                  </a:cubicBezTo>
                  <a:cubicBezTo>
                    <a:pt x="116" y="565"/>
                    <a:pt x="129" y="572"/>
                    <a:pt x="143" y="576"/>
                  </a:cubicBezTo>
                  <a:cubicBezTo>
                    <a:pt x="161" y="582"/>
                    <a:pt x="179" y="585"/>
                    <a:pt x="197" y="585"/>
                  </a:cubicBezTo>
                  <a:cubicBezTo>
                    <a:pt x="254" y="585"/>
                    <a:pt x="309" y="556"/>
                    <a:pt x="343" y="506"/>
                  </a:cubicBezTo>
                  <a:lnTo>
                    <a:pt x="495" y="267"/>
                  </a:lnTo>
                  <a:cubicBezTo>
                    <a:pt x="545" y="186"/>
                    <a:pt x="523" y="79"/>
                    <a:pt x="443" y="27"/>
                  </a:cubicBezTo>
                  <a:cubicBezTo>
                    <a:pt x="414" y="9"/>
                    <a:pt x="382"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6"/>
            <p:cNvSpPr/>
            <p:nvPr/>
          </p:nvSpPr>
          <p:spPr>
            <a:xfrm>
              <a:off x="7976450" y="1995150"/>
              <a:ext cx="92675" cy="182950"/>
            </a:xfrm>
            <a:custGeom>
              <a:avLst/>
              <a:gdLst/>
              <a:ahLst/>
              <a:cxnLst/>
              <a:rect l="l" t="t" r="r" b="b"/>
              <a:pathLst>
                <a:path w="3707" h="7318" extrusionOk="0">
                  <a:moveTo>
                    <a:pt x="2063" y="0"/>
                  </a:moveTo>
                  <a:cubicBezTo>
                    <a:pt x="2025" y="0"/>
                    <a:pt x="1986" y="13"/>
                    <a:pt x="1955" y="40"/>
                  </a:cubicBezTo>
                  <a:cubicBezTo>
                    <a:pt x="871" y="1008"/>
                    <a:pt x="170" y="2392"/>
                    <a:pt x="33" y="3839"/>
                  </a:cubicBezTo>
                  <a:cubicBezTo>
                    <a:pt x="16" y="4023"/>
                    <a:pt x="1" y="4267"/>
                    <a:pt x="43" y="4509"/>
                  </a:cubicBezTo>
                  <a:cubicBezTo>
                    <a:pt x="95" y="4811"/>
                    <a:pt x="236" y="5121"/>
                    <a:pt x="474" y="5454"/>
                  </a:cubicBezTo>
                  <a:cubicBezTo>
                    <a:pt x="893" y="6043"/>
                    <a:pt x="1448" y="6467"/>
                    <a:pt x="2033" y="6661"/>
                  </a:cubicBezTo>
                  <a:cubicBezTo>
                    <a:pt x="2233" y="6728"/>
                    <a:pt x="2442" y="6768"/>
                    <a:pt x="2653" y="6778"/>
                  </a:cubicBezTo>
                  <a:lnTo>
                    <a:pt x="2208" y="6990"/>
                  </a:lnTo>
                  <a:cubicBezTo>
                    <a:pt x="2122" y="7031"/>
                    <a:pt x="2085" y="7134"/>
                    <a:pt x="2128" y="7220"/>
                  </a:cubicBezTo>
                  <a:cubicBezTo>
                    <a:pt x="2157" y="7282"/>
                    <a:pt x="2219" y="7318"/>
                    <a:pt x="2283" y="7318"/>
                  </a:cubicBezTo>
                  <a:cubicBezTo>
                    <a:pt x="2308" y="7318"/>
                    <a:pt x="2333" y="7313"/>
                    <a:pt x="2357" y="7301"/>
                  </a:cubicBezTo>
                  <a:lnTo>
                    <a:pt x="3399" y="6800"/>
                  </a:lnTo>
                  <a:cubicBezTo>
                    <a:pt x="3478" y="6764"/>
                    <a:pt x="3684" y="6665"/>
                    <a:pt x="3698" y="6450"/>
                  </a:cubicBezTo>
                  <a:cubicBezTo>
                    <a:pt x="3707" y="6316"/>
                    <a:pt x="3628" y="6210"/>
                    <a:pt x="3589" y="6160"/>
                  </a:cubicBezTo>
                  <a:cubicBezTo>
                    <a:pt x="3344" y="5835"/>
                    <a:pt x="3051" y="5547"/>
                    <a:pt x="2720" y="5308"/>
                  </a:cubicBezTo>
                  <a:cubicBezTo>
                    <a:pt x="2690" y="5286"/>
                    <a:pt x="2655" y="5275"/>
                    <a:pt x="2619" y="5275"/>
                  </a:cubicBezTo>
                  <a:cubicBezTo>
                    <a:pt x="2566" y="5275"/>
                    <a:pt x="2514" y="5300"/>
                    <a:pt x="2481" y="5346"/>
                  </a:cubicBezTo>
                  <a:cubicBezTo>
                    <a:pt x="2425" y="5424"/>
                    <a:pt x="2442" y="5530"/>
                    <a:pt x="2519" y="5587"/>
                  </a:cubicBezTo>
                  <a:cubicBezTo>
                    <a:pt x="2822" y="5805"/>
                    <a:pt x="3089" y="6068"/>
                    <a:pt x="3314" y="6367"/>
                  </a:cubicBezTo>
                  <a:cubicBezTo>
                    <a:pt x="3342" y="6404"/>
                    <a:pt x="3352" y="6422"/>
                    <a:pt x="3356" y="6422"/>
                  </a:cubicBezTo>
                  <a:cubicBezTo>
                    <a:pt x="3356" y="6422"/>
                    <a:pt x="3356" y="6422"/>
                    <a:pt x="3356" y="6421"/>
                  </a:cubicBezTo>
                  <a:lnTo>
                    <a:pt x="3356" y="6421"/>
                  </a:lnTo>
                  <a:cubicBezTo>
                    <a:pt x="3354" y="6426"/>
                    <a:pt x="3338" y="6448"/>
                    <a:pt x="3251" y="6490"/>
                  </a:cubicBezTo>
                  <a:lnTo>
                    <a:pt x="2812" y="6702"/>
                  </a:lnTo>
                  <a:cubicBezTo>
                    <a:pt x="2830" y="6675"/>
                    <a:pt x="2841" y="6645"/>
                    <a:pt x="2844" y="6613"/>
                  </a:cubicBezTo>
                  <a:cubicBezTo>
                    <a:pt x="2847" y="6519"/>
                    <a:pt x="2774" y="6438"/>
                    <a:pt x="2678" y="6434"/>
                  </a:cubicBezTo>
                  <a:cubicBezTo>
                    <a:pt x="1980" y="6407"/>
                    <a:pt x="1261" y="5967"/>
                    <a:pt x="754" y="5255"/>
                  </a:cubicBezTo>
                  <a:cubicBezTo>
                    <a:pt x="547" y="4965"/>
                    <a:pt x="426" y="4701"/>
                    <a:pt x="382" y="4449"/>
                  </a:cubicBezTo>
                  <a:cubicBezTo>
                    <a:pt x="347" y="4248"/>
                    <a:pt x="360" y="4034"/>
                    <a:pt x="375" y="3871"/>
                  </a:cubicBezTo>
                  <a:cubicBezTo>
                    <a:pt x="505" y="2510"/>
                    <a:pt x="1163" y="1208"/>
                    <a:pt x="2183" y="297"/>
                  </a:cubicBezTo>
                  <a:cubicBezTo>
                    <a:pt x="2250" y="232"/>
                    <a:pt x="2254" y="127"/>
                    <a:pt x="2192" y="58"/>
                  </a:cubicBezTo>
                  <a:cubicBezTo>
                    <a:pt x="2158" y="20"/>
                    <a:pt x="2111" y="0"/>
                    <a:pt x="20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6"/>
            <p:cNvSpPr/>
            <p:nvPr/>
          </p:nvSpPr>
          <p:spPr>
            <a:xfrm>
              <a:off x="7840425" y="2111300"/>
              <a:ext cx="325300" cy="256900"/>
            </a:xfrm>
            <a:custGeom>
              <a:avLst/>
              <a:gdLst/>
              <a:ahLst/>
              <a:cxnLst/>
              <a:rect l="l" t="t" r="r" b="b"/>
              <a:pathLst>
                <a:path w="13012" h="10276" extrusionOk="0">
                  <a:moveTo>
                    <a:pt x="6060" y="3415"/>
                  </a:moveTo>
                  <a:lnTo>
                    <a:pt x="7232" y="3985"/>
                  </a:lnTo>
                  <a:lnTo>
                    <a:pt x="6673" y="5085"/>
                  </a:lnTo>
                  <a:cubicBezTo>
                    <a:pt x="6647" y="5138"/>
                    <a:pt x="6633" y="5155"/>
                    <a:pt x="6637" y="5156"/>
                  </a:cubicBezTo>
                  <a:cubicBezTo>
                    <a:pt x="6612" y="5152"/>
                    <a:pt x="6589" y="5145"/>
                    <a:pt x="6566" y="5135"/>
                  </a:cubicBezTo>
                  <a:cubicBezTo>
                    <a:pt x="6123" y="4954"/>
                    <a:pt x="5697" y="4733"/>
                    <a:pt x="5293" y="4474"/>
                  </a:cubicBezTo>
                  <a:cubicBezTo>
                    <a:pt x="5266" y="4457"/>
                    <a:pt x="5235" y="4448"/>
                    <a:pt x="5204" y="4448"/>
                  </a:cubicBezTo>
                  <a:lnTo>
                    <a:pt x="5867" y="3481"/>
                  </a:lnTo>
                  <a:cubicBezTo>
                    <a:pt x="5884" y="3456"/>
                    <a:pt x="5905" y="3434"/>
                    <a:pt x="5929" y="3415"/>
                  </a:cubicBezTo>
                  <a:cubicBezTo>
                    <a:pt x="5950" y="3424"/>
                    <a:pt x="5973" y="3429"/>
                    <a:pt x="5995" y="3429"/>
                  </a:cubicBezTo>
                  <a:cubicBezTo>
                    <a:pt x="6017" y="3429"/>
                    <a:pt x="6039" y="3424"/>
                    <a:pt x="6060" y="3415"/>
                  </a:cubicBezTo>
                  <a:close/>
                  <a:moveTo>
                    <a:pt x="7542" y="4136"/>
                  </a:moveTo>
                  <a:lnTo>
                    <a:pt x="12405" y="6502"/>
                  </a:lnTo>
                  <a:cubicBezTo>
                    <a:pt x="9200" y="7107"/>
                    <a:pt x="5950" y="7627"/>
                    <a:pt x="2706" y="8056"/>
                  </a:cubicBezTo>
                  <a:cubicBezTo>
                    <a:pt x="2727" y="8046"/>
                    <a:pt x="2746" y="8032"/>
                    <a:pt x="2762" y="8012"/>
                  </a:cubicBezTo>
                  <a:lnTo>
                    <a:pt x="5044" y="4682"/>
                  </a:lnTo>
                  <a:cubicBezTo>
                    <a:pt x="5055" y="4714"/>
                    <a:pt x="5077" y="4743"/>
                    <a:pt x="5107" y="4762"/>
                  </a:cubicBezTo>
                  <a:cubicBezTo>
                    <a:pt x="5528" y="5034"/>
                    <a:pt x="5973" y="5265"/>
                    <a:pt x="6437" y="5453"/>
                  </a:cubicBezTo>
                  <a:cubicBezTo>
                    <a:pt x="6454" y="5460"/>
                    <a:pt x="6474" y="5469"/>
                    <a:pt x="6496" y="5476"/>
                  </a:cubicBezTo>
                  <a:cubicBezTo>
                    <a:pt x="6540" y="5492"/>
                    <a:pt x="6586" y="5500"/>
                    <a:pt x="6632" y="5500"/>
                  </a:cubicBezTo>
                  <a:cubicBezTo>
                    <a:pt x="6665" y="5500"/>
                    <a:pt x="6699" y="5496"/>
                    <a:pt x="6731" y="5487"/>
                  </a:cubicBezTo>
                  <a:cubicBezTo>
                    <a:pt x="6878" y="5442"/>
                    <a:pt x="6947" y="5306"/>
                    <a:pt x="6980" y="5241"/>
                  </a:cubicBezTo>
                  <a:lnTo>
                    <a:pt x="7542" y="4136"/>
                  </a:lnTo>
                  <a:close/>
                  <a:moveTo>
                    <a:pt x="428" y="675"/>
                  </a:moveTo>
                  <a:lnTo>
                    <a:pt x="5645" y="3213"/>
                  </a:lnTo>
                  <a:cubicBezTo>
                    <a:pt x="5622" y="3235"/>
                    <a:pt x="5602" y="3260"/>
                    <a:pt x="5583" y="3286"/>
                  </a:cubicBezTo>
                  <a:lnTo>
                    <a:pt x="2478" y="7819"/>
                  </a:lnTo>
                  <a:cubicBezTo>
                    <a:pt x="2424" y="7897"/>
                    <a:pt x="2444" y="8004"/>
                    <a:pt x="2521" y="8057"/>
                  </a:cubicBezTo>
                  <a:cubicBezTo>
                    <a:pt x="2532" y="8064"/>
                    <a:pt x="2544" y="8071"/>
                    <a:pt x="2556" y="8076"/>
                  </a:cubicBezTo>
                  <a:cubicBezTo>
                    <a:pt x="2459" y="8088"/>
                    <a:pt x="2361" y="8100"/>
                    <a:pt x="2264" y="8112"/>
                  </a:cubicBezTo>
                  <a:cubicBezTo>
                    <a:pt x="2299" y="7470"/>
                    <a:pt x="2288" y="6826"/>
                    <a:pt x="2231" y="6184"/>
                  </a:cubicBezTo>
                  <a:cubicBezTo>
                    <a:pt x="2224" y="6108"/>
                    <a:pt x="2166" y="6046"/>
                    <a:pt x="2090" y="6033"/>
                  </a:cubicBezTo>
                  <a:lnTo>
                    <a:pt x="2165" y="6033"/>
                  </a:lnTo>
                  <a:cubicBezTo>
                    <a:pt x="2258" y="6029"/>
                    <a:pt x="2333" y="5953"/>
                    <a:pt x="2331" y="5860"/>
                  </a:cubicBezTo>
                  <a:cubicBezTo>
                    <a:pt x="2331" y="5767"/>
                    <a:pt x="2257" y="5691"/>
                    <a:pt x="2164" y="5688"/>
                  </a:cubicBezTo>
                  <a:lnTo>
                    <a:pt x="444" y="5703"/>
                  </a:lnTo>
                  <a:cubicBezTo>
                    <a:pt x="394" y="4488"/>
                    <a:pt x="385" y="3270"/>
                    <a:pt x="428" y="2060"/>
                  </a:cubicBezTo>
                  <a:lnTo>
                    <a:pt x="434" y="1929"/>
                  </a:lnTo>
                  <a:cubicBezTo>
                    <a:pt x="449" y="1516"/>
                    <a:pt x="462" y="1094"/>
                    <a:pt x="428" y="675"/>
                  </a:cubicBezTo>
                  <a:close/>
                  <a:moveTo>
                    <a:pt x="2026" y="6032"/>
                  </a:moveTo>
                  <a:cubicBezTo>
                    <a:pt x="1941" y="6049"/>
                    <a:pt x="1882" y="6128"/>
                    <a:pt x="1889" y="6213"/>
                  </a:cubicBezTo>
                  <a:cubicBezTo>
                    <a:pt x="1945" y="6860"/>
                    <a:pt x="1955" y="7508"/>
                    <a:pt x="1919" y="8154"/>
                  </a:cubicBezTo>
                  <a:cubicBezTo>
                    <a:pt x="1473" y="8212"/>
                    <a:pt x="1025" y="8271"/>
                    <a:pt x="580" y="8325"/>
                  </a:cubicBezTo>
                  <a:cubicBezTo>
                    <a:pt x="601" y="8292"/>
                    <a:pt x="613" y="8254"/>
                    <a:pt x="610" y="8215"/>
                  </a:cubicBezTo>
                  <a:cubicBezTo>
                    <a:pt x="541" y="7494"/>
                    <a:pt x="496" y="6769"/>
                    <a:pt x="459" y="6045"/>
                  </a:cubicBezTo>
                  <a:lnTo>
                    <a:pt x="2026" y="6032"/>
                  </a:lnTo>
                  <a:close/>
                  <a:moveTo>
                    <a:pt x="6130" y="9041"/>
                  </a:moveTo>
                  <a:lnTo>
                    <a:pt x="6130" y="9041"/>
                  </a:lnTo>
                  <a:cubicBezTo>
                    <a:pt x="6148" y="9043"/>
                    <a:pt x="6165" y="9044"/>
                    <a:pt x="6184" y="9048"/>
                  </a:cubicBezTo>
                  <a:cubicBezTo>
                    <a:pt x="6315" y="9076"/>
                    <a:pt x="6430" y="9162"/>
                    <a:pt x="6476" y="9272"/>
                  </a:cubicBezTo>
                  <a:cubicBezTo>
                    <a:pt x="6566" y="9492"/>
                    <a:pt x="6461" y="9749"/>
                    <a:pt x="6302" y="9911"/>
                  </a:cubicBezTo>
                  <a:cubicBezTo>
                    <a:pt x="6193" y="9839"/>
                    <a:pt x="6147" y="9613"/>
                    <a:pt x="6140" y="9420"/>
                  </a:cubicBezTo>
                  <a:cubicBezTo>
                    <a:pt x="6136" y="9295"/>
                    <a:pt x="6133" y="9168"/>
                    <a:pt x="6130" y="9041"/>
                  </a:cubicBezTo>
                  <a:close/>
                  <a:moveTo>
                    <a:pt x="186" y="0"/>
                  </a:moveTo>
                  <a:cubicBezTo>
                    <a:pt x="175" y="0"/>
                    <a:pt x="164" y="1"/>
                    <a:pt x="152" y="3"/>
                  </a:cubicBezTo>
                  <a:cubicBezTo>
                    <a:pt x="61" y="23"/>
                    <a:pt x="0" y="113"/>
                    <a:pt x="19" y="205"/>
                  </a:cubicBezTo>
                  <a:cubicBezTo>
                    <a:pt x="133" y="759"/>
                    <a:pt x="110" y="1348"/>
                    <a:pt x="89" y="1916"/>
                  </a:cubicBezTo>
                  <a:lnTo>
                    <a:pt x="85" y="2047"/>
                  </a:lnTo>
                  <a:cubicBezTo>
                    <a:pt x="10" y="4115"/>
                    <a:pt x="71" y="6187"/>
                    <a:pt x="266" y="8247"/>
                  </a:cubicBezTo>
                  <a:cubicBezTo>
                    <a:pt x="272" y="8291"/>
                    <a:pt x="294" y="8330"/>
                    <a:pt x="330" y="8357"/>
                  </a:cubicBezTo>
                  <a:cubicBezTo>
                    <a:pt x="304" y="8360"/>
                    <a:pt x="279" y="8364"/>
                    <a:pt x="252" y="8367"/>
                  </a:cubicBezTo>
                  <a:cubicBezTo>
                    <a:pt x="159" y="8380"/>
                    <a:pt x="95" y="8466"/>
                    <a:pt x="106" y="8558"/>
                  </a:cubicBezTo>
                  <a:cubicBezTo>
                    <a:pt x="116" y="8646"/>
                    <a:pt x="191" y="8710"/>
                    <a:pt x="277" y="8710"/>
                  </a:cubicBezTo>
                  <a:cubicBezTo>
                    <a:pt x="282" y="8710"/>
                    <a:pt x="288" y="8710"/>
                    <a:pt x="293" y="8709"/>
                  </a:cubicBezTo>
                  <a:cubicBezTo>
                    <a:pt x="849" y="8643"/>
                    <a:pt x="1406" y="8568"/>
                    <a:pt x="1962" y="8497"/>
                  </a:cubicBezTo>
                  <a:cubicBezTo>
                    <a:pt x="1986" y="8530"/>
                    <a:pt x="2024" y="8550"/>
                    <a:pt x="2065" y="8551"/>
                  </a:cubicBezTo>
                  <a:cubicBezTo>
                    <a:pt x="2069" y="8552"/>
                    <a:pt x="2073" y="8552"/>
                    <a:pt x="2076" y="8552"/>
                  </a:cubicBezTo>
                  <a:cubicBezTo>
                    <a:pt x="2138" y="8552"/>
                    <a:pt x="2196" y="8519"/>
                    <a:pt x="2227" y="8463"/>
                  </a:cubicBezTo>
                  <a:cubicBezTo>
                    <a:pt x="3428" y="8308"/>
                    <a:pt x="4628" y="8142"/>
                    <a:pt x="5829" y="7962"/>
                  </a:cubicBezTo>
                  <a:lnTo>
                    <a:pt x="5829" y="7962"/>
                  </a:lnTo>
                  <a:cubicBezTo>
                    <a:pt x="5804" y="7991"/>
                    <a:pt x="5788" y="8029"/>
                    <a:pt x="5787" y="8067"/>
                  </a:cubicBezTo>
                  <a:cubicBezTo>
                    <a:pt x="5782" y="8307"/>
                    <a:pt x="5781" y="8547"/>
                    <a:pt x="5782" y="8786"/>
                  </a:cubicBezTo>
                  <a:cubicBezTo>
                    <a:pt x="5747" y="8809"/>
                    <a:pt x="5714" y="8836"/>
                    <a:pt x="5684" y="8865"/>
                  </a:cubicBezTo>
                  <a:cubicBezTo>
                    <a:pt x="5616" y="8931"/>
                    <a:pt x="5616" y="9041"/>
                    <a:pt x="5684" y="9107"/>
                  </a:cubicBezTo>
                  <a:cubicBezTo>
                    <a:pt x="5712" y="9137"/>
                    <a:pt x="5750" y="9154"/>
                    <a:pt x="5790" y="9158"/>
                  </a:cubicBezTo>
                  <a:cubicBezTo>
                    <a:pt x="5791" y="9250"/>
                    <a:pt x="5794" y="9341"/>
                    <a:pt x="5798" y="9431"/>
                  </a:cubicBezTo>
                  <a:cubicBezTo>
                    <a:pt x="5812" y="9870"/>
                    <a:pt x="5970" y="10167"/>
                    <a:pt x="6226" y="10253"/>
                  </a:cubicBezTo>
                  <a:cubicBezTo>
                    <a:pt x="6258" y="10263"/>
                    <a:pt x="6292" y="10271"/>
                    <a:pt x="6326" y="10274"/>
                  </a:cubicBezTo>
                  <a:cubicBezTo>
                    <a:pt x="6333" y="10275"/>
                    <a:pt x="6340" y="10276"/>
                    <a:pt x="6347" y="10276"/>
                  </a:cubicBezTo>
                  <a:cubicBezTo>
                    <a:pt x="6385" y="10276"/>
                    <a:pt x="6422" y="10263"/>
                    <a:pt x="6452" y="10239"/>
                  </a:cubicBezTo>
                  <a:cubicBezTo>
                    <a:pt x="6749" y="10003"/>
                    <a:pt x="6963" y="9549"/>
                    <a:pt x="6795" y="9141"/>
                  </a:cubicBezTo>
                  <a:cubicBezTo>
                    <a:pt x="6707" y="8924"/>
                    <a:pt x="6500" y="8760"/>
                    <a:pt x="6253" y="8710"/>
                  </a:cubicBezTo>
                  <a:cubicBezTo>
                    <a:pt x="6212" y="8702"/>
                    <a:pt x="6170" y="8698"/>
                    <a:pt x="6127" y="8696"/>
                  </a:cubicBezTo>
                  <a:cubicBezTo>
                    <a:pt x="6126" y="8488"/>
                    <a:pt x="6129" y="8281"/>
                    <a:pt x="6133" y="8074"/>
                  </a:cubicBezTo>
                  <a:cubicBezTo>
                    <a:pt x="6133" y="8015"/>
                    <a:pt x="6103" y="7960"/>
                    <a:pt x="6054" y="7929"/>
                  </a:cubicBezTo>
                  <a:cubicBezTo>
                    <a:pt x="8333" y="7584"/>
                    <a:pt x="10608" y="7200"/>
                    <a:pt x="12858" y="6769"/>
                  </a:cubicBezTo>
                  <a:cubicBezTo>
                    <a:pt x="12951" y="6751"/>
                    <a:pt x="13012" y="6661"/>
                    <a:pt x="12995" y="6568"/>
                  </a:cubicBezTo>
                  <a:cubicBezTo>
                    <a:pt x="12924" y="6488"/>
                    <a:pt x="12860" y="6402"/>
                    <a:pt x="12803" y="6312"/>
                  </a:cubicBezTo>
                  <a:lnTo>
                    <a:pt x="375" y="267"/>
                  </a:lnTo>
                  <a:cubicBezTo>
                    <a:pt x="368" y="223"/>
                    <a:pt x="365" y="179"/>
                    <a:pt x="356" y="136"/>
                  </a:cubicBezTo>
                  <a:cubicBezTo>
                    <a:pt x="338" y="55"/>
                    <a:pt x="266"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6"/>
            <p:cNvSpPr/>
            <p:nvPr/>
          </p:nvSpPr>
          <p:spPr>
            <a:xfrm>
              <a:off x="7863500" y="2277775"/>
              <a:ext cx="11500" cy="9225"/>
            </a:xfrm>
            <a:custGeom>
              <a:avLst/>
              <a:gdLst/>
              <a:ahLst/>
              <a:cxnLst/>
              <a:rect l="l" t="t" r="r" b="b"/>
              <a:pathLst>
                <a:path w="460" h="369" extrusionOk="0">
                  <a:moveTo>
                    <a:pt x="193" y="1"/>
                  </a:moveTo>
                  <a:cubicBezTo>
                    <a:pt x="121" y="1"/>
                    <a:pt x="55" y="47"/>
                    <a:pt x="30" y="119"/>
                  </a:cubicBezTo>
                  <a:cubicBezTo>
                    <a:pt x="1" y="209"/>
                    <a:pt x="50" y="308"/>
                    <a:pt x="141" y="337"/>
                  </a:cubicBezTo>
                  <a:lnTo>
                    <a:pt x="208" y="358"/>
                  </a:lnTo>
                  <a:cubicBezTo>
                    <a:pt x="227" y="365"/>
                    <a:pt x="247" y="369"/>
                    <a:pt x="266" y="369"/>
                  </a:cubicBezTo>
                  <a:cubicBezTo>
                    <a:pt x="338" y="369"/>
                    <a:pt x="405" y="323"/>
                    <a:pt x="429" y="251"/>
                  </a:cubicBezTo>
                  <a:cubicBezTo>
                    <a:pt x="459" y="158"/>
                    <a:pt x="409" y="60"/>
                    <a:pt x="316" y="32"/>
                  </a:cubicBezTo>
                  <a:lnTo>
                    <a:pt x="250" y="11"/>
                  </a:lnTo>
                  <a:cubicBezTo>
                    <a:pt x="231" y="4"/>
                    <a:pt x="212"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6"/>
            <p:cNvSpPr/>
            <p:nvPr/>
          </p:nvSpPr>
          <p:spPr>
            <a:xfrm>
              <a:off x="7991975" y="2207950"/>
              <a:ext cx="10825" cy="9000"/>
            </a:xfrm>
            <a:custGeom>
              <a:avLst/>
              <a:gdLst/>
              <a:ahLst/>
              <a:cxnLst/>
              <a:rect l="l" t="t" r="r" b="b"/>
              <a:pathLst>
                <a:path w="433" h="360" extrusionOk="0">
                  <a:moveTo>
                    <a:pt x="194" y="0"/>
                  </a:moveTo>
                  <a:cubicBezTo>
                    <a:pt x="122" y="0"/>
                    <a:pt x="55" y="46"/>
                    <a:pt x="32" y="118"/>
                  </a:cubicBezTo>
                  <a:cubicBezTo>
                    <a:pt x="1" y="209"/>
                    <a:pt x="51" y="309"/>
                    <a:pt x="144" y="337"/>
                  </a:cubicBezTo>
                  <a:lnTo>
                    <a:pt x="185" y="350"/>
                  </a:lnTo>
                  <a:cubicBezTo>
                    <a:pt x="203" y="356"/>
                    <a:pt x="222" y="359"/>
                    <a:pt x="240" y="359"/>
                  </a:cubicBezTo>
                  <a:cubicBezTo>
                    <a:pt x="312" y="359"/>
                    <a:pt x="378" y="314"/>
                    <a:pt x="402" y="242"/>
                  </a:cubicBezTo>
                  <a:cubicBezTo>
                    <a:pt x="433" y="152"/>
                    <a:pt x="383" y="55"/>
                    <a:pt x="293" y="24"/>
                  </a:cubicBezTo>
                  <a:lnTo>
                    <a:pt x="253" y="11"/>
                  </a:lnTo>
                  <a:cubicBezTo>
                    <a:pt x="233" y="4"/>
                    <a:pt x="213" y="0"/>
                    <a:pt x="1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6"/>
            <p:cNvSpPr/>
            <p:nvPr/>
          </p:nvSpPr>
          <p:spPr>
            <a:xfrm>
              <a:off x="7788700" y="2209550"/>
              <a:ext cx="37425" cy="55650"/>
            </a:xfrm>
            <a:custGeom>
              <a:avLst/>
              <a:gdLst/>
              <a:ahLst/>
              <a:cxnLst/>
              <a:rect l="l" t="t" r="r" b="b"/>
              <a:pathLst>
                <a:path w="1497" h="2226" extrusionOk="0">
                  <a:moveTo>
                    <a:pt x="648" y="1"/>
                  </a:moveTo>
                  <a:cubicBezTo>
                    <a:pt x="580" y="1"/>
                    <a:pt x="512" y="15"/>
                    <a:pt x="448" y="43"/>
                  </a:cubicBezTo>
                  <a:cubicBezTo>
                    <a:pt x="282" y="119"/>
                    <a:pt x="155" y="276"/>
                    <a:pt x="79" y="497"/>
                  </a:cubicBezTo>
                  <a:cubicBezTo>
                    <a:pt x="0" y="731"/>
                    <a:pt x="35" y="1022"/>
                    <a:pt x="166" y="1204"/>
                  </a:cubicBezTo>
                  <a:cubicBezTo>
                    <a:pt x="252" y="1328"/>
                    <a:pt x="393" y="1402"/>
                    <a:pt x="543" y="1402"/>
                  </a:cubicBezTo>
                  <a:cubicBezTo>
                    <a:pt x="687" y="1401"/>
                    <a:pt x="825" y="1335"/>
                    <a:pt x="970" y="1200"/>
                  </a:cubicBezTo>
                  <a:cubicBezTo>
                    <a:pt x="980" y="1191"/>
                    <a:pt x="988" y="1183"/>
                    <a:pt x="998" y="1173"/>
                  </a:cubicBezTo>
                  <a:lnTo>
                    <a:pt x="998" y="1173"/>
                  </a:lnTo>
                  <a:cubicBezTo>
                    <a:pt x="962" y="1461"/>
                    <a:pt x="931" y="1750"/>
                    <a:pt x="904" y="2037"/>
                  </a:cubicBezTo>
                  <a:cubicBezTo>
                    <a:pt x="897" y="2117"/>
                    <a:pt x="946" y="2191"/>
                    <a:pt x="1021" y="2216"/>
                  </a:cubicBezTo>
                  <a:cubicBezTo>
                    <a:pt x="1033" y="2220"/>
                    <a:pt x="1047" y="2223"/>
                    <a:pt x="1060" y="2224"/>
                  </a:cubicBezTo>
                  <a:cubicBezTo>
                    <a:pt x="1065" y="2225"/>
                    <a:pt x="1070" y="2225"/>
                    <a:pt x="1075" y="2225"/>
                  </a:cubicBezTo>
                  <a:cubicBezTo>
                    <a:pt x="1163" y="2225"/>
                    <a:pt x="1239" y="2157"/>
                    <a:pt x="1247" y="2068"/>
                  </a:cubicBezTo>
                  <a:cubicBezTo>
                    <a:pt x="1301" y="1463"/>
                    <a:pt x="1380" y="853"/>
                    <a:pt x="1479" y="255"/>
                  </a:cubicBezTo>
                  <a:lnTo>
                    <a:pt x="1481" y="243"/>
                  </a:lnTo>
                  <a:cubicBezTo>
                    <a:pt x="1496" y="148"/>
                    <a:pt x="1433" y="60"/>
                    <a:pt x="1340" y="44"/>
                  </a:cubicBezTo>
                  <a:cubicBezTo>
                    <a:pt x="1331" y="42"/>
                    <a:pt x="1321" y="42"/>
                    <a:pt x="1312" y="42"/>
                  </a:cubicBezTo>
                  <a:cubicBezTo>
                    <a:pt x="1229" y="42"/>
                    <a:pt x="1156" y="101"/>
                    <a:pt x="1142" y="186"/>
                  </a:cubicBezTo>
                  <a:cubicBezTo>
                    <a:pt x="1142" y="189"/>
                    <a:pt x="1140" y="193"/>
                    <a:pt x="1140" y="196"/>
                  </a:cubicBezTo>
                  <a:cubicBezTo>
                    <a:pt x="1090" y="485"/>
                    <a:pt x="949" y="748"/>
                    <a:pt x="735" y="948"/>
                  </a:cubicBezTo>
                  <a:cubicBezTo>
                    <a:pt x="657" y="1021"/>
                    <a:pt x="594" y="1058"/>
                    <a:pt x="542" y="1058"/>
                  </a:cubicBezTo>
                  <a:cubicBezTo>
                    <a:pt x="517" y="1058"/>
                    <a:pt x="482" y="1052"/>
                    <a:pt x="446" y="1003"/>
                  </a:cubicBezTo>
                  <a:cubicBezTo>
                    <a:pt x="380" y="910"/>
                    <a:pt x="362" y="737"/>
                    <a:pt x="406" y="608"/>
                  </a:cubicBezTo>
                  <a:cubicBezTo>
                    <a:pt x="431" y="534"/>
                    <a:pt x="489" y="403"/>
                    <a:pt x="591" y="357"/>
                  </a:cubicBezTo>
                  <a:cubicBezTo>
                    <a:pt x="610" y="350"/>
                    <a:pt x="630" y="346"/>
                    <a:pt x="650" y="346"/>
                  </a:cubicBezTo>
                  <a:cubicBezTo>
                    <a:pt x="669" y="346"/>
                    <a:pt x="689" y="350"/>
                    <a:pt x="708" y="357"/>
                  </a:cubicBezTo>
                  <a:cubicBezTo>
                    <a:pt x="725" y="362"/>
                    <a:pt x="739" y="373"/>
                    <a:pt x="748" y="389"/>
                  </a:cubicBezTo>
                  <a:cubicBezTo>
                    <a:pt x="772" y="460"/>
                    <a:pt x="838" y="503"/>
                    <a:pt x="908" y="503"/>
                  </a:cubicBezTo>
                  <a:cubicBezTo>
                    <a:pt x="928" y="503"/>
                    <a:pt x="948" y="500"/>
                    <a:pt x="967" y="493"/>
                  </a:cubicBezTo>
                  <a:cubicBezTo>
                    <a:pt x="1056" y="461"/>
                    <a:pt x="1102" y="362"/>
                    <a:pt x="1071" y="273"/>
                  </a:cubicBezTo>
                  <a:cubicBezTo>
                    <a:pt x="1030" y="167"/>
                    <a:pt x="947" y="82"/>
                    <a:pt x="842" y="40"/>
                  </a:cubicBezTo>
                  <a:cubicBezTo>
                    <a:pt x="780" y="14"/>
                    <a:pt x="714" y="1"/>
                    <a:pt x="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6"/>
            <p:cNvSpPr/>
            <p:nvPr/>
          </p:nvSpPr>
          <p:spPr>
            <a:xfrm>
              <a:off x="8074700" y="2178575"/>
              <a:ext cx="29450" cy="42250"/>
            </a:xfrm>
            <a:custGeom>
              <a:avLst/>
              <a:gdLst/>
              <a:ahLst/>
              <a:cxnLst/>
              <a:rect l="l" t="t" r="r" b="b"/>
              <a:pathLst>
                <a:path w="1178" h="1690" extrusionOk="0">
                  <a:moveTo>
                    <a:pt x="987" y="1"/>
                  </a:moveTo>
                  <a:cubicBezTo>
                    <a:pt x="973" y="1"/>
                    <a:pt x="958" y="3"/>
                    <a:pt x="944" y="6"/>
                  </a:cubicBezTo>
                  <a:cubicBezTo>
                    <a:pt x="716" y="67"/>
                    <a:pt x="496" y="158"/>
                    <a:pt x="295" y="278"/>
                  </a:cubicBezTo>
                  <a:cubicBezTo>
                    <a:pt x="243" y="309"/>
                    <a:pt x="136" y="372"/>
                    <a:pt x="85" y="489"/>
                  </a:cubicBezTo>
                  <a:cubicBezTo>
                    <a:pt x="1" y="683"/>
                    <a:pt x="123" y="878"/>
                    <a:pt x="164" y="941"/>
                  </a:cubicBezTo>
                  <a:cubicBezTo>
                    <a:pt x="333" y="1211"/>
                    <a:pt x="545" y="1451"/>
                    <a:pt x="790" y="1653"/>
                  </a:cubicBezTo>
                  <a:cubicBezTo>
                    <a:pt x="821" y="1678"/>
                    <a:pt x="858" y="1690"/>
                    <a:pt x="895" y="1690"/>
                  </a:cubicBezTo>
                  <a:cubicBezTo>
                    <a:pt x="945" y="1690"/>
                    <a:pt x="994" y="1668"/>
                    <a:pt x="1028" y="1627"/>
                  </a:cubicBezTo>
                  <a:cubicBezTo>
                    <a:pt x="1089" y="1555"/>
                    <a:pt x="1079" y="1449"/>
                    <a:pt x="1010" y="1387"/>
                  </a:cubicBezTo>
                  <a:cubicBezTo>
                    <a:pt x="792" y="1208"/>
                    <a:pt x="605" y="996"/>
                    <a:pt x="455" y="758"/>
                  </a:cubicBezTo>
                  <a:cubicBezTo>
                    <a:pt x="391" y="657"/>
                    <a:pt x="400" y="627"/>
                    <a:pt x="400" y="627"/>
                  </a:cubicBezTo>
                  <a:cubicBezTo>
                    <a:pt x="403" y="622"/>
                    <a:pt x="416" y="606"/>
                    <a:pt x="471" y="574"/>
                  </a:cubicBezTo>
                  <a:cubicBezTo>
                    <a:pt x="645" y="470"/>
                    <a:pt x="834" y="391"/>
                    <a:pt x="1031" y="339"/>
                  </a:cubicBezTo>
                  <a:cubicBezTo>
                    <a:pt x="1123" y="315"/>
                    <a:pt x="1177" y="220"/>
                    <a:pt x="1154" y="129"/>
                  </a:cubicBezTo>
                  <a:cubicBezTo>
                    <a:pt x="1133" y="52"/>
                    <a:pt x="1063" y="1"/>
                    <a:pt x="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6"/>
            <p:cNvSpPr/>
            <p:nvPr/>
          </p:nvSpPr>
          <p:spPr>
            <a:xfrm>
              <a:off x="7925025" y="2072700"/>
              <a:ext cx="39750" cy="79250"/>
            </a:xfrm>
            <a:custGeom>
              <a:avLst/>
              <a:gdLst/>
              <a:ahLst/>
              <a:cxnLst/>
              <a:rect l="l" t="t" r="r" b="b"/>
              <a:pathLst>
                <a:path w="1590" h="3170" extrusionOk="0">
                  <a:moveTo>
                    <a:pt x="1202" y="0"/>
                  </a:moveTo>
                  <a:cubicBezTo>
                    <a:pt x="1126" y="0"/>
                    <a:pt x="1051" y="47"/>
                    <a:pt x="1033" y="140"/>
                  </a:cubicBezTo>
                  <a:cubicBezTo>
                    <a:pt x="957" y="538"/>
                    <a:pt x="923" y="942"/>
                    <a:pt x="933" y="1346"/>
                  </a:cubicBezTo>
                  <a:cubicBezTo>
                    <a:pt x="843" y="1577"/>
                    <a:pt x="711" y="1788"/>
                    <a:pt x="543" y="1971"/>
                  </a:cubicBezTo>
                  <a:cubicBezTo>
                    <a:pt x="508" y="2010"/>
                    <a:pt x="465" y="2043"/>
                    <a:pt x="417" y="2067"/>
                  </a:cubicBezTo>
                  <a:cubicBezTo>
                    <a:pt x="417" y="2067"/>
                    <a:pt x="404" y="2053"/>
                    <a:pt x="396" y="2001"/>
                  </a:cubicBezTo>
                  <a:cubicBezTo>
                    <a:pt x="359" y="1766"/>
                    <a:pt x="455" y="1530"/>
                    <a:pt x="645" y="1387"/>
                  </a:cubicBezTo>
                  <a:cubicBezTo>
                    <a:pt x="721" y="1331"/>
                    <a:pt x="738" y="1222"/>
                    <a:pt x="681" y="1146"/>
                  </a:cubicBezTo>
                  <a:cubicBezTo>
                    <a:pt x="647" y="1101"/>
                    <a:pt x="595" y="1076"/>
                    <a:pt x="542" y="1076"/>
                  </a:cubicBezTo>
                  <a:cubicBezTo>
                    <a:pt x="507" y="1076"/>
                    <a:pt x="471" y="1087"/>
                    <a:pt x="441" y="1110"/>
                  </a:cubicBezTo>
                  <a:cubicBezTo>
                    <a:pt x="148" y="1332"/>
                    <a:pt x="0" y="1695"/>
                    <a:pt x="56" y="2057"/>
                  </a:cubicBezTo>
                  <a:cubicBezTo>
                    <a:pt x="79" y="2189"/>
                    <a:pt x="132" y="2286"/>
                    <a:pt x="217" y="2347"/>
                  </a:cubicBezTo>
                  <a:cubicBezTo>
                    <a:pt x="274" y="2386"/>
                    <a:pt x="339" y="2405"/>
                    <a:pt x="406" y="2405"/>
                  </a:cubicBezTo>
                  <a:cubicBezTo>
                    <a:pt x="535" y="2405"/>
                    <a:pt x="674" y="2336"/>
                    <a:pt x="797" y="2205"/>
                  </a:cubicBezTo>
                  <a:cubicBezTo>
                    <a:pt x="863" y="2133"/>
                    <a:pt x="925" y="2055"/>
                    <a:pt x="981" y="1975"/>
                  </a:cubicBezTo>
                  <a:cubicBezTo>
                    <a:pt x="1030" y="2343"/>
                    <a:pt x="1115" y="2703"/>
                    <a:pt x="1233" y="3053"/>
                  </a:cubicBezTo>
                  <a:cubicBezTo>
                    <a:pt x="1256" y="3125"/>
                    <a:pt x="1323" y="3170"/>
                    <a:pt x="1395" y="3170"/>
                  </a:cubicBezTo>
                  <a:cubicBezTo>
                    <a:pt x="1414" y="3170"/>
                    <a:pt x="1433" y="3167"/>
                    <a:pt x="1451" y="3160"/>
                  </a:cubicBezTo>
                  <a:cubicBezTo>
                    <a:pt x="1541" y="3131"/>
                    <a:pt x="1589" y="3032"/>
                    <a:pt x="1558" y="2944"/>
                  </a:cubicBezTo>
                  <a:cubicBezTo>
                    <a:pt x="1391" y="2445"/>
                    <a:pt x="1296" y="1926"/>
                    <a:pt x="1278" y="1401"/>
                  </a:cubicBezTo>
                  <a:cubicBezTo>
                    <a:pt x="1424" y="997"/>
                    <a:pt x="1455" y="559"/>
                    <a:pt x="1371" y="137"/>
                  </a:cubicBezTo>
                  <a:cubicBezTo>
                    <a:pt x="1351" y="46"/>
                    <a:pt x="1277" y="0"/>
                    <a:pt x="1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6"/>
            <p:cNvSpPr/>
            <p:nvPr/>
          </p:nvSpPr>
          <p:spPr>
            <a:xfrm>
              <a:off x="7879275" y="2406825"/>
              <a:ext cx="43375" cy="49275"/>
            </a:xfrm>
            <a:custGeom>
              <a:avLst/>
              <a:gdLst/>
              <a:ahLst/>
              <a:cxnLst/>
              <a:rect l="l" t="t" r="r" b="b"/>
              <a:pathLst>
                <a:path w="1735" h="1971" extrusionOk="0">
                  <a:moveTo>
                    <a:pt x="1359" y="1"/>
                  </a:moveTo>
                  <a:cubicBezTo>
                    <a:pt x="1148" y="1"/>
                    <a:pt x="927" y="82"/>
                    <a:pt x="735" y="237"/>
                  </a:cubicBezTo>
                  <a:cubicBezTo>
                    <a:pt x="515" y="414"/>
                    <a:pt x="365" y="653"/>
                    <a:pt x="231" y="866"/>
                  </a:cubicBezTo>
                  <a:cubicBezTo>
                    <a:pt x="151" y="995"/>
                    <a:pt x="0" y="1236"/>
                    <a:pt x="80" y="1488"/>
                  </a:cubicBezTo>
                  <a:cubicBezTo>
                    <a:pt x="135" y="1658"/>
                    <a:pt x="286" y="1792"/>
                    <a:pt x="514" y="1875"/>
                  </a:cubicBezTo>
                  <a:cubicBezTo>
                    <a:pt x="527" y="1879"/>
                    <a:pt x="539" y="1883"/>
                    <a:pt x="553" y="1888"/>
                  </a:cubicBezTo>
                  <a:cubicBezTo>
                    <a:pt x="720" y="1943"/>
                    <a:pt x="893" y="1970"/>
                    <a:pt x="1066" y="1970"/>
                  </a:cubicBezTo>
                  <a:cubicBezTo>
                    <a:pt x="1215" y="1970"/>
                    <a:pt x="1365" y="1950"/>
                    <a:pt x="1511" y="1909"/>
                  </a:cubicBezTo>
                  <a:cubicBezTo>
                    <a:pt x="1601" y="1882"/>
                    <a:pt x="1653" y="1788"/>
                    <a:pt x="1627" y="1698"/>
                  </a:cubicBezTo>
                  <a:cubicBezTo>
                    <a:pt x="1606" y="1622"/>
                    <a:pt x="1537" y="1572"/>
                    <a:pt x="1462" y="1572"/>
                  </a:cubicBezTo>
                  <a:cubicBezTo>
                    <a:pt x="1447" y="1572"/>
                    <a:pt x="1432" y="1574"/>
                    <a:pt x="1416" y="1578"/>
                  </a:cubicBezTo>
                  <a:cubicBezTo>
                    <a:pt x="1302" y="1611"/>
                    <a:pt x="1185" y="1628"/>
                    <a:pt x="1067" y="1628"/>
                  </a:cubicBezTo>
                  <a:cubicBezTo>
                    <a:pt x="919" y="1628"/>
                    <a:pt x="772" y="1602"/>
                    <a:pt x="631" y="1550"/>
                  </a:cubicBezTo>
                  <a:cubicBezTo>
                    <a:pt x="560" y="1525"/>
                    <a:pt x="435" y="1468"/>
                    <a:pt x="407" y="1382"/>
                  </a:cubicBezTo>
                  <a:cubicBezTo>
                    <a:pt x="379" y="1295"/>
                    <a:pt x="446" y="1171"/>
                    <a:pt x="522" y="1049"/>
                  </a:cubicBezTo>
                  <a:cubicBezTo>
                    <a:pt x="646" y="850"/>
                    <a:pt x="776" y="645"/>
                    <a:pt x="950" y="504"/>
                  </a:cubicBezTo>
                  <a:cubicBezTo>
                    <a:pt x="1055" y="420"/>
                    <a:pt x="1207" y="344"/>
                    <a:pt x="1359" y="344"/>
                  </a:cubicBezTo>
                  <a:cubicBezTo>
                    <a:pt x="1403" y="344"/>
                    <a:pt x="1447" y="351"/>
                    <a:pt x="1489" y="365"/>
                  </a:cubicBezTo>
                  <a:cubicBezTo>
                    <a:pt x="1507" y="370"/>
                    <a:pt x="1524" y="373"/>
                    <a:pt x="1541" y="373"/>
                  </a:cubicBezTo>
                  <a:cubicBezTo>
                    <a:pt x="1614" y="373"/>
                    <a:pt x="1681" y="327"/>
                    <a:pt x="1705" y="255"/>
                  </a:cubicBezTo>
                  <a:cubicBezTo>
                    <a:pt x="1734" y="165"/>
                    <a:pt x="1686" y="69"/>
                    <a:pt x="1598" y="38"/>
                  </a:cubicBezTo>
                  <a:cubicBezTo>
                    <a:pt x="1521" y="13"/>
                    <a:pt x="1441" y="1"/>
                    <a:pt x="1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6"/>
            <p:cNvSpPr/>
            <p:nvPr/>
          </p:nvSpPr>
          <p:spPr>
            <a:xfrm>
              <a:off x="7918575" y="2416225"/>
              <a:ext cx="34050" cy="46575"/>
            </a:xfrm>
            <a:custGeom>
              <a:avLst/>
              <a:gdLst/>
              <a:ahLst/>
              <a:cxnLst/>
              <a:rect l="l" t="t" r="r" b="b"/>
              <a:pathLst>
                <a:path w="1362" h="1863" extrusionOk="0">
                  <a:moveTo>
                    <a:pt x="834" y="0"/>
                  </a:moveTo>
                  <a:cubicBezTo>
                    <a:pt x="822" y="0"/>
                    <a:pt x="809" y="2"/>
                    <a:pt x="797" y="4"/>
                  </a:cubicBezTo>
                  <a:cubicBezTo>
                    <a:pt x="707" y="24"/>
                    <a:pt x="648" y="111"/>
                    <a:pt x="665" y="204"/>
                  </a:cubicBezTo>
                  <a:cubicBezTo>
                    <a:pt x="690" y="327"/>
                    <a:pt x="673" y="462"/>
                    <a:pt x="648" y="602"/>
                  </a:cubicBezTo>
                  <a:cubicBezTo>
                    <a:pt x="518" y="601"/>
                    <a:pt x="390" y="571"/>
                    <a:pt x="273" y="515"/>
                  </a:cubicBezTo>
                  <a:cubicBezTo>
                    <a:pt x="249" y="503"/>
                    <a:pt x="224" y="498"/>
                    <a:pt x="198" y="498"/>
                  </a:cubicBezTo>
                  <a:cubicBezTo>
                    <a:pt x="135" y="498"/>
                    <a:pt x="74" y="532"/>
                    <a:pt x="43" y="593"/>
                  </a:cubicBezTo>
                  <a:cubicBezTo>
                    <a:pt x="0" y="677"/>
                    <a:pt x="36" y="781"/>
                    <a:pt x="120" y="823"/>
                  </a:cubicBezTo>
                  <a:cubicBezTo>
                    <a:pt x="268" y="897"/>
                    <a:pt x="428" y="939"/>
                    <a:pt x="593" y="949"/>
                  </a:cubicBezTo>
                  <a:cubicBezTo>
                    <a:pt x="590" y="975"/>
                    <a:pt x="583" y="1002"/>
                    <a:pt x="580" y="1029"/>
                  </a:cubicBezTo>
                  <a:cubicBezTo>
                    <a:pt x="563" y="1275"/>
                    <a:pt x="649" y="1536"/>
                    <a:pt x="800" y="1693"/>
                  </a:cubicBezTo>
                  <a:cubicBezTo>
                    <a:pt x="860" y="1758"/>
                    <a:pt x="936" y="1807"/>
                    <a:pt x="1021" y="1837"/>
                  </a:cubicBezTo>
                  <a:cubicBezTo>
                    <a:pt x="1072" y="1854"/>
                    <a:pt x="1125" y="1862"/>
                    <a:pt x="1179" y="1862"/>
                  </a:cubicBezTo>
                  <a:cubicBezTo>
                    <a:pt x="1183" y="1862"/>
                    <a:pt x="1187" y="1862"/>
                    <a:pt x="1191" y="1862"/>
                  </a:cubicBezTo>
                  <a:cubicBezTo>
                    <a:pt x="1286" y="1859"/>
                    <a:pt x="1362" y="1782"/>
                    <a:pt x="1359" y="1686"/>
                  </a:cubicBezTo>
                  <a:cubicBezTo>
                    <a:pt x="1357" y="1594"/>
                    <a:pt x="1281" y="1519"/>
                    <a:pt x="1189" y="1519"/>
                  </a:cubicBezTo>
                  <a:cubicBezTo>
                    <a:pt x="1188" y="1519"/>
                    <a:pt x="1186" y="1519"/>
                    <a:pt x="1184" y="1519"/>
                  </a:cubicBezTo>
                  <a:cubicBezTo>
                    <a:pt x="1132" y="1517"/>
                    <a:pt x="1083" y="1495"/>
                    <a:pt x="1049" y="1455"/>
                  </a:cubicBezTo>
                  <a:cubicBezTo>
                    <a:pt x="965" y="1368"/>
                    <a:pt x="914" y="1202"/>
                    <a:pt x="924" y="1053"/>
                  </a:cubicBezTo>
                  <a:cubicBezTo>
                    <a:pt x="927" y="1008"/>
                    <a:pt x="938" y="961"/>
                    <a:pt x="945" y="916"/>
                  </a:cubicBezTo>
                  <a:cubicBezTo>
                    <a:pt x="1080" y="877"/>
                    <a:pt x="1110" y="698"/>
                    <a:pt x="996" y="616"/>
                  </a:cubicBezTo>
                  <a:cubicBezTo>
                    <a:pt x="1021" y="460"/>
                    <a:pt x="1036" y="300"/>
                    <a:pt x="1001" y="131"/>
                  </a:cubicBezTo>
                  <a:cubicBezTo>
                    <a:pt x="982" y="53"/>
                    <a:pt x="912" y="0"/>
                    <a:pt x="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6"/>
            <p:cNvSpPr/>
            <p:nvPr/>
          </p:nvSpPr>
          <p:spPr>
            <a:xfrm>
              <a:off x="7958825" y="2386725"/>
              <a:ext cx="33175" cy="67475"/>
            </a:xfrm>
            <a:custGeom>
              <a:avLst/>
              <a:gdLst/>
              <a:ahLst/>
              <a:cxnLst/>
              <a:rect l="l" t="t" r="r" b="b"/>
              <a:pathLst>
                <a:path w="1327" h="2699" extrusionOk="0">
                  <a:moveTo>
                    <a:pt x="688" y="1735"/>
                  </a:moveTo>
                  <a:cubicBezTo>
                    <a:pt x="626" y="1936"/>
                    <a:pt x="536" y="2127"/>
                    <a:pt x="420" y="2305"/>
                  </a:cubicBezTo>
                  <a:cubicBezTo>
                    <a:pt x="416" y="2310"/>
                    <a:pt x="412" y="2316"/>
                    <a:pt x="409" y="2322"/>
                  </a:cubicBezTo>
                  <a:cubicBezTo>
                    <a:pt x="360" y="2181"/>
                    <a:pt x="374" y="2001"/>
                    <a:pt x="441" y="1892"/>
                  </a:cubicBezTo>
                  <a:cubicBezTo>
                    <a:pt x="491" y="1813"/>
                    <a:pt x="548" y="1806"/>
                    <a:pt x="568" y="1805"/>
                  </a:cubicBezTo>
                  <a:cubicBezTo>
                    <a:pt x="616" y="1799"/>
                    <a:pt x="659" y="1774"/>
                    <a:pt x="688" y="1735"/>
                  </a:cubicBezTo>
                  <a:close/>
                  <a:moveTo>
                    <a:pt x="1064" y="0"/>
                  </a:moveTo>
                  <a:cubicBezTo>
                    <a:pt x="976" y="0"/>
                    <a:pt x="900" y="69"/>
                    <a:pt x="893" y="158"/>
                  </a:cubicBezTo>
                  <a:lnTo>
                    <a:pt x="809" y="1210"/>
                  </a:lnTo>
                  <a:cubicBezTo>
                    <a:pt x="787" y="1349"/>
                    <a:pt x="758" y="1488"/>
                    <a:pt x="720" y="1625"/>
                  </a:cubicBezTo>
                  <a:cubicBezTo>
                    <a:pt x="720" y="1622"/>
                    <a:pt x="720" y="1618"/>
                    <a:pt x="720" y="1614"/>
                  </a:cubicBezTo>
                  <a:cubicBezTo>
                    <a:pt x="709" y="1526"/>
                    <a:pt x="635" y="1462"/>
                    <a:pt x="549" y="1462"/>
                  </a:cubicBezTo>
                  <a:cubicBezTo>
                    <a:pt x="542" y="1462"/>
                    <a:pt x="535" y="1462"/>
                    <a:pt x="529" y="1463"/>
                  </a:cubicBezTo>
                  <a:cubicBezTo>
                    <a:pt x="374" y="1480"/>
                    <a:pt x="239" y="1568"/>
                    <a:pt x="150" y="1709"/>
                  </a:cubicBezTo>
                  <a:cubicBezTo>
                    <a:pt x="27" y="1905"/>
                    <a:pt x="1" y="2196"/>
                    <a:pt x="84" y="2436"/>
                  </a:cubicBezTo>
                  <a:cubicBezTo>
                    <a:pt x="130" y="2568"/>
                    <a:pt x="203" y="2651"/>
                    <a:pt x="302" y="2683"/>
                  </a:cubicBezTo>
                  <a:cubicBezTo>
                    <a:pt x="312" y="2686"/>
                    <a:pt x="322" y="2689"/>
                    <a:pt x="331" y="2692"/>
                  </a:cubicBezTo>
                  <a:cubicBezTo>
                    <a:pt x="349" y="2695"/>
                    <a:pt x="370" y="2698"/>
                    <a:pt x="393" y="2698"/>
                  </a:cubicBezTo>
                  <a:cubicBezTo>
                    <a:pt x="477" y="2698"/>
                    <a:pt x="596" y="2661"/>
                    <a:pt x="707" y="2495"/>
                  </a:cubicBezTo>
                  <a:cubicBezTo>
                    <a:pt x="744" y="2438"/>
                    <a:pt x="779" y="2381"/>
                    <a:pt x="811" y="2323"/>
                  </a:cubicBezTo>
                  <a:cubicBezTo>
                    <a:pt x="854" y="2447"/>
                    <a:pt x="938" y="2552"/>
                    <a:pt x="1049" y="2621"/>
                  </a:cubicBezTo>
                  <a:cubicBezTo>
                    <a:pt x="1075" y="2635"/>
                    <a:pt x="1103" y="2642"/>
                    <a:pt x="1131" y="2642"/>
                  </a:cubicBezTo>
                  <a:cubicBezTo>
                    <a:pt x="1190" y="2642"/>
                    <a:pt x="1247" y="2612"/>
                    <a:pt x="1279" y="2558"/>
                  </a:cubicBezTo>
                  <a:cubicBezTo>
                    <a:pt x="1327" y="2479"/>
                    <a:pt x="1303" y="2376"/>
                    <a:pt x="1225" y="2326"/>
                  </a:cubicBezTo>
                  <a:cubicBezTo>
                    <a:pt x="1120" y="2262"/>
                    <a:pt x="1082" y="2096"/>
                    <a:pt x="1106" y="1801"/>
                  </a:cubicBezTo>
                  <a:lnTo>
                    <a:pt x="1149" y="1257"/>
                  </a:lnTo>
                  <a:cubicBezTo>
                    <a:pt x="1208" y="884"/>
                    <a:pt x="1224" y="513"/>
                    <a:pt x="1237" y="179"/>
                  </a:cubicBezTo>
                  <a:cubicBezTo>
                    <a:pt x="1239" y="86"/>
                    <a:pt x="1168" y="7"/>
                    <a:pt x="1075" y="0"/>
                  </a:cubicBezTo>
                  <a:cubicBezTo>
                    <a:pt x="1071" y="0"/>
                    <a:pt x="1068" y="0"/>
                    <a:pt x="1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6"/>
            <p:cNvSpPr/>
            <p:nvPr/>
          </p:nvSpPr>
          <p:spPr>
            <a:xfrm>
              <a:off x="8001750" y="2416725"/>
              <a:ext cx="26700" cy="12100"/>
            </a:xfrm>
            <a:custGeom>
              <a:avLst/>
              <a:gdLst/>
              <a:ahLst/>
              <a:cxnLst/>
              <a:rect l="l" t="t" r="r" b="b"/>
              <a:pathLst>
                <a:path w="1068" h="484" extrusionOk="0">
                  <a:moveTo>
                    <a:pt x="880" y="1"/>
                  </a:moveTo>
                  <a:cubicBezTo>
                    <a:pt x="869" y="1"/>
                    <a:pt x="858" y="2"/>
                    <a:pt x="847" y="4"/>
                  </a:cubicBezTo>
                  <a:lnTo>
                    <a:pt x="151" y="143"/>
                  </a:lnTo>
                  <a:cubicBezTo>
                    <a:pt x="60" y="163"/>
                    <a:pt x="1" y="253"/>
                    <a:pt x="19" y="345"/>
                  </a:cubicBezTo>
                  <a:cubicBezTo>
                    <a:pt x="36" y="426"/>
                    <a:pt x="108" y="483"/>
                    <a:pt x="189" y="483"/>
                  </a:cubicBezTo>
                  <a:cubicBezTo>
                    <a:pt x="198" y="483"/>
                    <a:pt x="208" y="483"/>
                    <a:pt x="218" y="481"/>
                  </a:cubicBezTo>
                  <a:lnTo>
                    <a:pt x="913" y="342"/>
                  </a:lnTo>
                  <a:cubicBezTo>
                    <a:pt x="1007" y="323"/>
                    <a:pt x="1068" y="233"/>
                    <a:pt x="1050" y="140"/>
                  </a:cubicBezTo>
                  <a:cubicBezTo>
                    <a:pt x="1032" y="57"/>
                    <a:pt x="960"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6"/>
            <p:cNvSpPr/>
            <p:nvPr/>
          </p:nvSpPr>
          <p:spPr>
            <a:xfrm>
              <a:off x="7999250" y="2437800"/>
              <a:ext cx="39425" cy="10850"/>
            </a:xfrm>
            <a:custGeom>
              <a:avLst/>
              <a:gdLst/>
              <a:ahLst/>
              <a:cxnLst/>
              <a:rect l="l" t="t" r="r" b="b"/>
              <a:pathLst>
                <a:path w="1577" h="434" extrusionOk="0">
                  <a:moveTo>
                    <a:pt x="190" y="1"/>
                  </a:moveTo>
                  <a:cubicBezTo>
                    <a:pt x="114" y="1"/>
                    <a:pt x="44" y="52"/>
                    <a:pt x="23" y="129"/>
                  </a:cubicBezTo>
                  <a:cubicBezTo>
                    <a:pt x="1" y="217"/>
                    <a:pt x="50" y="308"/>
                    <a:pt x="137" y="336"/>
                  </a:cubicBezTo>
                  <a:cubicBezTo>
                    <a:pt x="143" y="339"/>
                    <a:pt x="150" y="340"/>
                    <a:pt x="159" y="342"/>
                  </a:cubicBezTo>
                  <a:cubicBezTo>
                    <a:pt x="466" y="403"/>
                    <a:pt x="779" y="433"/>
                    <a:pt x="1092" y="433"/>
                  </a:cubicBezTo>
                  <a:cubicBezTo>
                    <a:pt x="1196" y="433"/>
                    <a:pt x="1300" y="430"/>
                    <a:pt x="1404" y="423"/>
                  </a:cubicBezTo>
                  <a:cubicBezTo>
                    <a:pt x="1501" y="419"/>
                    <a:pt x="1576" y="336"/>
                    <a:pt x="1570" y="241"/>
                  </a:cubicBezTo>
                  <a:cubicBezTo>
                    <a:pt x="1564" y="149"/>
                    <a:pt x="1489" y="79"/>
                    <a:pt x="1399" y="79"/>
                  </a:cubicBezTo>
                  <a:cubicBezTo>
                    <a:pt x="1393" y="79"/>
                    <a:pt x="1388" y="79"/>
                    <a:pt x="1382" y="80"/>
                  </a:cubicBezTo>
                  <a:cubicBezTo>
                    <a:pt x="1285" y="86"/>
                    <a:pt x="1188" y="90"/>
                    <a:pt x="1091" y="90"/>
                  </a:cubicBezTo>
                  <a:cubicBezTo>
                    <a:pt x="801" y="90"/>
                    <a:pt x="511" y="61"/>
                    <a:pt x="225" y="4"/>
                  </a:cubicBezTo>
                  <a:cubicBezTo>
                    <a:pt x="213" y="2"/>
                    <a:pt x="202" y="1"/>
                    <a:pt x="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6"/>
            <p:cNvSpPr/>
            <p:nvPr/>
          </p:nvSpPr>
          <p:spPr>
            <a:xfrm>
              <a:off x="8051050" y="2397450"/>
              <a:ext cx="43675" cy="51275"/>
            </a:xfrm>
            <a:custGeom>
              <a:avLst/>
              <a:gdLst/>
              <a:ahLst/>
              <a:cxnLst/>
              <a:rect l="l" t="t" r="r" b="b"/>
              <a:pathLst>
                <a:path w="1747" h="2051" extrusionOk="0">
                  <a:moveTo>
                    <a:pt x="464" y="1"/>
                  </a:moveTo>
                  <a:cubicBezTo>
                    <a:pt x="408" y="1"/>
                    <a:pt x="354" y="27"/>
                    <a:pt x="320" y="77"/>
                  </a:cubicBezTo>
                  <a:cubicBezTo>
                    <a:pt x="267" y="156"/>
                    <a:pt x="287" y="263"/>
                    <a:pt x="365" y="316"/>
                  </a:cubicBezTo>
                  <a:cubicBezTo>
                    <a:pt x="536" y="431"/>
                    <a:pt x="689" y="569"/>
                    <a:pt x="823" y="726"/>
                  </a:cubicBezTo>
                  <a:cubicBezTo>
                    <a:pt x="524" y="1051"/>
                    <a:pt x="264" y="1410"/>
                    <a:pt x="47" y="1794"/>
                  </a:cubicBezTo>
                  <a:cubicBezTo>
                    <a:pt x="1" y="1877"/>
                    <a:pt x="32" y="1983"/>
                    <a:pt x="115" y="2029"/>
                  </a:cubicBezTo>
                  <a:cubicBezTo>
                    <a:pt x="123" y="2033"/>
                    <a:pt x="133" y="2037"/>
                    <a:pt x="144" y="2042"/>
                  </a:cubicBezTo>
                  <a:cubicBezTo>
                    <a:pt x="162" y="2047"/>
                    <a:pt x="179" y="2050"/>
                    <a:pt x="197" y="2050"/>
                  </a:cubicBezTo>
                  <a:cubicBezTo>
                    <a:pt x="258" y="2050"/>
                    <a:pt x="317" y="2017"/>
                    <a:pt x="349" y="1961"/>
                  </a:cubicBezTo>
                  <a:cubicBezTo>
                    <a:pt x="541" y="1619"/>
                    <a:pt x="771" y="1299"/>
                    <a:pt x="1033" y="1006"/>
                  </a:cubicBezTo>
                  <a:cubicBezTo>
                    <a:pt x="1095" y="1103"/>
                    <a:pt x="1151" y="1204"/>
                    <a:pt x="1197" y="1310"/>
                  </a:cubicBezTo>
                  <a:cubicBezTo>
                    <a:pt x="1226" y="1374"/>
                    <a:pt x="1289" y="1412"/>
                    <a:pt x="1355" y="1412"/>
                  </a:cubicBezTo>
                  <a:cubicBezTo>
                    <a:pt x="1378" y="1412"/>
                    <a:pt x="1402" y="1407"/>
                    <a:pt x="1425" y="1397"/>
                  </a:cubicBezTo>
                  <a:cubicBezTo>
                    <a:pt x="1511" y="1359"/>
                    <a:pt x="1551" y="1256"/>
                    <a:pt x="1513" y="1170"/>
                  </a:cubicBezTo>
                  <a:cubicBezTo>
                    <a:pt x="1445" y="1023"/>
                    <a:pt x="1363" y="880"/>
                    <a:pt x="1270" y="748"/>
                  </a:cubicBezTo>
                  <a:cubicBezTo>
                    <a:pt x="1396" y="624"/>
                    <a:pt x="1525" y="506"/>
                    <a:pt x="1660" y="396"/>
                  </a:cubicBezTo>
                  <a:cubicBezTo>
                    <a:pt x="1735" y="336"/>
                    <a:pt x="1746" y="227"/>
                    <a:pt x="1686" y="154"/>
                  </a:cubicBezTo>
                  <a:cubicBezTo>
                    <a:pt x="1652" y="113"/>
                    <a:pt x="1603" y="91"/>
                    <a:pt x="1552" y="91"/>
                  </a:cubicBezTo>
                  <a:cubicBezTo>
                    <a:pt x="1514" y="91"/>
                    <a:pt x="1476" y="103"/>
                    <a:pt x="1444" y="129"/>
                  </a:cubicBezTo>
                  <a:cubicBezTo>
                    <a:pt x="1311" y="237"/>
                    <a:pt x="1182" y="353"/>
                    <a:pt x="1059" y="474"/>
                  </a:cubicBezTo>
                  <a:cubicBezTo>
                    <a:pt x="912" y="306"/>
                    <a:pt x="744" y="157"/>
                    <a:pt x="560" y="30"/>
                  </a:cubicBezTo>
                  <a:cubicBezTo>
                    <a:pt x="530" y="10"/>
                    <a:pt x="497"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6"/>
            <p:cNvSpPr/>
            <p:nvPr/>
          </p:nvSpPr>
          <p:spPr>
            <a:xfrm>
              <a:off x="7862275" y="2464600"/>
              <a:ext cx="258525" cy="34600"/>
            </a:xfrm>
            <a:custGeom>
              <a:avLst/>
              <a:gdLst/>
              <a:ahLst/>
              <a:cxnLst/>
              <a:rect l="l" t="t" r="r" b="b"/>
              <a:pathLst>
                <a:path w="10341" h="1384" extrusionOk="0">
                  <a:moveTo>
                    <a:pt x="10160" y="1"/>
                  </a:moveTo>
                  <a:cubicBezTo>
                    <a:pt x="10154" y="1"/>
                    <a:pt x="10148" y="1"/>
                    <a:pt x="10142" y="2"/>
                  </a:cubicBezTo>
                  <a:lnTo>
                    <a:pt x="169" y="1041"/>
                  </a:lnTo>
                  <a:cubicBezTo>
                    <a:pt x="72" y="1048"/>
                    <a:pt x="0" y="1133"/>
                    <a:pt x="10" y="1229"/>
                  </a:cubicBezTo>
                  <a:cubicBezTo>
                    <a:pt x="19" y="1318"/>
                    <a:pt x="96" y="1384"/>
                    <a:pt x="184" y="1384"/>
                  </a:cubicBezTo>
                  <a:cubicBezTo>
                    <a:pt x="191" y="1384"/>
                    <a:pt x="198" y="1383"/>
                    <a:pt x="204" y="1383"/>
                  </a:cubicBezTo>
                  <a:lnTo>
                    <a:pt x="10177" y="344"/>
                  </a:lnTo>
                  <a:cubicBezTo>
                    <a:pt x="10271" y="334"/>
                    <a:pt x="10340" y="250"/>
                    <a:pt x="10330" y="155"/>
                  </a:cubicBezTo>
                  <a:cubicBezTo>
                    <a:pt x="10321" y="67"/>
                    <a:pt x="10247" y="1"/>
                    <a:pt x="10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6"/>
            <p:cNvSpPr/>
            <p:nvPr/>
          </p:nvSpPr>
          <p:spPr>
            <a:xfrm>
              <a:off x="7902875" y="2528650"/>
              <a:ext cx="39575" cy="59550"/>
            </a:xfrm>
            <a:custGeom>
              <a:avLst/>
              <a:gdLst/>
              <a:ahLst/>
              <a:cxnLst/>
              <a:rect l="l" t="t" r="r" b="b"/>
              <a:pathLst>
                <a:path w="1583" h="2382" extrusionOk="0">
                  <a:moveTo>
                    <a:pt x="227" y="0"/>
                  </a:moveTo>
                  <a:cubicBezTo>
                    <a:pt x="183" y="0"/>
                    <a:pt x="139" y="17"/>
                    <a:pt x="105" y="51"/>
                  </a:cubicBezTo>
                  <a:cubicBezTo>
                    <a:pt x="37" y="118"/>
                    <a:pt x="37" y="227"/>
                    <a:pt x="105" y="294"/>
                  </a:cubicBezTo>
                  <a:cubicBezTo>
                    <a:pt x="315" y="504"/>
                    <a:pt x="499" y="738"/>
                    <a:pt x="657" y="988"/>
                  </a:cubicBezTo>
                  <a:cubicBezTo>
                    <a:pt x="406" y="1350"/>
                    <a:pt x="196" y="1738"/>
                    <a:pt x="34" y="2147"/>
                  </a:cubicBezTo>
                  <a:cubicBezTo>
                    <a:pt x="1" y="2235"/>
                    <a:pt x="44" y="2335"/>
                    <a:pt x="133" y="2369"/>
                  </a:cubicBezTo>
                  <a:lnTo>
                    <a:pt x="141" y="2373"/>
                  </a:lnTo>
                  <a:cubicBezTo>
                    <a:pt x="159" y="2379"/>
                    <a:pt x="176" y="2382"/>
                    <a:pt x="194" y="2382"/>
                  </a:cubicBezTo>
                  <a:cubicBezTo>
                    <a:pt x="263" y="2382"/>
                    <a:pt x="328" y="2339"/>
                    <a:pt x="355" y="2272"/>
                  </a:cubicBezTo>
                  <a:cubicBezTo>
                    <a:pt x="486" y="1940"/>
                    <a:pt x="650" y="1620"/>
                    <a:pt x="842" y="1320"/>
                  </a:cubicBezTo>
                  <a:cubicBezTo>
                    <a:pt x="924" y="1478"/>
                    <a:pt x="994" y="1641"/>
                    <a:pt x="1054" y="1809"/>
                  </a:cubicBezTo>
                  <a:cubicBezTo>
                    <a:pt x="1079" y="1880"/>
                    <a:pt x="1145" y="1924"/>
                    <a:pt x="1216" y="1924"/>
                  </a:cubicBezTo>
                  <a:cubicBezTo>
                    <a:pt x="1235" y="1924"/>
                    <a:pt x="1254" y="1921"/>
                    <a:pt x="1273" y="1914"/>
                  </a:cubicBezTo>
                  <a:cubicBezTo>
                    <a:pt x="1363" y="1883"/>
                    <a:pt x="1410" y="1785"/>
                    <a:pt x="1379" y="1695"/>
                  </a:cubicBezTo>
                  <a:cubicBezTo>
                    <a:pt x="1294" y="1458"/>
                    <a:pt x="1189" y="1230"/>
                    <a:pt x="1065" y="1012"/>
                  </a:cubicBezTo>
                  <a:cubicBezTo>
                    <a:pt x="1203" y="824"/>
                    <a:pt x="1353" y="645"/>
                    <a:pt x="1517" y="477"/>
                  </a:cubicBezTo>
                  <a:cubicBezTo>
                    <a:pt x="1583" y="410"/>
                    <a:pt x="1581" y="300"/>
                    <a:pt x="1514" y="234"/>
                  </a:cubicBezTo>
                  <a:cubicBezTo>
                    <a:pt x="1481" y="201"/>
                    <a:pt x="1437" y="185"/>
                    <a:pt x="1394" y="185"/>
                  </a:cubicBezTo>
                  <a:cubicBezTo>
                    <a:pt x="1349" y="185"/>
                    <a:pt x="1304" y="202"/>
                    <a:pt x="1270" y="237"/>
                  </a:cubicBezTo>
                  <a:cubicBezTo>
                    <a:pt x="1128" y="382"/>
                    <a:pt x="994" y="535"/>
                    <a:pt x="869" y="694"/>
                  </a:cubicBezTo>
                  <a:cubicBezTo>
                    <a:pt x="717" y="463"/>
                    <a:pt x="543" y="248"/>
                    <a:pt x="348" y="51"/>
                  </a:cubicBezTo>
                  <a:cubicBezTo>
                    <a:pt x="315" y="17"/>
                    <a:pt x="271"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6"/>
            <p:cNvSpPr/>
            <p:nvPr/>
          </p:nvSpPr>
          <p:spPr>
            <a:xfrm>
              <a:off x="7942600" y="2526125"/>
              <a:ext cx="35950" cy="40275"/>
            </a:xfrm>
            <a:custGeom>
              <a:avLst/>
              <a:gdLst/>
              <a:ahLst/>
              <a:cxnLst/>
              <a:rect l="l" t="t" r="r" b="b"/>
              <a:pathLst>
                <a:path w="1438" h="1611" extrusionOk="0">
                  <a:moveTo>
                    <a:pt x="927" y="0"/>
                  </a:moveTo>
                  <a:cubicBezTo>
                    <a:pt x="839" y="0"/>
                    <a:pt x="763" y="68"/>
                    <a:pt x="755" y="157"/>
                  </a:cubicBezTo>
                  <a:lnTo>
                    <a:pt x="695" y="706"/>
                  </a:lnTo>
                  <a:lnTo>
                    <a:pt x="239" y="712"/>
                  </a:lnTo>
                  <a:cubicBezTo>
                    <a:pt x="44" y="713"/>
                    <a:pt x="1" y="985"/>
                    <a:pt x="185" y="1047"/>
                  </a:cubicBezTo>
                  <a:cubicBezTo>
                    <a:pt x="203" y="1053"/>
                    <a:pt x="223" y="1055"/>
                    <a:pt x="241" y="1055"/>
                  </a:cubicBezTo>
                  <a:lnTo>
                    <a:pt x="657" y="1051"/>
                  </a:lnTo>
                  <a:lnTo>
                    <a:pt x="616" y="1420"/>
                  </a:lnTo>
                  <a:cubicBezTo>
                    <a:pt x="607" y="1500"/>
                    <a:pt x="655" y="1576"/>
                    <a:pt x="733" y="1602"/>
                  </a:cubicBezTo>
                  <a:cubicBezTo>
                    <a:pt x="744" y="1606"/>
                    <a:pt x="755" y="1609"/>
                    <a:pt x="768" y="1610"/>
                  </a:cubicBezTo>
                  <a:cubicBezTo>
                    <a:pt x="774" y="1611"/>
                    <a:pt x="780" y="1611"/>
                    <a:pt x="786" y="1611"/>
                  </a:cubicBezTo>
                  <a:cubicBezTo>
                    <a:pt x="873" y="1611"/>
                    <a:pt x="947" y="1546"/>
                    <a:pt x="958" y="1458"/>
                  </a:cubicBezTo>
                  <a:lnTo>
                    <a:pt x="1003" y="1047"/>
                  </a:lnTo>
                  <a:lnTo>
                    <a:pt x="1266" y="1043"/>
                  </a:lnTo>
                  <a:cubicBezTo>
                    <a:pt x="1362" y="1043"/>
                    <a:pt x="1438" y="964"/>
                    <a:pt x="1436" y="870"/>
                  </a:cubicBezTo>
                  <a:cubicBezTo>
                    <a:pt x="1435" y="775"/>
                    <a:pt x="1359" y="699"/>
                    <a:pt x="1266" y="699"/>
                  </a:cubicBezTo>
                  <a:cubicBezTo>
                    <a:pt x="1265" y="699"/>
                    <a:pt x="1264" y="699"/>
                    <a:pt x="1263" y="699"/>
                  </a:cubicBezTo>
                  <a:lnTo>
                    <a:pt x="1041" y="702"/>
                  </a:lnTo>
                  <a:lnTo>
                    <a:pt x="1097" y="195"/>
                  </a:lnTo>
                  <a:cubicBezTo>
                    <a:pt x="1110" y="100"/>
                    <a:pt x="1041" y="12"/>
                    <a:pt x="945" y="1"/>
                  </a:cubicBezTo>
                  <a:cubicBezTo>
                    <a:pt x="939" y="1"/>
                    <a:pt x="933" y="0"/>
                    <a:pt x="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6"/>
            <p:cNvSpPr/>
            <p:nvPr/>
          </p:nvSpPr>
          <p:spPr>
            <a:xfrm>
              <a:off x="7981975" y="2532025"/>
              <a:ext cx="43600" cy="60625"/>
            </a:xfrm>
            <a:custGeom>
              <a:avLst/>
              <a:gdLst/>
              <a:ahLst/>
              <a:cxnLst/>
              <a:rect l="l" t="t" r="r" b="b"/>
              <a:pathLst>
                <a:path w="1744" h="2425" extrusionOk="0">
                  <a:moveTo>
                    <a:pt x="278" y="1"/>
                  </a:moveTo>
                  <a:cubicBezTo>
                    <a:pt x="262" y="1"/>
                    <a:pt x="246" y="3"/>
                    <a:pt x="230" y="7"/>
                  </a:cubicBezTo>
                  <a:cubicBezTo>
                    <a:pt x="137" y="35"/>
                    <a:pt x="85" y="134"/>
                    <a:pt x="115" y="225"/>
                  </a:cubicBezTo>
                  <a:cubicBezTo>
                    <a:pt x="188" y="476"/>
                    <a:pt x="410" y="673"/>
                    <a:pt x="693" y="743"/>
                  </a:cubicBezTo>
                  <a:cubicBezTo>
                    <a:pt x="760" y="760"/>
                    <a:pt x="829" y="769"/>
                    <a:pt x="897" y="769"/>
                  </a:cubicBezTo>
                  <a:cubicBezTo>
                    <a:pt x="1016" y="769"/>
                    <a:pt x="1134" y="743"/>
                    <a:pt x="1244" y="693"/>
                  </a:cubicBezTo>
                  <a:lnTo>
                    <a:pt x="1244" y="693"/>
                  </a:lnTo>
                  <a:cubicBezTo>
                    <a:pt x="1361" y="1060"/>
                    <a:pt x="1290" y="1489"/>
                    <a:pt x="1051" y="1793"/>
                  </a:cubicBezTo>
                  <a:cubicBezTo>
                    <a:pt x="930" y="1948"/>
                    <a:pt x="738" y="2059"/>
                    <a:pt x="564" y="2076"/>
                  </a:cubicBezTo>
                  <a:cubicBezTo>
                    <a:pt x="547" y="2078"/>
                    <a:pt x="531" y="2079"/>
                    <a:pt x="515" y="2079"/>
                  </a:cubicBezTo>
                  <a:cubicBezTo>
                    <a:pt x="433" y="2079"/>
                    <a:pt x="363" y="2054"/>
                    <a:pt x="305" y="2006"/>
                  </a:cubicBezTo>
                  <a:cubicBezTo>
                    <a:pt x="273" y="1979"/>
                    <a:pt x="233" y="1966"/>
                    <a:pt x="194" y="1966"/>
                  </a:cubicBezTo>
                  <a:cubicBezTo>
                    <a:pt x="145" y="1966"/>
                    <a:pt x="96" y="1986"/>
                    <a:pt x="63" y="2026"/>
                  </a:cubicBezTo>
                  <a:cubicBezTo>
                    <a:pt x="1" y="2099"/>
                    <a:pt x="11" y="2207"/>
                    <a:pt x="82" y="2269"/>
                  </a:cubicBezTo>
                  <a:cubicBezTo>
                    <a:pt x="146" y="2323"/>
                    <a:pt x="218" y="2364"/>
                    <a:pt x="296" y="2389"/>
                  </a:cubicBezTo>
                  <a:cubicBezTo>
                    <a:pt x="369" y="2412"/>
                    <a:pt x="445" y="2424"/>
                    <a:pt x="521" y="2424"/>
                  </a:cubicBezTo>
                  <a:cubicBezTo>
                    <a:pt x="547" y="2424"/>
                    <a:pt x="573" y="2423"/>
                    <a:pt x="599" y="2420"/>
                  </a:cubicBezTo>
                  <a:cubicBezTo>
                    <a:pt x="865" y="2393"/>
                    <a:pt x="1142" y="2234"/>
                    <a:pt x="1321" y="2007"/>
                  </a:cubicBezTo>
                  <a:cubicBezTo>
                    <a:pt x="1681" y="1547"/>
                    <a:pt x="1743" y="866"/>
                    <a:pt x="1470" y="349"/>
                  </a:cubicBezTo>
                  <a:cubicBezTo>
                    <a:pt x="1446" y="300"/>
                    <a:pt x="1399" y="265"/>
                    <a:pt x="1344" y="258"/>
                  </a:cubicBezTo>
                  <a:cubicBezTo>
                    <a:pt x="1336" y="257"/>
                    <a:pt x="1328" y="256"/>
                    <a:pt x="1321" y="256"/>
                  </a:cubicBezTo>
                  <a:cubicBezTo>
                    <a:pt x="1273" y="256"/>
                    <a:pt x="1227" y="275"/>
                    <a:pt x="1194" y="310"/>
                  </a:cubicBezTo>
                  <a:cubicBezTo>
                    <a:pt x="1125" y="384"/>
                    <a:pt x="1019" y="424"/>
                    <a:pt x="902" y="424"/>
                  </a:cubicBezTo>
                  <a:cubicBezTo>
                    <a:pt x="860" y="424"/>
                    <a:pt x="817" y="419"/>
                    <a:pt x="774" y="408"/>
                  </a:cubicBezTo>
                  <a:cubicBezTo>
                    <a:pt x="610" y="369"/>
                    <a:pt x="484" y="262"/>
                    <a:pt x="444" y="130"/>
                  </a:cubicBezTo>
                  <a:cubicBezTo>
                    <a:pt x="424" y="52"/>
                    <a:pt x="354" y="1"/>
                    <a:pt x="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6"/>
            <p:cNvSpPr/>
            <p:nvPr/>
          </p:nvSpPr>
          <p:spPr>
            <a:xfrm>
              <a:off x="8035675" y="2523800"/>
              <a:ext cx="25900" cy="11250"/>
            </a:xfrm>
            <a:custGeom>
              <a:avLst/>
              <a:gdLst/>
              <a:ahLst/>
              <a:cxnLst/>
              <a:rect l="l" t="t" r="r" b="b"/>
              <a:pathLst>
                <a:path w="1036" h="450" extrusionOk="0">
                  <a:moveTo>
                    <a:pt x="528" y="0"/>
                  </a:moveTo>
                  <a:cubicBezTo>
                    <a:pt x="378" y="0"/>
                    <a:pt x="229" y="45"/>
                    <a:pt x="101" y="135"/>
                  </a:cubicBezTo>
                  <a:cubicBezTo>
                    <a:pt x="20" y="190"/>
                    <a:pt x="1" y="300"/>
                    <a:pt x="57" y="378"/>
                  </a:cubicBezTo>
                  <a:cubicBezTo>
                    <a:pt x="91" y="425"/>
                    <a:pt x="144" y="450"/>
                    <a:pt x="198" y="450"/>
                  </a:cubicBezTo>
                  <a:cubicBezTo>
                    <a:pt x="234" y="450"/>
                    <a:pt x="271" y="438"/>
                    <a:pt x="302" y="415"/>
                  </a:cubicBezTo>
                  <a:cubicBezTo>
                    <a:pt x="370" y="368"/>
                    <a:pt x="448" y="345"/>
                    <a:pt x="527" y="345"/>
                  </a:cubicBezTo>
                  <a:cubicBezTo>
                    <a:pt x="602" y="345"/>
                    <a:pt x="677" y="366"/>
                    <a:pt x="743" y="408"/>
                  </a:cubicBezTo>
                  <a:cubicBezTo>
                    <a:pt x="772" y="428"/>
                    <a:pt x="806" y="438"/>
                    <a:pt x="839" y="438"/>
                  </a:cubicBezTo>
                  <a:cubicBezTo>
                    <a:pt x="894" y="438"/>
                    <a:pt x="948" y="411"/>
                    <a:pt x="982" y="362"/>
                  </a:cubicBezTo>
                  <a:cubicBezTo>
                    <a:pt x="1035" y="284"/>
                    <a:pt x="1016" y="176"/>
                    <a:pt x="937" y="122"/>
                  </a:cubicBezTo>
                  <a:cubicBezTo>
                    <a:pt x="813" y="41"/>
                    <a:pt x="671" y="0"/>
                    <a:pt x="5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6"/>
            <p:cNvSpPr/>
            <p:nvPr/>
          </p:nvSpPr>
          <p:spPr>
            <a:xfrm>
              <a:off x="8039100" y="2540025"/>
              <a:ext cx="39150" cy="11450"/>
            </a:xfrm>
            <a:custGeom>
              <a:avLst/>
              <a:gdLst/>
              <a:ahLst/>
              <a:cxnLst/>
              <a:rect l="l" t="t" r="r" b="b"/>
              <a:pathLst>
                <a:path w="1566" h="458" extrusionOk="0">
                  <a:moveTo>
                    <a:pt x="1371" y="1"/>
                  </a:moveTo>
                  <a:cubicBezTo>
                    <a:pt x="1353" y="1"/>
                    <a:pt x="1335" y="3"/>
                    <a:pt x="1316" y="10"/>
                  </a:cubicBezTo>
                  <a:cubicBezTo>
                    <a:pt x="1093" y="79"/>
                    <a:pt x="862" y="113"/>
                    <a:pt x="630" y="113"/>
                  </a:cubicBezTo>
                  <a:cubicBezTo>
                    <a:pt x="493" y="113"/>
                    <a:pt x="356" y="101"/>
                    <a:pt x="220" y="77"/>
                  </a:cubicBezTo>
                  <a:cubicBezTo>
                    <a:pt x="210" y="75"/>
                    <a:pt x="200" y="75"/>
                    <a:pt x="190" y="75"/>
                  </a:cubicBezTo>
                  <a:cubicBezTo>
                    <a:pt x="113" y="75"/>
                    <a:pt x="43" y="126"/>
                    <a:pt x="23" y="204"/>
                  </a:cubicBezTo>
                  <a:cubicBezTo>
                    <a:pt x="0" y="291"/>
                    <a:pt x="50" y="381"/>
                    <a:pt x="135" y="409"/>
                  </a:cubicBezTo>
                  <a:cubicBezTo>
                    <a:pt x="144" y="412"/>
                    <a:pt x="152" y="415"/>
                    <a:pt x="161" y="416"/>
                  </a:cubicBezTo>
                  <a:cubicBezTo>
                    <a:pt x="316" y="444"/>
                    <a:pt x="473" y="458"/>
                    <a:pt x="629" y="458"/>
                  </a:cubicBezTo>
                  <a:cubicBezTo>
                    <a:pt x="896" y="458"/>
                    <a:pt x="1162" y="418"/>
                    <a:pt x="1419" y="339"/>
                  </a:cubicBezTo>
                  <a:cubicBezTo>
                    <a:pt x="1512" y="312"/>
                    <a:pt x="1565" y="214"/>
                    <a:pt x="1536" y="122"/>
                  </a:cubicBezTo>
                  <a:cubicBezTo>
                    <a:pt x="1513" y="48"/>
                    <a:pt x="1445" y="1"/>
                    <a:pt x="13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6"/>
            <p:cNvSpPr/>
            <p:nvPr/>
          </p:nvSpPr>
          <p:spPr>
            <a:xfrm>
              <a:off x="8094400" y="2488500"/>
              <a:ext cx="28200" cy="53950"/>
            </a:xfrm>
            <a:custGeom>
              <a:avLst/>
              <a:gdLst/>
              <a:ahLst/>
              <a:cxnLst/>
              <a:rect l="l" t="t" r="r" b="b"/>
              <a:pathLst>
                <a:path w="1128" h="2158" extrusionOk="0">
                  <a:moveTo>
                    <a:pt x="430" y="0"/>
                  </a:moveTo>
                  <a:cubicBezTo>
                    <a:pt x="284" y="0"/>
                    <a:pt x="153" y="58"/>
                    <a:pt x="63" y="166"/>
                  </a:cubicBezTo>
                  <a:cubicBezTo>
                    <a:pt x="1" y="239"/>
                    <a:pt x="11" y="348"/>
                    <a:pt x="84" y="408"/>
                  </a:cubicBezTo>
                  <a:cubicBezTo>
                    <a:pt x="116" y="436"/>
                    <a:pt x="156" y="449"/>
                    <a:pt x="195" y="449"/>
                  </a:cubicBezTo>
                  <a:cubicBezTo>
                    <a:pt x="244" y="449"/>
                    <a:pt x="292" y="428"/>
                    <a:pt x="326" y="387"/>
                  </a:cubicBezTo>
                  <a:cubicBezTo>
                    <a:pt x="354" y="354"/>
                    <a:pt x="393" y="344"/>
                    <a:pt x="430" y="344"/>
                  </a:cubicBezTo>
                  <a:cubicBezTo>
                    <a:pt x="444" y="344"/>
                    <a:pt x="458" y="345"/>
                    <a:pt x="471" y="348"/>
                  </a:cubicBezTo>
                  <a:cubicBezTo>
                    <a:pt x="572" y="362"/>
                    <a:pt x="670" y="438"/>
                    <a:pt x="702" y="524"/>
                  </a:cubicBezTo>
                  <a:cubicBezTo>
                    <a:pt x="784" y="732"/>
                    <a:pt x="675" y="988"/>
                    <a:pt x="570" y="1167"/>
                  </a:cubicBezTo>
                  <a:cubicBezTo>
                    <a:pt x="533" y="1230"/>
                    <a:pt x="492" y="1292"/>
                    <a:pt x="453" y="1354"/>
                  </a:cubicBezTo>
                  <a:cubicBezTo>
                    <a:pt x="336" y="1533"/>
                    <a:pt x="215" y="1719"/>
                    <a:pt x="154" y="1940"/>
                  </a:cubicBezTo>
                  <a:cubicBezTo>
                    <a:pt x="130" y="2028"/>
                    <a:pt x="180" y="2120"/>
                    <a:pt x="267" y="2149"/>
                  </a:cubicBezTo>
                  <a:cubicBezTo>
                    <a:pt x="270" y="2149"/>
                    <a:pt x="273" y="2151"/>
                    <a:pt x="275" y="2152"/>
                  </a:cubicBezTo>
                  <a:cubicBezTo>
                    <a:pt x="290" y="2156"/>
                    <a:pt x="305" y="2158"/>
                    <a:pt x="320" y="2158"/>
                  </a:cubicBezTo>
                  <a:cubicBezTo>
                    <a:pt x="396" y="2158"/>
                    <a:pt x="465" y="2108"/>
                    <a:pt x="487" y="2031"/>
                  </a:cubicBezTo>
                  <a:cubicBezTo>
                    <a:pt x="533" y="1861"/>
                    <a:pt x="634" y="1706"/>
                    <a:pt x="741" y="1541"/>
                  </a:cubicBezTo>
                  <a:cubicBezTo>
                    <a:pt x="784" y="1475"/>
                    <a:pt x="826" y="1409"/>
                    <a:pt x="865" y="1341"/>
                  </a:cubicBezTo>
                  <a:cubicBezTo>
                    <a:pt x="1072" y="992"/>
                    <a:pt x="1127" y="666"/>
                    <a:pt x="1023" y="398"/>
                  </a:cubicBezTo>
                  <a:cubicBezTo>
                    <a:pt x="947" y="201"/>
                    <a:pt x="747" y="47"/>
                    <a:pt x="526" y="9"/>
                  </a:cubicBezTo>
                  <a:cubicBezTo>
                    <a:pt x="493" y="3"/>
                    <a:pt x="461" y="0"/>
                    <a:pt x="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6"/>
            <p:cNvSpPr/>
            <p:nvPr/>
          </p:nvSpPr>
          <p:spPr>
            <a:xfrm>
              <a:off x="8097400" y="2553850"/>
              <a:ext cx="16400" cy="11900"/>
            </a:xfrm>
            <a:custGeom>
              <a:avLst/>
              <a:gdLst/>
              <a:ahLst/>
              <a:cxnLst/>
              <a:rect l="l" t="t" r="r" b="b"/>
              <a:pathLst>
                <a:path w="656" h="476" extrusionOk="0">
                  <a:moveTo>
                    <a:pt x="457" y="1"/>
                  </a:moveTo>
                  <a:cubicBezTo>
                    <a:pt x="430" y="1"/>
                    <a:pt x="403" y="7"/>
                    <a:pt x="378" y="20"/>
                  </a:cubicBezTo>
                  <a:lnTo>
                    <a:pt x="117" y="151"/>
                  </a:lnTo>
                  <a:cubicBezTo>
                    <a:pt x="34" y="194"/>
                    <a:pt x="1" y="297"/>
                    <a:pt x="43" y="380"/>
                  </a:cubicBezTo>
                  <a:cubicBezTo>
                    <a:pt x="73" y="441"/>
                    <a:pt x="134" y="475"/>
                    <a:pt x="197" y="475"/>
                  </a:cubicBezTo>
                  <a:cubicBezTo>
                    <a:pt x="222" y="475"/>
                    <a:pt x="247" y="470"/>
                    <a:pt x="271" y="459"/>
                  </a:cubicBezTo>
                  <a:lnTo>
                    <a:pt x="533" y="328"/>
                  </a:lnTo>
                  <a:cubicBezTo>
                    <a:pt x="619" y="286"/>
                    <a:pt x="655" y="181"/>
                    <a:pt x="611" y="96"/>
                  </a:cubicBezTo>
                  <a:cubicBezTo>
                    <a:pt x="582" y="35"/>
                    <a:pt x="521" y="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4" name="Google Shape;1004;p16"/>
          <p:cNvSpPr txBox="1">
            <a:spLocks noGrp="1"/>
          </p:cNvSpPr>
          <p:nvPr>
            <p:ph type="title"/>
          </p:nvPr>
        </p:nvSpPr>
        <p:spPr>
          <a:xfrm>
            <a:off x="1915786" y="1680226"/>
            <a:ext cx="5577900" cy="12801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300">
                <a:solidFill>
                  <a:schemeClr val="accent3"/>
                </a:solidFill>
                <a:latin typeface="Nunito Medium"/>
                <a:ea typeface="Nunito Medium"/>
                <a:cs typeface="Nunito Medium"/>
                <a:sym typeface="Nunito Medium"/>
              </a:defRPr>
            </a:lvl1pPr>
            <a:lvl2pPr lvl="1">
              <a:spcBef>
                <a:spcPts val="0"/>
              </a:spcBef>
              <a:spcAft>
                <a:spcPts val="0"/>
              </a:spcAft>
              <a:buSzPts val="2100"/>
              <a:buNone/>
              <a:defRPr sz="2100">
                <a:latin typeface="Nunito Medium"/>
                <a:ea typeface="Nunito Medium"/>
                <a:cs typeface="Nunito Medium"/>
                <a:sym typeface="Nunito Medium"/>
              </a:defRPr>
            </a:lvl2pPr>
            <a:lvl3pPr lvl="2">
              <a:spcBef>
                <a:spcPts val="0"/>
              </a:spcBef>
              <a:spcAft>
                <a:spcPts val="0"/>
              </a:spcAft>
              <a:buSzPts val="2100"/>
              <a:buNone/>
              <a:defRPr sz="2100">
                <a:latin typeface="Nunito Medium"/>
                <a:ea typeface="Nunito Medium"/>
                <a:cs typeface="Nunito Medium"/>
                <a:sym typeface="Nunito Medium"/>
              </a:defRPr>
            </a:lvl3pPr>
            <a:lvl4pPr lvl="3">
              <a:spcBef>
                <a:spcPts val="0"/>
              </a:spcBef>
              <a:spcAft>
                <a:spcPts val="0"/>
              </a:spcAft>
              <a:buSzPts val="2100"/>
              <a:buNone/>
              <a:defRPr sz="2100">
                <a:latin typeface="Nunito Medium"/>
                <a:ea typeface="Nunito Medium"/>
                <a:cs typeface="Nunito Medium"/>
                <a:sym typeface="Nunito Medium"/>
              </a:defRPr>
            </a:lvl4pPr>
            <a:lvl5pPr lvl="4">
              <a:spcBef>
                <a:spcPts val="0"/>
              </a:spcBef>
              <a:spcAft>
                <a:spcPts val="0"/>
              </a:spcAft>
              <a:buSzPts val="2100"/>
              <a:buNone/>
              <a:defRPr sz="2100">
                <a:latin typeface="Nunito Medium"/>
                <a:ea typeface="Nunito Medium"/>
                <a:cs typeface="Nunito Medium"/>
                <a:sym typeface="Nunito Medium"/>
              </a:defRPr>
            </a:lvl5pPr>
            <a:lvl6pPr lvl="5">
              <a:spcBef>
                <a:spcPts val="0"/>
              </a:spcBef>
              <a:spcAft>
                <a:spcPts val="0"/>
              </a:spcAft>
              <a:buSzPts val="2100"/>
              <a:buNone/>
              <a:defRPr sz="2100">
                <a:latin typeface="Nunito Medium"/>
                <a:ea typeface="Nunito Medium"/>
                <a:cs typeface="Nunito Medium"/>
                <a:sym typeface="Nunito Medium"/>
              </a:defRPr>
            </a:lvl6pPr>
            <a:lvl7pPr lvl="6">
              <a:spcBef>
                <a:spcPts val="0"/>
              </a:spcBef>
              <a:spcAft>
                <a:spcPts val="0"/>
              </a:spcAft>
              <a:buSzPts val="2100"/>
              <a:buNone/>
              <a:defRPr sz="2100">
                <a:latin typeface="Nunito Medium"/>
                <a:ea typeface="Nunito Medium"/>
                <a:cs typeface="Nunito Medium"/>
                <a:sym typeface="Nunito Medium"/>
              </a:defRPr>
            </a:lvl7pPr>
            <a:lvl8pPr lvl="7">
              <a:spcBef>
                <a:spcPts val="0"/>
              </a:spcBef>
              <a:spcAft>
                <a:spcPts val="0"/>
              </a:spcAft>
              <a:buSzPts val="2100"/>
              <a:buNone/>
              <a:defRPr sz="2100">
                <a:latin typeface="Nunito Medium"/>
                <a:ea typeface="Nunito Medium"/>
                <a:cs typeface="Nunito Medium"/>
                <a:sym typeface="Nunito Medium"/>
              </a:defRPr>
            </a:lvl8pPr>
            <a:lvl9pPr lvl="8">
              <a:spcBef>
                <a:spcPts val="0"/>
              </a:spcBef>
              <a:spcAft>
                <a:spcPts val="0"/>
              </a:spcAft>
              <a:buSzPts val="2100"/>
              <a:buNone/>
              <a:defRPr sz="2100">
                <a:latin typeface="Nunito Medium"/>
                <a:ea typeface="Nunito Medium"/>
                <a:cs typeface="Nunito Medium"/>
                <a:sym typeface="Nunito Medium"/>
              </a:defRPr>
            </a:lvl9pPr>
          </a:lstStyle>
          <a:p>
            <a:endParaRPr/>
          </a:p>
        </p:txBody>
      </p:sp>
      <p:sp>
        <p:nvSpPr>
          <p:cNvPr id="1005" name="Google Shape;1005;p16"/>
          <p:cNvSpPr txBox="1">
            <a:spLocks noGrp="1"/>
          </p:cNvSpPr>
          <p:nvPr>
            <p:ph type="title" idx="2"/>
          </p:nvPr>
        </p:nvSpPr>
        <p:spPr>
          <a:xfrm>
            <a:off x="1915786" y="3030351"/>
            <a:ext cx="5577900" cy="43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Font typeface="Nunito"/>
              <a:buNone/>
              <a:defRPr sz="2100"/>
            </a:lvl1pPr>
            <a:lvl2pPr lvl="1" rtl="0">
              <a:spcBef>
                <a:spcPts val="0"/>
              </a:spcBef>
              <a:spcAft>
                <a:spcPts val="0"/>
              </a:spcAft>
              <a:buSzPts val="2800"/>
              <a:buNone/>
              <a:defRPr>
                <a:latin typeface="Nunito Medium"/>
                <a:ea typeface="Nunito Medium"/>
                <a:cs typeface="Nunito Medium"/>
                <a:sym typeface="Nunito Medium"/>
              </a:defRPr>
            </a:lvl2pPr>
            <a:lvl3pPr lvl="2" rtl="0">
              <a:spcBef>
                <a:spcPts val="0"/>
              </a:spcBef>
              <a:spcAft>
                <a:spcPts val="0"/>
              </a:spcAft>
              <a:buSzPts val="2800"/>
              <a:buNone/>
              <a:defRPr>
                <a:latin typeface="Nunito Medium"/>
                <a:ea typeface="Nunito Medium"/>
                <a:cs typeface="Nunito Medium"/>
                <a:sym typeface="Nunito Medium"/>
              </a:defRPr>
            </a:lvl3pPr>
            <a:lvl4pPr lvl="3" rtl="0">
              <a:spcBef>
                <a:spcPts val="0"/>
              </a:spcBef>
              <a:spcAft>
                <a:spcPts val="0"/>
              </a:spcAft>
              <a:buSzPts val="2800"/>
              <a:buNone/>
              <a:defRPr>
                <a:latin typeface="Nunito Medium"/>
                <a:ea typeface="Nunito Medium"/>
                <a:cs typeface="Nunito Medium"/>
                <a:sym typeface="Nunito Medium"/>
              </a:defRPr>
            </a:lvl4pPr>
            <a:lvl5pPr lvl="4" rtl="0">
              <a:spcBef>
                <a:spcPts val="0"/>
              </a:spcBef>
              <a:spcAft>
                <a:spcPts val="0"/>
              </a:spcAft>
              <a:buSzPts val="2800"/>
              <a:buNone/>
              <a:defRPr>
                <a:latin typeface="Nunito Medium"/>
                <a:ea typeface="Nunito Medium"/>
                <a:cs typeface="Nunito Medium"/>
                <a:sym typeface="Nunito Medium"/>
              </a:defRPr>
            </a:lvl5pPr>
            <a:lvl6pPr lvl="5" rtl="0">
              <a:spcBef>
                <a:spcPts val="0"/>
              </a:spcBef>
              <a:spcAft>
                <a:spcPts val="0"/>
              </a:spcAft>
              <a:buSzPts val="2800"/>
              <a:buNone/>
              <a:defRPr>
                <a:latin typeface="Nunito Medium"/>
                <a:ea typeface="Nunito Medium"/>
                <a:cs typeface="Nunito Medium"/>
                <a:sym typeface="Nunito Medium"/>
              </a:defRPr>
            </a:lvl6pPr>
            <a:lvl7pPr lvl="6" rtl="0">
              <a:spcBef>
                <a:spcPts val="0"/>
              </a:spcBef>
              <a:spcAft>
                <a:spcPts val="0"/>
              </a:spcAft>
              <a:buSzPts val="2800"/>
              <a:buNone/>
              <a:defRPr>
                <a:latin typeface="Nunito Medium"/>
                <a:ea typeface="Nunito Medium"/>
                <a:cs typeface="Nunito Medium"/>
                <a:sym typeface="Nunito Medium"/>
              </a:defRPr>
            </a:lvl7pPr>
            <a:lvl8pPr lvl="7" rtl="0">
              <a:spcBef>
                <a:spcPts val="0"/>
              </a:spcBef>
              <a:spcAft>
                <a:spcPts val="0"/>
              </a:spcAft>
              <a:buSzPts val="2800"/>
              <a:buNone/>
              <a:defRPr>
                <a:latin typeface="Nunito Medium"/>
                <a:ea typeface="Nunito Medium"/>
                <a:cs typeface="Nunito Medium"/>
                <a:sym typeface="Nunito Medium"/>
              </a:defRPr>
            </a:lvl8pPr>
            <a:lvl9pPr lvl="8" rtl="0">
              <a:spcBef>
                <a:spcPts val="0"/>
              </a:spcBef>
              <a:spcAft>
                <a:spcPts val="0"/>
              </a:spcAft>
              <a:buSzPts val="2800"/>
              <a:buNone/>
              <a:defRPr>
                <a:latin typeface="Nunito Medium"/>
                <a:ea typeface="Nunito Medium"/>
                <a:cs typeface="Nunito Medium"/>
                <a:sym typeface="Nunito Medium"/>
              </a:defRPr>
            </a:lvl9pPr>
          </a:lstStyle>
          <a:p>
            <a:endParaRPr/>
          </a:p>
        </p:txBody>
      </p:sp>
      <p:grpSp>
        <p:nvGrpSpPr>
          <p:cNvPr id="1006" name="Google Shape;1006;p16"/>
          <p:cNvGrpSpPr/>
          <p:nvPr/>
        </p:nvGrpSpPr>
        <p:grpSpPr>
          <a:xfrm rot="-10622293">
            <a:off x="6917933" y="3469630"/>
            <a:ext cx="1859450" cy="1982174"/>
            <a:chOff x="3237458" y="122460"/>
            <a:chExt cx="5337645" cy="5689929"/>
          </a:xfrm>
        </p:grpSpPr>
        <p:sp>
          <p:nvSpPr>
            <p:cNvPr id="1007" name="Google Shape;1007;p16"/>
            <p:cNvSpPr/>
            <p:nvPr/>
          </p:nvSpPr>
          <p:spPr>
            <a:xfrm rot="2316175">
              <a:off x="4625765" y="480593"/>
              <a:ext cx="2664168" cy="5052722"/>
            </a:xfrm>
            <a:custGeom>
              <a:avLst/>
              <a:gdLst/>
              <a:ahLst/>
              <a:cxnLst/>
              <a:rect l="l" t="t" r="r" b="b"/>
              <a:pathLst>
                <a:path w="16568" h="31422" extrusionOk="0">
                  <a:moveTo>
                    <a:pt x="13181" y="11492"/>
                  </a:moveTo>
                  <a:lnTo>
                    <a:pt x="13343" y="18440"/>
                  </a:lnTo>
                  <a:lnTo>
                    <a:pt x="13471" y="23926"/>
                  </a:lnTo>
                  <a:lnTo>
                    <a:pt x="10688" y="24254"/>
                  </a:lnTo>
                  <a:lnTo>
                    <a:pt x="6394" y="24758"/>
                  </a:lnTo>
                  <a:lnTo>
                    <a:pt x="6423" y="24699"/>
                  </a:lnTo>
                  <a:lnTo>
                    <a:pt x="12426" y="12969"/>
                  </a:lnTo>
                  <a:lnTo>
                    <a:pt x="13181" y="11492"/>
                  </a:lnTo>
                  <a:close/>
                  <a:moveTo>
                    <a:pt x="16079" y="1"/>
                  </a:moveTo>
                  <a:lnTo>
                    <a:pt x="14580" y="2934"/>
                  </a:lnTo>
                  <a:lnTo>
                    <a:pt x="15253" y="3970"/>
                  </a:lnTo>
                  <a:lnTo>
                    <a:pt x="15133" y="4205"/>
                  </a:lnTo>
                  <a:lnTo>
                    <a:pt x="14458" y="3169"/>
                  </a:lnTo>
                  <a:lnTo>
                    <a:pt x="14317" y="3447"/>
                  </a:lnTo>
                  <a:lnTo>
                    <a:pt x="14787" y="4171"/>
                  </a:lnTo>
                  <a:lnTo>
                    <a:pt x="14667" y="4406"/>
                  </a:lnTo>
                  <a:lnTo>
                    <a:pt x="14197" y="3683"/>
                  </a:lnTo>
                  <a:lnTo>
                    <a:pt x="14035" y="3994"/>
                  </a:lnTo>
                  <a:lnTo>
                    <a:pt x="14507" y="4719"/>
                  </a:lnTo>
                  <a:lnTo>
                    <a:pt x="14387" y="4954"/>
                  </a:lnTo>
                  <a:lnTo>
                    <a:pt x="13916" y="4229"/>
                  </a:lnTo>
                  <a:lnTo>
                    <a:pt x="13757" y="4542"/>
                  </a:lnTo>
                  <a:lnTo>
                    <a:pt x="14228" y="5266"/>
                  </a:lnTo>
                  <a:lnTo>
                    <a:pt x="14107" y="5502"/>
                  </a:lnTo>
                  <a:lnTo>
                    <a:pt x="13636" y="4777"/>
                  </a:lnTo>
                  <a:lnTo>
                    <a:pt x="13476" y="5089"/>
                  </a:lnTo>
                  <a:lnTo>
                    <a:pt x="13947" y="5815"/>
                  </a:lnTo>
                  <a:lnTo>
                    <a:pt x="13827" y="6049"/>
                  </a:lnTo>
                  <a:lnTo>
                    <a:pt x="13354" y="5324"/>
                  </a:lnTo>
                  <a:lnTo>
                    <a:pt x="13181" y="5666"/>
                  </a:lnTo>
                  <a:lnTo>
                    <a:pt x="13855" y="6702"/>
                  </a:lnTo>
                  <a:lnTo>
                    <a:pt x="13734" y="6939"/>
                  </a:lnTo>
                  <a:lnTo>
                    <a:pt x="13060" y="5901"/>
                  </a:lnTo>
                  <a:lnTo>
                    <a:pt x="12877" y="6262"/>
                  </a:lnTo>
                  <a:lnTo>
                    <a:pt x="13347" y="6987"/>
                  </a:lnTo>
                  <a:lnTo>
                    <a:pt x="13227" y="7222"/>
                  </a:lnTo>
                  <a:lnTo>
                    <a:pt x="12754" y="6495"/>
                  </a:lnTo>
                  <a:lnTo>
                    <a:pt x="12595" y="6809"/>
                  </a:lnTo>
                  <a:lnTo>
                    <a:pt x="13067" y="7534"/>
                  </a:lnTo>
                  <a:lnTo>
                    <a:pt x="12947" y="7769"/>
                  </a:lnTo>
                  <a:lnTo>
                    <a:pt x="12474" y="7044"/>
                  </a:lnTo>
                  <a:lnTo>
                    <a:pt x="12315" y="7357"/>
                  </a:lnTo>
                  <a:lnTo>
                    <a:pt x="12788" y="8082"/>
                  </a:lnTo>
                  <a:lnTo>
                    <a:pt x="12667" y="8317"/>
                  </a:lnTo>
                  <a:lnTo>
                    <a:pt x="12196" y="7590"/>
                  </a:lnTo>
                  <a:lnTo>
                    <a:pt x="12034" y="7904"/>
                  </a:lnTo>
                  <a:lnTo>
                    <a:pt x="12507" y="8628"/>
                  </a:lnTo>
                  <a:lnTo>
                    <a:pt x="12386" y="8864"/>
                  </a:lnTo>
                  <a:lnTo>
                    <a:pt x="11915" y="8139"/>
                  </a:lnTo>
                  <a:lnTo>
                    <a:pt x="11740" y="8481"/>
                  </a:lnTo>
                  <a:lnTo>
                    <a:pt x="12415" y="9517"/>
                  </a:lnTo>
                  <a:lnTo>
                    <a:pt x="12294" y="9754"/>
                  </a:lnTo>
                  <a:lnTo>
                    <a:pt x="11618" y="8716"/>
                  </a:lnTo>
                  <a:lnTo>
                    <a:pt x="11436" y="9075"/>
                  </a:lnTo>
                  <a:lnTo>
                    <a:pt x="11908" y="9799"/>
                  </a:lnTo>
                  <a:lnTo>
                    <a:pt x="11787" y="10035"/>
                  </a:lnTo>
                  <a:lnTo>
                    <a:pt x="11316" y="9310"/>
                  </a:lnTo>
                  <a:lnTo>
                    <a:pt x="11157" y="9624"/>
                  </a:lnTo>
                  <a:lnTo>
                    <a:pt x="11627" y="10349"/>
                  </a:lnTo>
                  <a:lnTo>
                    <a:pt x="11506" y="10584"/>
                  </a:lnTo>
                  <a:lnTo>
                    <a:pt x="11309" y="10282"/>
                  </a:lnTo>
                  <a:lnTo>
                    <a:pt x="11034" y="9859"/>
                  </a:lnTo>
                  <a:lnTo>
                    <a:pt x="10875" y="10170"/>
                  </a:lnTo>
                  <a:lnTo>
                    <a:pt x="11347" y="10897"/>
                  </a:lnTo>
                  <a:lnTo>
                    <a:pt x="11227" y="11130"/>
                  </a:lnTo>
                  <a:lnTo>
                    <a:pt x="10754" y="10405"/>
                  </a:lnTo>
                  <a:lnTo>
                    <a:pt x="10595" y="10719"/>
                  </a:lnTo>
                  <a:lnTo>
                    <a:pt x="11065" y="11443"/>
                  </a:lnTo>
                  <a:lnTo>
                    <a:pt x="10947" y="11679"/>
                  </a:lnTo>
                  <a:lnTo>
                    <a:pt x="10476" y="10954"/>
                  </a:lnTo>
                  <a:lnTo>
                    <a:pt x="10301" y="11295"/>
                  </a:lnTo>
                  <a:lnTo>
                    <a:pt x="10974" y="12332"/>
                  </a:lnTo>
                  <a:lnTo>
                    <a:pt x="10854" y="12567"/>
                  </a:lnTo>
                  <a:lnTo>
                    <a:pt x="10179" y="11531"/>
                  </a:lnTo>
                  <a:lnTo>
                    <a:pt x="9996" y="11890"/>
                  </a:lnTo>
                  <a:lnTo>
                    <a:pt x="10467" y="12614"/>
                  </a:lnTo>
                  <a:lnTo>
                    <a:pt x="10347" y="12850"/>
                  </a:lnTo>
                  <a:lnTo>
                    <a:pt x="9876" y="12125"/>
                  </a:lnTo>
                  <a:lnTo>
                    <a:pt x="9717" y="12438"/>
                  </a:lnTo>
                  <a:lnTo>
                    <a:pt x="10188" y="13161"/>
                  </a:lnTo>
                  <a:lnTo>
                    <a:pt x="10066" y="13398"/>
                  </a:lnTo>
                  <a:lnTo>
                    <a:pt x="9596" y="12673"/>
                  </a:lnTo>
                  <a:lnTo>
                    <a:pt x="9435" y="12985"/>
                  </a:lnTo>
                  <a:lnTo>
                    <a:pt x="9907" y="13709"/>
                  </a:lnTo>
                  <a:lnTo>
                    <a:pt x="9786" y="13945"/>
                  </a:lnTo>
                  <a:lnTo>
                    <a:pt x="9314" y="13221"/>
                  </a:lnTo>
                  <a:lnTo>
                    <a:pt x="9155" y="13534"/>
                  </a:lnTo>
                  <a:lnTo>
                    <a:pt x="9627" y="14258"/>
                  </a:lnTo>
                  <a:lnTo>
                    <a:pt x="9506" y="14494"/>
                  </a:lnTo>
                  <a:lnTo>
                    <a:pt x="9034" y="13768"/>
                  </a:lnTo>
                  <a:lnTo>
                    <a:pt x="8861" y="14109"/>
                  </a:lnTo>
                  <a:lnTo>
                    <a:pt x="9535" y="15147"/>
                  </a:lnTo>
                  <a:lnTo>
                    <a:pt x="9416" y="15381"/>
                  </a:lnTo>
                  <a:lnTo>
                    <a:pt x="8740" y="14345"/>
                  </a:lnTo>
                  <a:lnTo>
                    <a:pt x="8556" y="14706"/>
                  </a:lnTo>
                  <a:lnTo>
                    <a:pt x="9027" y="15429"/>
                  </a:lnTo>
                  <a:lnTo>
                    <a:pt x="8906" y="15665"/>
                  </a:lnTo>
                  <a:lnTo>
                    <a:pt x="8435" y="14941"/>
                  </a:lnTo>
                  <a:lnTo>
                    <a:pt x="8276" y="15253"/>
                  </a:lnTo>
                  <a:lnTo>
                    <a:pt x="8747" y="15977"/>
                  </a:lnTo>
                  <a:lnTo>
                    <a:pt x="8627" y="16212"/>
                  </a:lnTo>
                  <a:lnTo>
                    <a:pt x="8155" y="15488"/>
                  </a:lnTo>
                  <a:lnTo>
                    <a:pt x="7994" y="15799"/>
                  </a:lnTo>
                  <a:lnTo>
                    <a:pt x="8467" y="16524"/>
                  </a:lnTo>
                  <a:lnTo>
                    <a:pt x="8346" y="16759"/>
                  </a:lnTo>
                  <a:lnTo>
                    <a:pt x="7876" y="16036"/>
                  </a:lnTo>
                  <a:lnTo>
                    <a:pt x="7714" y="16347"/>
                  </a:lnTo>
                  <a:lnTo>
                    <a:pt x="8187" y="17073"/>
                  </a:lnTo>
                  <a:lnTo>
                    <a:pt x="8066" y="17307"/>
                  </a:lnTo>
                  <a:lnTo>
                    <a:pt x="7594" y="16583"/>
                  </a:lnTo>
                  <a:lnTo>
                    <a:pt x="7420" y="16924"/>
                  </a:lnTo>
                  <a:lnTo>
                    <a:pt x="8095" y="17960"/>
                  </a:lnTo>
                  <a:lnTo>
                    <a:pt x="7974" y="18196"/>
                  </a:lnTo>
                  <a:lnTo>
                    <a:pt x="7300" y="17159"/>
                  </a:lnTo>
                  <a:lnTo>
                    <a:pt x="7114" y="17519"/>
                  </a:lnTo>
                  <a:lnTo>
                    <a:pt x="7390" y="17941"/>
                  </a:lnTo>
                  <a:lnTo>
                    <a:pt x="7587" y="18244"/>
                  </a:lnTo>
                  <a:lnTo>
                    <a:pt x="7466" y="18479"/>
                  </a:lnTo>
                  <a:lnTo>
                    <a:pt x="6995" y="17756"/>
                  </a:lnTo>
                  <a:lnTo>
                    <a:pt x="6836" y="18068"/>
                  </a:lnTo>
                  <a:lnTo>
                    <a:pt x="7306" y="18792"/>
                  </a:lnTo>
                  <a:lnTo>
                    <a:pt x="7185" y="19030"/>
                  </a:lnTo>
                  <a:lnTo>
                    <a:pt x="6713" y="18305"/>
                  </a:lnTo>
                  <a:lnTo>
                    <a:pt x="6554" y="18617"/>
                  </a:lnTo>
                  <a:lnTo>
                    <a:pt x="7026" y="19341"/>
                  </a:lnTo>
                  <a:lnTo>
                    <a:pt x="6906" y="19577"/>
                  </a:lnTo>
                  <a:lnTo>
                    <a:pt x="6433" y="18852"/>
                  </a:lnTo>
                  <a:lnTo>
                    <a:pt x="6274" y="19165"/>
                  </a:lnTo>
                  <a:lnTo>
                    <a:pt x="6746" y="19888"/>
                  </a:lnTo>
                  <a:lnTo>
                    <a:pt x="6626" y="20125"/>
                  </a:lnTo>
                  <a:lnTo>
                    <a:pt x="6351" y="19702"/>
                  </a:lnTo>
                  <a:lnTo>
                    <a:pt x="6154" y="19400"/>
                  </a:lnTo>
                  <a:lnTo>
                    <a:pt x="5980" y="19742"/>
                  </a:lnTo>
                  <a:lnTo>
                    <a:pt x="6653" y="20778"/>
                  </a:lnTo>
                  <a:lnTo>
                    <a:pt x="6533" y="21013"/>
                  </a:lnTo>
                  <a:lnTo>
                    <a:pt x="5857" y="19977"/>
                  </a:lnTo>
                  <a:lnTo>
                    <a:pt x="5674" y="20336"/>
                  </a:lnTo>
                  <a:lnTo>
                    <a:pt x="6146" y="21059"/>
                  </a:lnTo>
                  <a:lnTo>
                    <a:pt x="6026" y="21294"/>
                  </a:lnTo>
                  <a:lnTo>
                    <a:pt x="5555" y="20571"/>
                  </a:lnTo>
                  <a:lnTo>
                    <a:pt x="5393" y="20883"/>
                  </a:lnTo>
                  <a:lnTo>
                    <a:pt x="5867" y="21607"/>
                  </a:lnTo>
                  <a:lnTo>
                    <a:pt x="5745" y="21845"/>
                  </a:lnTo>
                  <a:lnTo>
                    <a:pt x="5275" y="21120"/>
                  </a:lnTo>
                  <a:lnTo>
                    <a:pt x="5114" y="21429"/>
                  </a:lnTo>
                  <a:lnTo>
                    <a:pt x="5586" y="22156"/>
                  </a:lnTo>
                  <a:lnTo>
                    <a:pt x="5465" y="22389"/>
                  </a:lnTo>
                  <a:lnTo>
                    <a:pt x="4993" y="21666"/>
                  </a:lnTo>
                  <a:lnTo>
                    <a:pt x="4834" y="21977"/>
                  </a:lnTo>
                  <a:lnTo>
                    <a:pt x="5306" y="22702"/>
                  </a:lnTo>
                  <a:lnTo>
                    <a:pt x="5185" y="22938"/>
                  </a:lnTo>
                  <a:lnTo>
                    <a:pt x="4713" y="22215"/>
                  </a:lnTo>
                  <a:lnTo>
                    <a:pt x="4537" y="22554"/>
                  </a:lnTo>
                  <a:lnTo>
                    <a:pt x="4821" y="22989"/>
                  </a:lnTo>
                  <a:lnTo>
                    <a:pt x="5213" y="23593"/>
                  </a:lnTo>
                  <a:lnTo>
                    <a:pt x="5094" y="23828"/>
                  </a:lnTo>
                  <a:lnTo>
                    <a:pt x="4419" y="22791"/>
                  </a:lnTo>
                  <a:lnTo>
                    <a:pt x="4234" y="23151"/>
                  </a:lnTo>
                  <a:lnTo>
                    <a:pt x="4706" y="23874"/>
                  </a:lnTo>
                  <a:lnTo>
                    <a:pt x="4585" y="24111"/>
                  </a:lnTo>
                  <a:lnTo>
                    <a:pt x="4113" y="23386"/>
                  </a:lnTo>
                  <a:lnTo>
                    <a:pt x="3954" y="23698"/>
                  </a:lnTo>
                  <a:lnTo>
                    <a:pt x="4424" y="24422"/>
                  </a:lnTo>
                  <a:lnTo>
                    <a:pt x="4303" y="24660"/>
                  </a:lnTo>
                  <a:lnTo>
                    <a:pt x="3833" y="23933"/>
                  </a:lnTo>
                  <a:lnTo>
                    <a:pt x="3673" y="24246"/>
                  </a:lnTo>
                  <a:lnTo>
                    <a:pt x="4144" y="24969"/>
                  </a:lnTo>
                  <a:lnTo>
                    <a:pt x="4025" y="25204"/>
                  </a:lnTo>
                  <a:lnTo>
                    <a:pt x="3553" y="24481"/>
                  </a:lnTo>
                  <a:lnTo>
                    <a:pt x="3394" y="24792"/>
                  </a:lnTo>
                  <a:lnTo>
                    <a:pt x="3866" y="25517"/>
                  </a:lnTo>
                  <a:lnTo>
                    <a:pt x="3745" y="25755"/>
                  </a:lnTo>
                  <a:lnTo>
                    <a:pt x="3273" y="25029"/>
                  </a:lnTo>
                  <a:lnTo>
                    <a:pt x="3099" y="25369"/>
                  </a:lnTo>
                  <a:lnTo>
                    <a:pt x="3774" y="26408"/>
                  </a:lnTo>
                  <a:lnTo>
                    <a:pt x="3653" y="26642"/>
                  </a:lnTo>
                  <a:lnTo>
                    <a:pt x="2979" y="25606"/>
                  </a:lnTo>
                  <a:lnTo>
                    <a:pt x="2793" y="25966"/>
                  </a:lnTo>
                  <a:lnTo>
                    <a:pt x="3266" y="26689"/>
                  </a:lnTo>
                  <a:lnTo>
                    <a:pt x="3145" y="26924"/>
                  </a:lnTo>
                  <a:lnTo>
                    <a:pt x="2673" y="26201"/>
                  </a:lnTo>
                  <a:lnTo>
                    <a:pt x="2514" y="26512"/>
                  </a:lnTo>
                  <a:lnTo>
                    <a:pt x="2986" y="27237"/>
                  </a:lnTo>
                  <a:lnTo>
                    <a:pt x="2866" y="27472"/>
                  </a:lnTo>
                  <a:lnTo>
                    <a:pt x="2865" y="27472"/>
                  </a:lnTo>
                  <a:lnTo>
                    <a:pt x="2393" y="26747"/>
                  </a:lnTo>
                  <a:lnTo>
                    <a:pt x="2234" y="27060"/>
                  </a:lnTo>
                  <a:lnTo>
                    <a:pt x="2704" y="27784"/>
                  </a:lnTo>
                  <a:lnTo>
                    <a:pt x="2586" y="28020"/>
                  </a:lnTo>
                  <a:lnTo>
                    <a:pt x="2112" y="27296"/>
                  </a:lnTo>
                  <a:lnTo>
                    <a:pt x="1953" y="27607"/>
                  </a:lnTo>
                  <a:lnTo>
                    <a:pt x="2426" y="28332"/>
                  </a:lnTo>
                  <a:lnTo>
                    <a:pt x="2305" y="28567"/>
                  </a:lnTo>
                  <a:lnTo>
                    <a:pt x="1832" y="27844"/>
                  </a:lnTo>
                  <a:lnTo>
                    <a:pt x="1659" y="28184"/>
                  </a:lnTo>
                  <a:lnTo>
                    <a:pt x="2333" y="29220"/>
                  </a:lnTo>
                  <a:lnTo>
                    <a:pt x="2213" y="29457"/>
                  </a:lnTo>
                  <a:lnTo>
                    <a:pt x="1538" y="28419"/>
                  </a:lnTo>
                  <a:lnTo>
                    <a:pt x="1" y="31422"/>
                  </a:lnTo>
                  <a:lnTo>
                    <a:pt x="2167" y="31081"/>
                  </a:lnTo>
                  <a:lnTo>
                    <a:pt x="7991" y="30163"/>
                  </a:lnTo>
                  <a:lnTo>
                    <a:pt x="10758" y="29727"/>
                  </a:lnTo>
                  <a:lnTo>
                    <a:pt x="16087" y="28887"/>
                  </a:lnTo>
                  <a:lnTo>
                    <a:pt x="16567" y="28809"/>
                  </a:lnTo>
                  <a:lnTo>
                    <a:pt x="16551" y="27872"/>
                  </a:lnTo>
                  <a:lnTo>
                    <a:pt x="16400" y="19015"/>
                  </a:lnTo>
                  <a:lnTo>
                    <a:pt x="16282" y="12002"/>
                  </a:lnTo>
                  <a:lnTo>
                    <a:pt x="16156" y="4533"/>
                  </a:lnTo>
                  <a:lnTo>
                    <a:pt x="16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6"/>
            <p:cNvSpPr/>
            <p:nvPr/>
          </p:nvSpPr>
          <p:spPr>
            <a:xfrm rot="2316175">
              <a:off x="7982458" y="2220506"/>
              <a:ext cx="19296" cy="38110"/>
            </a:xfrm>
            <a:custGeom>
              <a:avLst/>
              <a:gdLst/>
              <a:ahLst/>
              <a:cxnLst/>
              <a:rect l="l" t="t" r="r" b="b"/>
              <a:pathLst>
                <a:path w="120" h="237" extrusionOk="0">
                  <a:moveTo>
                    <a:pt x="0" y="237"/>
                  </a:moveTo>
                  <a:lnTo>
                    <a:pt x="0" y="237"/>
                  </a:lnTo>
                  <a:lnTo>
                    <a:pt x="120" y="0"/>
                  </a:lnTo>
                  <a:lnTo>
                    <a:pt x="120" y="0"/>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6"/>
            <p:cNvSpPr/>
            <p:nvPr/>
          </p:nvSpPr>
          <p:spPr>
            <a:xfrm rot="2316175">
              <a:off x="7937602" y="2038207"/>
              <a:ext cx="127998" cy="204701"/>
            </a:xfrm>
            <a:custGeom>
              <a:avLst/>
              <a:gdLst/>
              <a:ahLst/>
              <a:cxnLst/>
              <a:rect l="l" t="t" r="r" b="b"/>
              <a:pathLst>
                <a:path w="796" h="1273" extrusionOk="0">
                  <a:moveTo>
                    <a:pt x="122" y="0"/>
                  </a:moveTo>
                  <a:lnTo>
                    <a:pt x="1" y="235"/>
                  </a:lnTo>
                  <a:lnTo>
                    <a:pt x="676" y="1273"/>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6"/>
            <p:cNvSpPr/>
            <p:nvPr/>
          </p:nvSpPr>
          <p:spPr>
            <a:xfrm rot="2316175">
              <a:off x="7901631" y="2081808"/>
              <a:ext cx="76059" cy="116742"/>
            </a:xfrm>
            <a:custGeom>
              <a:avLst/>
              <a:gdLst/>
              <a:ahLst/>
              <a:cxnLst/>
              <a:rect l="l" t="t" r="r" b="b"/>
              <a:pathLst>
                <a:path w="473" h="726" extrusionOk="0">
                  <a:moveTo>
                    <a:pt x="472" y="725"/>
                  </a:moveTo>
                  <a:lnTo>
                    <a:pt x="472" y="725"/>
                  </a:lnTo>
                  <a:lnTo>
                    <a:pt x="472" y="725"/>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6"/>
            <p:cNvSpPr/>
            <p:nvPr/>
          </p:nvSpPr>
          <p:spPr>
            <a:xfrm rot="2316175">
              <a:off x="7813719" y="2239676"/>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6"/>
            <p:cNvSpPr/>
            <p:nvPr/>
          </p:nvSpPr>
          <p:spPr>
            <a:xfrm rot="2316175">
              <a:off x="7872511" y="2071609"/>
              <a:ext cx="95516" cy="154531"/>
            </a:xfrm>
            <a:custGeom>
              <a:avLst/>
              <a:gdLst/>
              <a:ahLst/>
              <a:cxnLst/>
              <a:rect l="l" t="t" r="r" b="b"/>
              <a:pathLst>
                <a:path w="594" h="961" extrusionOk="0">
                  <a:moveTo>
                    <a:pt x="122" y="1"/>
                  </a:moveTo>
                  <a:lnTo>
                    <a:pt x="1" y="236"/>
                  </a:lnTo>
                  <a:lnTo>
                    <a:pt x="472"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6"/>
            <p:cNvSpPr/>
            <p:nvPr/>
          </p:nvSpPr>
          <p:spPr>
            <a:xfrm rot="2316175">
              <a:off x="7811358" y="2122590"/>
              <a:ext cx="75899" cy="116421"/>
            </a:xfrm>
            <a:custGeom>
              <a:avLst/>
              <a:gdLst/>
              <a:ahLst/>
              <a:cxnLst/>
              <a:rect l="l" t="t" r="r" b="b"/>
              <a:pathLst>
                <a:path w="472" h="724" extrusionOk="0">
                  <a:moveTo>
                    <a:pt x="472" y="724"/>
                  </a:moveTo>
                  <a:lnTo>
                    <a:pt x="472" y="7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6"/>
            <p:cNvSpPr/>
            <p:nvPr/>
          </p:nvSpPr>
          <p:spPr>
            <a:xfrm rot="2316175">
              <a:off x="7723519" y="2280548"/>
              <a:ext cx="19618" cy="37949"/>
            </a:xfrm>
            <a:custGeom>
              <a:avLst/>
              <a:gdLst/>
              <a:ahLst/>
              <a:cxnLst/>
              <a:rect l="l" t="t" r="r" b="b"/>
              <a:pathLst>
                <a:path w="122" h="236" extrusionOk="0">
                  <a:moveTo>
                    <a:pt x="121"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6"/>
            <p:cNvSpPr/>
            <p:nvPr/>
          </p:nvSpPr>
          <p:spPr>
            <a:xfrm rot="2316175">
              <a:off x="7782381" y="2112442"/>
              <a:ext cx="95195" cy="154209"/>
            </a:xfrm>
            <a:custGeom>
              <a:avLst/>
              <a:gdLst/>
              <a:ahLst/>
              <a:cxnLst/>
              <a:rect l="l" t="t" r="r" b="b"/>
              <a:pathLst>
                <a:path w="592" h="959" extrusionOk="0">
                  <a:moveTo>
                    <a:pt x="120" y="0"/>
                  </a:moveTo>
                  <a:lnTo>
                    <a:pt x="1" y="236"/>
                  </a:lnTo>
                  <a:lnTo>
                    <a:pt x="472" y="959"/>
                  </a:lnTo>
                  <a:lnTo>
                    <a:pt x="592"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6"/>
            <p:cNvSpPr/>
            <p:nvPr/>
          </p:nvSpPr>
          <p:spPr>
            <a:xfrm rot="2316175">
              <a:off x="7633195" y="2321152"/>
              <a:ext cx="19457" cy="38110"/>
            </a:xfrm>
            <a:custGeom>
              <a:avLst/>
              <a:gdLst/>
              <a:ahLst/>
              <a:cxnLst/>
              <a:rect l="l" t="t" r="r" b="b"/>
              <a:pathLst>
                <a:path w="121" h="237" extrusionOk="0">
                  <a:moveTo>
                    <a:pt x="1" y="236"/>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6"/>
            <p:cNvSpPr/>
            <p:nvPr/>
          </p:nvSpPr>
          <p:spPr>
            <a:xfrm rot="2316175">
              <a:off x="7692281" y="2153028"/>
              <a:ext cx="95516" cy="154531"/>
            </a:xfrm>
            <a:custGeom>
              <a:avLst/>
              <a:gdLst/>
              <a:ahLst/>
              <a:cxnLst/>
              <a:rect l="l" t="t" r="r" b="b"/>
              <a:pathLst>
                <a:path w="594" h="961" extrusionOk="0">
                  <a:moveTo>
                    <a:pt x="120" y="1"/>
                  </a:moveTo>
                  <a:lnTo>
                    <a:pt x="1" y="236"/>
                  </a:lnTo>
                  <a:lnTo>
                    <a:pt x="472" y="961"/>
                  </a:lnTo>
                  <a:lnTo>
                    <a:pt x="593" y="725"/>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6"/>
            <p:cNvSpPr/>
            <p:nvPr/>
          </p:nvSpPr>
          <p:spPr>
            <a:xfrm rot="2316175">
              <a:off x="7532426" y="2423527"/>
              <a:ext cx="19618" cy="38432"/>
            </a:xfrm>
            <a:custGeom>
              <a:avLst/>
              <a:gdLst/>
              <a:ahLst/>
              <a:cxnLst/>
              <a:rect l="l" t="t" r="r" b="b"/>
              <a:pathLst>
                <a:path w="122" h="239" extrusionOk="0">
                  <a:moveTo>
                    <a:pt x="0" y="238"/>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6"/>
            <p:cNvSpPr/>
            <p:nvPr/>
          </p:nvSpPr>
          <p:spPr>
            <a:xfrm rot="2316175">
              <a:off x="7602051" y="2193826"/>
              <a:ext cx="95195" cy="154531"/>
            </a:xfrm>
            <a:custGeom>
              <a:avLst/>
              <a:gdLst/>
              <a:ahLst/>
              <a:cxnLst/>
              <a:rect l="l" t="t" r="r" b="b"/>
              <a:pathLst>
                <a:path w="592" h="961" extrusionOk="0">
                  <a:moveTo>
                    <a:pt x="120" y="1"/>
                  </a:moveTo>
                  <a:lnTo>
                    <a:pt x="0" y="236"/>
                  </a:lnTo>
                  <a:lnTo>
                    <a:pt x="472" y="960"/>
                  </a:lnTo>
                  <a:lnTo>
                    <a:pt x="592"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6"/>
            <p:cNvSpPr/>
            <p:nvPr/>
          </p:nvSpPr>
          <p:spPr>
            <a:xfrm rot="2316175">
              <a:off x="7403973" y="2211950"/>
              <a:ext cx="235575" cy="166752"/>
            </a:xfrm>
            <a:custGeom>
              <a:avLst/>
              <a:gdLst/>
              <a:ahLst/>
              <a:cxnLst/>
              <a:rect l="l" t="t" r="r" b="b"/>
              <a:pathLst>
                <a:path w="1465" h="1037" extrusionOk="0">
                  <a:moveTo>
                    <a:pt x="790" y="0"/>
                  </a:moveTo>
                  <a:lnTo>
                    <a:pt x="1464" y="1036"/>
                  </a:lnTo>
                  <a:lnTo>
                    <a:pt x="1464" y="1036"/>
                  </a:lnTo>
                  <a:lnTo>
                    <a:pt x="790" y="0"/>
                  </a:lnTo>
                  <a:lnTo>
                    <a:pt x="0" y="38"/>
                  </a:lnTo>
                  <a:lnTo>
                    <a:pt x="0" y="3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6"/>
            <p:cNvSpPr/>
            <p:nvPr/>
          </p:nvSpPr>
          <p:spPr>
            <a:xfrm rot="2316175">
              <a:off x="7440408" y="2408302"/>
              <a:ext cx="19296" cy="37949"/>
            </a:xfrm>
            <a:custGeom>
              <a:avLst/>
              <a:gdLst/>
              <a:ahLst/>
              <a:cxnLst/>
              <a:rect l="l" t="t" r="r" b="b"/>
              <a:pathLst>
                <a:path w="120"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6"/>
            <p:cNvSpPr/>
            <p:nvPr/>
          </p:nvSpPr>
          <p:spPr>
            <a:xfrm rot="2316175">
              <a:off x="7487714" y="2241278"/>
              <a:ext cx="128159" cy="205023"/>
            </a:xfrm>
            <a:custGeom>
              <a:avLst/>
              <a:gdLst/>
              <a:ahLst/>
              <a:cxnLst/>
              <a:rect l="l" t="t" r="r" b="b"/>
              <a:pathLst>
                <a:path w="797" h="1275" extrusionOk="0">
                  <a:moveTo>
                    <a:pt x="122" y="0"/>
                  </a:moveTo>
                  <a:lnTo>
                    <a:pt x="1" y="237"/>
                  </a:lnTo>
                  <a:lnTo>
                    <a:pt x="675" y="1274"/>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6"/>
            <p:cNvSpPr/>
            <p:nvPr/>
          </p:nvSpPr>
          <p:spPr>
            <a:xfrm rot="2316175">
              <a:off x="7438147" y="2290930"/>
              <a:ext cx="75899" cy="116742"/>
            </a:xfrm>
            <a:custGeom>
              <a:avLst/>
              <a:gdLst/>
              <a:ahLst/>
              <a:cxnLst/>
              <a:rect l="l" t="t" r="r" b="b"/>
              <a:pathLst>
                <a:path w="472" h="726" extrusionOk="0">
                  <a:moveTo>
                    <a:pt x="472" y="726"/>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6"/>
            <p:cNvSpPr/>
            <p:nvPr/>
          </p:nvSpPr>
          <p:spPr>
            <a:xfrm rot="2316175">
              <a:off x="7350243" y="2449074"/>
              <a:ext cx="19296" cy="37949"/>
            </a:xfrm>
            <a:custGeom>
              <a:avLst/>
              <a:gdLst/>
              <a:ahLst/>
              <a:cxnLst/>
              <a:rect l="l" t="t" r="r" b="b"/>
              <a:pathLst>
                <a:path w="120" h="236" extrusionOk="0">
                  <a:moveTo>
                    <a:pt x="120" y="0"/>
                  </a:moveTo>
                  <a:lnTo>
                    <a:pt x="0" y="235"/>
                  </a:lnTo>
                  <a:lnTo>
                    <a:pt x="0" y="23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6"/>
            <p:cNvSpPr/>
            <p:nvPr/>
          </p:nvSpPr>
          <p:spPr>
            <a:xfrm rot="2316175">
              <a:off x="7409170" y="2280781"/>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6"/>
            <p:cNvSpPr/>
            <p:nvPr/>
          </p:nvSpPr>
          <p:spPr>
            <a:xfrm rot="2316175">
              <a:off x="6251979" y="2686324"/>
              <a:ext cx="172380" cy="2094608"/>
            </a:xfrm>
            <a:custGeom>
              <a:avLst/>
              <a:gdLst/>
              <a:ahLst/>
              <a:cxnLst/>
              <a:rect l="l" t="t" r="r" b="b"/>
              <a:pathLst>
                <a:path w="1072" h="13026" extrusionOk="0">
                  <a:moveTo>
                    <a:pt x="754" y="0"/>
                  </a:moveTo>
                  <a:lnTo>
                    <a:pt x="1" y="1540"/>
                  </a:lnTo>
                  <a:lnTo>
                    <a:pt x="282" y="13026"/>
                  </a:lnTo>
                  <a:lnTo>
                    <a:pt x="1072" y="12988"/>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6"/>
            <p:cNvSpPr/>
            <p:nvPr/>
          </p:nvSpPr>
          <p:spPr>
            <a:xfrm rot="2316175">
              <a:off x="7260178" y="2489720"/>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6"/>
            <p:cNvSpPr/>
            <p:nvPr/>
          </p:nvSpPr>
          <p:spPr>
            <a:xfrm rot="2316175">
              <a:off x="7251008" y="2263921"/>
              <a:ext cx="161" cy="161"/>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6"/>
            <p:cNvSpPr/>
            <p:nvPr/>
          </p:nvSpPr>
          <p:spPr>
            <a:xfrm rot="2316175">
              <a:off x="7318862" y="2321503"/>
              <a:ext cx="95356" cy="154531"/>
            </a:xfrm>
            <a:custGeom>
              <a:avLst/>
              <a:gdLst/>
              <a:ahLst/>
              <a:cxnLst/>
              <a:rect l="l" t="t" r="r" b="b"/>
              <a:pathLst>
                <a:path w="593" h="961" extrusionOk="0">
                  <a:moveTo>
                    <a:pt x="121" y="0"/>
                  </a:moveTo>
                  <a:lnTo>
                    <a:pt x="0" y="237"/>
                  </a:lnTo>
                  <a:lnTo>
                    <a:pt x="473"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6"/>
            <p:cNvSpPr/>
            <p:nvPr/>
          </p:nvSpPr>
          <p:spPr>
            <a:xfrm rot="2316175">
              <a:off x="7169726" y="2530392"/>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6"/>
            <p:cNvSpPr/>
            <p:nvPr/>
          </p:nvSpPr>
          <p:spPr>
            <a:xfrm rot="2316175">
              <a:off x="7228941" y="2362200"/>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6"/>
            <p:cNvSpPr/>
            <p:nvPr/>
          </p:nvSpPr>
          <p:spPr>
            <a:xfrm rot="2316175">
              <a:off x="7138632" y="2402922"/>
              <a:ext cx="95356" cy="154531"/>
            </a:xfrm>
            <a:custGeom>
              <a:avLst/>
              <a:gdLst/>
              <a:ahLst/>
              <a:cxnLst/>
              <a:rect l="l" t="t" r="r" b="b"/>
              <a:pathLst>
                <a:path w="593" h="961" extrusionOk="0">
                  <a:moveTo>
                    <a:pt x="121" y="0"/>
                  </a:moveTo>
                  <a:lnTo>
                    <a:pt x="0" y="237"/>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6"/>
            <p:cNvSpPr/>
            <p:nvPr/>
          </p:nvSpPr>
          <p:spPr>
            <a:xfrm rot="2316175">
              <a:off x="7053464" y="2460751"/>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6"/>
            <p:cNvSpPr/>
            <p:nvPr/>
          </p:nvSpPr>
          <p:spPr>
            <a:xfrm rot="2316175">
              <a:off x="6977014" y="2617624"/>
              <a:ext cx="19457" cy="37949"/>
            </a:xfrm>
            <a:custGeom>
              <a:avLst/>
              <a:gdLst/>
              <a:ahLst/>
              <a:cxnLst/>
              <a:rect l="l" t="t" r="r" b="b"/>
              <a:pathLst>
                <a:path w="121"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6"/>
            <p:cNvSpPr/>
            <p:nvPr/>
          </p:nvSpPr>
          <p:spPr>
            <a:xfrm rot="2316175">
              <a:off x="7024295" y="2450535"/>
              <a:ext cx="128320" cy="204701"/>
            </a:xfrm>
            <a:custGeom>
              <a:avLst/>
              <a:gdLst/>
              <a:ahLst/>
              <a:cxnLst/>
              <a:rect l="l" t="t" r="r" b="b"/>
              <a:pathLst>
                <a:path w="798" h="1273" extrusionOk="0">
                  <a:moveTo>
                    <a:pt x="122" y="0"/>
                  </a:moveTo>
                  <a:lnTo>
                    <a:pt x="0"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6"/>
            <p:cNvSpPr/>
            <p:nvPr/>
          </p:nvSpPr>
          <p:spPr>
            <a:xfrm rot="2316175">
              <a:off x="6974323" y="2500102"/>
              <a:ext cx="76542" cy="116742"/>
            </a:xfrm>
            <a:custGeom>
              <a:avLst/>
              <a:gdLst/>
              <a:ahLst/>
              <a:cxnLst/>
              <a:rect l="l" t="t" r="r" b="b"/>
              <a:pathLst>
                <a:path w="476" h="726" extrusionOk="0">
                  <a:moveTo>
                    <a:pt x="475" y="726"/>
                  </a:move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6"/>
            <p:cNvSpPr/>
            <p:nvPr/>
          </p:nvSpPr>
          <p:spPr>
            <a:xfrm rot="2316175">
              <a:off x="6886580" y="2658246"/>
              <a:ext cx="19618" cy="37949"/>
            </a:xfrm>
            <a:custGeom>
              <a:avLst/>
              <a:gdLst/>
              <a:ahLst/>
              <a:cxnLst/>
              <a:rect l="l" t="t" r="r" b="b"/>
              <a:pathLst>
                <a:path w="122" h="236" extrusionOk="0">
                  <a:moveTo>
                    <a:pt x="122"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6"/>
            <p:cNvSpPr/>
            <p:nvPr/>
          </p:nvSpPr>
          <p:spPr>
            <a:xfrm rot="2316175">
              <a:off x="6945633" y="2490054"/>
              <a:ext cx="95516" cy="154531"/>
            </a:xfrm>
            <a:custGeom>
              <a:avLst/>
              <a:gdLst/>
              <a:ahLst/>
              <a:cxnLst/>
              <a:rect l="l" t="t" r="r" b="b"/>
              <a:pathLst>
                <a:path w="594" h="961" extrusionOk="0">
                  <a:moveTo>
                    <a:pt x="122" y="1"/>
                  </a:moveTo>
                  <a:lnTo>
                    <a:pt x="0" y="236"/>
                  </a:lnTo>
                  <a:lnTo>
                    <a:pt x="473" y="961"/>
                  </a:lnTo>
                  <a:lnTo>
                    <a:pt x="593"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6"/>
            <p:cNvSpPr/>
            <p:nvPr/>
          </p:nvSpPr>
          <p:spPr>
            <a:xfrm rot="2316175">
              <a:off x="6884176" y="2540824"/>
              <a:ext cx="76381" cy="116742"/>
            </a:xfrm>
            <a:custGeom>
              <a:avLst/>
              <a:gdLst/>
              <a:ahLst/>
              <a:cxnLst/>
              <a:rect l="l" t="t" r="r" b="b"/>
              <a:pathLst>
                <a:path w="475" h="726" extrusionOk="0">
                  <a:moveTo>
                    <a:pt x="475" y="725"/>
                  </a:moveTo>
                  <a:lnTo>
                    <a:pt x="475" y="725"/>
                  </a:lnTo>
                  <a:lnTo>
                    <a:pt x="3" y="0"/>
                  </a:lnTo>
                  <a:lnTo>
                    <a:pt x="1" y="0"/>
                  </a:lnTo>
                  <a:lnTo>
                    <a:pt x="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6"/>
            <p:cNvSpPr/>
            <p:nvPr/>
          </p:nvSpPr>
          <p:spPr>
            <a:xfrm rot="2316175">
              <a:off x="6796515" y="2698892"/>
              <a:ext cx="19618" cy="37949"/>
            </a:xfrm>
            <a:custGeom>
              <a:avLst/>
              <a:gdLst/>
              <a:ahLst/>
              <a:cxnLst/>
              <a:rect l="l" t="t" r="r" b="b"/>
              <a:pathLst>
                <a:path w="122" h="236" extrusionOk="0">
                  <a:moveTo>
                    <a:pt x="1" y="236"/>
                  </a:move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6"/>
            <p:cNvSpPr/>
            <p:nvPr/>
          </p:nvSpPr>
          <p:spPr>
            <a:xfrm rot="2316175">
              <a:off x="6855486" y="2530776"/>
              <a:ext cx="95356" cy="154531"/>
            </a:xfrm>
            <a:custGeom>
              <a:avLst/>
              <a:gdLst/>
              <a:ahLst/>
              <a:cxnLst/>
              <a:rect l="l" t="t" r="r" b="b"/>
              <a:pathLst>
                <a:path w="593" h="961" extrusionOk="0">
                  <a:moveTo>
                    <a:pt x="121" y="0"/>
                  </a:moveTo>
                  <a:lnTo>
                    <a:pt x="0" y="235"/>
                  </a:lnTo>
                  <a:lnTo>
                    <a:pt x="275" y="658"/>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6"/>
            <p:cNvSpPr/>
            <p:nvPr/>
          </p:nvSpPr>
          <p:spPr>
            <a:xfrm rot="2316175">
              <a:off x="6706350" y="2739665"/>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6"/>
            <p:cNvSpPr/>
            <p:nvPr/>
          </p:nvSpPr>
          <p:spPr>
            <a:xfrm rot="2316175">
              <a:off x="6765421" y="2571422"/>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6"/>
            <p:cNvSpPr/>
            <p:nvPr/>
          </p:nvSpPr>
          <p:spPr>
            <a:xfrm rot="2316175">
              <a:off x="6675256" y="2612194"/>
              <a:ext cx="95356" cy="154531"/>
            </a:xfrm>
            <a:custGeom>
              <a:avLst/>
              <a:gdLst/>
              <a:ahLst/>
              <a:cxnLst/>
              <a:rect l="l" t="t" r="r" b="b"/>
              <a:pathLst>
                <a:path w="593" h="961" extrusionOk="0">
                  <a:moveTo>
                    <a:pt x="121" y="0"/>
                  </a:moveTo>
                  <a:lnTo>
                    <a:pt x="0" y="235"/>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6"/>
            <p:cNvSpPr/>
            <p:nvPr/>
          </p:nvSpPr>
          <p:spPr>
            <a:xfrm rot="2316175">
              <a:off x="6590088" y="2670024"/>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6"/>
            <p:cNvSpPr/>
            <p:nvPr/>
          </p:nvSpPr>
          <p:spPr>
            <a:xfrm rot="2316175">
              <a:off x="6513545" y="2826703"/>
              <a:ext cx="19618" cy="38110"/>
            </a:xfrm>
            <a:custGeom>
              <a:avLst/>
              <a:gdLst/>
              <a:ahLst/>
              <a:cxnLst/>
              <a:rect l="l" t="t" r="r" b="b"/>
              <a:pathLst>
                <a:path w="122" h="237" extrusionOk="0">
                  <a:moveTo>
                    <a:pt x="0" y="237"/>
                  </a:moveTo>
                  <a:lnTo>
                    <a:pt x="0" y="237"/>
                  </a:ln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6"/>
            <p:cNvSpPr/>
            <p:nvPr/>
          </p:nvSpPr>
          <p:spPr>
            <a:xfrm rot="2316175">
              <a:off x="6560919" y="2659808"/>
              <a:ext cx="128320" cy="204701"/>
            </a:xfrm>
            <a:custGeom>
              <a:avLst/>
              <a:gdLst/>
              <a:ahLst/>
              <a:cxnLst/>
              <a:rect l="l" t="t" r="r" b="b"/>
              <a:pathLst>
                <a:path w="798" h="1273" extrusionOk="0">
                  <a:moveTo>
                    <a:pt x="122" y="0"/>
                  </a:moveTo>
                  <a:lnTo>
                    <a:pt x="1"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6"/>
            <p:cNvSpPr/>
            <p:nvPr/>
          </p:nvSpPr>
          <p:spPr>
            <a:xfrm rot="2316175">
              <a:off x="6423287" y="2867282"/>
              <a:ext cx="19779" cy="38271"/>
            </a:xfrm>
            <a:custGeom>
              <a:avLst/>
              <a:gdLst/>
              <a:ahLst/>
              <a:cxnLst/>
              <a:rect l="l" t="t" r="r" b="b"/>
              <a:pathLst>
                <a:path w="123"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6"/>
            <p:cNvSpPr/>
            <p:nvPr/>
          </p:nvSpPr>
          <p:spPr>
            <a:xfrm rot="2316175">
              <a:off x="6482257" y="2699326"/>
              <a:ext cx="95516" cy="154531"/>
            </a:xfrm>
            <a:custGeom>
              <a:avLst/>
              <a:gdLst/>
              <a:ahLst/>
              <a:cxnLst/>
              <a:rect l="l" t="t" r="r" b="b"/>
              <a:pathLst>
                <a:path w="594" h="961" extrusionOk="0">
                  <a:moveTo>
                    <a:pt x="122" y="1"/>
                  </a:moveTo>
                  <a:lnTo>
                    <a:pt x="1" y="236"/>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6"/>
            <p:cNvSpPr/>
            <p:nvPr/>
          </p:nvSpPr>
          <p:spPr>
            <a:xfrm rot="2316175">
              <a:off x="6333190" y="2908022"/>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6"/>
            <p:cNvSpPr/>
            <p:nvPr/>
          </p:nvSpPr>
          <p:spPr>
            <a:xfrm rot="2316175">
              <a:off x="6392193" y="2739812"/>
              <a:ext cx="95516" cy="154852"/>
            </a:xfrm>
            <a:custGeom>
              <a:avLst/>
              <a:gdLst/>
              <a:ahLst/>
              <a:cxnLst/>
              <a:rect l="l" t="t" r="r" b="b"/>
              <a:pathLst>
                <a:path w="594" h="963" extrusionOk="0">
                  <a:moveTo>
                    <a:pt x="121" y="1"/>
                  </a:moveTo>
                  <a:lnTo>
                    <a:pt x="0" y="237"/>
                  </a:lnTo>
                  <a:lnTo>
                    <a:pt x="472" y="962"/>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6"/>
            <p:cNvSpPr/>
            <p:nvPr/>
          </p:nvSpPr>
          <p:spPr>
            <a:xfrm rot="2316175">
              <a:off x="6242992" y="2948887"/>
              <a:ext cx="19457" cy="37949"/>
            </a:xfrm>
            <a:custGeom>
              <a:avLst/>
              <a:gdLst/>
              <a:ahLst/>
              <a:cxnLst/>
              <a:rect l="l" t="t" r="r" b="b"/>
              <a:pathLst>
                <a:path w="121" h="236" extrusionOk="0">
                  <a:moveTo>
                    <a:pt x="1" y="235"/>
                  </a:moveTo>
                  <a:lnTo>
                    <a:pt x="120" y="0"/>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6"/>
            <p:cNvSpPr/>
            <p:nvPr/>
          </p:nvSpPr>
          <p:spPr>
            <a:xfrm rot="2316175">
              <a:off x="6302045" y="2780695"/>
              <a:ext cx="95356" cy="154531"/>
            </a:xfrm>
            <a:custGeom>
              <a:avLst/>
              <a:gdLst/>
              <a:ahLst/>
              <a:cxnLst/>
              <a:rect l="l" t="t" r="r" b="b"/>
              <a:pathLst>
                <a:path w="593" h="961" extrusionOk="0">
                  <a:moveTo>
                    <a:pt x="121" y="1"/>
                  </a:moveTo>
                  <a:lnTo>
                    <a:pt x="0" y="236"/>
                  </a:lnTo>
                  <a:lnTo>
                    <a:pt x="472" y="961"/>
                  </a:lnTo>
                  <a:lnTo>
                    <a:pt x="593" y="724"/>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6"/>
            <p:cNvSpPr/>
            <p:nvPr/>
          </p:nvSpPr>
          <p:spPr>
            <a:xfrm rot="2316175">
              <a:off x="6142484" y="3051296"/>
              <a:ext cx="19296" cy="37949"/>
            </a:xfrm>
            <a:custGeom>
              <a:avLst/>
              <a:gdLst/>
              <a:ahLst/>
              <a:cxnLst/>
              <a:rect l="l" t="t" r="r" b="b"/>
              <a:pathLst>
                <a:path w="120" h="236" extrusionOk="0">
                  <a:moveTo>
                    <a:pt x="120"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6"/>
            <p:cNvSpPr/>
            <p:nvPr/>
          </p:nvSpPr>
          <p:spPr>
            <a:xfrm rot="2316175">
              <a:off x="6240588" y="2831464"/>
              <a:ext cx="76220" cy="116742"/>
            </a:xfrm>
            <a:custGeom>
              <a:avLst/>
              <a:gdLst/>
              <a:ahLst/>
              <a:cxnLst/>
              <a:rect l="l" t="t" r="r" b="b"/>
              <a:pathLst>
                <a:path w="474" h="726" extrusionOk="0">
                  <a:moveTo>
                    <a:pt x="473" y="725"/>
                  </a:moveTo>
                  <a:lnTo>
                    <a:pt x="2" y="0"/>
                  </a:lnTo>
                  <a:lnTo>
                    <a:pt x="0"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6"/>
            <p:cNvSpPr/>
            <p:nvPr/>
          </p:nvSpPr>
          <p:spPr>
            <a:xfrm rot="2316175">
              <a:off x="6211898" y="2821417"/>
              <a:ext cx="95195" cy="154531"/>
            </a:xfrm>
            <a:custGeom>
              <a:avLst/>
              <a:gdLst/>
              <a:ahLst/>
              <a:cxnLst/>
              <a:rect l="l" t="t" r="r" b="b"/>
              <a:pathLst>
                <a:path w="592" h="961" extrusionOk="0">
                  <a:moveTo>
                    <a:pt x="120" y="0"/>
                  </a:moveTo>
                  <a:lnTo>
                    <a:pt x="0" y="236"/>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6"/>
            <p:cNvSpPr/>
            <p:nvPr/>
          </p:nvSpPr>
          <p:spPr>
            <a:xfrm rot="2316175">
              <a:off x="6050219" y="3035993"/>
              <a:ext cx="19618" cy="37949"/>
            </a:xfrm>
            <a:custGeom>
              <a:avLst/>
              <a:gdLst/>
              <a:ahLst/>
              <a:cxnLst/>
              <a:rect l="l" t="t" r="r" b="b"/>
              <a:pathLst>
                <a:path w="122" h="236" extrusionOk="0">
                  <a:moveTo>
                    <a:pt x="0" y="235"/>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6"/>
            <p:cNvSpPr/>
            <p:nvPr/>
          </p:nvSpPr>
          <p:spPr>
            <a:xfrm rot="2316175">
              <a:off x="6097628" y="2868997"/>
              <a:ext cx="127998" cy="204540"/>
            </a:xfrm>
            <a:custGeom>
              <a:avLst/>
              <a:gdLst/>
              <a:ahLst/>
              <a:cxnLst/>
              <a:rect l="l" t="t" r="r" b="b"/>
              <a:pathLst>
                <a:path w="796" h="1272" extrusionOk="0">
                  <a:moveTo>
                    <a:pt x="122" y="1"/>
                  </a:moveTo>
                  <a:lnTo>
                    <a:pt x="1" y="236"/>
                  </a:lnTo>
                  <a:lnTo>
                    <a:pt x="676" y="1272"/>
                  </a:lnTo>
                  <a:lnTo>
                    <a:pt x="796" y="103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6"/>
            <p:cNvSpPr/>
            <p:nvPr/>
          </p:nvSpPr>
          <p:spPr>
            <a:xfrm rot="2316175">
              <a:off x="6018932" y="2908616"/>
              <a:ext cx="95516" cy="154370"/>
            </a:xfrm>
            <a:custGeom>
              <a:avLst/>
              <a:gdLst/>
              <a:ahLst/>
              <a:cxnLst/>
              <a:rect l="l" t="t" r="r" b="b"/>
              <a:pathLst>
                <a:path w="594" h="960" extrusionOk="0">
                  <a:moveTo>
                    <a:pt x="120" y="1"/>
                  </a:moveTo>
                  <a:lnTo>
                    <a:pt x="1" y="236"/>
                  </a:lnTo>
                  <a:lnTo>
                    <a:pt x="472" y="959"/>
                  </a:lnTo>
                  <a:lnTo>
                    <a:pt x="593"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6"/>
            <p:cNvSpPr/>
            <p:nvPr/>
          </p:nvSpPr>
          <p:spPr>
            <a:xfrm rot="2316175">
              <a:off x="5957987" y="2959461"/>
              <a:ext cx="76059" cy="116581"/>
            </a:xfrm>
            <a:custGeom>
              <a:avLst/>
              <a:gdLst/>
              <a:ahLst/>
              <a:cxnLst/>
              <a:rect l="l" t="t" r="r" b="b"/>
              <a:pathLst>
                <a:path w="473" h="725" extrusionOk="0">
                  <a:moveTo>
                    <a:pt x="472" y="725"/>
                  </a:moveTo>
                  <a:lnTo>
                    <a:pt x="472" y="725"/>
                  </a:lnTo>
                  <a:lnTo>
                    <a:pt x="472" y="725"/>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6"/>
            <p:cNvSpPr/>
            <p:nvPr/>
          </p:nvSpPr>
          <p:spPr>
            <a:xfrm rot="2316175">
              <a:off x="5869881" y="3117261"/>
              <a:ext cx="19457" cy="37949"/>
            </a:xfrm>
            <a:custGeom>
              <a:avLst/>
              <a:gdLst/>
              <a:ahLst/>
              <a:cxnLst/>
              <a:rect l="l" t="t" r="r" b="b"/>
              <a:pathLst>
                <a:path w="121" h="236" extrusionOk="0">
                  <a:moveTo>
                    <a:pt x="121" y="0"/>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6"/>
            <p:cNvSpPr/>
            <p:nvPr/>
          </p:nvSpPr>
          <p:spPr>
            <a:xfrm rot="2316175">
              <a:off x="5928767" y="2949227"/>
              <a:ext cx="95516" cy="154692"/>
            </a:xfrm>
            <a:custGeom>
              <a:avLst/>
              <a:gdLst/>
              <a:ahLst/>
              <a:cxnLst/>
              <a:rect l="l" t="t" r="r" b="b"/>
              <a:pathLst>
                <a:path w="594" h="962" extrusionOk="0">
                  <a:moveTo>
                    <a:pt x="122" y="0"/>
                  </a:moveTo>
                  <a:lnTo>
                    <a:pt x="1" y="237"/>
                  </a:lnTo>
                  <a:lnTo>
                    <a:pt x="472" y="961"/>
                  </a:lnTo>
                  <a:lnTo>
                    <a:pt x="593" y="72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6"/>
            <p:cNvSpPr/>
            <p:nvPr/>
          </p:nvSpPr>
          <p:spPr>
            <a:xfrm rot="2316175">
              <a:off x="5779616" y="3158159"/>
              <a:ext cx="19457" cy="37949"/>
            </a:xfrm>
            <a:custGeom>
              <a:avLst/>
              <a:gdLst/>
              <a:ahLst/>
              <a:cxnLst/>
              <a:rect l="l" t="t" r="r" b="b"/>
              <a:pathLst>
                <a:path w="121" h="236" extrusionOk="0">
                  <a:moveTo>
                    <a:pt x="120"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6"/>
            <p:cNvSpPr/>
            <p:nvPr/>
          </p:nvSpPr>
          <p:spPr>
            <a:xfrm rot="2316175">
              <a:off x="5838687" y="2990078"/>
              <a:ext cx="95195" cy="154209"/>
            </a:xfrm>
            <a:custGeom>
              <a:avLst/>
              <a:gdLst/>
              <a:ahLst/>
              <a:cxnLst/>
              <a:rect l="l" t="t" r="r" b="b"/>
              <a:pathLst>
                <a:path w="592" h="959" extrusionOk="0">
                  <a:moveTo>
                    <a:pt x="120" y="0"/>
                  </a:moveTo>
                  <a:lnTo>
                    <a:pt x="0" y="235"/>
                  </a:lnTo>
                  <a:lnTo>
                    <a:pt x="472" y="959"/>
                  </a:lnTo>
                  <a:lnTo>
                    <a:pt x="592" y="723"/>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6"/>
            <p:cNvSpPr/>
            <p:nvPr/>
          </p:nvSpPr>
          <p:spPr>
            <a:xfrm rot="2316175">
              <a:off x="5679108" y="3260569"/>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6"/>
            <p:cNvSpPr/>
            <p:nvPr/>
          </p:nvSpPr>
          <p:spPr>
            <a:xfrm rot="2316175">
              <a:off x="5777355" y="3040787"/>
              <a:ext cx="76059" cy="116742"/>
            </a:xfrm>
            <a:custGeom>
              <a:avLst/>
              <a:gdLst/>
              <a:ahLst/>
              <a:cxnLst/>
              <a:rect l="l" t="t" r="r" b="b"/>
              <a:pathLst>
                <a:path w="473" h="726" extrusionOk="0">
                  <a:moveTo>
                    <a:pt x="472" y="725"/>
                  </a:moveTo>
                  <a:lnTo>
                    <a:pt x="472" y="7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6"/>
            <p:cNvSpPr/>
            <p:nvPr/>
          </p:nvSpPr>
          <p:spPr>
            <a:xfrm rot="2316175">
              <a:off x="5680399" y="2972956"/>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6"/>
            <p:cNvSpPr/>
            <p:nvPr/>
          </p:nvSpPr>
          <p:spPr>
            <a:xfrm rot="2316175">
              <a:off x="5748236" y="3030589"/>
              <a:ext cx="95516" cy="154531"/>
            </a:xfrm>
            <a:custGeom>
              <a:avLst/>
              <a:gdLst/>
              <a:ahLst/>
              <a:cxnLst/>
              <a:rect l="l" t="t" r="r" b="b"/>
              <a:pathLst>
                <a:path w="594" h="961" extrusionOk="0">
                  <a:moveTo>
                    <a:pt x="122" y="1"/>
                  </a:moveTo>
                  <a:lnTo>
                    <a:pt x="1" y="236"/>
                  </a:lnTo>
                  <a:lnTo>
                    <a:pt x="2" y="236"/>
                  </a:lnTo>
                  <a:lnTo>
                    <a:pt x="474"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6"/>
            <p:cNvSpPr/>
            <p:nvPr/>
          </p:nvSpPr>
          <p:spPr>
            <a:xfrm rot="2316175">
              <a:off x="5634302" y="3078127"/>
              <a:ext cx="127998" cy="204701"/>
            </a:xfrm>
            <a:custGeom>
              <a:avLst/>
              <a:gdLst/>
              <a:ahLst/>
              <a:cxnLst/>
              <a:rect l="l" t="t" r="r" b="b"/>
              <a:pathLst>
                <a:path w="796" h="1273" extrusionOk="0">
                  <a:moveTo>
                    <a:pt x="122" y="0"/>
                  </a:moveTo>
                  <a:lnTo>
                    <a:pt x="1" y="237"/>
                  </a:lnTo>
                  <a:lnTo>
                    <a:pt x="676" y="1273"/>
                  </a:lnTo>
                  <a:lnTo>
                    <a:pt x="796" y="1038"/>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6"/>
            <p:cNvSpPr/>
            <p:nvPr/>
          </p:nvSpPr>
          <p:spPr>
            <a:xfrm rot="2316175">
              <a:off x="5602694" y="3201982"/>
              <a:ext cx="31839" cy="48884"/>
            </a:xfrm>
            <a:custGeom>
              <a:avLst/>
              <a:gdLst/>
              <a:ahLst/>
              <a:cxnLst/>
              <a:rect l="l" t="t" r="r" b="b"/>
              <a:pathLst>
                <a:path w="198" h="304" extrusionOk="0">
                  <a:moveTo>
                    <a:pt x="198" y="304"/>
                  </a:moveTo>
                  <a:lnTo>
                    <a:pt x="198" y="304"/>
                  </a:lnTo>
                  <a:lnTo>
                    <a:pt x="198" y="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6"/>
            <p:cNvSpPr/>
            <p:nvPr/>
          </p:nvSpPr>
          <p:spPr>
            <a:xfrm rot="2316175">
              <a:off x="5496377" y="3285820"/>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6"/>
            <p:cNvSpPr/>
            <p:nvPr/>
          </p:nvSpPr>
          <p:spPr>
            <a:xfrm rot="2316175">
              <a:off x="5555641" y="3117645"/>
              <a:ext cx="95195" cy="154531"/>
            </a:xfrm>
            <a:custGeom>
              <a:avLst/>
              <a:gdLst/>
              <a:ahLst/>
              <a:cxnLst/>
              <a:rect l="l" t="t" r="r" b="b"/>
              <a:pathLst>
                <a:path w="592" h="961" extrusionOk="0">
                  <a:moveTo>
                    <a:pt x="120" y="1"/>
                  </a:moveTo>
                  <a:lnTo>
                    <a:pt x="1" y="237"/>
                  </a:lnTo>
                  <a:lnTo>
                    <a:pt x="472" y="961"/>
                  </a:lnTo>
                  <a:lnTo>
                    <a:pt x="592" y="726"/>
                  </a:lnTo>
                  <a:lnTo>
                    <a:pt x="395" y="423"/>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6"/>
            <p:cNvSpPr/>
            <p:nvPr/>
          </p:nvSpPr>
          <p:spPr>
            <a:xfrm rot="2316175">
              <a:off x="5494166" y="3168465"/>
              <a:ext cx="76220" cy="116742"/>
            </a:xfrm>
            <a:custGeom>
              <a:avLst/>
              <a:gdLst/>
              <a:ahLst/>
              <a:cxnLst/>
              <a:rect l="l" t="t" r="r" b="b"/>
              <a:pathLst>
                <a:path w="474" h="726" extrusionOk="0">
                  <a:moveTo>
                    <a:pt x="474" y="725"/>
                  </a:moveTo>
                  <a:lnTo>
                    <a:pt x="2" y="0"/>
                  </a:lnTo>
                  <a:lnTo>
                    <a:pt x="1"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6"/>
            <p:cNvSpPr/>
            <p:nvPr/>
          </p:nvSpPr>
          <p:spPr>
            <a:xfrm rot="2316175">
              <a:off x="5406649" y="3326584"/>
              <a:ext cx="19296" cy="37949"/>
            </a:xfrm>
            <a:custGeom>
              <a:avLst/>
              <a:gdLst/>
              <a:ahLst/>
              <a:cxnLst/>
              <a:rect l="l" t="t" r="r" b="b"/>
              <a:pathLst>
                <a:path w="120" h="236" extrusionOk="0">
                  <a:moveTo>
                    <a:pt x="120" y="1"/>
                  </a:moveTo>
                  <a:lnTo>
                    <a:pt x="120" y="1"/>
                  </a:lnTo>
                  <a:lnTo>
                    <a:pt x="0" y="23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6"/>
            <p:cNvSpPr/>
            <p:nvPr/>
          </p:nvSpPr>
          <p:spPr>
            <a:xfrm rot="2316175">
              <a:off x="5465283" y="3158349"/>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6"/>
            <p:cNvSpPr/>
            <p:nvPr/>
          </p:nvSpPr>
          <p:spPr>
            <a:xfrm rot="2316175">
              <a:off x="5316097" y="3367381"/>
              <a:ext cx="19618" cy="37949"/>
            </a:xfrm>
            <a:custGeom>
              <a:avLst/>
              <a:gdLst/>
              <a:ahLst/>
              <a:cxnLst/>
              <a:rect l="l" t="t" r="r" b="b"/>
              <a:pathLst>
                <a:path w="122" h="236" extrusionOk="0">
                  <a:moveTo>
                    <a:pt x="0" y="236"/>
                  </a:moveTo>
                  <a:lnTo>
                    <a:pt x="0" y="236"/>
                  </a:lnTo>
                  <a:lnTo>
                    <a:pt x="0"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6"/>
            <p:cNvSpPr/>
            <p:nvPr/>
          </p:nvSpPr>
          <p:spPr>
            <a:xfrm rot="2316175">
              <a:off x="5375268" y="3199013"/>
              <a:ext cx="95356" cy="154531"/>
            </a:xfrm>
            <a:custGeom>
              <a:avLst/>
              <a:gdLst/>
              <a:ahLst/>
              <a:cxnLst/>
              <a:rect l="l" t="t" r="r" b="b"/>
              <a:pathLst>
                <a:path w="593" h="961" extrusionOk="0">
                  <a:moveTo>
                    <a:pt x="121" y="1"/>
                  </a:moveTo>
                  <a:lnTo>
                    <a:pt x="0" y="237"/>
                  </a:lnTo>
                  <a:lnTo>
                    <a:pt x="473"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6"/>
            <p:cNvSpPr/>
            <p:nvPr/>
          </p:nvSpPr>
          <p:spPr>
            <a:xfrm rot="2316175">
              <a:off x="5215571" y="3469841"/>
              <a:ext cx="19618" cy="37949"/>
            </a:xfrm>
            <a:custGeom>
              <a:avLst/>
              <a:gdLst/>
              <a:ahLst/>
              <a:cxnLst/>
              <a:rect l="l" t="t" r="r" b="b"/>
              <a:pathLst>
                <a:path w="122" h="236" extrusionOk="0">
                  <a:moveTo>
                    <a:pt x="0" y="236"/>
                  </a:moveTo>
                  <a:lnTo>
                    <a:pt x="0" y="236"/>
                  </a:lnTo>
                  <a:lnTo>
                    <a:pt x="121" y="1"/>
                  </a:lnTo>
                  <a:lnTo>
                    <a:pt x="121" y="1"/>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6"/>
            <p:cNvSpPr/>
            <p:nvPr/>
          </p:nvSpPr>
          <p:spPr>
            <a:xfrm rot="2316175">
              <a:off x="5284860" y="3239861"/>
              <a:ext cx="95516" cy="154531"/>
            </a:xfrm>
            <a:custGeom>
              <a:avLst/>
              <a:gdLst/>
              <a:ahLst/>
              <a:cxnLst/>
              <a:rect l="l" t="t" r="r" b="b"/>
              <a:pathLst>
                <a:path w="594" h="961" extrusionOk="0">
                  <a:moveTo>
                    <a:pt x="122" y="1"/>
                  </a:moveTo>
                  <a:lnTo>
                    <a:pt x="1" y="236"/>
                  </a:lnTo>
                  <a:lnTo>
                    <a:pt x="199" y="540"/>
                  </a:lnTo>
                  <a:lnTo>
                    <a:pt x="472" y="961"/>
                  </a:lnTo>
                  <a:lnTo>
                    <a:pt x="594"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6"/>
            <p:cNvSpPr/>
            <p:nvPr/>
          </p:nvSpPr>
          <p:spPr>
            <a:xfrm rot="2316175">
              <a:off x="5288451" y="3320976"/>
              <a:ext cx="44060" cy="67858"/>
            </a:xfrm>
            <a:custGeom>
              <a:avLst/>
              <a:gdLst/>
              <a:ahLst/>
              <a:cxnLst/>
              <a:rect l="l" t="t" r="r" b="b"/>
              <a:pathLst>
                <a:path w="274" h="422" extrusionOk="0">
                  <a:moveTo>
                    <a:pt x="0" y="1"/>
                  </a:moveTo>
                  <a:lnTo>
                    <a:pt x="273" y="422"/>
                  </a:lnTo>
                  <a:lnTo>
                    <a:pt x="273" y="4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6"/>
            <p:cNvSpPr/>
            <p:nvPr/>
          </p:nvSpPr>
          <p:spPr>
            <a:xfrm rot="2316175">
              <a:off x="5123216" y="3454337"/>
              <a:ext cx="19618" cy="37949"/>
            </a:xfrm>
            <a:custGeom>
              <a:avLst/>
              <a:gdLst/>
              <a:ahLst/>
              <a:cxnLst/>
              <a:rect l="l" t="t" r="r" b="b"/>
              <a:pathLst>
                <a:path w="122" h="236" extrusionOk="0">
                  <a:moveTo>
                    <a:pt x="122" y="1"/>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6"/>
            <p:cNvSpPr/>
            <p:nvPr/>
          </p:nvSpPr>
          <p:spPr>
            <a:xfrm rot="2316175">
              <a:off x="5170909" y="3287449"/>
              <a:ext cx="128159" cy="204701"/>
            </a:xfrm>
            <a:custGeom>
              <a:avLst/>
              <a:gdLst/>
              <a:ahLst/>
              <a:cxnLst/>
              <a:rect l="l" t="t" r="r" b="b"/>
              <a:pathLst>
                <a:path w="797" h="1273" extrusionOk="0">
                  <a:moveTo>
                    <a:pt x="120" y="0"/>
                  </a:moveTo>
                  <a:lnTo>
                    <a:pt x="1" y="237"/>
                  </a:lnTo>
                  <a:lnTo>
                    <a:pt x="675" y="1273"/>
                  </a:lnTo>
                  <a:lnTo>
                    <a:pt x="796" y="103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6"/>
            <p:cNvSpPr/>
            <p:nvPr/>
          </p:nvSpPr>
          <p:spPr>
            <a:xfrm rot="2316175">
              <a:off x="5120812" y="3336915"/>
              <a:ext cx="76381" cy="116742"/>
            </a:xfrm>
            <a:custGeom>
              <a:avLst/>
              <a:gdLst/>
              <a:ahLst/>
              <a:cxnLst/>
              <a:rect l="l" t="t" r="r" b="b"/>
              <a:pathLst>
                <a:path w="475" h="726" extrusionOk="0">
                  <a:moveTo>
                    <a:pt x="475" y="726"/>
                  </a:moveTo>
                  <a:lnTo>
                    <a:pt x="475" y="726"/>
                  </a:lnTo>
                  <a:lnTo>
                    <a:pt x="3" y="1"/>
                  </a:lnTo>
                  <a:lnTo>
                    <a:pt x="1" y="1"/>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6"/>
            <p:cNvSpPr/>
            <p:nvPr/>
          </p:nvSpPr>
          <p:spPr>
            <a:xfrm rot="2316175">
              <a:off x="5033001" y="3495092"/>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6"/>
            <p:cNvSpPr/>
            <p:nvPr/>
          </p:nvSpPr>
          <p:spPr>
            <a:xfrm rot="2316175">
              <a:off x="5092122" y="3326867"/>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6"/>
            <p:cNvSpPr/>
            <p:nvPr/>
          </p:nvSpPr>
          <p:spPr>
            <a:xfrm rot="2316175">
              <a:off x="4942986" y="3535756"/>
              <a:ext cx="19618" cy="37949"/>
            </a:xfrm>
            <a:custGeom>
              <a:avLst/>
              <a:gdLst/>
              <a:ahLst/>
              <a:cxnLst/>
              <a:rect l="l" t="t" r="r" b="b"/>
              <a:pathLst>
                <a:path w="122" h="236" extrusionOk="0">
                  <a:moveTo>
                    <a:pt x="1" y="236"/>
                  </a:move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6"/>
            <p:cNvSpPr/>
            <p:nvPr/>
          </p:nvSpPr>
          <p:spPr>
            <a:xfrm rot="2316175">
              <a:off x="5001907" y="3367622"/>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6"/>
            <p:cNvSpPr/>
            <p:nvPr/>
          </p:nvSpPr>
          <p:spPr>
            <a:xfrm rot="2316175">
              <a:off x="4852771" y="3576511"/>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6"/>
            <p:cNvSpPr/>
            <p:nvPr/>
          </p:nvSpPr>
          <p:spPr>
            <a:xfrm rot="2316175">
              <a:off x="4911892" y="3408286"/>
              <a:ext cx="95356" cy="154531"/>
            </a:xfrm>
            <a:custGeom>
              <a:avLst/>
              <a:gdLst/>
              <a:ahLst/>
              <a:cxnLst/>
              <a:rect l="l" t="t" r="r" b="b"/>
              <a:pathLst>
                <a:path w="593" h="961" extrusionOk="0">
                  <a:moveTo>
                    <a:pt x="121" y="1"/>
                  </a:moveTo>
                  <a:lnTo>
                    <a:pt x="0" y="237"/>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6"/>
            <p:cNvSpPr/>
            <p:nvPr/>
          </p:nvSpPr>
          <p:spPr>
            <a:xfrm rot="2316175">
              <a:off x="4843912" y="3350603"/>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6"/>
            <p:cNvSpPr/>
            <p:nvPr/>
          </p:nvSpPr>
          <p:spPr>
            <a:xfrm rot="2316175">
              <a:off x="4832143" y="3385126"/>
              <a:ext cx="126712" cy="5950"/>
            </a:xfrm>
            <a:custGeom>
              <a:avLst/>
              <a:gdLst/>
              <a:ahLst/>
              <a:cxnLst/>
              <a:rect l="l" t="t" r="r" b="b"/>
              <a:pathLst>
                <a:path w="788" h="37" extrusionOk="0">
                  <a:moveTo>
                    <a:pt x="0" y="37"/>
                  </a:moveTo>
                  <a:lnTo>
                    <a:pt x="787" y="0"/>
                  </a:lnTo>
                  <a:lnTo>
                    <a:pt x="7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6"/>
            <p:cNvSpPr/>
            <p:nvPr/>
          </p:nvSpPr>
          <p:spPr>
            <a:xfrm rot="2316175">
              <a:off x="4821677" y="3449040"/>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6"/>
            <p:cNvSpPr/>
            <p:nvPr/>
          </p:nvSpPr>
          <p:spPr>
            <a:xfrm rot="2316175">
              <a:off x="4781063" y="368911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6"/>
            <p:cNvSpPr/>
            <p:nvPr/>
          </p:nvSpPr>
          <p:spPr>
            <a:xfrm rot="2316175">
              <a:off x="4773612" y="3497732"/>
              <a:ext cx="45668" cy="70110"/>
            </a:xfrm>
            <a:custGeom>
              <a:avLst/>
              <a:gdLst/>
              <a:ahLst/>
              <a:cxnLst/>
              <a:rect l="l" t="t" r="r" b="b"/>
              <a:pathLst>
                <a:path w="284" h="436" extrusionOk="0">
                  <a:moveTo>
                    <a:pt x="283" y="435"/>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6"/>
            <p:cNvSpPr/>
            <p:nvPr/>
          </p:nvSpPr>
          <p:spPr>
            <a:xfrm rot="2316175">
              <a:off x="4659840" y="3663610"/>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6"/>
            <p:cNvSpPr/>
            <p:nvPr/>
          </p:nvSpPr>
          <p:spPr>
            <a:xfrm rot="2316175">
              <a:off x="4707425" y="3496571"/>
              <a:ext cx="127998" cy="204701"/>
            </a:xfrm>
            <a:custGeom>
              <a:avLst/>
              <a:gdLst/>
              <a:ahLst/>
              <a:cxnLst/>
              <a:rect l="l" t="t" r="r" b="b"/>
              <a:pathLst>
                <a:path w="796" h="1273" extrusionOk="0">
                  <a:moveTo>
                    <a:pt x="122" y="0"/>
                  </a:moveTo>
                  <a:lnTo>
                    <a:pt x="0" y="236"/>
                  </a:lnTo>
                  <a:lnTo>
                    <a:pt x="676" y="1273"/>
                  </a:lnTo>
                  <a:lnTo>
                    <a:pt x="796" y="1038"/>
                  </a:lnTo>
                  <a:lnTo>
                    <a:pt x="404" y="43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6"/>
            <p:cNvSpPr/>
            <p:nvPr/>
          </p:nvSpPr>
          <p:spPr>
            <a:xfrm rot="2316175">
              <a:off x="4569725" y="3704078"/>
              <a:ext cx="19618" cy="38432"/>
            </a:xfrm>
            <a:custGeom>
              <a:avLst/>
              <a:gdLst/>
              <a:ahLst/>
              <a:cxnLst/>
              <a:rect l="l" t="t" r="r" b="b"/>
              <a:pathLst>
                <a:path w="122" h="239" extrusionOk="0">
                  <a:moveTo>
                    <a:pt x="122" y="1"/>
                  </a:moveTo>
                  <a:lnTo>
                    <a:pt x="122" y="1"/>
                  </a:lnTo>
                  <a:lnTo>
                    <a:pt x="122" y="1"/>
                  </a:lnTo>
                  <a:lnTo>
                    <a:pt x="1" y="239"/>
                  </a:lnTo>
                  <a:lnTo>
                    <a:pt x="1" y="239"/>
                  </a:lnTo>
                  <a:lnTo>
                    <a:pt x="1" y="2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6"/>
            <p:cNvSpPr/>
            <p:nvPr/>
          </p:nvSpPr>
          <p:spPr>
            <a:xfrm rot="2316175">
              <a:off x="4628746" y="3536140"/>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6"/>
            <p:cNvSpPr/>
            <p:nvPr/>
          </p:nvSpPr>
          <p:spPr>
            <a:xfrm rot="2316175">
              <a:off x="4479610" y="3745028"/>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6"/>
            <p:cNvSpPr/>
            <p:nvPr/>
          </p:nvSpPr>
          <p:spPr>
            <a:xfrm rot="2316175">
              <a:off x="4538531" y="3576894"/>
              <a:ext cx="95356" cy="154692"/>
            </a:xfrm>
            <a:custGeom>
              <a:avLst/>
              <a:gdLst/>
              <a:ahLst/>
              <a:cxnLst/>
              <a:rect l="l" t="t" r="r" b="b"/>
              <a:pathLst>
                <a:path w="593" h="962" extrusionOk="0">
                  <a:moveTo>
                    <a:pt x="121" y="0"/>
                  </a:moveTo>
                  <a:lnTo>
                    <a:pt x="0" y="237"/>
                  </a:lnTo>
                  <a:lnTo>
                    <a:pt x="472" y="962"/>
                  </a:lnTo>
                  <a:lnTo>
                    <a:pt x="593" y="724"/>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6"/>
            <p:cNvSpPr/>
            <p:nvPr/>
          </p:nvSpPr>
          <p:spPr>
            <a:xfrm rot="2316175">
              <a:off x="4415665" y="3564998"/>
              <a:ext cx="202932" cy="116742"/>
            </a:xfrm>
            <a:custGeom>
              <a:avLst/>
              <a:gdLst/>
              <a:ahLst/>
              <a:cxnLst/>
              <a:rect l="l" t="t" r="r" b="b"/>
              <a:pathLst>
                <a:path w="1262" h="726" extrusionOk="0">
                  <a:moveTo>
                    <a:pt x="790" y="1"/>
                  </a:moveTo>
                  <a:lnTo>
                    <a:pt x="1262" y="726"/>
                  </a:lnTo>
                  <a:lnTo>
                    <a:pt x="1262" y="726"/>
                  </a:lnTo>
                  <a:lnTo>
                    <a:pt x="790" y="1"/>
                  </a:lnTo>
                  <a:lnTo>
                    <a:pt x="1" y="39"/>
                  </a:lnTo>
                  <a:lnTo>
                    <a:pt x="1" y="39"/>
                  </a:lnTo>
                  <a:lnTo>
                    <a:pt x="1" y="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6"/>
            <p:cNvSpPr/>
            <p:nvPr/>
          </p:nvSpPr>
          <p:spPr>
            <a:xfrm rot="2316175">
              <a:off x="4389395" y="3785783"/>
              <a:ext cx="19618" cy="38110"/>
            </a:xfrm>
            <a:custGeom>
              <a:avLst/>
              <a:gdLst/>
              <a:ahLst/>
              <a:cxnLst/>
              <a:rect l="l" t="t" r="r" b="b"/>
              <a:pathLst>
                <a:path w="122" h="237" extrusionOk="0">
                  <a:moveTo>
                    <a:pt x="122" y="0"/>
                  </a:moveTo>
                  <a:lnTo>
                    <a:pt x="1" y="237"/>
                  </a:lnTo>
                  <a:lnTo>
                    <a:pt x="1"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6"/>
            <p:cNvSpPr/>
            <p:nvPr/>
          </p:nvSpPr>
          <p:spPr>
            <a:xfrm rot="2316175">
              <a:off x="4448516" y="3617558"/>
              <a:ext cx="95356" cy="154531"/>
            </a:xfrm>
            <a:custGeom>
              <a:avLst/>
              <a:gdLst/>
              <a:ahLst/>
              <a:cxnLst/>
              <a:rect l="l" t="t" r="r" b="b"/>
              <a:pathLst>
                <a:path w="593" h="961" extrusionOk="0">
                  <a:moveTo>
                    <a:pt x="120" y="1"/>
                  </a:moveTo>
                  <a:lnTo>
                    <a:pt x="0" y="236"/>
                  </a:lnTo>
                  <a:lnTo>
                    <a:pt x="472" y="961"/>
                  </a:lnTo>
                  <a:lnTo>
                    <a:pt x="593"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6"/>
            <p:cNvSpPr/>
            <p:nvPr/>
          </p:nvSpPr>
          <p:spPr>
            <a:xfrm rot="2316175">
              <a:off x="4288854" y="3888285"/>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6"/>
            <p:cNvSpPr/>
            <p:nvPr/>
          </p:nvSpPr>
          <p:spPr>
            <a:xfrm rot="2316175">
              <a:off x="4358015" y="3658212"/>
              <a:ext cx="95677" cy="154692"/>
            </a:xfrm>
            <a:custGeom>
              <a:avLst/>
              <a:gdLst/>
              <a:ahLst/>
              <a:cxnLst/>
              <a:rect l="l" t="t" r="r" b="b"/>
              <a:pathLst>
                <a:path w="595" h="962" extrusionOk="0">
                  <a:moveTo>
                    <a:pt x="123" y="0"/>
                  </a:moveTo>
                  <a:lnTo>
                    <a:pt x="1" y="237"/>
                  </a:lnTo>
                  <a:lnTo>
                    <a:pt x="2" y="237"/>
                  </a:lnTo>
                  <a:lnTo>
                    <a:pt x="474" y="962"/>
                  </a:lnTo>
                  <a:lnTo>
                    <a:pt x="595" y="725"/>
                  </a:lnTo>
                  <a:lnTo>
                    <a:pt x="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6"/>
            <p:cNvSpPr/>
            <p:nvPr/>
          </p:nvSpPr>
          <p:spPr>
            <a:xfrm rot="2316175">
              <a:off x="4272738" y="3715891"/>
              <a:ext cx="109024" cy="166913"/>
            </a:xfrm>
            <a:custGeom>
              <a:avLst/>
              <a:gdLst/>
              <a:ahLst/>
              <a:cxnLst/>
              <a:rect l="l" t="t" r="r" b="b"/>
              <a:pathLst>
                <a:path w="678" h="1038" extrusionOk="0">
                  <a:moveTo>
                    <a:pt x="678" y="1038"/>
                  </a:moveTo>
                  <a:lnTo>
                    <a:pt x="678" y="1038"/>
                  </a:ln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6"/>
            <p:cNvSpPr/>
            <p:nvPr/>
          </p:nvSpPr>
          <p:spPr>
            <a:xfrm rot="2316175">
              <a:off x="4196625" y="3872882"/>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6"/>
            <p:cNvSpPr/>
            <p:nvPr/>
          </p:nvSpPr>
          <p:spPr>
            <a:xfrm rot="2316175">
              <a:off x="4244049" y="3705843"/>
              <a:ext cx="127998" cy="204701"/>
            </a:xfrm>
            <a:custGeom>
              <a:avLst/>
              <a:gdLst/>
              <a:ahLst/>
              <a:cxnLst/>
              <a:rect l="l" t="t" r="r" b="b"/>
              <a:pathLst>
                <a:path w="796" h="1273" extrusionOk="0">
                  <a:moveTo>
                    <a:pt x="122" y="1"/>
                  </a:moveTo>
                  <a:lnTo>
                    <a:pt x="1" y="236"/>
                  </a:lnTo>
                  <a:lnTo>
                    <a:pt x="676" y="1273"/>
                  </a:lnTo>
                  <a:lnTo>
                    <a:pt x="796" y="1038"/>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6"/>
            <p:cNvSpPr/>
            <p:nvPr/>
          </p:nvSpPr>
          <p:spPr>
            <a:xfrm rot="2316175">
              <a:off x="4106449" y="3913385"/>
              <a:ext cx="19618" cy="38110"/>
            </a:xfrm>
            <a:custGeom>
              <a:avLst/>
              <a:gdLst/>
              <a:ahLst/>
              <a:cxnLst/>
              <a:rect l="l" t="t" r="r" b="b"/>
              <a:pathLst>
                <a:path w="122" h="237"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6"/>
            <p:cNvSpPr/>
            <p:nvPr/>
          </p:nvSpPr>
          <p:spPr>
            <a:xfrm rot="2316175">
              <a:off x="4165387" y="3745362"/>
              <a:ext cx="95195" cy="154531"/>
            </a:xfrm>
            <a:custGeom>
              <a:avLst/>
              <a:gdLst/>
              <a:ahLst/>
              <a:cxnLst/>
              <a:rect l="l" t="t" r="r" b="b"/>
              <a:pathLst>
                <a:path w="592" h="961" extrusionOk="0">
                  <a:moveTo>
                    <a:pt x="120" y="1"/>
                  </a:moveTo>
                  <a:lnTo>
                    <a:pt x="0"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6"/>
            <p:cNvSpPr/>
            <p:nvPr/>
          </p:nvSpPr>
          <p:spPr>
            <a:xfrm rot="2316175">
              <a:off x="4075255" y="3786202"/>
              <a:ext cx="95356" cy="154370"/>
            </a:xfrm>
            <a:custGeom>
              <a:avLst/>
              <a:gdLst/>
              <a:ahLst/>
              <a:cxnLst/>
              <a:rect l="l" t="t" r="r" b="b"/>
              <a:pathLst>
                <a:path w="593" h="960" extrusionOk="0">
                  <a:moveTo>
                    <a:pt x="120" y="0"/>
                  </a:moveTo>
                  <a:lnTo>
                    <a:pt x="0" y="236"/>
                  </a:lnTo>
                  <a:lnTo>
                    <a:pt x="472" y="959"/>
                  </a:lnTo>
                  <a:lnTo>
                    <a:pt x="593"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6"/>
            <p:cNvSpPr/>
            <p:nvPr/>
          </p:nvSpPr>
          <p:spPr>
            <a:xfrm rot="2316175">
              <a:off x="4045228" y="3964399"/>
              <a:ext cx="161" cy="161"/>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6"/>
            <p:cNvSpPr/>
            <p:nvPr/>
          </p:nvSpPr>
          <p:spPr>
            <a:xfrm rot="2316175">
              <a:off x="3925994" y="3994829"/>
              <a:ext cx="19618" cy="38110"/>
            </a:xfrm>
            <a:custGeom>
              <a:avLst/>
              <a:gdLst/>
              <a:ahLst/>
              <a:cxnLst/>
              <a:rect l="l" t="t" r="r" b="b"/>
              <a:pathLst>
                <a:path w="122" h="237" extrusionOk="0">
                  <a:moveTo>
                    <a:pt x="121" y="0"/>
                  </a:moveTo>
                  <a:lnTo>
                    <a:pt x="0" y="237"/>
                  </a:lnTo>
                  <a:lnTo>
                    <a:pt x="0"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6"/>
            <p:cNvSpPr/>
            <p:nvPr/>
          </p:nvSpPr>
          <p:spPr>
            <a:xfrm rot="2316175">
              <a:off x="3985108" y="3826924"/>
              <a:ext cx="95195" cy="154370"/>
            </a:xfrm>
            <a:custGeom>
              <a:avLst/>
              <a:gdLst/>
              <a:ahLst/>
              <a:cxnLst/>
              <a:rect l="l" t="t" r="r" b="b"/>
              <a:pathLst>
                <a:path w="592" h="960" extrusionOk="0">
                  <a:moveTo>
                    <a:pt x="120" y="0"/>
                  </a:moveTo>
                  <a:lnTo>
                    <a:pt x="0" y="235"/>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6"/>
            <p:cNvSpPr/>
            <p:nvPr/>
          </p:nvSpPr>
          <p:spPr>
            <a:xfrm rot="2316175">
              <a:off x="3825192" y="4097297"/>
              <a:ext cx="19618" cy="38271"/>
            </a:xfrm>
            <a:custGeom>
              <a:avLst/>
              <a:gdLst/>
              <a:ahLst/>
              <a:cxnLst/>
              <a:rect l="l" t="t" r="r" b="b"/>
              <a:pathLst>
                <a:path w="122"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6"/>
            <p:cNvSpPr/>
            <p:nvPr/>
          </p:nvSpPr>
          <p:spPr>
            <a:xfrm rot="2316175">
              <a:off x="3923733" y="3877618"/>
              <a:ext cx="76220" cy="116581"/>
            </a:xfrm>
            <a:custGeom>
              <a:avLst/>
              <a:gdLst/>
              <a:ahLst/>
              <a:cxnLst/>
              <a:rect l="l" t="t" r="r" b="b"/>
              <a:pathLst>
                <a:path w="474" h="725" extrusionOk="0">
                  <a:moveTo>
                    <a:pt x="473" y="724"/>
                  </a:moveTo>
                  <a:lnTo>
                    <a:pt x="473" y="724"/>
                  </a:lnTo>
                  <a:lnTo>
                    <a:pt x="2" y="1"/>
                  </a:lnTo>
                  <a:lnTo>
                    <a:pt x="0" y="1"/>
                  </a:lnTo>
                  <a:lnTo>
                    <a:pt x="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6"/>
            <p:cNvSpPr/>
            <p:nvPr/>
          </p:nvSpPr>
          <p:spPr>
            <a:xfrm rot="2316175">
              <a:off x="3894706" y="3867452"/>
              <a:ext cx="95516" cy="154531"/>
            </a:xfrm>
            <a:custGeom>
              <a:avLst/>
              <a:gdLst/>
              <a:ahLst/>
              <a:cxnLst/>
              <a:rect l="l" t="t" r="r" b="b"/>
              <a:pathLst>
                <a:path w="594" h="961" extrusionOk="0">
                  <a:moveTo>
                    <a:pt x="122" y="1"/>
                  </a:moveTo>
                  <a:lnTo>
                    <a:pt x="1" y="237"/>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6"/>
            <p:cNvSpPr/>
            <p:nvPr/>
          </p:nvSpPr>
          <p:spPr>
            <a:xfrm rot="2316175">
              <a:off x="3780622" y="3915098"/>
              <a:ext cx="127998" cy="204862"/>
            </a:xfrm>
            <a:custGeom>
              <a:avLst/>
              <a:gdLst/>
              <a:ahLst/>
              <a:cxnLst/>
              <a:rect l="l" t="t" r="r" b="b"/>
              <a:pathLst>
                <a:path w="796" h="1274" extrusionOk="0">
                  <a:moveTo>
                    <a:pt x="120" y="1"/>
                  </a:moveTo>
                  <a:lnTo>
                    <a:pt x="1" y="236"/>
                  </a:lnTo>
                  <a:lnTo>
                    <a:pt x="675" y="1273"/>
                  </a:lnTo>
                  <a:lnTo>
                    <a:pt x="796" y="1037"/>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6"/>
            <p:cNvSpPr/>
            <p:nvPr/>
          </p:nvSpPr>
          <p:spPr>
            <a:xfrm rot="2316175">
              <a:off x="4519414" y="415864"/>
              <a:ext cx="2712409" cy="5059315"/>
            </a:xfrm>
            <a:custGeom>
              <a:avLst/>
              <a:gdLst/>
              <a:ahLst/>
              <a:cxnLst/>
              <a:rect l="l" t="t" r="r" b="b"/>
              <a:pathLst>
                <a:path w="16868" h="31463" extrusionOk="0">
                  <a:moveTo>
                    <a:pt x="16867" y="1"/>
                  </a:moveTo>
                  <a:lnTo>
                    <a:pt x="16867" y="1"/>
                  </a:lnTo>
                  <a:cubicBezTo>
                    <a:pt x="16604" y="14"/>
                    <a:pt x="16341" y="26"/>
                    <a:pt x="16077" y="39"/>
                  </a:cubicBezTo>
                  <a:cubicBezTo>
                    <a:pt x="10719" y="10512"/>
                    <a:pt x="5359" y="20987"/>
                    <a:pt x="0" y="31462"/>
                  </a:cubicBezTo>
                  <a:cubicBezTo>
                    <a:pt x="264" y="31450"/>
                    <a:pt x="525" y="31436"/>
                    <a:pt x="789" y="31423"/>
                  </a:cubicBezTo>
                  <a:cubicBezTo>
                    <a:pt x="1342" y="30345"/>
                    <a:pt x="16367" y="978"/>
                    <a:pt x="1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6"/>
            <p:cNvSpPr/>
            <p:nvPr/>
          </p:nvSpPr>
          <p:spPr>
            <a:xfrm rot="2316175">
              <a:off x="4194364" y="3755510"/>
              <a:ext cx="75899" cy="116742"/>
            </a:xfrm>
            <a:custGeom>
              <a:avLst/>
              <a:gdLst/>
              <a:ahLst/>
              <a:cxnLst/>
              <a:rect l="l" t="t" r="r" b="b"/>
              <a:pathLst>
                <a:path w="472" h="726" extrusionOk="0">
                  <a:moveTo>
                    <a:pt x="472" y="726"/>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6"/>
            <p:cNvSpPr/>
            <p:nvPr/>
          </p:nvSpPr>
          <p:spPr>
            <a:xfrm rot="2316175">
              <a:off x="4730503" y="1230076"/>
              <a:ext cx="2270043" cy="4269294"/>
            </a:xfrm>
            <a:custGeom>
              <a:avLst/>
              <a:gdLst/>
              <a:ahLst/>
              <a:cxnLst/>
              <a:rect l="l" t="t" r="r" b="b"/>
              <a:pathLst>
                <a:path w="14117" h="26550" extrusionOk="0">
                  <a:moveTo>
                    <a:pt x="13991" y="0"/>
                  </a:moveTo>
                  <a:lnTo>
                    <a:pt x="0" y="26549"/>
                  </a:lnTo>
                  <a:lnTo>
                    <a:pt x="5826" y="25632"/>
                  </a:lnTo>
                  <a:lnTo>
                    <a:pt x="8523" y="19721"/>
                  </a:lnTo>
                  <a:lnTo>
                    <a:pt x="4229" y="20225"/>
                  </a:lnTo>
                  <a:lnTo>
                    <a:pt x="4258" y="20166"/>
                  </a:lnTo>
                  <a:lnTo>
                    <a:pt x="10261" y="8436"/>
                  </a:lnTo>
                  <a:lnTo>
                    <a:pt x="11016" y="6959"/>
                  </a:lnTo>
                  <a:lnTo>
                    <a:pt x="11178" y="13907"/>
                  </a:lnTo>
                  <a:lnTo>
                    <a:pt x="14117" y="7469"/>
                  </a:lnTo>
                  <a:lnTo>
                    <a:pt x="13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6"/>
            <p:cNvSpPr/>
            <p:nvPr/>
          </p:nvSpPr>
          <p:spPr>
            <a:xfrm rot="2316175">
              <a:off x="5297986" y="3772684"/>
              <a:ext cx="931687" cy="1722512"/>
            </a:xfrm>
            <a:custGeom>
              <a:avLst/>
              <a:gdLst/>
              <a:ahLst/>
              <a:cxnLst/>
              <a:rect l="l" t="t" r="r" b="b"/>
              <a:pathLst>
                <a:path w="5794" h="10712" extrusionOk="0">
                  <a:moveTo>
                    <a:pt x="5643" y="0"/>
                  </a:moveTo>
                  <a:lnTo>
                    <a:pt x="0" y="10712"/>
                  </a:lnTo>
                  <a:lnTo>
                    <a:pt x="5329" y="9872"/>
                  </a:lnTo>
                  <a:lnTo>
                    <a:pt x="5794" y="8857"/>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 name="Google Shape;1123;p16"/>
          <p:cNvGrpSpPr/>
          <p:nvPr/>
        </p:nvGrpSpPr>
        <p:grpSpPr>
          <a:xfrm rot="3108353">
            <a:off x="8235848" y="314481"/>
            <a:ext cx="623695" cy="450031"/>
            <a:chOff x="2635387" y="3394078"/>
            <a:chExt cx="242409" cy="182524"/>
          </a:xfrm>
        </p:grpSpPr>
        <p:sp>
          <p:nvSpPr>
            <p:cNvPr id="1124" name="Google Shape;1124;p16"/>
            <p:cNvSpPr/>
            <p:nvPr/>
          </p:nvSpPr>
          <p:spPr>
            <a:xfrm>
              <a:off x="2752145" y="3394078"/>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6"/>
            <p:cNvSpPr/>
            <p:nvPr/>
          </p:nvSpPr>
          <p:spPr>
            <a:xfrm>
              <a:off x="2635387" y="3522019"/>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 name="Google Shape;1126;p16"/>
          <p:cNvGrpSpPr/>
          <p:nvPr/>
        </p:nvGrpSpPr>
        <p:grpSpPr>
          <a:xfrm>
            <a:off x="-58765" y="3731443"/>
            <a:ext cx="1543990" cy="1173648"/>
            <a:chOff x="20150" y="3375613"/>
            <a:chExt cx="1278349" cy="971724"/>
          </a:xfrm>
        </p:grpSpPr>
        <p:sp>
          <p:nvSpPr>
            <p:cNvPr id="1127" name="Google Shape;1127;p16"/>
            <p:cNvSpPr/>
            <p:nvPr/>
          </p:nvSpPr>
          <p:spPr>
            <a:xfrm>
              <a:off x="239268" y="3552258"/>
              <a:ext cx="563178" cy="501201"/>
            </a:xfrm>
            <a:custGeom>
              <a:avLst/>
              <a:gdLst/>
              <a:ahLst/>
              <a:cxnLst/>
              <a:rect l="l" t="t" r="r" b="b"/>
              <a:pathLst>
                <a:path w="16311" h="14516" extrusionOk="0">
                  <a:moveTo>
                    <a:pt x="6720" y="2546"/>
                  </a:moveTo>
                  <a:cubicBezTo>
                    <a:pt x="6876" y="2551"/>
                    <a:pt x="7069" y="2658"/>
                    <a:pt x="7314" y="2872"/>
                  </a:cubicBezTo>
                  <a:lnTo>
                    <a:pt x="8759" y="4137"/>
                  </a:lnTo>
                  <a:cubicBezTo>
                    <a:pt x="8528" y="4287"/>
                    <a:pt x="8296" y="4436"/>
                    <a:pt x="8067" y="4588"/>
                  </a:cubicBezTo>
                  <a:cubicBezTo>
                    <a:pt x="8033" y="4549"/>
                    <a:pt x="7984" y="4528"/>
                    <a:pt x="7933" y="4528"/>
                  </a:cubicBezTo>
                  <a:cubicBezTo>
                    <a:pt x="7922" y="4528"/>
                    <a:pt x="7910" y="4529"/>
                    <a:pt x="7898" y="4532"/>
                  </a:cubicBezTo>
                  <a:cubicBezTo>
                    <a:pt x="7857" y="4541"/>
                    <a:pt x="7820" y="4567"/>
                    <a:pt x="7798" y="4602"/>
                  </a:cubicBezTo>
                  <a:cubicBezTo>
                    <a:pt x="7788" y="4599"/>
                    <a:pt x="7780" y="4596"/>
                    <a:pt x="7771" y="4594"/>
                  </a:cubicBezTo>
                  <a:lnTo>
                    <a:pt x="5984" y="4427"/>
                  </a:lnTo>
                  <a:cubicBezTo>
                    <a:pt x="6220" y="3819"/>
                    <a:pt x="6461" y="3214"/>
                    <a:pt x="6706" y="2612"/>
                  </a:cubicBezTo>
                  <a:cubicBezTo>
                    <a:pt x="6715" y="2591"/>
                    <a:pt x="6720" y="2568"/>
                    <a:pt x="6720" y="2546"/>
                  </a:cubicBezTo>
                  <a:close/>
                  <a:moveTo>
                    <a:pt x="681" y="4277"/>
                  </a:moveTo>
                  <a:lnTo>
                    <a:pt x="5499" y="4727"/>
                  </a:lnTo>
                  <a:cubicBezTo>
                    <a:pt x="4473" y="7416"/>
                    <a:pt x="3567" y="10162"/>
                    <a:pt x="2793" y="12925"/>
                  </a:cubicBezTo>
                  <a:cubicBezTo>
                    <a:pt x="1885" y="10096"/>
                    <a:pt x="1178" y="7205"/>
                    <a:pt x="677" y="4277"/>
                  </a:cubicBezTo>
                  <a:close/>
                  <a:moveTo>
                    <a:pt x="7435" y="0"/>
                  </a:moveTo>
                  <a:cubicBezTo>
                    <a:pt x="7360" y="0"/>
                    <a:pt x="7294" y="48"/>
                    <a:pt x="7271" y="120"/>
                  </a:cubicBezTo>
                  <a:lnTo>
                    <a:pt x="163" y="3672"/>
                  </a:lnTo>
                  <a:cubicBezTo>
                    <a:pt x="0" y="3753"/>
                    <a:pt x="58" y="3998"/>
                    <a:pt x="239" y="3998"/>
                  </a:cubicBezTo>
                  <a:cubicBezTo>
                    <a:pt x="252" y="3997"/>
                    <a:pt x="265" y="3994"/>
                    <a:pt x="277" y="3990"/>
                  </a:cubicBezTo>
                  <a:cubicBezTo>
                    <a:pt x="812" y="7227"/>
                    <a:pt x="1598" y="10418"/>
                    <a:pt x="2627" y="13536"/>
                  </a:cubicBezTo>
                  <a:cubicBezTo>
                    <a:pt x="2576" y="13550"/>
                    <a:pt x="2528" y="13569"/>
                    <a:pt x="2482" y="13591"/>
                  </a:cubicBezTo>
                  <a:cubicBezTo>
                    <a:pt x="2394" y="13631"/>
                    <a:pt x="2358" y="13734"/>
                    <a:pt x="2399" y="13820"/>
                  </a:cubicBezTo>
                  <a:cubicBezTo>
                    <a:pt x="2427" y="13882"/>
                    <a:pt x="2489" y="13920"/>
                    <a:pt x="2554" y="13920"/>
                  </a:cubicBezTo>
                  <a:cubicBezTo>
                    <a:pt x="2578" y="13920"/>
                    <a:pt x="2603" y="13914"/>
                    <a:pt x="2627" y="13903"/>
                  </a:cubicBezTo>
                  <a:cubicBezTo>
                    <a:pt x="2771" y="13835"/>
                    <a:pt x="2932" y="13812"/>
                    <a:pt x="3099" y="13812"/>
                  </a:cubicBezTo>
                  <a:cubicBezTo>
                    <a:pt x="3285" y="13812"/>
                    <a:pt x="3477" y="13841"/>
                    <a:pt x="3657" y="13868"/>
                  </a:cubicBezTo>
                  <a:cubicBezTo>
                    <a:pt x="5940" y="14207"/>
                    <a:pt x="8240" y="14424"/>
                    <a:pt x="10547" y="14515"/>
                  </a:cubicBezTo>
                  <a:lnTo>
                    <a:pt x="10554" y="14515"/>
                  </a:lnTo>
                  <a:cubicBezTo>
                    <a:pt x="10647" y="14515"/>
                    <a:pt x="10723" y="14439"/>
                    <a:pt x="10724" y="14346"/>
                  </a:cubicBezTo>
                  <a:cubicBezTo>
                    <a:pt x="10726" y="14254"/>
                    <a:pt x="10652" y="14176"/>
                    <a:pt x="10559" y="14172"/>
                  </a:cubicBezTo>
                  <a:cubicBezTo>
                    <a:pt x="8265" y="14080"/>
                    <a:pt x="5978" y="13865"/>
                    <a:pt x="3706" y="13527"/>
                  </a:cubicBezTo>
                  <a:cubicBezTo>
                    <a:pt x="3522" y="13500"/>
                    <a:pt x="3313" y="13470"/>
                    <a:pt x="3102" y="13470"/>
                  </a:cubicBezTo>
                  <a:cubicBezTo>
                    <a:pt x="3066" y="13470"/>
                    <a:pt x="3031" y="13471"/>
                    <a:pt x="2995" y="13472"/>
                  </a:cubicBezTo>
                  <a:cubicBezTo>
                    <a:pt x="3802" y="10535"/>
                    <a:pt x="4763" y="7616"/>
                    <a:pt x="5855" y="4761"/>
                  </a:cubicBezTo>
                  <a:lnTo>
                    <a:pt x="7556" y="4920"/>
                  </a:lnTo>
                  <a:cubicBezTo>
                    <a:pt x="7476" y="4972"/>
                    <a:pt x="7454" y="5079"/>
                    <a:pt x="7507" y="5158"/>
                  </a:cubicBezTo>
                  <a:cubicBezTo>
                    <a:pt x="7526" y="5186"/>
                    <a:pt x="7554" y="5209"/>
                    <a:pt x="7587" y="5220"/>
                  </a:cubicBezTo>
                  <a:cubicBezTo>
                    <a:pt x="7516" y="5245"/>
                    <a:pt x="7470" y="5313"/>
                    <a:pt x="7473" y="5387"/>
                  </a:cubicBezTo>
                  <a:lnTo>
                    <a:pt x="7526" y="6412"/>
                  </a:lnTo>
                  <a:cubicBezTo>
                    <a:pt x="7532" y="6504"/>
                    <a:pt x="7606" y="6574"/>
                    <a:pt x="7698" y="6574"/>
                  </a:cubicBezTo>
                  <a:cubicBezTo>
                    <a:pt x="7700" y="6575"/>
                    <a:pt x="7702" y="6575"/>
                    <a:pt x="7703" y="6575"/>
                  </a:cubicBezTo>
                  <a:cubicBezTo>
                    <a:pt x="7705" y="6575"/>
                    <a:pt x="7706" y="6575"/>
                    <a:pt x="7708" y="6574"/>
                  </a:cubicBezTo>
                  <a:cubicBezTo>
                    <a:pt x="7802" y="6570"/>
                    <a:pt x="7875" y="6488"/>
                    <a:pt x="7871" y="6394"/>
                  </a:cubicBezTo>
                  <a:lnTo>
                    <a:pt x="7816" y="5370"/>
                  </a:lnTo>
                  <a:cubicBezTo>
                    <a:pt x="7812" y="5303"/>
                    <a:pt x="7771" y="5244"/>
                    <a:pt x="7708" y="5218"/>
                  </a:cubicBezTo>
                  <a:cubicBezTo>
                    <a:pt x="7720" y="5216"/>
                    <a:pt x="7733" y="5213"/>
                    <a:pt x="7746" y="5207"/>
                  </a:cubicBezTo>
                  <a:cubicBezTo>
                    <a:pt x="7785" y="5180"/>
                    <a:pt x="7827" y="5154"/>
                    <a:pt x="7867" y="5127"/>
                  </a:cubicBezTo>
                  <a:cubicBezTo>
                    <a:pt x="8454" y="7525"/>
                    <a:pt x="9093" y="9934"/>
                    <a:pt x="9773" y="12311"/>
                  </a:cubicBezTo>
                  <a:lnTo>
                    <a:pt x="8635" y="12539"/>
                  </a:lnTo>
                  <a:cubicBezTo>
                    <a:pt x="8544" y="12560"/>
                    <a:pt x="8486" y="12649"/>
                    <a:pt x="8504" y="12740"/>
                  </a:cubicBezTo>
                  <a:cubicBezTo>
                    <a:pt x="8521" y="12821"/>
                    <a:pt x="8592" y="12878"/>
                    <a:pt x="8674" y="12878"/>
                  </a:cubicBezTo>
                  <a:cubicBezTo>
                    <a:pt x="8683" y="12878"/>
                    <a:pt x="8693" y="12877"/>
                    <a:pt x="8703" y="12876"/>
                  </a:cubicBezTo>
                  <a:lnTo>
                    <a:pt x="9867" y="12643"/>
                  </a:lnTo>
                  <a:cubicBezTo>
                    <a:pt x="9944" y="12911"/>
                    <a:pt x="10019" y="13180"/>
                    <a:pt x="10098" y="13447"/>
                  </a:cubicBezTo>
                  <a:cubicBezTo>
                    <a:pt x="10120" y="13521"/>
                    <a:pt x="10187" y="13569"/>
                    <a:pt x="10262" y="13569"/>
                  </a:cubicBezTo>
                  <a:cubicBezTo>
                    <a:pt x="10278" y="13569"/>
                    <a:pt x="10294" y="13567"/>
                    <a:pt x="10310" y="13562"/>
                  </a:cubicBezTo>
                  <a:cubicBezTo>
                    <a:pt x="10400" y="13536"/>
                    <a:pt x="10453" y="13441"/>
                    <a:pt x="10427" y="13350"/>
                  </a:cubicBezTo>
                  <a:cubicBezTo>
                    <a:pt x="10353" y="13094"/>
                    <a:pt x="10281" y="12833"/>
                    <a:pt x="10206" y="12576"/>
                  </a:cubicBezTo>
                  <a:lnTo>
                    <a:pt x="10319" y="12553"/>
                  </a:lnTo>
                  <a:cubicBezTo>
                    <a:pt x="10410" y="12534"/>
                    <a:pt x="10469" y="12443"/>
                    <a:pt x="10451" y="12352"/>
                  </a:cubicBezTo>
                  <a:cubicBezTo>
                    <a:pt x="10435" y="12269"/>
                    <a:pt x="10362" y="12213"/>
                    <a:pt x="10281" y="12213"/>
                  </a:cubicBezTo>
                  <a:cubicBezTo>
                    <a:pt x="10271" y="12213"/>
                    <a:pt x="10261" y="12214"/>
                    <a:pt x="10251" y="12215"/>
                  </a:cubicBezTo>
                  <a:lnTo>
                    <a:pt x="10110" y="12244"/>
                  </a:lnTo>
                  <a:cubicBezTo>
                    <a:pt x="9419" y="9824"/>
                    <a:pt x="8768" y="7372"/>
                    <a:pt x="8172" y="4930"/>
                  </a:cubicBezTo>
                  <a:cubicBezTo>
                    <a:pt x="8457" y="4743"/>
                    <a:pt x="8742" y="4560"/>
                    <a:pt x="9028" y="4374"/>
                  </a:cubicBezTo>
                  <a:lnTo>
                    <a:pt x="15475" y="10015"/>
                  </a:lnTo>
                  <a:cubicBezTo>
                    <a:pt x="15507" y="10045"/>
                    <a:pt x="15548" y="10060"/>
                    <a:pt x="15589" y="10060"/>
                  </a:cubicBezTo>
                  <a:cubicBezTo>
                    <a:pt x="15637" y="10060"/>
                    <a:pt x="15685" y="10040"/>
                    <a:pt x="15720" y="10001"/>
                  </a:cubicBezTo>
                  <a:cubicBezTo>
                    <a:pt x="15782" y="9928"/>
                    <a:pt x="15774" y="9818"/>
                    <a:pt x="15701" y="9756"/>
                  </a:cubicBezTo>
                  <a:lnTo>
                    <a:pt x="9328" y="4180"/>
                  </a:lnTo>
                  <a:cubicBezTo>
                    <a:pt x="10624" y="3338"/>
                    <a:pt x="11929" y="2505"/>
                    <a:pt x="13232" y="1702"/>
                  </a:cubicBezTo>
                  <a:cubicBezTo>
                    <a:pt x="13315" y="1655"/>
                    <a:pt x="13344" y="1546"/>
                    <a:pt x="13292" y="1463"/>
                  </a:cubicBezTo>
                  <a:cubicBezTo>
                    <a:pt x="13259" y="1411"/>
                    <a:pt x="13203" y="1381"/>
                    <a:pt x="13145" y="1381"/>
                  </a:cubicBezTo>
                  <a:cubicBezTo>
                    <a:pt x="13113" y="1381"/>
                    <a:pt x="13080" y="1391"/>
                    <a:pt x="13051" y="1410"/>
                  </a:cubicBezTo>
                  <a:cubicBezTo>
                    <a:pt x="11719" y="2230"/>
                    <a:pt x="10385" y="3083"/>
                    <a:pt x="9059" y="3943"/>
                  </a:cubicBezTo>
                  <a:lnTo>
                    <a:pt x="7540" y="2615"/>
                  </a:lnTo>
                  <a:cubicBezTo>
                    <a:pt x="7325" y="2426"/>
                    <a:pt x="7026" y="2201"/>
                    <a:pt x="6707" y="2201"/>
                  </a:cubicBezTo>
                  <a:cubicBezTo>
                    <a:pt x="6619" y="2201"/>
                    <a:pt x="6529" y="2218"/>
                    <a:pt x="6440" y="2258"/>
                  </a:cubicBezTo>
                  <a:cubicBezTo>
                    <a:pt x="6331" y="2295"/>
                    <a:pt x="6297" y="2432"/>
                    <a:pt x="6375" y="2516"/>
                  </a:cubicBezTo>
                  <a:cubicBezTo>
                    <a:pt x="6119" y="3138"/>
                    <a:pt x="5870" y="3764"/>
                    <a:pt x="5627" y="4395"/>
                  </a:cubicBezTo>
                  <a:lnTo>
                    <a:pt x="714" y="3936"/>
                  </a:lnTo>
                  <a:cubicBezTo>
                    <a:pt x="710" y="3936"/>
                    <a:pt x="705" y="3936"/>
                    <a:pt x="701" y="3936"/>
                  </a:cubicBezTo>
                  <a:cubicBezTo>
                    <a:pt x="673" y="3936"/>
                    <a:pt x="645" y="3944"/>
                    <a:pt x="621" y="3957"/>
                  </a:cubicBezTo>
                  <a:cubicBezTo>
                    <a:pt x="618" y="3936"/>
                    <a:pt x="614" y="3915"/>
                    <a:pt x="611" y="3895"/>
                  </a:cubicBezTo>
                  <a:cubicBezTo>
                    <a:pt x="607" y="3877"/>
                    <a:pt x="601" y="3860"/>
                    <a:pt x="591" y="3845"/>
                  </a:cubicBezTo>
                  <a:lnTo>
                    <a:pt x="7570" y="357"/>
                  </a:lnTo>
                  <a:lnTo>
                    <a:pt x="13815" y="906"/>
                  </a:lnTo>
                  <a:cubicBezTo>
                    <a:pt x="13805" y="931"/>
                    <a:pt x="13804" y="959"/>
                    <a:pt x="13808" y="986"/>
                  </a:cubicBezTo>
                  <a:cubicBezTo>
                    <a:pt x="14358" y="4054"/>
                    <a:pt x="15055" y="7134"/>
                    <a:pt x="15879" y="10139"/>
                  </a:cubicBezTo>
                  <a:lnTo>
                    <a:pt x="10503" y="13848"/>
                  </a:lnTo>
                  <a:cubicBezTo>
                    <a:pt x="10365" y="13944"/>
                    <a:pt x="10433" y="14162"/>
                    <a:pt x="10602" y="14162"/>
                  </a:cubicBezTo>
                  <a:cubicBezTo>
                    <a:pt x="10637" y="14162"/>
                    <a:pt x="10671" y="14151"/>
                    <a:pt x="10699" y="14131"/>
                  </a:cubicBezTo>
                  <a:lnTo>
                    <a:pt x="16211" y="10328"/>
                  </a:lnTo>
                  <a:cubicBezTo>
                    <a:pt x="16311" y="10260"/>
                    <a:pt x="16311" y="10111"/>
                    <a:pt x="16209" y="10044"/>
                  </a:cubicBezTo>
                  <a:lnTo>
                    <a:pt x="16209" y="10045"/>
                  </a:lnTo>
                  <a:cubicBezTo>
                    <a:pt x="15389" y="7050"/>
                    <a:pt x="14696" y="3981"/>
                    <a:pt x="14146" y="925"/>
                  </a:cubicBezTo>
                  <a:cubicBezTo>
                    <a:pt x="14139" y="890"/>
                    <a:pt x="14121" y="858"/>
                    <a:pt x="14094" y="834"/>
                  </a:cubicBezTo>
                  <a:cubicBezTo>
                    <a:pt x="14164" y="727"/>
                    <a:pt x="14092" y="582"/>
                    <a:pt x="13964" y="574"/>
                  </a:cubicBezTo>
                  <a:lnTo>
                    <a:pt x="7447" y="1"/>
                  </a:lnTo>
                  <a:cubicBezTo>
                    <a:pt x="7443" y="0"/>
                    <a:pt x="7439" y="0"/>
                    <a:pt x="7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6"/>
            <p:cNvSpPr/>
            <p:nvPr/>
          </p:nvSpPr>
          <p:spPr>
            <a:xfrm>
              <a:off x="359358" y="3956963"/>
              <a:ext cx="61252" cy="49409"/>
            </a:xfrm>
            <a:custGeom>
              <a:avLst/>
              <a:gdLst/>
              <a:ahLst/>
              <a:cxnLst/>
              <a:rect l="l" t="t" r="r" b="b"/>
              <a:pathLst>
                <a:path w="1774" h="1431" extrusionOk="0">
                  <a:moveTo>
                    <a:pt x="1578" y="1"/>
                  </a:moveTo>
                  <a:cubicBezTo>
                    <a:pt x="1548" y="1"/>
                    <a:pt x="1517" y="9"/>
                    <a:pt x="1489" y="26"/>
                  </a:cubicBezTo>
                  <a:cubicBezTo>
                    <a:pt x="968" y="335"/>
                    <a:pt x="490" y="710"/>
                    <a:pt x="65" y="1140"/>
                  </a:cubicBezTo>
                  <a:cubicBezTo>
                    <a:pt x="0" y="1208"/>
                    <a:pt x="3" y="1315"/>
                    <a:pt x="69" y="1380"/>
                  </a:cubicBezTo>
                  <a:cubicBezTo>
                    <a:pt x="103" y="1413"/>
                    <a:pt x="147" y="1430"/>
                    <a:pt x="191" y="1430"/>
                  </a:cubicBezTo>
                  <a:cubicBezTo>
                    <a:pt x="233" y="1430"/>
                    <a:pt x="276" y="1414"/>
                    <a:pt x="308" y="1383"/>
                  </a:cubicBezTo>
                  <a:cubicBezTo>
                    <a:pt x="715" y="973"/>
                    <a:pt x="1171" y="615"/>
                    <a:pt x="1667" y="321"/>
                  </a:cubicBezTo>
                  <a:cubicBezTo>
                    <a:pt x="1748" y="272"/>
                    <a:pt x="1774" y="166"/>
                    <a:pt x="1726" y="85"/>
                  </a:cubicBezTo>
                  <a:cubicBezTo>
                    <a:pt x="1693" y="31"/>
                    <a:pt x="1636" y="1"/>
                    <a:pt x="1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6"/>
            <p:cNvSpPr/>
            <p:nvPr/>
          </p:nvSpPr>
          <p:spPr>
            <a:xfrm>
              <a:off x="432870" y="3922055"/>
              <a:ext cx="54519" cy="29797"/>
            </a:xfrm>
            <a:custGeom>
              <a:avLst/>
              <a:gdLst/>
              <a:ahLst/>
              <a:cxnLst/>
              <a:rect l="l" t="t" r="r" b="b"/>
              <a:pathLst>
                <a:path w="1579" h="863" extrusionOk="0">
                  <a:moveTo>
                    <a:pt x="1394" y="1"/>
                  </a:moveTo>
                  <a:cubicBezTo>
                    <a:pt x="1384" y="1"/>
                    <a:pt x="1374" y="2"/>
                    <a:pt x="1363" y="4"/>
                  </a:cubicBezTo>
                  <a:cubicBezTo>
                    <a:pt x="903" y="87"/>
                    <a:pt x="468" y="274"/>
                    <a:pt x="94" y="551"/>
                  </a:cubicBezTo>
                  <a:cubicBezTo>
                    <a:pt x="16" y="607"/>
                    <a:pt x="1" y="716"/>
                    <a:pt x="58" y="793"/>
                  </a:cubicBezTo>
                  <a:cubicBezTo>
                    <a:pt x="92" y="838"/>
                    <a:pt x="143" y="862"/>
                    <a:pt x="196" y="862"/>
                  </a:cubicBezTo>
                  <a:cubicBezTo>
                    <a:pt x="231" y="862"/>
                    <a:pt x="267" y="851"/>
                    <a:pt x="298" y="828"/>
                  </a:cubicBezTo>
                  <a:cubicBezTo>
                    <a:pt x="631" y="581"/>
                    <a:pt x="1016" y="416"/>
                    <a:pt x="1422" y="343"/>
                  </a:cubicBezTo>
                  <a:cubicBezTo>
                    <a:pt x="1517" y="326"/>
                    <a:pt x="1579" y="237"/>
                    <a:pt x="1562" y="144"/>
                  </a:cubicBezTo>
                  <a:cubicBezTo>
                    <a:pt x="1548" y="60"/>
                    <a:pt x="1476"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6"/>
            <p:cNvSpPr/>
            <p:nvPr/>
          </p:nvSpPr>
          <p:spPr>
            <a:xfrm>
              <a:off x="575093" y="3884384"/>
              <a:ext cx="46232" cy="19335"/>
            </a:xfrm>
            <a:custGeom>
              <a:avLst/>
              <a:gdLst/>
              <a:ahLst/>
              <a:cxnLst/>
              <a:rect l="l" t="t" r="r" b="b"/>
              <a:pathLst>
                <a:path w="1339" h="560" extrusionOk="0">
                  <a:moveTo>
                    <a:pt x="1152" y="1"/>
                  </a:moveTo>
                  <a:cubicBezTo>
                    <a:pt x="1139" y="1"/>
                    <a:pt x="1126" y="2"/>
                    <a:pt x="1114" y="5"/>
                  </a:cubicBezTo>
                  <a:lnTo>
                    <a:pt x="144" y="220"/>
                  </a:lnTo>
                  <a:cubicBezTo>
                    <a:pt x="58" y="239"/>
                    <a:pt x="0" y="319"/>
                    <a:pt x="10" y="406"/>
                  </a:cubicBezTo>
                  <a:cubicBezTo>
                    <a:pt x="19" y="494"/>
                    <a:pt x="93" y="560"/>
                    <a:pt x="180" y="560"/>
                  </a:cubicBezTo>
                  <a:cubicBezTo>
                    <a:pt x="193" y="560"/>
                    <a:pt x="206" y="558"/>
                    <a:pt x="217" y="557"/>
                  </a:cubicBezTo>
                  <a:lnTo>
                    <a:pt x="1188" y="342"/>
                  </a:lnTo>
                  <a:cubicBezTo>
                    <a:pt x="1281" y="320"/>
                    <a:pt x="1339" y="229"/>
                    <a:pt x="1319" y="136"/>
                  </a:cubicBezTo>
                  <a:cubicBezTo>
                    <a:pt x="1301" y="56"/>
                    <a:pt x="1230" y="1"/>
                    <a:pt x="1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6"/>
            <p:cNvSpPr/>
            <p:nvPr/>
          </p:nvSpPr>
          <p:spPr>
            <a:xfrm>
              <a:off x="645980" y="3882693"/>
              <a:ext cx="47441" cy="13776"/>
            </a:xfrm>
            <a:custGeom>
              <a:avLst/>
              <a:gdLst/>
              <a:ahLst/>
              <a:cxnLst/>
              <a:rect l="l" t="t" r="r" b="b"/>
              <a:pathLst>
                <a:path w="1374" h="399" extrusionOk="0">
                  <a:moveTo>
                    <a:pt x="165" y="0"/>
                  </a:moveTo>
                  <a:cubicBezTo>
                    <a:pt x="80" y="0"/>
                    <a:pt x="10" y="77"/>
                    <a:pt x="5" y="164"/>
                  </a:cubicBezTo>
                  <a:cubicBezTo>
                    <a:pt x="1" y="260"/>
                    <a:pt x="74" y="340"/>
                    <a:pt x="168" y="345"/>
                  </a:cubicBezTo>
                  <a:lnTo>
                    <a:pt x="1192" y="399"/>
                  </a:lnTo>
                  <a:lnTo>
                    <a:pt x="1201" y="399"/>
                  </a:lnTo>
                  <a:cubicBezTo>
                    <a:pt x="1293" y="398"/>
                    <a:pt x="1369" y="324"/>
                    <a:pt x="1372" y="231"/>
                  </a:cubicBezTo>
                  <a:cubicBezTo>
                    <a:pt x="1373" y="139"/>
                    <a:pt x="1303" y="61"/>
                    <a:pt x="1210" y="56"/>
                  </a:cubicBezTo>
                  <a:lnTo>
                    <a:pt x="187" y="2"/>
                  </a:lnTo>
                  <a:cubicBezTo>
                    <a:pt x="179" y="1"/>
                    <a:pt x="172" y="0"/>
                    <a:pt x="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6"/>
            <p:cNvSpPr/>
            <p:nvPr/>
          </p:nvSpPr>
          <p:spPr>
            <a:xfrm>
              <a:off x="707337" y="3886387"/>
              <a:ext cx="45714" cy="13846"/>
            </a:xfrm>
            <a:custGeom>
              <a:avLst/>
              <a:gdLst/>
              <a:ahLst/>
              <a:cxnLst/>
              <a:rect l="l" t="t" r="r" b="b"/>
              <a:pathLst>
                <a:path w="1324" h="401" extrusionOk="0">
                  <a:moveTo>
                    <a:pt x="169" y="1"/>
                  </a:moveTo>
                  <a:cubicBezTo>
                    <a:pt x="82" y="1"/>
                    <a:pt x="11" y="76"/>
                    <a:pt x="6" y="164"/>
                  </a:cubicBezTo>
                  <a:cubicBezTo>
                    <a:pt x="0" y="260"/>
                    <a:pt x="73" y="340"/>
                    <a:pt x="168" y="345"/>
                  </a:cubicBezTo>
                  <a:lnTo>
                    <a:pt x="1137" y="400"/>
                  </a:lnTo>
                  <a:lnTo>
                    <a:pt x="1147" y="400"/>
                  </a:lnTo>
                  <a:cubicBezTo>
                    <a:pt x="1242" y="400"/>
                    <a:pt x="1319" y="326"/>
                    <a:pt x="1320" y="233"/>
                  </a:cubicBezTo>
                  <a:cubicBezTo>
                    <a:pt x="1323" y="139"/>
                    <a:pt x="1250" y="60"/>
                    <a:pt x="1157" y="55"/>
                  </a:cubicBezTo>
                  <a:lnTo>
                    <a:pt x="187" y="2"/>
                  </a:lnTo>
                  <a:cubicBezTo>
                    <a:pt x="181" y="1"/>
                    <a:pt x="175"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6"/>
            <p:cNvSpPr/>
            <p:nvPr/>
          </p:nvSpPr>
          <p:spPr>
            <a:xfrm>
              <a:off x="757541" y="3893880"/>
              <a:ext cx="14156" cy="11947"/>
            </a:xfrm>
            <a:custGeom>
              <a:avLst/>
              <a:gdLst/>
              <a:ahLst/>
              <a:cxnLst/>
              <a:rect l="l" t="t" r="r" b="b"/>
              <a:pathLst>
                <a:path w="410" h="346" extrusionOk="0">
                  <a:moveTo>
                    <a:pt x="174" y="0"/>
                  </a:moveTo>
                  <a:cubicBezTo>
                    <a:pt x="78" y="0"/>
                    <a:pt x="0" y="77"/>
                    <a:pt x="0" y="172"/>
                  </a:cubicBezTo>
                  <a:cubicBezTo>
                    <a:pt x="0" y="268"/>
                    <a:pt x="78" y="345"/>
                    <a:pt x="174" y="345"/>
                  </a:cubicBezTo>
                  <a:cubicBezTo>
                    <a:pt x="176" y="345"/>
                    <a:pt x="177" y="345"/>
                    <a:pt x="179" y="345"/>
                  </a:cubicBezTo>
                  <a:lnTo>
                    <a:pt x="232" y="345"/>
                  </a:lnTo>
                  <a:cubicBezTo>
                    <a:pt x="234" y="345"/>
                    <a:pt x="236" y="345"/>
                    <a:pt x="237" y="345"/>
                  </a:cubicBezTo>
                  <a:cubicBezTo>
                    <a:pt x="332" y="345"/>
                    <a:pt x="410" y="268"/>
                    <a:pt x="410" y="172"/>
                  </a:cubicBezTo>
                  <a:cubicBezTo>
                    <a:pt x="410" y="77"/>
                    <a:pt x="332" y="0"/>
                    <a:pt x="238" y="0"/>
                  </a:cubicBezTo>
                  <a:cubicBezTo>
                    <a:pt x="236" y="0"/>
                    <a:pt x="234" y="0"/>
                    <a:pt x="232" y="0"/>
                  </a:cubicBezTo>
                  <a:lnTo>
                    <a:pt x="179" y="0"/>
                  </a:lnTo>
                  <a:cubicBezTo>
                    <a:pt x="177" y="0"/>
                    <a:pt x="175"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6"/>
            <p:cNvSpPr/>
            <p:nvPr/>
          </p:nvSpPr>
          <p:spPr>
            <a:xfrm>
              <a:off x="402312" y="3991249"/>
              <a:ext cx="122296" cy="21821"/>
            </a:xfrm>
            <a:custGeom>
              <a:avLst/>
              <a:gdLst/>
              <a:ahLst/>
              <a:cxnLst/>
              <a:rect l="l" t="t" r="r" b="b"/>
              <a:pathLst>
                <a:path w="3542" h="632" extrusionOk="0">
                  <a:moveTo>
                    <a:pt x="3353" y="1"/>
                  </a:moveTo>
                  <a:cubicBezTo>
                    <a:pt x="3342" y="1"/>
                    <a:pt x="3331" y="2"/>
                    <a:pt x="3319" y="4"/>
                  </a:cubicBezTo>
                  <a:cubicBezTo>
                    <a:pt x="2510" y="193"/>
                    <a:pt x="1684" y="288"/>
                    <a:pt x="855" y="288"/>
                  </a:cubicBezTo>
                  <a:cubicBezTo>
                    <a:pt x="632" y="288"/>
                    <a:pt x="410" y="281"/>
                    <a:pt x="188" y="267"/>
                  </a:cubicBezTo>
                  <a:cubicBezTo>
                    <a:pt x="183" y="267"/>
                    <a:pt x="178" y="266"/>
                    <a:pt x="173" y="266"/>
                  </a:cubicBezTo>
                  <a:cubicBezTo>
                    <a:pt x="85" y="266"/>
                    <a:pt x="10" y="337"/>
                    <a:pt x="6" y="428"/>
                  </a:cubicBezTo>
                  <a:cubicBezTo>
                    <a:pt x="0" y="522"/>
                    <a:pt x="72" y="604"/>
                    <a:pt x="166" y="611"/>
                  </a:cubicBezTo>
                  <a:cubicBezTo>
                    <a:pt x="397" y="625"/>
                    <a:pt x="630" y="632"/>
                    <a:pt x="860" y="632"/>
                  </a:cubicBezTo>
                  <a:cubicBezTo>
                    <a:pt x="1715" y="632"/>
                    <a:pt x="2565" y="533"/>
                    <a:pt x="3397" y="339"/>
                  </a:cubicBezTo>
                  <a:cubicBezTo>
                    <a:pt x="3487" y="315"/>
                    <a:pt x="3542" y="225"/>
                    <a:pt x="3521" y="133"/>
                  </a:cubicBezTo>
                  <a:cubicBezTo>
                    <a:pt x="3502" y="55"/>
                    <a:pt x="3431" y="1"/>
                    <a:pt x="3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6"/>
            <p:cNvSpPr/>
            <p:nvPr/>
          </p:nvSpPr>
          <p:spPr>
            <a:xfrm>
              <a:off x="606237" y="3949850"/>
              <a:ext cx="61563" cy="32214"/>
            </a:xfrm>
            <a:custGeom>
              <a:avLst/>
              <a:gdLst/>
              <a:ahLst/>
              <a:cxnLst/>
              <a:rect l="l" t="t" r="r" b="b"/>
              <a:pathLst>
                <a:path w="1783" h="933" extrusionOk="0">
                  <a:moveTo>
                    <a:pt x="1588" y="0"/>
                  </a:moveTo>
                  <a:cubicBezTo>
                    <a:pt x="1568" y="0"/>
                    <a:pt x="1548" y="4"/>
                    <a:pt x="1529" y="11"/>
                  </a:cubicBezTo>
                  <a:lnTo>
                    <a:pt x="129" y="603"/>
                  </a:lnTo>
                  <a:cubicBezTo>
                    <a:pt x="41" y="640"/>
                    <a:pt x="0" y="740"/>
                    <a:pt x="37" y="827"/>
                  </a:cubicBezTo>
                  <a:cubicBezTo>
                    <a:pt x="64" y="892"/>
                    <a:pt x="127" y="933"/>
                    <a:pt x="196" y="933"/>
                  </a:cubicBezTo>
                  <a:cubicBezTo>
                    <a:pt x="219" y="933"/>
                    <a:pt x="241" y="928"/>
                    <a:pt x="262" y="920"/>
                  </a:cubicBezTo>
                  <a:lnTo>
                    <a:pt x="1664" y="327"/>
                  </a:lnTo>
                  <a:cubicBezTo>
                    <a:pt x="1746" y="287"/>
                    <a:pt x="1782" y="189"/>
                    <a:pt x="1747" y="105"/>
                  </a:cubicBezTo>
                  <a:cubicBezTo>
                    <a:pt x="1719" y="40"/>
                    <a:pt x="1655" y="0"/>
                    <a:pt x="1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6"/>
            <p:cNvSpPr/>
            <p:nvPr/>
          </p:nvSpPr>
          <p:spPr>
            <a:xfrm>
              <a:off x="689935" y="3921709"/>
              <a:ext cx="36047" cy="26862"/>
            </a:xfrm>
            <a:custGeom>
              <a:avLst/>
              <a:gdLst/>
              <a:ahLst/>
              <a:cxnLst/>
              <a:rect l="l" t="t" r="r" b="b"/>
              <a:pathLst>
                <a:path w="1044" h="778" extrusionOk="0">
                  <a:moveTo>
                    <a:pt x="847" y="1"/>
                  </a:moveTo>
                  <a:cubicBezTo>
                    <a:pt x="812" y="1"/>
                    <a:pt x="778" y="11"/>
                    <a:pt x="748" y="32"/>
                  </a:cubicBezTo>
                  <a:lnTo>
                    <a:pt x="102" y="463"/>
                  </a:lnTo>
                  <a:cubicBezTo>
                    <a:pt x="21" y="515"/>
                    <a:pt x="0" y="622"/>
                    <a:pt x="54" y="702"/>
                  </a:cubicBezTo>
                  <a:cubicBezTo>
                    <a:pt x="86" y="751"/>
                    <a:pt x="140" y="778"/>
                    <a:pt x="196" y="778"/>
                  </a:cubicBezTo>
                  <a:cubicBezTo>
                    <a:pt x="229" y="778"/>
                    <a:pt x="262" y="768"/>
                    <a:pt x="292" y="748"/>
                  </a:cubicBezTo>
                  <a:lnTo>
                    <a:pt x="939" y="318"/>
                  </a:lnTo>
                  <a:cubicBezTo>
                    <a:pt x="1019" y="266"/>
                    <a:pt x="1043" y="157"/>
                    <a:pt x="990" y="77"/>
                  </a:cubicBezTo>
                  <a:cubicBezTo>
                    <a:pt x="957" y="27"/>
                    <a:pt x="902" y="1"/>
                    <a:pt x="8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6"/>
            <p:cNvSpPr/>
            <p:nvPr/>
          </p:nvSpPr>
          <p:spPr>
            <a:xfrm>
              <a:off x="202081" y="3826964"/>
              <a:ext cx="58490" cy="59802"/>
            </a:xfrm>
            <a:custGeom>
              <a:avLst/>
              <a:gdLst/>
              <a:ahLst/>
              <a:cxnLst/>
              <a:rect l="l" t="t" r="r" b="b"/>
              <a:pathLst>
                <a:path w="1694" h="1732" extrusionOk="0">
                  <a:moveTo>
                    <a:pt x="729" y="344"/>
                  </a:moveTo>
                  <a:cubicBezTo>
                    <a:pt x="739" y="344"/>
                    <a:pt x="748" y="345"/>
                    <a:pt x="758" y="346"/>
                  </a:cubicBezTo>
                  <a:cubicBezTo>
                    <a:pt x="773" y="348"/>
                    <a:pt x="787" y="356"/>
                    <a:pt x="797" y="369"/>
                  </a:cubicBezTo>
                  <a:lnTo>
                    <a:pt x="800" y="376"/>
                  </a:lnTo>
                  <a:cubicBezTo>
                    <a:pt x="791" y="576"/>
                    <a:pt x="776" y="777"/>
                    <a:pt x="712" y="960"/>
                  </a:cubicBezTo>
                  <a:cubicBezTo>
                    <a:pt x="656" y="1122"/>
                    <a:pt x="562" y="1257"/>
                    <a:pt x="446" y="1337"/>
                  </a:cubicBezTo>
                  <a:cubicBezTo>
                    <a:pt x="383" y="1198"/>
                    <a:pt x="387" y="990"/>
                    <a:pt x="461" y="712"/>
                  </a:cubicBezTo>
                  <a:cubicBezTo>
                    <a:pt x="494" y="589"/>
                    <a:pt x="538" y="449"/>
                    <a:pt x="627" y="377"/>
                  </a:cubicBezTo>
                  <a:cubicBezTo>
                    <a:pt x="656" y="356"/>
                    <a:pt x="693" y="344"/>
                    <a:pt x="729" y="344"/>
                  </a:cubicBezTo>
                  <a:close/>
                  <a:moveTo>
                    <a:pt x="728" y="1"/>
                  </a:moveTo>
                  <a:cubicBezTo>
                    <a:pt x="615" y="1"/>
                    <a:pt x="505" y="38"/>
                    <a:pt x="414" y="109"/>
                  </a:cubicBezTo>
                  <a:cubicBezTo>
                    <a:pt x="251" y="238"/>
                    <a:pt x="180" y="432"/>
                    <a:pt x="128" y="624"/>
                  </a:cubicBezTo>
                  <a:cubicBezTo>
                    <a:pt x="0" y="1104"/>
                    <a:pt x="50" y="1460"/>
                    <a:pt x="278" y="1682"/>
                  </a:cubicBezTo>
                  <a:cubicBezTo>
                    <a:pt x="309" y="1713"/>
                    <a:pt x="352" y="1730"/>
                    <a:pt x="397" y="1731"/>
                  </a:cubicBezTo>
                  <a:cubicBezTo>
                    <a:pt x="417" y="1731"/>
                    <a:pt x="438" y="1727"/>
                    <a:pt x="456" y="1720"/>
                  </a:cubicBezTo>
                  <a:cubicBezTo>
                    <a:pt x="718" y="1623"/>
                    <a:pt x="931" y="1385"/>
                    <a:pt x="1039" y="1071"/>
                  </a:cubicBezTo>
                  <a:cubicBezTo>
                    <a:pt x="1060" y="1009"/>
                    <a:pt x="1077" y="946"/>
                    <a:pt x="1091" y="881"/>
                  </a:cubicBezTo>
                  <a:cubicBezTo>
                    <a:pt x="1181" y="1076"/>
                    <a:pt x="1263" y="1273"/>
                    <a:pt x="1337" y="1471"/>
                  </a:cubicBezTo>
                  <a:cubicBezTo>
                    <a:pt x="1364" y="1541"/>
                    <a:pt x="1429" y="1584"/>
                    <a:pt x="1498" y="1584"/>
                  </a:cubicBezTo>
                  <a:cubicBezTo>
                    <a:pt x="1518" y="1584"/>
                    <a:pt x="1538" y="1580"/>
                    <a:pt x="1558" y="1572"/>
                  </a:cubicBezTo>
                  <a:cubicBezTo>
                    <a:pt x="1649" y="1540"/>
                    <a:pt x="1694" y="1440"/>
                    <a:pt x="1660" y="1351"/>
                  </a:cubicBezTo>
                  <a:cubicBezTo>
                    <a:pt x="1511" y="953"/>
                    <a:pt x="1333" y="566"/>
                    <a:pt x="1128" y="193"/>
                  </a:cubicBezTo>
                  <a:cubicBezTo>
                    <a:pt x="1107" y="155"/>
                    <a:pt x="1071" y="125"/>
                    <a:pt x="1029" y="113"/>
                  </a:cubicBezTo>
                  <a:cubicBezTo>
                    <a:pt x="973" y="59"/>
                    <a:pt x="903" y="24"/>
                    <a:pt x="826" y="10"/>
                  </a:cubicBezTo>
                  <a:cubicBezTo>
                    <a:pt x="794" y="4"/>
                    <a:pt x="761" y="1"/>
                    <a:pt x="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6"/>
            <p:cNvSpPr/>
            <p:nvPr/>
          </p:nvSpPr>
          <p:spPr>
            <a:xfrm>
              <a:off x="479828" y="3653909"/>
              <a:ext cx="20993" cy="54623"/>
            </a:xfrm>
            <a:custGeom>
              <a:avLst/>
              <a:gdLst/>
              <a:ahLst/>
              <a:cxnLst/>
              <a:rect l="l" t="t" r="r" b="b"/>
              <a:pathLst>
                <a:path w="608" h="1582" extrusionOk="0">
                  <a:moveTo>
                    <a:pt x="188" y="1"/>
                  </a:moveTo>
                  <a:cubicBezTo>
                    <a:pt x="177" y="1"/>
                    <a:pt x="166" y="2"/>
                    <a:pt x="155" y="4"/>
                  </a:cubicBezTo>
                  <a:cubicBezTo>
                    <a:pt x="61" y="22"/>
                    <a:pt x="0" y="111"/>
                    <a:pt x="17" y="205"/>
                  </a:cubicBezTo>
                  <a:lnTo>
                    <a:pt x="252" y="1441"/>
                  </a:lnTo>
                  <a:cubicBezTo>
                    <a:pt x="266" y="1521"/>
                    <a:pt x="338" y="1582"/>
                    <a:pt x="421" y="1582"/>
                  </a:cubicBezTo>
                  <a:cubicBezTo>
                    <a:pt x="431" y="1582"/>
                    <a:pt x="442" y="1581"/>
                    <a:pt x="454" y="1578"/>
                  </a:cubicBezTo>
                  <a:cubicBezTo>
                    <a:pt x="547" y="1561"/>
                    <a:pt x="607" y="1471"/>
                    <a:pt x="590" y="1378"/>
                  </a:cubicBezTo>
                  <a:lnTo>
                    <a:pt x="357" y="141"/>
                  </a:lnTo>
                  <a:cubicBezTo>
                    <a:pt x="340" y="59"/>
                    <a:pt x="268"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6"/>
            <p:cNvSpPr/>
            <p:nvPr/>
          </p:nvSpPr>
          <p:spPr>
            <a:xfrm>
              <a:off x="506105" y="3806454"/>
              <a:ext cx="18403" cy="45404"/>
            </a:xfrm>
            <a:custGeom>
              <a:avLst/>
              <a:gdLst/>
              <a:ahLst/>
              <a:cxnLst/>
              <a:rect l="l" t="t" r="r" b="b"/>
              <a:pathLst>
                <a:path w="533" h="1315" extrusionOk="0">
                  <a:moveTo>
                    <a:pt x="188" y="0"/>
                  </a:moveTo>
                  <a:cubicBezTo>
                    <a:pt x="178" y="0"/>
                    <a:pt x="167" y="1"/>
                    <a:pt x="157" y="3"/>
                  </a:cubicBezTo>
                  <a:cubicBezTo>
                    <a:pt x="64" y="20"/>
                    <a:pt x="1" y="107"/>
                    <a:pt x="16" y="201"/>
                  </a:cubicBezTo>
                  <a:lnTo>
                    <a:pt x="178" y="1171"/>
                  </a:lnTo>
                  <a:cubicBezTo>
                    <a:pt x="192" y="1254"/>
                    <a:pt x="264" y="1315"/>
                    <a:pt x="347" y="1315"/>
                  </a:cubicBezTo>
                  <a:cubicBezTo>
                    <a:pt x="357" y="1315"/>
                    <a:pt x="367" y="1313"/>
                    <a:pt x="377" y="1312"/>
                  </a:cubicBezTo>
                  <a:cubicBezTo>
                    <a:pt x="470" y="1297"/>
                    <a:pt x="533" y="1208"/>
                    <a:pt x="517" y="1114"/>
                  </a:cubicBezTo>
                  <a:lnTo>
                    <a:pt x="356" y="144"/>
                  </a:lnTo>
                  <a:cubicBezTo>
                    <a:pt x="342" y="60"/>
                    <a:pt x="270"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6"/>
            <p:cNvSpPr/>
            <p:nvPr/>
          </p:nvSpPr>
          <p:spPr>
            <a:xfrm>
              <a:off x="491223" y="3854932"/>
              <a:ext cx="55865" cy="76927"/>
            </a:xfrm>
            <a:custGeom>
              <a:avLst/>
              <a:gdLst/>
              <a:ahLst/>
              <a:cxnLst/>
              <a:rect l="l" t="t" r="r" b="b"/>
              <a:pathLst>
                <a:path w="1618" h="2228" extrusionOk="0">
                  <a:moveTo>
                    <a:pt x="887" y="0"/>
                  </a:moveTo>
                  <a:cubicBezTo>
                    <a:pt x="879" y="0"/>
                    <a:pt x="870" y="1"/>
                    <a:pt x="861" y="2"/>
                  </a:cubicBezTo>
                  <a:cubicBezTo>
                    <a:pt x="768" y="16"/>
                    <a:pt x="704" y="102"/>
                    <a:pt x="716" y="195"/>
                  </a:cubicBezTo>
                  <a:lnTo>
                    <a:pt x="877" y="1272"/>
                  </a:lnTo>
                  <a:cubicBezTo>
                    <a:pt x="887" y="1334"/>
                    <a:pt x="929" y="1386"/>
                    <a:pt x="986" y="1407"/>
                  </a:cubicBezTo>
                  <a:cubicBezTo>
                    <a:pt x="985" y="1417"/>
                    <a:pt x="985" y="1427"/>
                    <a:pt x="985" y="1437"/>
                  </a:cubicBezTo>
                  <a:lnTo>
                    <a:pt x="986" y="1444"/>
                  </a:lnTo>
                  <a:lnTo>
                    <a:pt x="183" y="1739"/>
                  </a:lnTo>
                  <a:cubicBezTo>
                    <a:pt x="1" y="1804"/>
                    <a:pt x="47" y="2073"/>
                    <a:pt x="239" y="2073"/>
                  </a:cubicBezTo>
                  <a:cubicBezTo>
                    <a:pt x="240" y="2073"/>
                    <a:pt x="241" y="2073"/>
                    <a:pt x="242" y="2073"/>
                  </a:cubicBezTo>
                  <a:cubicBezTo>
                    <a:pt x="262" y="2073"/>
                    <a:pt x="283" y="2070"/>
                    <a:pt x="301" y="2063"/>
                  </a:cubicBezTo>
                  <a:lnTo>
                    <a:pt x="1044" y="1790"/>
                  </a:lnTo>
                  <a:lnTo>
                    <a:pt x="1093" y="2083"/>
                  </a:lnTo>
                  <a:cubicBezTo>
                    <a:pt x="1108" y="2166"/>
                    <a:pt x="1179" y="2228"/>
                    <a:pt x="1264" y="2228"/>
                  </a:cubicBezTo>
                  <a:cubicBezTo>
                    <a:pt x="1274" y="2228"/>
                    <a:pt x="1282" y="2226"/>
                    <a:pt x="1292" y="2225"/>
                  </a:cubicBezTo>
                  <a:cubicBezTo>
                    <a:pt x="1385" y="2209"/>
                    <a:pt x="1448" y="2121"/>
                    <a:pt x="1433" y="2026"/>
                  </a:cubicBezTo>
                  <a:lnTo>
                    <a:pt x="1374" y="1669"/>
                  </a:lnTo>
                  <a:lnTo>
                    <a:pt x="1485" y="1627"/>
                  </a:lnTo>
                  <a:cubicBezTo>
                    <a:pt x="1572" y="1593"/>
                    <a:pt x="1617" y="1496"/>
                    <a:pt x="1585" y="1407"/>
                  </a:cubicBezTo>
                  <a:cubicBezTo>
                    <a:pt x="1559" y="1338"/>
                    <a:pt x="1493" y="1295"/>
                    <a:pt x="1423" y="1295"/>
                  </a:cubicBezTo>
                  <a:cubicBezTo>
                    <a:pt x="1404" y="1295"/>
                    <a:pt x="1385" y="1298"/>
                    <a:pt x="1367" y="1304"/>
                  </a:cubicBezTo>
                  <a:lnTo>
                    <a:pt x="1305" y="1327"/>
                  </a:lnTo>
                  <a:cubicBezTo>
                    <a:pt x="1285" y="1292"/>
                    <a:pt x="1254" y="1265"/>
                    <a:pt x="1216" y="1251"/>
                  </a:cubicBezTo>
                  <a:cubicBezTo>
                    <a:pt x="1217" y="1241"/>
                    <a:pt x="1219" y="1231"/>
                    <a:pt x="1217" y="1221"/>
                  </a:cubicBezTo>
                  <a:lnTo>
                    <a:pt x="1057" y="144"/>
                  </a:lnTo>
                  <a:cubicBezTo>
                    <a:pt x="1042" y="60"/>
                    <a:pt x="970" y="0"/>
                    <a:pt x="8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6"/>
            <p:cNvSpPr/>
            <p:nvPr/>
          </p:nvSpPr>
          <p:spPr>
            <a:xfrm>
              <a:off x="437773" y="3795060"/>
              <a:ext cx="63807" cy="77169"/>
            </a:xfrm>
            <a:custGeom>
              <a:avLst/>
              <a:gdLst/>
              <a:ahLst/>
              <a:cxnLst/>
              <a:rect l="l" t="t" r="r" b="b"/>
              <a:pathLst>
                <a:path w="1848" h="2235" extrusionOk="0">
                  <a:moveTo>
                    <a:pt x="194" y="1"/>
                  </a:moveTo>
                  <a:cubicBezTo>
                    <a:pt x="178" y="1"/>
                    <a:pt x="162" y="3"/>
                    <a:pt x="146" y="8"/>
                  </a:cubicBezTo>
                  <a:cubicBezTo>
                    <a:pt x="54" y="33"/>
                    <a:pt x="1" y="129"/>
                    <a:pt x="28" y="220"/>
                  </a:cubicBezTo>
                  <a:lnTo>
                    <a:pt x="454" y="1707"/>
                  </a:lnTo>
                  <a:cubicBezTo>
                    <a:pt x="477" y="1788"/>
                    <a:pt x="548" y="1831"/>
                    <a:pt x="619" y="1831"/>
                  </a:cubicBezTo>
                  <a:cubicBezTo>
                    <a:pt x="676" y="1831"/>
                    <a:pt x="734" y="1804"/>
                    <a:pt x="768" y="1746"/>
                  </a:cubicBezTo>
                  <a:cubicBezTo>
                    <a:pt x="903" y="1513"/>
                    <a:pt x="1061" y="1293"/>
                    <a:pt x="1235" y="1089"/>
                  </a:cubicBezTo>
                  <a:cubicBezTo>
                    <a:pt x="1413" y="1373"/>
                    <a:pt x="1484" y="1708"/>
                    <a:pt x="1441" y="2039"/>
                  </a:cubicBezTo>
                  <a:cubicBezTo>
                    <a:pt x="1428" y="2133"/>
                    <a:pt x="1493" y="2219"/>
                    <a:pt x="1587" y="2233"/>
                  </a:cubicBezTo>
                  <a:cubicBezTo>
                    <a:pt x="1594" y="2235"/>
                    <a:pt x="1603" y="2235"/>
                    <a:pt x="1611" y="2235"/>
                  </a:cubicBezTo>
                  <a:cubicBezTo>
                    <a:pt x="1697" y="2235"/>
                    <a:pt x="1769" y="2171"/>
                    <a:pt x="1781" y="2087"/>
                  </a:cubicBezTo>
                  <a:cubicBezTo>
                    <a:pt x="1848" y="1590"/>
                    <a:pt x="1703" y="1090"/>
                    <a:pt x="1382" y="706"/>
                  </a:cubicBezTo>
                  <a:cubicBezTo>
                    <a:pt x="1349" y="669"/>
                    <a:pt x="1303" y="647"/>
                    <a:pt x="1255" y="645"/>
                  </a:cubicBezTo>
                  <a:cubicBezTo>
                    <a:pt x="1252" y="645"/>
                    <a:pt x="1249" y="645"/>
                    <a:pt x="1246" y="645"/>
                  </a:cubicBezTo>
                  <a:cubicBezTo>
                    <a:pt x="1200" y="645"/>
                    <a:pt x="1156" y="665"/>
                    <a:pt x="1124" y="699"/>
                  </a:cubicBezTo>
                  <a:cubicBezTo>
                    <a:pt x="964" y="871"/>
                    <a:pt x="814" y="1052"/>
                    <a:pt x="679" y="1245"/>
                  </a:cubicBezTo>
                  <a:lnTo>
                    <a:pt x="358" y="126"/>
                  </a:lnTo>
                  <a:cubicBezTo>
                    <a:pt x="336" y="51"/>
                    <a:pt x="268" y="1"/>
                    <a:pt x="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6"/>
            <p:cNvSpPr/>
            <p:nvPr/>
          </p:nvSpPr>
          <p:spPr>
            <a:xfrm>
              <a:off x="329422" y="3759427"/>
              <a:ext cx="38671" cy="75615"/>
            </a:xfrm>
            <a:custGeom>
              <a:avLst/>
              <a:gdLst/>
              <a:ahLst/>
              <a:cxnLst/>
              <a:rect l="l" t="t" r="r" b="b"/>
              <a:pathLst>
                <a:path w="1120" h="2190" extrusionOk="0">
                  <a:moveTo>
                    <a:pt x="926" y="1"/>
                  </a:moveTo>
                  <a:cubicBezTo>
                    <a:pt x="887" y="1"/>
                    <a:pt x="848" y="14"/>
                    <a:pt x="816" y="40"/>
                  </a:cubicBezTo>
                  <a:cubicBezTo>
                    <a:pt x="590" y="233"/>
                    <a:pt x="417" y="480"/>
                    <a:pt x="310" y="757"/>
                  </a:cubicBezTo>
                  <a:cubicBezTo>
                    <a:pt x="275" y="726"/>
                    <a:pt x="235" y="712"/>
                    <a:pt x="196" y="712"/>
                  </a:cubicBezTo>
                  <a:cubicBezTo>
                    <a:pt x="95" y="712"/>
                    <a:pt x="1" y="805"/>
                    <a:pt x="28" y="923"/>
                  </a:cubicBezTo>
                  <a:lnTo>
                    <a:pt x="187" y="1616"/>
                  </a:lnTo>
                  <a:cubicBezTo>
                    <a:pt x="203" y="1775"/>
                    <a:pt x="239" y="1932"/>
                    <a:pt x="297" y="2081"/>
                  </a:cubicBezTo>
                  <a:cubicBezTo>
                    <a:pt x="322" y="2146"/>
                    <a:pt x="386" y="2190"/>
                    <a:pt x="458" y="2190"/>
                  </a:cubicBezTo>
                  <a:cubicBezTo>
                    <a:pt x="474" y="2190"/>
                    <a:pt x="491" y="2187"/>
                    <a:pt x="508" y="2183"/>
                  </a:cubicBezTo>
                  <a:cubicBezTo>
                    <a:pt x="594" y="2156"/>
                    <a:pt x="645" y="2067"/>
                    <a:pt x="625" y="1980"/>
                  </a:cubicBezTo>
                  <a:lnTo>
                    <a:pt x="526" y="1556"/>
                  </a:lnTo>
                  <a:cubicBezTo>
                    <a:pt x="491" y="1091"/>
                    <a:pt x="678" y="606"/>
                    <a:pt x="1037" y="305"/>
                  </a:cubicBezTo>
                  <a:cubicBezTo>
                    <a:pt x="1111" y="243"/>
                    <a:pt x="1119" y="135"/>
                    <a:pt x="1059" y="62"/>
                  </a:cubicBezTo>
                  <a:cubicBezTo>
                    <a:pt x="1024" y="22"/>
                    <a:pt x="975" y="1"/>
                    <a:pt x="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6"/>
            <p:cNvSpPr/>
            <p:nvPr/>
          </p:nvSpPr>
          <p:spPr>
            <a:xfrm>
              <a:off x="815964" y="3662748"/>
              <a:ext cx="52309" cy="56936"/>
            </a:xfrm>
            <a:custGeom>
              <a:avLst/>
              <a:gdLst/>
              <a:ahLst/>
              <a:cxnLst/>
              <a:rect l="l" t="t" r="r" b="b"/>
              <a:pathLst>
                <a:path w="1515" h="1649" extrusionOk="0">
                  <a:moveTo>
                    <a:pt x="840" y="377"/>
                  </a:moveTo>
                  <a:lnTo>
                    <a:pt x="907" y="401"/>
                  </a:lnTo>
                  <a:cubicBezTo>
                    <a:pt x="909" y="403"/>
                    <a:pt x="912" y="403"/>
                    <a:pt x="915" y="404"/>
                  </a:cubicBezTo>
                  <a:cubicBezTo>
                    <a:pt x="814" y="532"/>
                    <a:pt x="750" y="684"/>
                    <a:pt x="691" y="823"/>
                  </a:cubicBezTo>
                  <a:cubicBezTo>
                    <a:pt x="670" y="876"/>
                    <a:pt x="648" y="928"/>
                    <a:pt x="625" y="977"/>
                  </a:cubicBezTo>
                  <a:cubicBezTo>
                    <a:pt x="574" y="1085"/>
                    <a:pt x="496" y="1189"/>
                    <a:pt x="411" y="1249"/>
                  </a:cubicBezTo>
                  <a:cubicBezTo>
                    <a:pt x="500" y="935"/>
                    <a:pt x="645" y="639"/>
                    <a:pt x="840" y="377"/>
                  </a:cubicBezTo>
                  <a:close/>
                  <a:moveTo>
                    <a:pt x="782" y="1"/>
                  </a:moveTo>
                  <a:cubicBezTo>
                    <a:pt x="732" y="1"/>
                    <a:pt x="682" y="23"/>
                    <a:pt x="649" y="65"/>
                  </a:cubicBezTo>
                  <a:cubicBezTo>
                    <a:pt x="325" y="460"/>
                    <a:pt x="107" y="932"/>
                    <a:pt x="16" y="1437"/>
                  </a:cubicBezTo>
                  <a:cubicBezTo>
                    <a:pt x="0" y="1526"/>
                    <a:pt x="56" y="1613"/>
                    <a:pt x="145" y="1634"/>
                  </a:cubicBezTo>
                  <a:cubicBezTo>
                    <a:pt x="186" y="1644"/>
                    <a:pt x="227" y="1648"/>
                    <a:pt x="267" y="1648"/>
                  </a:cubicBezTo>
                  <a:cubicBezTo>
                    <a:pt x="557" y="1648"/>
                    <a:pt x="807" y="1399"/>
                    <a:pt x="936" y="1125"/>
                  </a:cubicBezTo>
                  <a:cubicBezTo>
                    <a:pt x="961" y="1070"/>
                    <a:pt x="985" y="1013"/>
                    <a:pt x="1008" y="957"/>
                  </a:cubicBezTo>
                  <a:cubicBezTo>
                    <a:pt x="1029" y="909"/>
                    <a:pt x="1049" y="861"/>
                    <a:pt x="1070" y="816"/>
                  </a:cubicBezTo>
                  <a:lnTo>
                    <a:pt x="1163" y="1453"/>
                  </a:lnTo>
                  <a:cubicBezTo>
                    <a:pt x="1177" y="1537"/>
                    <a:pt x="1250" y="1596"/>
                    <a:pt x="1333" y="1596"/>
                  </a:cubicBezTo>
                  <a:cubicBezTo>
                    <a:pt x="1341" y="1596"/>
                    <a:pt x="1349" y="1596"/>
                    <a:pt x="1357" y="1595"/>
                  </a:cubicBezTo>
                  <a:cubicBezTo>
                    <a:pt x="1450" y="1581"/>
                    <a:pt x="1515" y="1496"/>
                    <a:pt x="1502" y="1403"/>
                  </a:cubicBezTo>
                  <a:lnTo>
                    <a:pt x="1351" y="362"/>
                  </a:lnTo>
                  <a:cubicBezTo>
                    <a:pt x="1343" y="301"/>
                    <a:pt x="1305" y="251"/>
                    <a:pt x="1250" y="227"/>
                  </a:cubicBezTo>
                  <a:cubicBezTo>
                    <a:pt x="1235" y="231"/>
                    <a:pt x="1219" y="232"/>
                    <a:pt x="1204" y="232"/>
                  </a:cubicBezTo>
                  <a:cubicBezTo>
                    <a:pt x="1117" y="232"/>
                    <a:pt x="1038" y="169"/>
                    <a:pt x="1023" y="77"/>
                  </a:cubicBezTo>
                  <a:lnTo>
                    <a:pt x="842" y="11"/>
                  </a:lnTo>
                  <a:cubicBezTo>
                    <a:pt x="822" y="4"/>
                    <a:pt x="802" y="1"/>
                    <a:pt x="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6"/>
            <p:cNvSpPr/>
            <p:nvPr/>
          </p:nvSpPr>
          <p:spPr>
            <a:xfrm>
              <a:off x="844381" y="3600218"/>
              <a:ext cx="94709" cy="105171"/>
            </a:xfrm>
            <a:custGeom>
              <a:avLst/>
              <a:gdLst/>
              <a:ahLst/>
              <a:cxnLst/>
              <a:rect l="l" t="t" r="r" b="b"/>
              <a:pathLst>
                <a:path w="2743" h="3046" extrusionOk="0">
                  <a:moveTo>
                    <a:pt x="422" y="0"/>
                  </a:moveTo>
                  <a:cubicBezTo>
                    <a:pt x="383" y="0"/>
                    <a:pt x="344" y="5"/>
                    <a:pt x="306" y="14"/>
                  </a:cubicBezTo>
                  <a:cubicBezTo>
                    <a:pt x="151" y="52"/>
                    <a:pt x="44" y="160"/>
                    <a:pt x="17" y="305"/>
                  </a:cubicBezTo>
                  <a:cubicBezTo>
                    <a:pt x="0" y="398"/>
                    <a:pt x="78" y="480"/>
                    <a:pt x="171" y="496"/>
                  </a:cubicBezTo>
                  <a:cubicBezTo>
                    <a:pt x="180" y="498"/>
                    <a:pt x="190" y="499"/>
                    <a:pt x="199" y="499"/>
                  </a:cubicBezTo>
                  <a:cubicBezTo>
                    <a:pt x="285" y="499"/>
                    <a:pt x="371" y="433"/>
                    <a:pt x="386" y="349"/>
                  </a:cubicBezTo>
                  <a:cubicBezTo>
                    <a:pt x="397" y="346"/>
                    <a:pt x="409" y="344"/>
                    <a:pt x="421" y="344"/>
                  </a:cubicBezTo>
                  <a:cubicBezTo>
                    <a:pt x="467" y="344"/>
                    <a:pt x="517" y="364"/>
                    <a:pt x="540" y="394"/>
                  </a:cubicBezTo>
                  <a:cubicBezTo>
                    <a:pt x="624" y="503"/>
                    <a:pt x="609" y="689"/>
                    <a:pt x="586" y="868"/>
                  </a:cubicBezTo>
                  <a:cubicBezTo>
                    <a:pt x="572" y="978"/>
                    <a:pt x="555" y="1113"/>
                    <a:pt x="597" y="1251"/>
                  </a:cubicBezTo>
                  <a:cubicBezTo>
                    <a:pt x="685" y="1531"/>
                    <a:pt x="970" y="1667"/>
                    <a:pt x="1215" y="1680"/>
                  </a:cubicBezTo>
                  <a:cubicBezTo>
                    <a:pt x="1229" y="1682"/>
                    <a:pt x="1245" y="1682"/>
                    <a:pt x="1260" y="1682"/>
                  </a:cubicBezTo>
                  <a:cubicBezTo>
                    <a:pt x="1477" y="1682"/>
                    <a:pt x="1678" y="1607"/>
                    <a:pt x="1856" y="1541"/>
                  </a:cubicBezTo>
                  <a:cubicBezTo>
                    <a:pt x="1918" y="1517"/>
                    <a:pt x="1960" y="1461"/>
                    <a:pt x="1965" y="1394"/>
                  </a:cubicBezTo>
                  <a:lnTo>
                    <a:pt x="1965" y="1394"/>
                  </a:lnTo>
                  <a:cubicBezTo>
                    <a:pt x="1960" y="1563"/>
                    <a:pt x="1956" y="1732"/>
                    <a:pt x="1957" y="1901"/>
                  </a:cubicBezTo>
                  <a:cubicBezTo>
                    <a:pt x="1931" y="1905"/>
                    <a:pt x="1905" y="1906"/>
                    <a:pt x="1879" y="1906"/>
                  </a:cubicBezTo>
                  <a:cubicBezTo>
                    <a:pt x="1862" y="1906"/>
                    <a:pt x="1845" y="1906"/>
                    <a:pt x="1827" y="1904"/>
                  </a:cubicBezTo>
                  <a:cubicBezTo>
                    <a:pt x="1820" y="1903"/>
                    <a:pt x="1813" y="1902"/>
                    <a:pt x="1805" y="1902"/>
                  </a:cubicBezTo>
                  <a:cubicBezTo>
                    <a:pt x="1719" y="1902"/>
                    <a:pt x="1645" y="1969"/>
                    <a:pt x="1639" y="2057"/>
                  </a:cubicBezTo>
                  <a:cubicBezTo>
                    <a:pt x="1629" y="2152"/>
                    <a:pt x="1697" y="2236"/>
                    <a:pt x="1792" y="2246"/>
                  </a:cubicBezTo>
                  <a:cubicBezTo>
                    <a:pt x="1823" y="2249"/>
                    <a:pt x="1854" y="2252"/>
                    <a:pt x="1885" y="2252"/>
                  </a:cubicBezTo>
                  <a:cubicBezTo>
                    <a:pt x="1913" y="2252"/>
                    <a:pt x="1940" y="2246"/>
                    <a:pt x="1968" y="2243"/>
                  </a:cubicBezTo>
                  <a:cubicBezTo>
                    <a:pt x="1971" y="2304"/>
                    <a:pt x="1971" y="2367"/>
                    <a:pt x="1974" y="2426"/>
                  </a:cubicBezTo>
                  <a:cubicBezTo>
                    <a:pt x="1982" y="2574"/>
                    <a:pt x="1999" y="2727"/>
                    <a:pt x="2094" y="2861"/>
                  </a:cubicBezTo>
                  <a:cubicBezTo>
                    <a:pt x="2162" y="2957"/>
                    <a:pt x="2267" y="3022"/>
                    <a:pt x="2383" y="3041"/>
                  </a:cubicBezTo>
                  <a:cubicBezTo>
                    <a:pt x="2403" y="3044"/>
                    <a:pt x="2423" y="3045"/>
                    <a:pt x="2443" y="3045"/>
                  </a:cubicBezTo>
                  <a:cubicBezTo>
                    <a:pt x="2445" y="3046"/>
                    <a:pt x="2447" y="3046"/>
                    <a:pt x="2448" y="3046"/>
                  </a:cubicBezTo>
                  <a:cubicBezTo>
                    <a:pt x="2521" y="3046"/>
                    <a:pt x="2593" y="3020"/>
                    <a:pt x="2651" y="2977"/>
                  </a:cubicBezTo>
                  <a:cubicBezTo>
                    <a:pt x="2727" y="2919"/>
                    <a:pt x="2742" y="2810"/>
                    <a:pt x="2685" y="2734"/>
                  </a:cubicBezTo>
                  <a:cubicBezTo>
                    <a:pt x="2651" y="2689"/>
                    <a:pt x="2600" y="2666"/>
                    <a:pt x="2548" y="2666"/>
                  </a:cubicBezTo>
                  <a:cubicBezTo>
                    <a:pt x="2512" y="2666"/>
                    <a:pt x="2476" y="2677"/>
                    <a:pt x="2445" y="2701"/>
                  </a:cubicBezTo>
                  <a:cubicBezTo>
                    <a:pt x="2444" y="2701"/>
                    <a:pt x="2442" y="2701"/>
                    <a:pt x="2440" y="2701"/>
                  </a:cubicBezTo>
                  <a:cubicBezTo>
                    <a:pt x="2425" y="2701"/>
                    <a:pt x="2392" y="2687"/>
                    <a:pt x="2374" y="2663"/>
                  </a:cubicBezTo>
                  <a:cubicBezTo>
                    <a:pt x="2333" y="2603"/>
                    <a:pt x="2323" y="2508"/>
                    <a:pt x="2317" y="2406"/>
                  </a:cubicBezTo>
                  <a:cubicBezTo>
                    <a:pt x="2313" y="2321"/>
                    <a:pt x="2312" y="2233"/>
                    <a:pt x="2309" y="2146"/>
                  </a:cubicBezTo>
                  <a:cubicBezTo>
                    <a:pt x="2383" y="2111"/>
                    <a:pt x="2452" y="2066"/>
                    <a:pt x="2516" y="2011"/>
                  </a:cubicBezTo>
                  <a:cubicBezTo>
                    <a:pt x="2586" y="1948"/>
                    <a:pt x="2592" y="1839"/>
                    <a:pt x="2528" y="1769"/>
                  </a:cubicBezTo>
                  <a:cubicBezTo>
                    <a:pt x="2495" y="1732"/>
                    <a:pt x="2449" y="1713"/>
                    <a:pt x="2403" y="1713"/>
                  </a:cubicBezTo>
                  <a:cubicBezTo>
                    <a:pt x="2368" y="1713"/>
                    <a:pt x="2333" y="1723"/>
                    <a:pt x="2303" y="1745"/>
                  </a:cubicBezTo>
                  <a:cubicBezTo>
                    <a:pt x="2305" y="1615"/>
                    <a:pt x="2305" y="1484"/>
                    <a:pt x="2310" y="1356"/>
                  </a:cubicBezTo>
                  <a:cubicBezTo>
                    <a:pt x="2314" y="1262"/>
                    <a:pt x="2241" y="1182"/>
                    <a:pt x="2147" y="1178"/>
                  </a:cubicBezTo>
                  <a:cubicBezTo>
                    <a:pt x="2142" y="1177"/>
                    <a:pt x="2137" y="1177"/>
                    <a:pt x="2132" y="1177"/>
                  </a:cubicBezTo>
                  <a:cubicBezTo>
                    <a:pt x="2049" y="1177"/>
                    <a:pt x="1971" y="1252"/>
                    <a:pt x="1967" y="1341"/>
                  </a:cubicBezTo>
                  <a:lnTo>
                    <a:pt x="1967" y="1372"/>
                  </a:lnTo>
                  <a:lnTo>
                    <a:pt x="1967" y="1372"/>
                  </a:lnTo>
                  <a:cubicBezTo>
                    <a:pt x="1966" y="1276"/>
                    <a:pt x="1886" y="1205"/>
                    <a:pt x="1798" y="1205"/>
                  </a:cubicBezTo>
                  <a:cubicBezTo>
                    <a:pt x="1777" y="1205"/>
                    <a:pt x="1756" y="1209"/>
                    <a:pt x="1736" y="1217"/>
                  </a:cubicBezTo>
                  <a:cubicBezTo>
                    <a:pt x="1574" y="1278"/>
                    <a:pt x="1406" y="1337"/>
                    <a:pt x="1248" y="1337"/>
                  </a:cubicBezTo>
                  <a:cubicBezTo>
                    <a:pt x="1243" y="1337"/>
                    <a:pt x="1237" y="1337"/>
                    <a:pt x="1232" y="1337"/>
                  </a:cubicBezTo>
                  <a:cubicBezTo>
                    <a:pt x="1107" y="1330"/>
                    <a:pt x="962" y="1264"/>
                    <a:pt x="927" y="1148"/>
                  </a:cubicBezTo>
                  <a:cubicBezTo>
                    <a:pt x="906" y="1083"/>
                    <a:pt x="917" y="996"/>
                    <a:pt x="928" y="912"/>
                  </a:cubicBezTo>
                  <a:cubicBezTo>
                    <a:pt x="951" y="726"/>
                    <a:pt x="990" y="416"/>
                    <a:pt x="814" y="185"/>
                  </a:cubicBezTo>
                  <a:cubicBezTo>
                    <a:pt x="726" y="69"/>
                    <a:pt x="575" y="0"/>
                    <a:pt x="4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6"/>
            <p:cNvSpPr/>
            <p:nvPr/>
          </p:nvSpPr>
          <p:spPr>
            <a:xfrm>
              <a:off x="955528" y="3590619"/>
              <a:ext cx="51066" cy="99232"/>
            </a:xfrm>
            <a:custGeom>
              <a:avLst/>
              <a:gdLst/>
              <a:ahLst/>
              <a:cxnLst/>
              <a:rect l="l" t="t" r="r" b="b"/>
              <a:pathLst>
                <a:path w="1479" h="2874" extrusionOk="0">
                  <a:moveTo>
                    <a:pt x="169" y="0"/>
                  </a:moveTo>
                  <a:cubicBezTo>
                    <a:pt x="75" y="3"/>
                    <a:pt x="1" y="82"/>
                    <a:pt x="3" y="178"/>
                  </a:cubicBezTo>
                  <a:cubicBezTo>
                    <a:pt x="22" y="796"/>
                    <a:pt x="71" y="1420"/>
                    <a:pt x="151" y="2034"/>
                  </a:cubicBezTo>
                  <a:cubicBezTo>
                    <a:pt x="158" y="2090"/>
                    <a:pt x="178" y="2241"/>
                    <a:pt x="314" y="2313"/>
                  </a:cubicBezTo>
                  <a:cubicBezTo>
                    <a:pt x="356" y="2334"/>
                    <a:pt x="398" y="2342"/>
                    <a:pt x="436" y="2342"/>
                  </a:cubicBezTo>
                  <a:cubicBezTo>
                    <a:pt x="528" y="2342"/>
                    <a:pt x="606" y="2297"/>
                    <a:pt x="642" y="2278"/>
                  </a:cubicBezTo>
                  <a:lnTo>
                    <a:pt x="1100" y="2017"/>
                  </a:lnTo>
                  <a:lnTo>
                    <a:pt x="1100" y="2017"/>
                  </a:lnTo>
                  <a:cubicBezTo>
                    <a:pt x="1111" y="2230"/>
                    <a:pt x="1079" y="2441"/>
                    <a:pt x="1006" y="2641"/>
                  </a:cubicBezTo>
                  <a:cubicBezTo>
                    <a:pt x="973" y="2729"/>
                    <a:pt x="1018" y="2829"/>
                    <a:pt x="1107" y="2862"/>
                  </a:cubicBezTo>
                  <a:cubicBezTo>
                    <a:pt x="1127" y="2869"/>
                    <a:pt x="1146" y="2873"/>
                    <a:pt x="1167" y="2873"/>
                  </a:cubicBezTo>
                  <a:cubicBezTo>
                    <a:pt x="1239" y="2873"/>
                    <a:pt x="1304" y="2828"/>
                    <a:pt x="1329" y="2760"/>
                  </a:cubicBezTo>
                  <a:cubicBezTo>
                    <a:pt x="1452" y="2423"/>
                    <a:pt x="1478" y="2057"/>
                    <a:pt x="1405" y="1705"/>
                  </a:cubicBezTo>
                  <a:cubicBezTo>
                    <a:pt x="1394" y="1651"/>
                    <a:pt x="1357" y="1606"/>
                    <a:pt x="1307" y="1584"/>
                  </a:cubicBezTo>
                  <a:cubicBezTo>
                    <a:pt x="1285" y="1574"/>
                    <a:pt x="1261" y="1569"/>
                    <a:pt x="1237" y="1569"/>
                  </a:cubicBezTo>
                  <a:cubicBezTo>
                    <a:pt x="1208" y="1569"/>
                    <a:pt x="1178" y="1576"/>
                    <a:pt x="1152" y="1591"/>
                  </a:cubicBezTo>
                  <a:lnTo>
                    <a:pt x="489" y="1968"/>
                  </a:lnTo>
                  <a:cubicBezTo>
                    <a:pt x="413" y="1373"/>
                    <a:pt x="365" y="766"/>
                    <a:pt x="347" y="166"/>
                  </a:cubicBezTo>
                  <a:cubicBezTo>
                    <a:pt x="344" y="71"/>
                    <a:pt x="264" y="7"/>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6"/>
            <p:cNvSpPr/>
            <p:nvPr/>
          </p:nvSpPr>
          <p:spPr>
            <a:xfrm>
              <a:off x="989366" y="3566829"/>
              <a:ext cx="50755" cy="53172"/>
            </a:xfrm>
            <a:custGeom>
              <a:avLst/>
              <a:gdLst/>
              <a:ahLst/>
              <a:cxnLst/>
              <a:rect l="l" t="t" r="r" b="b"/>
              <a:pathLst>
                <a:path w="1470" h="1540" extrusionOk="0">
                  <a:moveTo>
                    <a:pt x="246" y="0"/>
                  </a:moveTo>
                  <a:cubicBezTo>
                    <a:pt x="196" y="0"/>
                    <a:pt x="147" y="14"/>
                    <a:pt x="104" y="43"/>
                  </a:cubicBezTo>
                  <a:cubicBezTo>
                    <a:pt x="38" y="85"/>
                    <a:pt x="0" y="160"/>
                    <a:pt x="4" y="237"/>
                  </a:cubicBezTo>
                  <a:cubicBezTo>
                    <a:pt x="6" y="330"/>
                    <a:pt x="80" y="401"/>
                    <a:pt x="171" y="401"/>
                  </a:cubicBezTo>
                  <a:cubicBezTo>
                    <a:pt x="176" y="401"/>
                    <a:pt x="181" y="401"/>
                    <a:pt x="186" y="401"/>
                  </a:cubicBezTo>
                  <a:cubicBezTo>
                    <a:pt x="197" y="401"/>
                    <a:pt x="210" y="398"/>
                    <a:pt x="223" y="395"/>
                  </a:cubicBezTo>
                  <a:lnTo>
                    <a:pt x="549" y="1083"/>
                  </a:lnTo>
                  <a:cubicBezTo>
                    <a:pt x="611" y="1211"/>
                    <a:pt x="703" y="1406"/>
                    <a:pt x="891" y="1499"/>
                  </a:cubicBezTo>
                  <a:cubicBezTo>
                    <a:pt x="947" y="1525"/>
                    <a:pt x="1011" y="1539"/>
                    <a:pt x="1074" y="1539"/>
                  </a:cubicBezTo>
                  <a:cubicBezTo>
                    <a:pt x="1154" y="1539"/>
                    <a:pt x="1233" y="1517"/>
                    <a:pt x="1302" y="1476"/>
                  </a:cubicBezTo>
                  <a:cubicBezTo>
                    <a:pt x="1404" y="1417"/>
                    <a:pt x="1467" y="1311"/>
                    <a:pt x="1468" y="1195"/>
                  </a:cubicBezTo>
                  <a:cubicBezTo>
                    <a:pt x="1470" y="1099"/>
                    <a:pt x="1396" y="1014"/>
                    <a:pt x="1301" y="1014"/>
                  </a:cubicBezTo>
                  <a:lnTo>
                    <a:pt x="1298" y="1014"/>
                  </a:lnTo>
                  <a:cubicBezTo>
                    <a:pt x="1296" y="1014"/>
                    <a:pt x="1295" y="1014"/>
                    <a:pt x="1293" y="1014"/>
                  </a:cubicBezTo>
                  <a:cubicBezTo>
                    <a:pt x="1204" y="1014"/>
                    <a:pt x="1129" y="1086"/>
                    <a:pt x="1129" y="1178"/>
                  </a:cubicBezTo>
                  <a:cubicBezTo>
                    <a:pt x="1113" y="1189"/>
                    <a:pt x="1094" y="1194"/>
                    <a:pt x="1074" y="1194"/>
                  </a:cubicBezTo>
                  <a:cubicBezTo>
                    <a:pt x="1064" y="1194"/>
                    <a:pt x="1053" y="1192"/>
                    <a:pt x="1043" y="1189"/>
                  </a:cubicBezTo>
                  <a:cubicBezTo>
                    <a:pt x="967" y="1151"/>
                    <a:pt x="914" y="1048"/>
                    <a:pt x="860" y="936"/>
                  </a:cubicBezTo>
                  <a:lnTo>
                    <a:pt x="514" y="208"/>
                  </a:lnTo>
                  <a:cubicBezTo>
                    <a:pt x="491" y="159"/>
                    <a:pt x="448" y="69"/>
                    <a:pt x="349" y="22"/>
                  </a:cubicBezTo>
                  <a:cubicBezTo>
                    <a:pt x="316" y="7"/>
                    <a:pt x="281" y="0"/>
                    <a:pt x="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6"/>
            <p:cNvSpPr/>
            <p:nvPr/>
          </p:nvSpPr>
          <p:spPr>
            <a:xfrm>
              <a:off x="781642" y="3714230"/>
              <a:ext cx="213484" cy="76513"/>
            </a:xfrm>
            <a:custGeom>
              <a:avLst/>
              <a:gdLst/>
              <a:ahLst/>
              <a:cxnLst/>
              <a:rect l="l" t="t" r="r" b="b"/>
              <a:pathLst>
                <a:path w="6183" h="2216" extrusionOk="0">
                  <a:moveTo>
                    <a:pt x="5995" y="1"/>
                  </a:moveTo>
                  <a:cubicBezTo>
                    <a:pt x="5984" y="1"/>
                    <a:pt x="5973" y="2"/>
                    <a:pt x="5961" y="4"/>
                  </a:cubicBezTo>
                  <a:lnTo>
                    <a:pt x="5961" y="2"/>
                  </a:lnTo>
                  <a:cubicBezTo>
                    <a:pt x="5042" y="201"/>
                    <a:pt x="4157" y="556"/>
                    <a:pt x="3301" y="900"/>
                  </a:cubicBezTo>
                  <a:cubicBezTo>
                    <a:pt x="2289" y="1307"/>
                    <a:pt x="1242" y="1727"/>
                    <a:pt x="157" y="1873"/>
                  </a:cubicBezTo>
                  <a:cubicBezTo>
                    <a:pt x="66" y="1884"/>
                    <a:pt x="0" y="1965"/>
                    <a:pt x="6" y="2055"/>
                  </a:cubicBezTo>
                  <a:cubicBezTo>
                    <a:pt x="13" y="2145"/>
                    <a:pt x="88" y="2215"/>
                    <a:pt x="179" y="2215"/>
                  </a:cubicBezTo>
                  <a:cubicBezTo>
                    <a:pt x="186" y="2215"/>
                    <a:pt x="195" y="2215"/>
                    <a:pt x="202" y="2214"/>
                  </a:cubicBezTo>
                  <a:cubicBezTo>
                    <a:pt x="1329" y="2063"/>
                    <a:pt x="2397" y="1634"/>
                    <a:pt x="3429" y="1220"/>
                  </a:cubicBezTo>
                  <a:cubicBezTo>
                    <a:pt x="4272" y="882"/>
                    <a:pt x="5144" y="532"/>
                    <a:pt x="6033" y="340"/>
                  </a:cubicBezTo>
                  <a:cubicBezTo>
                    <a:pt x="6125" y="319"/>
                    <a:pt x="6182" y="228"/>
                    <a:pt x="6163" y="136"/>
                  </a:cubicBezTo>
                  <a:cubicBezTo>
                    <a:pt x="6145" y="56"/>
                    <a:pt x="6074" y="1"/>
                    <a:pt x="59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6"/>
            <p:cNvSpPr/>
            <p:nvPr/>
          </p:nvSpPr>
          <p:spPr>
            <a:xfrm>
              <a:off x="865478" y="3809044"/>
              <a:ext cx="22098" cy="68779"/>
            </a:xfrm>
            <a:custGeom>
              <a:avLst/>
              <a:gdLst/>
              <a:ahLst/>
              <a:cxnLst/>
              <a:rect l="l" t="t" r="r" b="b"/>
              <a:pathLst>
                <a:path w="640" h="1992" extrusionOk="0">
                  <a:moveTo>
                    <a:pt x="443" y="1"/>
                  </a:moveTo>
                  <a:cubicBezTo>
                    <a:pt x="381" y="1"/>
                    <a:pt x="322" y="34"/>
                    <a:pt x="292" y="93"/>
                  </a:cubicBezTo>
                  <a:cubicBezTo>
                    <a:pt x="220" y="231"/>
                    <a:pt x="162" y="377"/>
                    <a:pt x="123" y="526"/>
                  </a:cubicBezTo>
                  <a:cubicBezTo>
                    <a:pt x="48" y="552"/>
                    <a:pt x="0" y="625"/>
                    <a:pt x="6" y="702"/>
                  </a:cubicBezTo>
                  <a:cubicBezTo>
                    <a:pt x="16" y="827"/>
                    <a:pt x="27" y="953"/>
                    <a:pt x="41" y="1078"/>
                  </a:cubicBezTo>
                  <a:cubicBezTo>
                    <a:pt x="34" y="1350"/>
                    <a:pt x="76" y="1621"/>
                    <a:pt x="166" y="1877"/>
                  </a:cubicBezTo>
                  <a:cubicBezTo>
                    <a:pt x="192" y="1945"/>
                    <a:pt x="257" y="1991"/>
                    <a:pt x="330" y="1991"/>
                  </a:cubicBezTo>
                  <a:cubicBezTo>
                    <a:pt x="345" y="1991"/>
                    <a:pt x="359" y="1989"/>
                    <a:pt x="375" y="1986"/>
                  </a:cubicBezTo>
                  <a:cubicBezTo>
                    <a:pt x="461" y="1962"/>
                    <a:pt x="514" y="1875"/>
                    <a:pt x="497" y="1786"/>
                  </a:cubicBezTo>
                  <a:cubicBezTo>
                    <a:pt x="451" y="1547"/>
                    <a:pt x="414" y="1303"/>
                    <a:pt x="385" y="1060"/>
                  </a:cubicBezTo>
                  <a:cubicBezTo>
                    <a:pt x="394" y="778"/>
                    <a:pt x="466" y="502"/>
                    <a:pt x="596" y="252"/>
                  </a:cubicBezTo>
                  <a:cubicBezTo>
                    <a:pt x="639" y="169"/>
                    <a:pt x="607" y="65"/>
                    <a:pt x="524" y="21"/>
                  </a:cubicBezTo>
                  <a:cubicBezTo>
                    <a:pt x="498" y="7"/>
                    <a:pt x="470" y="1"/>
                    <a:pt x="4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6"/>
            <p:cNvSpPr/>
            <p:nvPr/>
          </p:nvSpPr>
          <p:spPr>
            <a:xfrm>
              <a:off x="888128" y="3772686"/>
              <a:ext cx="62633" cy="45991"/>
            </a:xfrm>
            <a:custGeom>
              <a:avLst/>
              <a:gdLst/>
              <a:ahLst/>
              <a:cxnLst/>
              <a:rect l="l" t="t" r="r" b="b"/>
              <a:pathLst>
                <a:path w="1814" h="1332" extrusionOk="0">
                  <a:moveTo>
                    <a:pt x="455" y="0"/>
                  </a:moveTo>
                  <a:cubicBezTo>
                    <a:pt x="436" y="0"/>
                    <a:pt x="416" y="2"/>
                    <a:pt x="397" y="4"/>
                  </a:cubicBezTo>
                  <a:cubicBezTo>
                    <a:pt x="247" y="22"/>
                    <a:pt x="111" y="132"/>
                    <a:pt x="52" y="283"/>
                  </a:cubicBezTo>
                  <a:cubicBezTo>
                    <a:pt x="0" y="417"/>
                    <a:pt x="20" y="557"/>
                    <a:pt x="106" y="659"/>
                  </a:cubicBezTo>
                  <a:cubicBezTo>
                    <a:pt x="139" y="699"/>
                    <a:pt x="188" y="719"/>
                    <a:pt x="237" y="719"/>
                  </a:cubicBezTo>
                  <a:cubicBezTo>
                    <a:pt x="276" y="719"/>
                    <a:pt x="315" y="706"/>
                    <a:pt x="348" y="678"/>
                  </a:cubicBezTo>
                  <a:cubicBezTo>
                    <a:pt x="420" y="618"/>
                    <a:pt x="430" y="509"/>
                    <a:pt x="368" y="436"/>
                  </a:cubicBezTo>
                  <a:cubicBezTo>
                    <a:pt x="366" y="421"/>
                    <a:pt x="370" y="405"/>
                    <a:pt x="380" y="393"/>
                  </a:cubicBezTo>
                  <a:cubicBezTo>
                    <a:pt x="393" y="369"/>
                    <a:pt x="414" y="352"/>
                    <a:pt x="441" y="345"/>
                  </a:cubicBezTo>
                  <a:cubicBezTo>
                    <a:pt x="447" y="344"/>
                    <a:pt x="453" y="343"/>
                    <a:pt x="459" y="343"/>
                  </a:cubicBezTo>
                  <a:cubicBezTo>
                    <a:pt x="538" y="343"/>
                    <a:pt x="620" y="426"/>
                    <a:pt x="656" y="507"/>
                  </a:cubicBezTo>
                  <a:cubicBezTo>
                    <a:pt x="710" y="623"/>
                    <a:pt x="712" y="768"/>
                    <a:pt x="717" y="937"/>
                  </a:cubicBezTo>
                  <a:cubicBezTo>
                    <a:pt x="718" y="1011"/>
                    <a:pt x="724" y="1205"/>
                    <a:pt x="888" y="1295"/>
                  </a:cubicBezTo>
                  <a:cubicBezTo>
                    <a:pt x="933" y="1319"/>
                    <a:pt x="986" y="1331"/>
                    <a:pt x="1036" y="1331"/>
                  </a:cubicBezTo>
                  <a:cubicBezTo>
                    <a:pt x="1088" y="1330"/>
                    <a:pt x="1138" y="1322"/>
                    <a:pt x="1185" y="1305"/>
                  </a:cubicBezTo>
                  <a:cubicBezTo>
                    <a:pt x="1402" y="1236"/>
                    <a:pt x="1596" y="1110"/>
                    <a:pt x="1748" y="942"/>
                  </a:cubicBezTo>
                  <a:cubicBezTo>
                    <a:pt x="1813" y="871"/>
                    <a:pt x="1808" y="761"/>
                    <a:pt x="1737" y="698"/>
                  </a:cubicBezTo>
                  <a:cubicBezTo>
                    <a:pt x="1704" y="669"/>
                    <a:pt x="1662" y="654"/>
                    <a:pt x="1621" y="654"/>
                  </a:cubicBezTo>
                  <a:cubicBezTo>
                    <a:pt x="1574" y="654"/>
                    <a:pt x="1528" y="673"/>
                    <a:pt x="1494" y="711"/>
                  </a:cubicBezTo>
                  <a:cubicBezTo>
                    <a:pt x="1382" y="835"/>
                    <a:pt x="1239" y="926"/>
                    <a:pt x="1081" y="977"/>
                  </a:cubicBezTo>
                  <a:cubicBezTo>
                    <a:pt x="1074" y="980"/>
                    <a:pt x="1069" y="981"/>
                    <a:pt x="1064" y="982"/>
                  </a:cubicBezTo>
                  <a:cubicBezTo>
                    <a:pt x="1062" y="960"/>
                    <a:pt x="1060" y="937"/>
                    <a:pt x="1060" y="915"/>
                  </a:cubicBezTo>
                  <a:cubicBezTo>
                    <a:pt x="1056" y="742"/>
                    <a:pt x="1050" y="546"/>
                    <a:pt x="970" y="366"/>
                  </a:cubicBezTo>
                  <a:cubicBezTo>
                    <a:pt x="870" y="144"/>
                    <a:pt x="663" y="0"/>
                    <a:pt x="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6"/>
            <p:cNvSpPr/>
            <p:nvPr/>
          </p:nvSpPr>
          <p:spPr>
            <a:xfrm>
              <a:off x="1013847" y="3681255"/>
              <a:ext cx="35287" cy="21890"/>
            </a:xfrm>
            <a:custGeom>
              <a:avLst/>
              <a:gdLst/>
              <a:ahLst/>
              <a:cxnLst/>
              <a:rect l="l" t="t" r="r" b="b"/>
              <a:pathLst>
                <a:path w="1022" h="634" extrusionOk="0">
                  <a:moveTo>
                    <a:pt x="834" y="0"/>
                  </a:moveTo>
                  <a:cubicBezTo>
                    <a:pt x="824" y="0"/>
                    <a:pt x="813" y="1"/>
                    <a:pt x="803" y="3"/>
                  </a:cubicBezTo>
                  <a:cubicBezTo>
                    <a:pt x="543" y="52"/>
                    <a:pt x="298" y="162"/>
                    <a:pt x="88" y="325"/>
                  </a:cubicBezTo>
                  <a:cubicBezTo>
                    <a:pt x="13" y="385"/>
                    <a:pt x="1" y="493"/>
                    <a:pt x="58" y="568"/>
                  </a:cubicBezTo>
                  <a:cubicBezTo>
                    <a:pt x="93" y="611"/>
                    <a:pt x="144" y="634"/>
                    <a:pt x="195" y="634"/>
                  </a:cubicBezTo>
                  <a:cubicBezTo>
                    <a:pt x="232" y="634"/>
                    <a:pt x="269" y="622"/>
                    <a:pt x="300" y="597"/>
                  </a:cubicBezTo>
                  <a:cubicBezTo>
                    <a:pt x="465" y="468"/>
                    <a:pt x="659" y="380"/>
                    <a:pt x="866" y="341"/>
                  </a:cubicBezTo>
                  <a:cubicBezTo>
                    <a:pt x="959" y="324"/>
                    <a:pt x="1021" y="234"/>
                    <a:pt x="1003" y="141"/>
                  </a:cubicBezTo>
                  <a:cubicBezTo>
                    <a:pt x="988" y="57"/>
                    <a:pt x="915" y="0"/>
                    <a:pt x="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6"/>
            <p:cNvSpPr/>
            <p:nvPr/>
          </p:nvSpPr>
          <p:spPr>
            <a:xfrm>
              <a:off x="1016333" y="3692615"/>
              <a:ext cx="57316" cy="34493"/>
            </a:xfrm>
            <a:custGeom>
              <a:avLst/>
              <a:gdLst/>
              <a:ahLst/>
              <a:cxnLst/>
              <a:rect l="l" t="t" r="r" b="b"/>
              <a:pathLst>
                <a:path w="1660" h="999" extrusionOk="0">
                  <a:moveTo>
                    <a:pt x="1466" y="1"/>
                  </a:moveTo>
                  <a:cubicBezTo>
                    <a:pt x="1414" y="1"/>
                    <a:pt x="1363" y="24"/>
                    <a:pt x="1329" y="68"/>
                  </a:cubicBezTo>
                  <a:cubicBezTo>
                    <a:pt x="1036" y="415"/>
                    <a:pt x="615" y="626"/>
                    <a:pt x="164" y="654"/>
                  </a:cubicBezTo>
                  <a:cubicBezTo>
                    <a:pt x="71" y="661"/>
                    <a:pt x="0" y="738"/>
                    <a:pt x="3" y="831"/>
                  </a:cubicBezTo>
                  <a:cubicBezTo>
                    <a:pt x="5" y="923"/>
                    <a:pt x="81" y="997"/>
                    <a:pt x="174" y="999"/>
                  </a:cubicBezTo>
                  <a:lnTo>
                    <a:pt x="172" y="997"/>
                  </a:lnTo>
                  <a:lnTo>
                    <a:pt x="182" y="997"/>
                  </a:lnTo>
                  <a:cubicBezTo>
                    <a:pt x="730" y="963"/>
                    <a:pt x="1239" y="707"/>
                    <a:pt x="1594" y="288"/>
                  </a:cubicBezTo>
                  <a:cubicBezTo>
                    <a:pt x="1660" y="216"/>
                    <a:pt x="1651" y="103"/>
                    <a:pt x="1577" y="40"/>
                  </a:cubicBezTo>
                  <a:cubicBezTo>
                    <a:pt x="1544" y="14"/>
                    <a:pt x="1505" y="1"/>
                    <a:pt x="1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6"/>
            <p:cNvSpPr/>
            <p:nvPr/>
          </p:nvSpPr>
          <p:spPr>
            <a:xfrm>
              <a:off x="1067608" y="3430063"/>
              <a:ext cx="76030" cy="237031"/>
            </a:xfrm>
            <a:custGeom>
              <a:avLst/>
              <a:gdLst/>
              <a:ahLst/>
              <a:cxnLst/>
              <a:rect l="l" t="t" r="r" b="b"/>
              <a:pathLst>
                <a:path w="2202" h="6865" extrusionOk="0">
                  <a:moveTo>
                    <a:pt x="2008" y="1"/>
                  </a:moveTo>
                  <a:cubicBezTo>
                    <a:pt x="1466" y="1"/>
                    <a:pt x="958" y="363"/>
                    <a:pt x="779" y="867"/>
                  </a:cubicBezTo>
                  <a:cubicBezTo>
                    <a:pt x="614" y="1326"/>
                    <a:pt x="724" y="1797"/>
                    <a:pt x="828" y="2253"/>
                  </a:cubicBezTo>
                  <a:cubicBezTo>
                    <a:pt x="848" y="2336"/>
                    <a:pt x="866" y="2419"/>
                    <a:pt x="884" y="2500"/>
                  </a:cubicBezTo>
                  <a:cubicBezTo>
                    <a:pt x="1176" y="3893"/>
                    <a:pt x="866" y="5424"/>
                    <a:pt x="55" y="6594"/>
                  </a:cubicBezTo>
                  <a:cubicBezTo>
                    <a:pt x="0" y="6673"/>
                    <a:pt x="20" y="6780"/>
                    <a:pt x="97" y="6833"/>
                  </a:cubicBezTo>
                  <a:cubicBezTo>
                    <a:pt x="128" y="6854"/>
                    <a:pt x="162" y="6864"/>
                    <a:pt x="196" y="6864"/>
                  </a:cubicBezTo>
                  <a:cubicBezTo>
                    <a:pt x="251" y="6864"/>
                    <a:pt x="304" y="6838"/>
                    <a:pt x="338" y="6790"/>
                  </a:cubicBezTo>
                  <a:cubicBezTo>
                    <a:pt x="1201" y="5544"/>
                    <a:pt x="1532" y="3913"/>
                    <a:pt x="1221" y="2429"/>
                  </a:cubicBezTo>
                  <a:cubicBezTo>
                    <a:pt x="1202" y="2345"/>
                    <a:pt x="1183" y="2260"/>
                    <a:pt x="1164" y="2176"/>
                  </a:cubicBezTo>
                  <a:cubicBezTo>
                    <a:pt x="1066" y="1749"/>
                    <a:pt x="973" y="1347"/>
                    <a:pt x="1102" y="981"/>
                  </a:cubicBezTo>
                  <a:cubicBezTo>
                    <a:pt x="1235" y="612"/>
                    <a:pt x="1642" y="347"/>
                    <a:pt x="2024" y="345"/>
                  </a:cubicBezTo>
                  <a:cubicBezTo>
                    <a:pt x="2026" y="345"/>
                    <a:pt x="2028" y="345"/>
                    <a:pt x="2029" y="345"/>
                  </a:cubicBezTo>
                  <a:cubicBezTo>
                    <a:pt x="2122" y="345"/>
                    <a:pt x="2198" y="270"/>
                    <a:pt x="2199" y="177"/>
                  </a:cubicBezTo>
                  <a:cubicBezTo>
                    <a:pt x="2202" y="81"/>
                    <a:pt x="2126" y="3"/>
                    <a:pt x="2030" y="1"/>
                  </a:cubicBezTo>
                  <a:cubicBezTo>
                    <a:pt x="2023" y="1"/>
                    <a:pt x="2016" y="1"/>
                    <a:pt x="20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6"/>
            <p:cNvSpPr/>
            <p:nvPr/>
          </p:nvSpPr>
          <p:spPr>
            <a:xfrm>
              <a:off x="1071164" y="3415803"/>
              <a:ext cx="89288" cy="30660"/>
            </a:xfrm>
            <a:custGeom>
              <a:avLst/>
              <a:gdLst/>
              <a:ahLst/>
              <a:cxnLst/>
              <a:rect l="l" t="t" r="r" b="b"/>
              <a:pathLst>
                <a:path w="2586" h="888" extrusionOk="0">
                  <a:moveTo>
                    <a:pt x="1895" y="1"/>
                  </a:moveTo>
                  <a:cubicBezTo>
                    <a:pt x="1864" y="1"/>
                    <a:pt x="1833" y="2"/>
                    <a:pt x="1803" y="3"/>
                  </a:cubicBezTo>
                  <a:cubicBezTo>
                    <a:pt x="1216" y="30"/>
                    <a:pt x="643" y="180"/>
                    <a:pt x="120" y="444"/>
                  </a:cubicBezTo>
                  <a:cubicBezTo>
                    <a:pt x="35" y="487"/>
                    <a:pt x="0" y="590"/>
                    <a:pt x="44" y="676"/>
                  </a:cubicBezTo>
                  <a:cubicBezTo>
                    <a:pt x="74" y="736"/>
                    <a:pt x="135" y="770"/>
                    <a:pt x="198" y="770"/>
                  </a:cubicBezTo>
                  <a:cubicBezTo>
                    <a:pt x="224" y="770"/>
                    <a:pt x="250" y="764"/>
                    <a:pt x="275" y="752"/>
                  </a:cubicBezTo>
                  <a:cubicBezTo>
                    <a:pt x="755" y="510"/>
                    <a:pt x="1281" y="372"/>
                    <a:pt x="1819" y="347"/>
                  </a:cubicBezTo>
                  <a:cubicBezTo>
                    <a:pt x="1844" y="345"/>
                    <a:pt x="1871" y="345"/>
                    <a:pt x="1897" y="345"/>
                  </a:cubicBezTo>
                  <a:cubicBezTo>
                    <a:pt x="2006" y="345"/>
                    <a:pt x="2115" y="358"/>
                    <a:pt x="2185" y="417"/>
                  </a:cubicBezTo>
                  <a:cubicBezTo>
                    <a:pt x="2211" y="441"/>
                    <a:pt x="2230" y="492"/>
                    <a:pt x="2213" y="559"/>
                  </a:cubicBezTo>
                  <a:cubicBezTo>
                    <a:pt x="2127" y="598"/>
                    <a:pt x="2089" y="701"/>
                    <a:pt x="2128" y="787"/>
                  </a:cubicBezTo>
                  <a:cubicBezTo>
                    <a:pt x="2157" y="850"/>
                    <a:pt x="2220" y="887"/>
                    <a:pt x="2285" y="887"/>
                  </a:cubicBezTo>
                  <a:cubicBezTo>
                    <a:pt x="2309" y="887"/>
                    <a:pt x="2333" y="882"/>
                    <a:pt x="2356" y="872"/>
                  </a:cubicBezTo>
                  <a:cubicBezTo>
                    <a:pt x="2470" y="818"/>
                    <a:pt x="2546" y="712"/>
                    <a:pt x="2565" y="580"/>
                  </a:cubicBezTo>
                  <a:cubicBezTo>
                    <a:pt x="2586" y="421"/>
                    <a:pt x="2528" y="262"/>
                    <a:pt x="2408" y="155"/>
                  </a:cubicBezTo>
                  <a:cubicBezTo>
                    <a:pt x="2259" y="27"/>
                    <a:pt x="2066" y="1"/>
                    <a:pt x="1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6"/>
            <p:cNvSpPr/>
            <p:nvPr/>
          </p:nvSpPr>
          <p:spPr>
            <a:xfrm>
              <a:off x="1178444" y="3401094"/>
              <a:ext cx="48028" cy="76547"/>
            </a:xfrm>
            <a:custGeom>
              <a:avLst/>
              <a:gdLst/>
              <a:ahLst/>
              <a:cxnLst/>
              <a:rect l="l" t="t" r="r" b="b"/>
              <a:pathLst>
                <a:path w="1391" h="2217" extrusionOk="0">
                  <a:moveTo>
                    <a:pt x="1196" y="0"/>
                  </a:moveTo>
                  <a:cubicBezTo>
                    <a:pt x="1148" y="0"/>
                    <a:pt x="1101" y="20"/>
                    <a:pt x="1067" y="59"/>
                  </a:cubicBezTo>
                  <a:cubicBezTo>
                    <a:pt x="913" y="239"/>
                    <a:pt x="771" y="429"/>
                    <a:pt x="644" y="630"/>
                  </a:cubicBezTo>
                  <a:lnTo>
                    <a:pt x="351" y="314"/>
                  </a:lnTo>
                  <a:cubicBezTo>
                    <a:pt x="318" y="279"/>
                    <a:pt x="273" y="261"/>
                    <a:pt x="229" y="261"/>
                  </a:cubicBezTo>
                  <a:cubicBezTo>
                    <a:pt x="187" y="261"/>
                    <a:pt x="145" y="276"/>
                    <a:pt x="112" y="307"/>
                  </a:cubicBezTo>
                  <a:cubicBezTo>
                    <a:pt x="43" y="370"/>
                    <a:pt x="38" y="477"/>
                    <a:pt x="100" y="547"/>
                  </a:cubicBezTo>
                  <a:lnTo>
                    <a:pt x="458" y="936"/>
                  </a:lnTo>
                  <a:cubicBezTo>
                    <a:pt x="273" y="1272"/>
                    <a:pt x="128" y="1630"/>
                    <a:pt x="26" y="2000"/>
                  </a:cubicBezTo>
                  <a:cubicBezTo>
                    <a:pt x="1" y="2091"/>
                    <a:pt x="56" y="2186"/>
                    <a:pt x="147" y="2211"/>
                  </a:cubicBezTo>
                  <a:cubicBezTo>
                    <a:pt x="161" y="2214"/>
                    <a:pt x="177" y="2217"/>
                    <a:pt x="192" y="2217"/>
                  </a:cubicBezTo>
                  <a:cubicBezTo>
                    <a:pt x="270" y="2217"/>
                    <a:pt x="337" y="2165"/>
                    <a:pt x="359" y="2090"/>
                  </a:cubicBezTo>
                  <a:cubicBezTo>
                    <a:pt x="443" y="1783"/>
                    <a:pt x="560" y="1486"/>
                    <a:pt x="706" y="1205"/>
                  </a:cubicBezTo>
                  <a:lnTo>
                    <a:pt x="952" y="1471"/>
                  </a:lnTo>
                  <a:cubicBezTo>
                    <a:pt x="986" y="1506"/>
                    <a:pt x="1031" y="1523"/>
                    <a:pt x="1076" y="1523"/>
                  </a:cubicBezTo>
                  <a:cubicBezTo>
                    <a:pt x="1118" y="1523"/>
                    <a:pt x="1160" y="1508"/>
                    <a:pt x="1193" y="1478"/>
                  </a:cubicBezTo>
                  <a:cubicBezTo>
                    <a:pt x="1262" y="1414"/>
                    <a:pt x="1268" y="1307"/>
                    <a:pt x="1206" y="1238"/>
                  </a:cubicBezTo>
                  <a:lnTo>
                    <a:pt x="888" y="894"/>
                  </a:lnTo>
                  <a:cubicBezTo>
                    <a:pt x="1017" y="678"/>
                    <a:pt x="1164" y="476"/>
                    <a:pt x="1327" y="286"/>
                  </a:cubicBezTo>
                  <a:cubicBezTo>
                    <a:pt x="1390" y="214"/>
                    <a:pt x="1382" y="105"/>
                    <a:pt x="1310" y="43"/>
                  </a:cubicBezTo>
                  <a:cubicBezTo>
                    <a:pt x="1277" y="14"/>
                    <a:pt x="1237" y="0"/>
                    <a:pt x="1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6"/>
            <p:cNvSpPr/>
            <p:nvPr/>
          </p:nvSpPr>
          <p:spPr>
            <a:xfrm>
              <a:off x="1240319" y="3384003"/>
              <a:ext cx="13707" cy="62253"/>
            </a:xfrm>
            <a:custGeom>
              <a:avLst/>
              <a:gdLst/>
              <a:ahLst/>
              <a:cxnLst/>
              <a:rect l="l" t="t" r="r" b="b"/>
              <a:pathLst>
                <a:path w="397" h="1803" extrusionOk="0">
                  <a:moveTo>
                    <a:pt x="189" y="1"/>
                  </a:moveTo>
                  <a:cubicBezTo>
                    <a:pt x="181" y="1"/>
                    <a:pt x="174" y="1"/>
                    <a:pt x="167" y="2"/>
                  </a:cubicBezTo>
                  <a:cubicBezTo>
                    <a:pt x="71" y="9"/>
                    <a:pt x="1" y="92"/>
                    <a:pt x="8" y="188"/>
                  </a:cubicBezTo>
                  <a:cubicBezTo>
                    <a:pt x="46" y="665"/>
                    <a:pt x="51" y="1144"/>
                    <a:pt x="29" y="1622"/>
                  </a:cubicBezTo>
                  <a:cubicBezTo>
                    <a:pt x="23" y="1717"/>
                    <a:pt x="97" y="1798"/>
                    <a:pt x="192" y="1802"/>
                  </a:cubicBezTo>
                  <a:lnTo>
                    <a:pt x="201" y="1802"/>
                  </a:lnTo>
                  <a:cubicBezTo>
                    <a:pt x="292" y="1802"/>
                    <a:pt x="368" y="1731"/>
                    <a:pt x="372" y="1639"/>
                  </a:cubicBezTo>
                  <a:cubicBezTo>
                    <a:pt x="396" y="1146"/>
                    <a:pt x="389" y="652"/>
                    <a:pt x="351" y="161"/>
                  </a:cubicBezTo>
                  <a:cubicBezTo>
                    <a:pt x="345" y="74"/>
                    <a:pt x="273" y="1"/>
                    <a:pt x="1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6"/>
            <p:cNvSpPr/>
            <p:nvPr/>
          </p:nvSpPr>
          <p:spPr>
            <a:xfrm>
              <a:off x="1260691" y="3375613"/>
              <a:ext cx="37808" cy="89530"/>
            </a:xfrm>
            <a:custGeom>
              <a:avLst/>
              <a:gdLst/>
              <a:ahLst/>
              <a:cxnLst/>
              <a:rect l="l" t="t" r="r" b="b"/>
              <a:pathLst>
                <a:path w="1095" h="2593" extrusionOk="0">
                  <a:moveTo>
                    <a:pt x="548" y="1"/>
                  </a:moveTo>
                  <a:cubicBezTo>
                    <a:pt x="499" y="1"/>
                    <a:pt x="450" y="21"/>
                    <a:pt x="416" y="61"/>
                  </a:cubicBezTo>
                  <a:cubicBezTo>
                    <a:pt x="241" y="286"/>
                    <a:pt x="2" y="594"/>
                    <a:pt x="1" y="966"/>
                  </a:cubicBezTo>
                  <a:cubicBezTo>
                    <a:pt x="1" y="1195"/>
                    <a:pt x="127" y="1429"/>
                    <a:pt x="326" y="1560"/>
                  </a:cubicBezTo>
                  <a:cubicBezTo>
                    <a:pt x="382" y="1595"/>
                    <a:pt x="444" y="1622"/>
                    <a:pt x="510" y="1636"/>
                  </a:cubicBezTo>
                  <a:cubicBezTo>
                    <a:pt x="427" y="1878"/>
                    <a:pt x="333" y="2117"/>
                    <a:pt x="229" y="2351"/>
                  </a:cubicBezTo>
                  <a:cubicBezTo>
                    <a:pt x="189" y="2437"/>
                    <a:pt x="229" y="2538"/>
                    <a:pt x="316" y="2577"/>
                  </a:cubicBezTo>
                  <a:cubicBezTo>
                    <a:pt x="337" y="2587"/>
                    <a:pt x="361" y="2593"/>
                    <a:pt x="386" y="2593"/>
                  </a:cubicBezTo>
                  <a:cubicBezTo>
                    <a:pt x="454" y="2593"/>
                    <a:pt x="514" y="2554"/>
                    <a:pt x="542" y="2492"/>
                  </a:cubicBezTo>
                  <a:cubicBezTo>
                    <a:pt x="678" y="2185"/>
                    <a:pt x="794" y="1869"/>
                    <a:pt x="894" y="1550"/>
                  </a:cubicBezTo>
                  <a:cubicBezTo>
                    <a:pt x="915" y="1520"/>
                    <a:pt x="925" y="1484"/>
                    <a:pt x="924" y="1447"/>
                  </a:cubicBezTo>
                  <a:cubicBezTo>
                    <a:pt x="976" y="1281"/>
                    <a:pt x="1029" y="1114"/>
                    <a:pt x="1072" y="945"/>
                  </a:cubicBezTo>
                  <a:cubicBezTo>
                    <a:pt x="1094" y="852"/>
                    <a:pt x="1038" y="757"/>
                    <a:pt x="945" y="735"/>
                  </a:cubicBezTo>
                  <a:cubicBezTo>
                    <a:pt x="932" y="732"/>
                    <a:pt x="919" y="731"/>
                    <a:pt x="906" y="731"/>
                  </a:cubicBezTo>
                  <a:cubicBezTo>
                    <a:pt x="828" y="731"/>
                    <a:pt x="757" y="783"/>
                    <a:pt x="737" y="862"/>
                  </a:cubicBezTo>
                  <a:cubicBezTo>
                    <a:pt x="700" y="1012"/>
                    <a:pt x="652" y="1159"/>
                    <a:pt x="607" y="1306"/>
                  </a:cubicBezTo>
                  <a:cubicBezTo>
                    <a:pt x="575" y="1301"/>
                    <a:pt x="542" y="1290"/>
                    <a:pt x="514" y="1271"/>
                  </a:cubicBezTo>
                  <a:cubicBezTo>
                    <a:pt x="416" y="1207"/>
                    <a:pt x="345" y="1077"/>
                    <a:pt x="345" y="966"/>
                  </a:cubicBezTo>
                  <a:cubicBezTo>
                    <a:pt x="345" y="731"/>
                    <a:pt x="500" y="513"/>
                    <a:pt x="687" y="272"/>
                  </a:cubicBezTo>
                  <a:cubicBezTo>
                    <a:pt x="741" y="197"/>
                    <a:pt x="725" y="93"/>
                    <a:pt x="652" y="37"/>
                  </a:cubicBezTo>
                  <a:cubicBezTo>
                    <a:pt x="621" y="13"/>
                    <a:pt x="585"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6"/>
            <p:cNvSpPr/>
            <p:nvPr/>
          </p:nvSpPr>
          <p:spPr>
            <a:xfrm>
              <a:off x="1135215" y="3463763"/>
              <a:ext cx="137281" cy="57488"/>
            </a:xfrm>
            <a:custGeom>
              <a:avLst/>
              <a:gdLst/>
              <a:ahLst/>
              <a:cxnLst/>
              <a:rect l="l" t="t" r="r" b="b"/>
              <a:pathLst>
                <a:path w="3976" h="1665" extrusionOk="0">
                  <a:moveTo>
                    <a:pt x="3786" y="1"/>
                  </a:moveTo>
                  <a:cubicBezTo>
                    <a:pt x="3772" y="1"/>
                    <a:pt x="3757" y="2"/>
                    <a:pt x="3743" y="6"/>
                  </a:cubicBezTo>
                  <a:cubicBezTo>
                    <a:pt x="2506" y="323"/>
                    <a:pt x="1306" y="769"/>
                    <a:pt x="164" y="1339"/>
                  </a:cubicBezTo>
                  <a:cubicBezTo>
                    <a:pt x="0" y="1419"/>
                    <a:pt x="58" y="1664"/>
                    <a:pt x="241" y="1664"/>
                  </a:cubicBezTo>
                  <a:cubicBezTo>
                    <a:pt x="268" y="1664"/>
                    <a:pt x="293" y="1659"/>
                    <a:pt x="317" y="1646"/>
                  </a:cubicBezTo>
                  <a:cubicBezTo>
                    <a:pt x="1439" y="1089"/>
                    <a:pt x="2615" y="649"/>
                    <a:pt x="3829" y="340"/>
                  </a:cubicBezTo>
                  <a:cubicBezTo>
                    <a:pt x="3920" y="316"/>
                    <a:pt x="3975" y="223"/>
                    <a:pt x="3953" y="130"/>
                  </a:cubicBezTo>
                  <a:cubicBezTo>
                    <a:pt x="3932" y="53"/>
                    <a:pt x="3862" y="1"/>
                    <a:pt x="37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6"/>
            <p:cNvSpPr/>
            <p:nvPr/>
          </p:nvSpPr>
          <p:spPr>
            <a:xfrm>
              <a:off x="1162768" y="3514933"/>
              <a:ext cx="62978" cy="40328"/>
            </a:xfrm>
            <a:custGeom>
              <a:avLst/>
              <a:gdLst/>
              <a:ahLst/>
              <a:cxnLst/>
              <a:rect l="l" t="t" r="r" b="b"/>
              <a:pathLst>
                <a:path w="1824" h="1168" extrusionOk="0">
                  <a:moveTo>
                    <a:pt x="547" y="0"/>
                  </a:moveTo>
                  <a:cubicBezTo>
                    <a:pt x="411" y="0"/>
                    <a:pt x="255" y="62"/>
                    <a:pt x="92" y="185"/>
                  </a:cubicBezTo>
                  <a:cubicBezTo>
                    <a:pt x="16" y="243"/>
                    <a:pt x="0" y="350"/>
                    <a:pt x="58" y="426"/>
                  </a:cubicBezTo>
                  <a:cubicBezTo>
                    <a:pt x="92" y="471"/>
                    <a:pt x="144" y="494"/>
                    <a:pt x="196" y="494"/>
                  </a:cubicBezTo>
                  <a:cubicBezTo>
                    <a:pt x="231" y="494"/>
                    <a:pt x="268" y="483"/>
                    <a:pt x="299" y="460"/>
                  </a:cubicBezTo>
                  <a:cubicBezTo>
                    <a:pt x="404" y="381"/>
                    <a:pt x="493" y="344"/>
                    <a:pt x="542" y="344"/>
                  </a:cubicBezTo>
                  <a:cubicBezTo>
                    <a:pt x="557" y="344"/>
                    <a:pt x="568" y="348"/>
                    <a:pt x="575" y="354"/>
                  </a:cubicBezTo>
                  <a:cubicBezTo>
                    <a:pt x="600" y="378"/>
                    <a:pt x="599" y="455"/>
                    <a:pt x="596" y="530"/>
                  </a:cubicBezTo>
                  <a:cubicBezTo>
                    <a:pt x="593" y="624"/>
                    <a:pt x="592" y="728"/>
                    <a:pt x="630" y="833"/>
                  </a:cubicBezTo>
                  <a:cubicBezTo>
                    <a:pt x="704" y="1032"/>
                    <a:pt x="921" y="1168"/>
                    <a:pt x="1163" y="1168"/>
                  </a:cubicBezTo>
                  <a:cubicBezTo>
                    <a:pt x="1170" y="1165"/>
                    <a:pt x="1178" y="1165"/>
                    <a:pt x="1187" y="1165"/>
                  </a:cubicBezTo>
                  <a:cubicBezTo>
                    <a:pt x="1385" y="1158"/>
                    <a:pt x="1564" y="1070"/>
                    <a:pt x="1708" y="1000"/>
                  </a:cubicBezTo>
                  <a:cubicBezTo>
                    <a:pt x="1789" y="956"/>
                    <a:pt x="1823" y="855"/>
                    <a:pt x="1781" y="772"/>
                  </a:cubicBezTo>
                  <a:cubicBezTo>
                    <a:pt x="1751" y="711"/>
                    <a:pt x="1690" y="675"/>
                    <a:pt x="1626" y="675"/>
                  </a:cubicBezTo>
                  <a:cubicBezTo>
                    <a:pt x="1603" y="675"/>
                    <a:pt x="1579" y="680"/>
                    <a:pt x="1556" y="690"/>
                  </a:cubicBezTo>
                  <a:cubicBezTo>
                    <a:pt x="1430" y="752"/>
                    <a:pt x="1300" y="817"/>
                    <a:pt x="1174" y="821"/>
                  </a:cubicBezTo>
                  <a:cubicBezTo>
                    <a:pt x="1167" y="822"/>
                    <a:pt x="1159" y="823"/>
                    <a:pt x="1151" y="823"/>
                  </a:cubicBezTo>
                  <a:cubicBezTo>
                    <a:pt x="1072" y="823"/>
                    <a:pt x="977" y="778"/>
                    <a:pt x="952" y="711"/>
                  </a:cubicBezTo>
                  <a:cubicBezTo>
                    <a:pt x="936" y="669"/>
                    <a:pt x="938" y="606"/>
                    <a:pt x="941" y="538"/>
                  </a:cubicBezTo>
                  <a:cubicBezTo>
                    <a:pt x="943" y="410"/>
                    <a:pt x="948" y="234"/>
                    <a:pt x="814" y="105"/>
                  </a:cubicBezTo>
                  <a:cubicBezTo>
                    <a:pt x="740" y="35"/>
                    <a:pt x="649" y="0"/>
                    <a:pt x="5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6"/>
            <p:cNvSpPr/>
            <p:nvPr/>
          </p:nvSpPr>
          <p:spPr>
            <a:xfrm>
              <a:off x="706059" y="4005578"/>
              <a:ext cx="57765" cy="60630"/>
            </a:xfrm>
            <a:custGeom>
              <a:avLst/>
              <a:gdLst/>
              <a:ahLst/>
              <a:cxnLst/>
              <a:rect l="l" t="t" r="r" b="b"/>
              <a:pathLst>
                <a:path w="1673" h="1756" extrusionOk="0">
                  <a:moveTo>
                    <a:pt x="1127" y="345"/>
                  </a:moveTo>
                  <a:cubicBezTo>
                    <a:pt x="1165" y="345"/>
                    <a:pt x="1201" y="350"/>
                    <a:pt x="1238" y="363"/>
                  </a:cubicBezTo>
                  <a:cubicBezTo>
                    <a:pt x="1221" y="376"/>
                    <a:pt x="1207" y="393"/>
                    <a:pt x="1196" y="411"/>
                  </a:cubicBezTo>
                  <a:cubicBezTo>
                    <a:pt x="1041" y="666"/>
                    <a:pt x="855" y="901"/>
                    <a:pt x="642" y="1112"/>
                  </a:cubicBezTo>
                  <a:cubicBezTo>
                    <a:pt x="590" y="1163"/>
                    <a:pt x="524" y="1222"/>
                    <a:pt x="474" y="1223"/>
                  </a:cubicBezTo>
                  <a:cubicBezTo>
                    <a:pt x="472" y="1223"/>
                    <a:pt x="470" y="1223"/>
                    <a:pt x="468" y="1223"/>
                  </a:cubicBezTo>
                  <a:cubicBezTo>
                    <a:pt x="450" y="1223"/>
                    <a:pt x="431" y="1211"/>
                    <a:pt x="413" y="1191"/>
                  </a:cubicBezTo>
                  <a:cubicBezTo>
                    <a:pt x="375" y="1144"/>
                    <a:pt x="358" y="1084"/>
                    <a:pt x="365" y="1025"/>
                  </a:cubicBezTo>
                  <a:cubicBezTo>
                    <a:pt x="388" y="892"/>
                    <a:pt x="497" y="774"/>
                    <a:pt x="617" y="654"/>
                  </a:cubicBezTo>
                  <a:cubicBezTo>
                    <a:pt x="741" y="529"/>
                    <a:pt x="865" y="414"/>
                    <a:pt x="1007" y="364"/>
                  </a:cubicBezTo>
                  <a:cubicBezTo>
                    <a:pt x="1045" y="352"/>
                    <a:pt x="1086" y="345"/>
                    <a:pt x="1127" y="345"/>
                  </a:cubicBezTo>
                  <a:close/>
                  <a:moveTo>
                    <a:pt x="1127" y="0"/>
                  </a:moveTo>
                  <a:cubicBezTo>
                    <a:pt x="1050" y="0"/>
                    <a:pt x="972" y="13"/>
                    <a:pt x="894" y="39"/>
                  </a:cubicBezTo>
                  <a:cubicBezTo>
                    <a:pt x="683" y="113"/>
                    <a:pt x="521" y="263"/>
                    <a:pt x="374" y="411"/>
                  </a:cubicBezTo>
                  <a:cubicBezTo>
                    <a:pt x="219" y="566"/>
                    <a:pt x="65" y="736"/>
                    <a:pt x="26" y="968"/>
                  </a:cubicBezTo>
                  <a:cubicBezTo>
                    <a:pt x="1" y="1129"/>
                    <a:pt x="48" y="1293"/>
                    <a:pt x="154" y="1417"/>
                  </a:cubicBezTo>
                  <a:cubicBezTo>
                    <a:pt x="236" y="1513"/>
                    <a:pt x="355" y="1568"/>
                    <a:pt x="480" y="1568"/>
                  </a:cubicBezTo>
                  <a:cubicBezTo>
                    <a:pt x="482" y="1568"/>
                    <a:pt x="483" y="1568"/>
                    <a:pt x="485" y="1568"/>
                  </a:cubicBezTo>
                  <a:cubicBezTo>
                    <a:pt x="655" y="1562"/>
                    <a:pt x="782" y="1458"/>
                    <a:pt x="885" y="1357"/>
                  </a:cubicBezTo>
                  <a:cubicBezTo>
                    <a:pt x="987" y="1255"/>
                    <a:pt x="1086" y="1147"/>
                    <a:pt x="1177" y="1034"/>
                  </a:cubicBezTo>
                  <a:cubicBezTo>
                    <a:pt x="1200" y="1241"/>
                    <a:pt x="1246" y="1444"/>
                    <a:pt x="1317" y="1641"/>
                  </a:cubicBezTo>
                  <a:cubicBezTo>
                    <a:pt x="1341" y="1709"/>
                    <a:pt x="1405" y="1755"/>
                    <a:pt x="1479" y="1755"/>
                  </a:cubicBezTo>
                  <a:cubicBezTo>
                    <a:pt x="1498" y="1755"/>
                    <a:pt x="1518" y="1751"/>
                    <a:pt x="1536" y="1745"/>
                  </a:cubicBezTo>
                  <a:cubicBezTo>
                    <a:pt x="1625" y="1713"/>
                    <a:pt x="1673" y="1614"/>
                    <a:pt x="1640" y="1526"/>
                  </a:cubicBezTo>
                  <a:cubicBezTo>
                    <a:pt x="1525" y="1202"/>
                    <a:pt x="1483" y="857"/>
                    <a:pt x="1514" y="516"/>
                  </a:cubicBezTo>
                  <a:cubicBezTo>
                    <a:pt x="1515" y="508"/>
                    <a:pt x="1515" y="500"/>
                    <a:pt x="1515" y="493"/>
                  </a:cubicBezTo>
                  <a:cubicBezTo>
                    <a:pt x="1626" y="457"/>
                    <a:pt x="1673" y="324"/>
                    <a:pt x="1605" y="228"/>
                  </a:cubicBezTo>
                  <a:cubicBezTo>
                    <a:pt x="1500" y="82"/>
                    <a:pt x="1321" y="0"/>
                    <a:pt x="1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6"/>
            <p:cNvSpPr/>
            <p:nvPr/>
          </p:nvSpPr>
          <p:spPr>
            <a:xfrm>
              <a:off x="758750" y="3946224"/>
              <a:ext cx="33077" cy="89530"/>
            </a:xfrm>
            <a:custGeom>
              <a:avLst/>
              <a:gdLst/>
              <a:ahLst/>
              <a:cxnLst/>
              <a:rect l="l" t="t" r="r" b="b"/>
              <a:pathLst>
                <a:path w="958" h="2593" extrusionOk="0">
                  <a:moveTo>
                    <a:pt x="663" y="0"/>
                  </a:moveTo>
                  <a:cubicBezTo>
                    <a:pt x="656" y="0"/>
                    <a:pt x="649" y="1"/>
                    <a:pt x="642" y="2"/>
                  </a:cubicBezTo>
                  <a:cubicBezTo>
                    <a:pt x="410" y="26"/>
                    <a:pt x="199" y="148"/>
                    <a:pt x="61" y="335"/>
                  </a:cubicBezTo>
                  <a:cubicBezTo>
                    <a:pt x="0" y="413"/>
                    <a:pt x="16" y="522"/>
                    <a:pt x="95" y="580"/>
                  </a:cubicBezTo>
                  <a:cubicBezTo>
                    <a:pt x="125" y="603"/>
                    <a:pt x="161" y="613"/>
                    <a:pt x="196" y="613"/>
                  </a:cubicBezTo>
                  <a:cubicBezTo>
                    <a:pt x="251" y="613"/>
                    <a:pt x="305" y="587"/>
                    <a:pt x="338" y="538"/>
                  </a:cubicBezTo>
                  <a:cubicBezTo>
                    <a:pt x="382" y="479"/>
                    <a:pt x="438" y="431"/>
                    <a:pt x="503" y="397"/>
                  </a:cubicBezTo>
                  <a:lnTo>
                    <a:pt x="503" y="397"/>
                  </a:lnTo>
                  <a:cubicBezTo>
                    <a:pt x="486" y="476"/>
                    <a:pt x="465" y="555"/>
                    <a:pt x="437" y="631"/>
                  </a:cubicBezTo>
                  <a:cubicBezTo>
                    <a:pt x="382" y="796"/>
                    <a:pt x="320" y="983"/>
                    <a:pt x="355" y="1183"/>
                  </a:cubicBezTo>
                  <a:cubicBezTo>
                    <a:pt x="375" y="1290"/>
                    <a:pt x="420" y="1384"/>
                    <a:pt x="461" y="1466"/>
                  </a:cubicBezTo>
                  <a:cubicBezTo>
                    <a:pt x="487" y="1516"/>
                    <a:pt x="510" y="1570"/>
                    <a:pt x="528" y="1625"/>
                  </a:cubicBezTo>
                  <a:cubicBezTo>
                    <a:pt x="592" y="1841"/>
                    <a:pt x="483" y="2089"/>
                    <a:pt x="355" y="2344"/>
                  </a:cubicBezTo>
                  <a:cubicBezTo>
                    <a:pt x="313" y="2428"/>
                    <a:pt x="347" y="2532"/>
                    <a:pt x="432" y="2575"/>
                  </a:cubicBezTo>
                  <a:cubicBezTo>
                    <a:pt x="457" y="2587"/>
                    <a:pt x="483" y="2593"/>
                    <a:pt x="509" y="2593"/>
                  </a:cubicBezTo>
                  <a:cubicBezTo>
                    <a:pt x="572" y="2593"/>
                    <a:pt x="632" y="2558"/>
                    <a:pt x="663" y="2497"/>
                  </a:cubicBezTo>
                  <a:cubicBezTo>
                    <a:pt x="817" y="2190"/>
                    <a:pt x="958" y="1864"/>
                    <a:pt x="859" y="1527"/>
                  </a:cubicBezTo>
                  <a:cubicBezTo>
                    <a:pt x="835" y="1454"/>
                    <a:pt x="805" y="1383"/>
                    <a:pt x="770" y="1314"/>
                  </a:cubicBezTo>
                  <a:cubicBezTo>
                    <a:pt x="737" y="1246"/>
                    <a:pt x="704" y="1181"/>
                    <a:pt x="694" y="1121"/>
                  </a:cubicBezTo>
                  <a:cubicBezTo>
                    <a:pt x="673" y="1008"/>
                    <a:pt x="717" y="877"/>
                    <a:pt x="763" y="739"/>
                  </a:cubicBezTo>
                  <a:cubicBezTo>
                    <a:pt x="825" y="552"/>
                    <a:pt x="896" y="340"/>
                    <a:pt x="822" y="119"/>
                  </a:cubicBezTo>
                  <a:cubicBezTo>
                    <a:pt x="800" y="48"/>
                    <a:pt x="735" y="0"/>
                    <a:pt x="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6"/>
            <p:cNvSpPr/>
            <p:nvPr/>
          </p:nvSpPr>
          <p:spPr>
            <a:xfrm>
              <a:off x="782954" y="4016627"/>
              <a:ext cx="38912" cy="62288"/>
            </a:xfrm>
            <a:custGeom>
              <a:avLst/>
              <a:gdLst/>
              <a:ahLst/>
              <a:cxnLst/>
              <a:rect l="l" t="t" r="r" b="b"/>
              <a:pathLst>
                <a:path w="1127" h="1804" extrusionOk="0">
                  <a:moveTo>
                    <a:pt x="683" y="1"/>
                  </a:moveTo>
                  <a:cubicBezTo>
                    <a:pt x="636" y="1"/>
                    <a:pt x="590" y="20"/>
                    <a:pt x="558" y="56"/>
                  </a:cubicBezTo>
                  <a:cubicBezTo>
                    <a:pt x="400" y="95"/>
                    <a:pt x="249" y="157"/>
                    <a:pt x="109" y="239"/>
                  </a:cubicBezTo>
                  <a:cubicBezTo>
                    <a:pt x="27" y="287"/>
                    <a:pt x="0" y="392"/>
                    <a:pt x="48" y="474"/>
                  </a:cubicBezTo>
                  <a:cubicBezTo>
                    <a:pt x="80" y="528"/>
                    <a:pt x="137" y="558"/>
                    <a:pt x="196" y="558"/>
                  </a:cubicBezTo>
                  <a:cubicBezTo>
                    <a:pt x="226" y="558"/>
                    <a:pt x="256" y="550"/>
                    <a:pt x="283" y="534"/>
                  </a:cubicBezTo>
                  <a:cubicBezTo>
                    <a:pt x="328" y="509"/>
                    <a:pt x="375" y="485"/>
                    <a:pt x="423" y="464"/>
                  </a:cubicBezTo>
                  <a:lnTo>
                    <a:pt x="423" y="464"/>
                  </a:lnTo>
                  <a:cubicBezTo>
                    <a:pt x="341" y="882"/>
                    <a:pt x="393" y="1315"/>
                    <a:pt x="570" y="1704"/>
                  </a:cubicBezTo>
                  <a:cubicBezTo>
                    <a:pt x="599" y="1765"/>
                    <a:pt x="659" y="1804"/>
                    <a:pt x="727" y="1804"/>
                  </a:cubicBezTo>
                  <a:cubicBezTo>
                    <a:pt x="852" y="1804"/>
                    <a:pt x="935" y="1673"/>
                    <a:pt x="883" y="1560"/>
                  </a:cubicBezTo>
                  <a:cubicBezTo>
                    <a:pt x="711" y="1189"/>
                    <a:pt x="691" y="750"/>
                    <a:pt x="810" y="357"/>
                  </a:cubicBezTo>
                  <a:cubicBezTo>
                    <a:pt x="858" y="350"/>
                    <a:pt x="907" y="346"/>
                    <a:pt x="956" y="346"/>
                  </a:cubicBezTo>
                  <a:cubicBezTo>
                    <a:pt x="1050" y="343"/>
                    <a:pt x="1126" y="264"/>
                    <a:pt x="1124" y="170"/>
                  </a:cubicBezTo>
                  <a:cubicBezTo>
                    <a:pt x="1122" y="74"/>
                    <a:pt x="1048" y="5"/>
                    <a:pt x="948" y="1"/>
                  </a:cubicBezTo>
                  <a:cubicBezTo>
                    <a:pt x="883" y="2"/>
                    <a:pt x="817" y="8"/>
                    <a:pt x="752" y="16"/>
                  </a:cubicBezTo>
                  <a:cubicBezTo>
                    <a:pt x="749" y="16"/>
                    <a:pt x="748" y="14"/>
                    <a:pt x="745" y="12"/>
                  </a:cubicBezTo>
                  <a:cubicBezTo>
                    <a:pt x="725" y="4"/>
                    <a:pt x="704" y="1"/>
                    <a:pt x="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6"/>
            <p:cNvSpPr/>
            <p:nvPr/>
          </p:nvSpPr>
          <p:spPr>
            <a:xfrm>
              <a:off x="843759" y="3942254"/>
              <a:ext cx="23306" cy="101200"/>
            </a:xfrm>
            <a:custGeom>
              <a:avLst/>
              <a:gdLst/>
              <a:ahLst/>
              <a:cxnLst/>
              <a:rect l="l" t="t" r="r" b="b"/>
              <a:pathLst>
                <a:path w="675" h="2931" extrusionOk="0">
                  <a:moveTo>
                    <a:pt x="484" y="1"/>
                  </a:moveTo>
                  <a:cubicBezTo>
                    <a:pt x="407" y="1"/>
                    <a:pt x="336" y="54"/>
                    <a:pt x="317" y="134"/>
                  </a:cubicBezTo>
                  <a:cubicBezTo>
                    <a:pt x="113" y="994"/>
                    <a:pt x="7" y="1873"/>
                    <a:pt x="0" y="2757"/>
                  </a:cubicBezTo>
                  <a:cubicBezTo>
                    <a:pt x="0" y="2853"/>
                    <a:pt x="76" y="2930"/>
                    <a:pt x="172" y="2930"/>
                  </a:cubicBezTo>
                  <a:cubicBezTo>
                    <a:pt x="268" y="2930"/>
                    <a:pt x="344" y="2854"/>
                    <a:pt x="345" y="2760"/>
                  </a:cubicBezTo>
                  <a:cubicBezTo>
                    <a:pt x="351" y="1901"/>
                    <a:pt x="453" y="1047"/>
                    <a:pt x="652" y="212"/>
                  </a:cubicBezTo>
                  <a:cubicBezTo>
                    <a:pt x="674" y="120"/>
                    <a:pt x="617" y="28"/>
                    <a:pt x="524" y="6"/>
                  </a:cubicBezTo>
                  <a:cubicBezTo>
                    <a:pt x="510" y="2"/>
                    <a:pt x="497" y="1"/>
                    <a:pt x="4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6"/>
            <p:cNvSpPr/>
            <p:nvPr/>
          </p:nvSpPr>
          <p:spPr>
            <a:xfrm>
              <a:off x="871002" y="3940700"/>
              <a:ext cx="49961" cy="95261"/>
            </a:xfrm>
            <a:custGeom>
              <a:avLst/>
              <a:gdLst/>
              <a:ahLst/>
              <a:cxnLst/>
              <a:rect l="l" t="t" r="r" b="b"/>
              <a:pathLst>
                <a:path w="1447" h="2759" extrusionOk="0">
                  <a:moveTo>
                    <a:pt x="522" y="0"/>
                  </a:moveTo>
                  <a:cubicBezTo>
                    <a:pt x="461" y="0"/>
                    <a:pt x="402" y="33"/>
                    <a:pt x="371" y="91"/>
                  </a:cubicBezTo>
                  <a:cubicBezTo>
                    <a:pt x="215" y="386"/>
                    <a:pt x="1" y="787"/>
                    <a:pt x="47" y="1210"/>
                  </a:cubicBezTo>
                  <a:cubicBezTo>
                    <a:pt x="75" y="1468"/>
                    <a:pt x="236" y="1723"/>
                    <a:pt x="457" y="1862"/>
                  </a:cubicBezTo>
                  <a:cubicBezTo>
                    <a:pt x="562" y="1931"/>
                    <a:pt x="688" y="1969"/>
                    <a:pt x="814" y="1970"/>
                  </a:cubicBezTo>
                  <a:cubicBezTo>
                    <a:pt x="837" y="1968"/>
                    <a:pt x="859" y="1963"/>
                    <a:pt x="882" y="1959"/>
                  </a:cubicBezTo>
                  <a:lnTo>
                    <a:pt x="882" y="1959"/>
                  </a:lnTo>
                  <a:cubicBezTo>
                    <a:pt x="859" y="2100"/>
                    <a:pt x="834" y="2242"/>
                    <a:pt x="814" y="2383"/>
                  </a:cubicBezTo>
                  <a:cubicBezTo>
                    <a:pt x="800" y="2488"/>
                    <a:pt x="830" y="2638"/>
                    <a:pt x="931" y="2714"/>
                  </a:cubicBezTo>
                  <a:cubicBezTo>
                    <a:pt x="969" y="2743"/>
                    <a:pt x="1017" y="2759"/>
                    <a:pt x="1066" y="2759"/>
                  </a:cubicBezTo>
                  <a:cubicBezTo>
                    <a:pt x="1099" y="2759"/>
                    <a:pt x="1131" y="2752"/>
                    <a:pt x="1161" y="2738"/>
                  </a:cubicBezTo>
                  <a:cubicBezTo>
                    <a:pt x="1300" y="2677"/>
                    <a:pt x="1297" y="2479"/>
                    <a:pt x="1156" y="2421"/>
                  </a:cubicBezTo>
                  <a:cubicBezTo>
                    <a:pt x="1227" y="1914"/>
                    <a:pt x="1317" y="1403"/>
                    <a:pt x="1427" y="901"/>
                  </a:cubicBezTo>
                  <a:cubicBezTo>
                    <a:pt x="1446" y="808"/>
                    <a:pt x="1387" y="716"/>
                    <a:pt x="1294" y="695"/>
                  </a:cubicBezTo>
                  <a:cubicBezTo>
                    <a:pt x="1282" y="693"/>
                    <a:pt x="1270" y="691"/>
                    <a:pt x="1258" y="691"/>
                  </a:cubicBezTo>
                  <a:cubicBezTo>
                    <a:pt x="1179" y="691"/>
                    <a:pt x="1107" y="747"/>
                    <a:pt x="1090" y="827"/>
                  </a:cubicBezTo>
                  <a:cubicBezTo>
                    <a:pt x="1034" y="1085"/>
                    <a:pt x="983" y="1345"/>
                    <a:pt x="937" y="1606"/>
                  </a:cubicBezTo>
                  <a:cubicBezTo>
                    <a:pt x="924" y="1606"/>
                    <a:pt x="911" y="1607"/>
                    <a:pt x="899" y="1611"/>
                  </a:cubicBezTo>
                  <a:cubicBezTo>
                    <a:pt x="870" y="1621"/>
                    <a:pt x="842" y="1625"/>
                    <a:pt x="815" y="1625"/>
                  </a:cubicBezTo>
                  <a:cubicBezTo>
                    <a:pt x="746" y="1625"/>
                    <a:pt x="685" y="1598"/>
                    <a:pt x="640" y="1569"/>
                  </a:cubicBezTo>
                  <a:cubicBezTo>
                    <a:pt x="503" y="1479"/>
                    <a:pt x="412" y="1334"/>
                    <a:pt x="389" y="1172"/>
                  </a:cubicBezTo>
                  <a:cubicBezTo>
                    <a:pt x="357" y="878"/>
                    <a:pt x="499" y="583"/>
                    <a:pt x="675" y="253"/>
                  </a:cubicBezTo>
                  <a:cubicBezTo>
                    <a:pt x="720" y="170"/>
                    <a:pt x="688" y="65"/>
                    <a:pt x="603" y="21"/>
                  </a:cubicBezTo>
                  <a:cubicBezTo>
                    <a:pt x="577" y="7"/>
                    <a:pt x="550" y="0"/>
                    <a:pt x="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6"/>
            <p:cNvSpPr/>
            <p:nvPr/>
          </p:nvSpPr>
          <p:spPr>
            <a:xfrm>
              <a:off x="925972" y="3922296"/>
              <a:ext cx="45473" cy="121502"/>
            </a:xfrm>
            <a:custGeom>
              <a:avLst/>
              <a:gdLst/>
              <a:ahLst/>
              <a:cxnLst/>
              <a:rect l="l" t="t" r="r" b="b"/>
              <a:pathLst>
                <a:path w="1317" h="3519" extrusionOk="0">
                  <a:moveTo>
                    <a:pt x="1122" y="0"/>
                  </a:moveTo>
                  <a:cubicBezTo>
                    <a:pt x="1098" y="0"/>
                    <a:pt x="1074" y="5"/>
                    <a:pt x="1051" y="16"/>
                  </a:cubicBezTo>
                  <a:cubicBezTo>
                    <a:pt x="506" y="287"/>
                    <a:pt x="123" y="800"/>
                    <a:pt x="19" y="1398"/>
                  </a:cubicBezTo>
                  <a:cubicBezTo>
                    <a:pt x="0" y="1506"/>
                    <a:pt x="86" y="1599"/>
                    <a:pt x="189" y="1599"/>
                  </a:cubicBezTo>
                  <a:cubicBezTo>
                    <a:pt x="202" y="1599"/>
                    <a:pt x="215" y="1597"/>
                    <a:pt x="229" y="1594"/>
                  </a:cubicBezTo>
                  <a:cubicBezTo>
                    <a:pt x="437" y="1542"/>
                    <a:pt x="634" y="1453"/>
                    <a:pt x="810" y="1331"/>
                  </a:cubicBezTo>
                  <a:lnTo>
                    <a:pt x="810" y="1331"/>
                  </a:lnTo>
                  <a:cubicBezTo>
                    <a:pt x="648" y="1991"/>
                    <a:pt x="472" y="2651"/>
                    <a:pt x="285" y="3299"/>
                  </a:cubicBezTo>
                  <a:cubicBezTo>
                    <a:pt x="258" y="3390"/>
                    <a:pt x="312" y="3484"/>
                    <a:pt x="403" y="3511"/>
                  </a:cubicBezTo>
                  <a:cubicBezTo>
                    <a:pt x="419" y="3515"/>
                    <a:pt x="434" y="3518"/>
                    <a:pt x="451" y="3518"/>
                  </a:cubicBezTo>
                  <a:cubicBezTo>
                    <a:pt x="527" y="3518"/>
                    <a:pt x="595" y="3468"/>
                    <a:pt x="616" y="3394"/>
                  </a:cubicBezTo>
                  <a:cubicBezTo>
                    <a:pt x="859" y="2548"/>
                    <a:pt x="1086" y="1684"/>
                    <a:pt x="1286" y="826"/>
                  </a:cubicBezTo>
                  <a:cubicBezTo>
                    <a:pt x="1315" y="702"/>
                    <a:pt x="1217" y="613"/>
                    <a:pt x="1116" y="613"/>
                  </a:cubicBezTo>
                  <a:cubicBezTo>
                    <a:pt x="1065" y="613"/>
                    <a:pt x="1013" y="636"/>
                    <a:pt x="976" y="689"/>
                  </a:cubicBezTo>
                  <a:cubicBezTo>
                    <a:pt x="840" y="885"/>
                    <a:pt x="657" y="1044"/>
                    <a:pt x="443" y="1151"/>
                  </a:cubicBezTo>
                  <a:cubicBezTo>
                    <a:pt x="585" y="792"/>
                    <a:pt x="855" y="498"/>
                    <a:pt x="1201" y="325"/>
                  </a:cubicBezTo>
                  <a:cubicBezTo>
                    <a:pt x="1283" y="282"/>
                    <a:pt x="1317" y="181"/>
                    <a:pt x="1276" y="96"/>
                  </a:cubicBezTo>
                  <a:cubicBezTo>
                    <a:pt x="1246" y="36"/>
                    <a:pt x="1186" y="0"/>
                    <a:pt x="1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6"/>
            <p:cNvSpPr/>
            <p:nvPr/>
          </p:nvSpPr>
          <p:spPr>
            <a:xfrm>
              <a:off x="842620" y="4044181"/>
              <a:ext cx="128235" cy="42124"/>
            </a:xfrm>
            <a:custGeom>
              <a:avLst/>
              <a:gdLst/>
              <a:ahLst/>
              <a:cxnLst/>
              <a:rect l="l" t="t" r="r" b="b"/>
              <a:pathLst>
                <a:path w="3714" h="1220" extrusionOk="0">
                  <a:moveTo>
                    <a:pt x="3528" y="1"/>
                  </a:moveTo>
                  <a:cubicBezTo>
                    <a:pt x="3518" y="1"/>
                    <a:pt x="3507" y="2"/>
                    <a:pt x="3497" y="4"/>
                  </a:cubicBezTo>
                  <a:lnTo>
                    <a:pt x="3496" y="2"/>
                  </a:lnTo>
                  <a:cubicBezTo>
                    <a:pt x="2363" y="236"/>
                    <a:pt x="1242" y="530"/>
                    <a:pt x="140" y="885"/>
                  </a:cubicBezTo>
                  <a:cubicBezTo>
                    <a:pt x="50" y="913"/>
                    <a:pt x="1" y="1010"/>
                    <a:pt x="30" y="1100"/>
                  </a:cubicBezTo>
                  <a:cubicBezTo>
                    <a:pt x="53" y="1174"/>
                    <a:pt x="120" y="1220"/>
                    <a:pt x="192" y="1220"/>
                  </a:cubicBezTo>
                  <a:cubicBezTo>
                    <a:pt x="210" y="1220"/>
                    <a:pt x="228" y="1217"/>
                    <a:pt x="246" y="1211"/>
                  </a:cubicBezTo>
                  <a:cubicBezTo>
                    <a:pt x="1337" y="861"/>
                    <a:pt x="2444" y="571"/>
                    <a:pt x="3566" y="340"/>
                  </a:cubicBezTo>
                  <a:cubicBezTo>
                    <a:pt x="3656" y="319"/>
                    <a:pt x="3714" y="229"/>
                    <a:pt x="3694" y="139"/>
                  </a:cubicBezTo>
                  <a:cubicBezTo>
                    <a:pt x="3678" y="58"/>
                    <a:pt x="3607" y="1"/>
                    <a:pt x="3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6"/>
            <p:cNvSpPr/>
            <p:nvPr/>
          </p:nvSpPr>
          <p:spPr>
            <a:xfrm>
              <a:off x="702503" y="4085304"/>
              <a:ext cx="254606" cy="132137"/>
            </a:xfrm>
            <a:custGeom>
              <a:avLst/>
              <a:gdLst/>
              <a:ahLst/>
              <a:cxnLst/>
              <a:rect l="l" t="t" r="r" b="b"/>
              <a:pathLst>
                <a:path w="7374" h="3827" extrusionOk="0">
                  <a:moveTo>
                    <a:pt x="7147" y="0"/>
                  </a:moveTo>
                  <a:cubicBezTo>
                    <a:pt x="7130" y="0"/>
                    <a:pt x="7113" y="3"/>
                    <a:pt x="7096" y="8"/>
                  </a:cubicBezTo>
                  <a:cubicBezTo>
                    <a:pt x="5178" y="606"/>
                    <a:pt x="3228" y="1101"/>
                    <a:pt x="1258" y="1493"/>
                  </a:cubicBezTo>
                  <a:cubicBezTo>
                    <a:pt x="1178" y="1508"/>
                    <a:pt x="1120" y="1579"/>
                    <a:pt x="1120" y="1660"/>
                  </a:cubicBezTo>
                  <a:cubicBezTo>
                    <a:pt x="1117" y="2205"/>
                    <a:pt x="1048" y="2747"/>
                    <a:pt x="912" y="3275"/>
                  </a:cubicBezTo>
                  <a:cubicBezTo>
                    <a:pt x="667" y="2920"/>
                    <a:pt x="479" y="2527"/>
                    <a:pt x="357" y="2113"/>
                  </a:cubicBezTo>
                  <a:cubicBezTo>
                    <a:pt x="335" y="2039"/>
                    <a:pt x="266" y="1991"/>
                    <a:pt x="193" y="1991"/>
                  </a:cubicBezTo>
                  <a:cubicBezTo>
                    <a:pt x="177" y="1991"/>
                    <a:pt x="160" y="1993"/>
                    <a:pt x="144" y="1998"/>
                  </a:cubicBezTo>
                  <a:cubicBezTo>
                    <a:pt x="54" y="2025"/>
                    <a:pt x="1" y="2119"/>
                    <a:pt x="28" y="2211"/>
                  </a:cubicBezTo>
                  <a:cubicBezTo>
                    <a:pt x="194" y="2778"/>
                    <a:pt x="474" y="3307"/>
                    <a:pt x="851" y="3763"/>
                  </a:cubicBezTo>
                  <a:cubicBezTo>
                    <a:pt x="883" y="3803"/>
                    <a:pt x="931" y="3825"/>
                    <a:pt x="983" y="3826"/>
                  </a:cubicBezTo>
                  <a:cubicBezTo>
                    <a:pt x="995" y="3826"/>
                    <a:pt x="1006" y="3825"/>
                    <a:pt x="1016" y="3822"/>
                  </a:cubicBezTo>
                  <a:cubicBezTo>
                    <a:pt x="1078" y="3811"/>
                    <a:pt x="1128" y="3766"/>
                    <a:pt x="1147" y="3705"/>
                  </a:cubicBezTo>
                  <a:cubicBezTo>
                    <a:pt x="1339" y="3089"/>
                    <a:pt x="1445" y="2448"/>
                    <a:pt x="1462" y="1802"/>
                  </a:cubicBezTo>
                  <a:cubicBezTo>
                    <a:pt x="3325" y="1428"/>
                    <a:pt x="5171" y="961"/>
                    <a:pt x="6989" y="402"/>
                  </a:cubicBezTo>
                  <a:lnTo>
                    <a:pt x="6989" y="402"/>
                  </a:lnTo>
                  <a:cubicBezTo>
                    <a:pt x="7010" y="963"/>
                    <a:pt x="6934" y="1525"/>
                    <a:pt x="6767" y="2063"/>
                  </a:cubicBezTo>
                  <a:cubicBezTo>
                    <a:pt x="6742" y="2153"/>
                    <a:pt x="6792" y="2246"/>
                    <a:pt x="6881" y="2274"/>
                  </a:cubicBezTo>
                  <a:cubicBezTo>
                    <a:pt x="6898" y="2279"/>
                    <a:pt x="6916" y="2282"/>
                    <a:pt x="6933" y="2282"/>
                  </a:cubicBezTo>
                  <a:cubicBezTo>
                    <a:pt x="7005" y="2282"/>
                    <a:pt x="7071" y="2236"/>
                    <a:pt x="7095" y="2166"/>
                  </a:cubicBezTo>
                  <a:cubicBezTo>
                    <a:pt x="7298" y="1517"/>
                    <a:pt x="7374" y="835"/>
                    <a:pt x="7320" y="158"/>
                  </a:cubicBezTo>
                  <a:cubicBezTo>
                    <a:pt x="7316" y="106"/>
                    <a:pt x="7288" y="58"/>
                    <a:pt x="7244" y="29"/>
                  </a:cubicBezTo>
                  <a:cubicBezTo>
                    <a:pt x="7215" y="10"/>
                    <a:pt x="7182" y="0"/>
                    <a:pt x="7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6"/>
            <p:cNvSpPr/>
            <p:nvPr/>
          </p:nvSpPr>
          <p:spPr>
            <a:xfrm>
              <a:off x="776567" y="4156224"/>
              <a:ext cx="17022" cy="67812"/>
            </a:xfrm>
            <a:custGeom>
              <a:avLst/>
              <a:gdLst/>
              <a:ahLst/>
              <a:cxnLst/>
              <a:rect l="l" t="t" r="r" b="b"/>
              <a:pathLst>
                <a:path w="493" h="1964" extrusionOk="0">
                  <a:moveTo>
                    <a:pt x="175" y="0"/>
                  </a:moveTo>
                  <a:cubicBezTo>
                    <a:pt x="174" y="0"/>
                    <a:pt x="174" y="0"/>
                    <a:pt x="173" y="0"/>
                  </a:cubicBezTo>
                  <a:cubicBezTo>
                    <a:pt x="77" y="0"/>
                    <a:pt x="1" y="78"/>
                    <a:pt x="1" y="172"/>
                  </a:cubicBezTo>
                  <a:cubicBezTo>
                    <a:pt x="2" y="724"/>
                    <a:pt x="49" y="1276"/>
                    <a:pt x="137" y="1820"/>
                  </a:cubicBezTo>
                  <a:cubicBezTo>
                    <a:pt x="152" y="1903"/>
                    <a:pt x="223" y="1964"/>
                    <a:pt x="308" y="1964"/>
                  </a:cubicBezTo>
                  <a:cubicBezTo>
                    <a:pt x="316" y="1964"/>
                    <a:pt x="326" y="1962"/>
                    <a:pt x="336" y="1961"/>
                  </a:cubicBezTo>
                  <a:cubicBezTo>
                    <a:pt x="429" y="1946"/>
                    <a:pt x="492" y="1857"/>
                    <a:pt x="478" y="1764"/>
                  </a:cubicBezTo>
                  <a:cubicBezTo>
                    <a:pt x="391" y="1238"/>
                    <a:pt x="347" y="704"/>
                    <a:pt x="346" y="171"/>
                  </a:cubicBezTo>
                  <a:cubicBezTo>
                    <a:pt x="344" y="77"/>
                    <a:pt x="268"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6"/>
            <p:cNvSpPr/>
            <p:nvPr/>
          </p:nvSpPr>
          <p:spPr>
            <a:xfrm>
              <a:off x="810612" y="4150596"/>
              <a:ext cx="49443" cy="69780"/>
            </a:xfrm>
            <a:custGeom>
              <a:avLst/>
              <a:gdLst/>
              <a:ahLst/>
              <a:cxnLst/>
              <a:rect l="l" t="t" r="r" b="b"/>
              <a:pathLst>
                <a:path w="1432" h="2021" extrusionOk="0">
                  <a:moveTo>
                    <a:pt x="368" y="0"/>
                  </a:moveTo>
                  <a:cubicBezTo>
                    <a:pt x="295" y="0"/>
                    <a:pt x="227" y="47"/>
                    <a:pt x="204" y="120"/>
                  </a:cubicBezTo>
                  <a:cubicBezTo>
                    <a:pt x="106" y="422"/>
                    <a:pt x="42" y="735"/>
                    <a:pt x="14" y="1051"/>
                  </a:cubicBezTo>
                  <a:cubicBezTo>
                    <a:pt x="6" y="1146"/>
                    <a:pt x="0" y="1254"/>
                    <a:pt x="38" y="1363"/>
                  </a:cubicBezTo>
                  <a:cubicBezTo>
                    <a:pt x="87" y="1491"/>
                    <a:pt x="187" y="1592"/>
                    <a:pt x="317" y="1640"/>
                  </a:cubicBezTo>
                  <a:cubicBezTo>
                    <a:pt x="387" y="1668"/>
                    <a:pt x="463" y="1682"/>
                    <a:pt x="539" y="1682"/>
                  </a:cubicBezTo>
                  <a:cubicBezTo>
                    <a:pt x="628" y="1682"/>
                    <a:pt x="717" y="1662"/>
                    <a:pt x="797" y="1623"/>
                  </a:cubicBezTo>
                  <a:cubicBezTo>
                    <a:pt x="845" y="1599"/>
                    <a:pt x="891" y="1568"/>
                    <a:pt x="932" y="1533"/>
                  </a:cubicBezTo>
                  <a:cubicBezTo>
                    <a:pt x="936" y="1647"/>
                    <a:pt x="948" y="1762"/>
                    <a:pt x="964" y="1875"/>
                  </a:cubicBezTo>
                  <a:cubicBezTo>
                    <a:pt x="978" y="1960"/>
                    <a:pt x="1050" y="2021"/>
                    <a:pt x="1134" y="2021"/>
                  </a:cubicBezTo>
                  <a:cubicBezTo>
                    <a:pt x="1143" y="2021"/>
                    <a:pt x="1152" y="2020"/>
                    <a:pt x="1161" y="2018"/>
                  </a:cubicBezTo>
                  <a:cubicBezTo>
                    <a:pt x="1256" y="2004"/>
                    <a:pt x="1319" y="1916"/>
                    <a:pt x="1305" y="1823"/>
                  </a:cubicBezTo>
                  <a:cubicBezTo>
                    <a:pt x="1239" y="1398"/>
                    <a:pt x="1273" y="963"/>
                    <a:pt x="1404" y="552"/>
                  </a:cubicBezTo>
                  <a:cubicBezTo>
                    <a:pt x="1432" y="462"/>
                    <a:pt x="1382" y="365"/>
                    <a:pt x="1292" y="336"/>
                  </a:cubicBezTo>
                  <a:cubicBezTo>
                    <a:pt x="1275" y="331"/>
                    <a:pt x="1257" y="328"/>
                    <a:pt x="1239" y="328"/>
                  </a:cubicBezTo>
                  <a:cubicBezTo>
                    <a:pt x="1166" y="328"/>
                    <a:pt x="1099" y="375"/>
                    <a:pt x="1076" y="448"/>
                  </a:cubicBezTo>
                  <a:cubicBezTo>
                    <a:pt x="1036" y="574"/>
                    <a:pt x="1004" y="702"/>
                    <a:pt x="981" y="833"/>
                  </a:cubicBezTo>
                  <a:cubicBezTo>
                    <a:pt x="942" y="856"/>
                    <a:pt x="912" y="892"/>
                    <a:pt x="901" y="937"/>
                  </a:cubicBezTo>
                  <a:cubicBezTo>
                    <a:pt x="871" y="1046"/>
                    <a:pt x="798" y="1239"/>
                    <a:pt x="643" y="1315"/>
                  </a:cubicBezTo>
                  <a:cubicBezTo>
                    <a:pt x="611" y="1330"/>
                    <a:pt x="575" y="1338"/>
                    <a:pt x="539" y="1338"/>
                  </a:cubicBezTo>
                  <a:cubicBezTo>
                    <a:pt x="507" y="1338"/>
                    <a:pt x="475" y="1332"/>
                    <a:pt x="445" y="1320"/>
                  </a:cubicBezTo>
                  <a:cubicBezTo>
                    <a:pt x="407" y="1308"/>
                    <a:pt x="377" y="1280"/>
                    <a:pt x="362" y="1244"/>
                  </a:cubicBezTo>
                  <a:cubicBezTo>
                    <a:pt x="348" y="1204"/>
                    <a:pt x="351" y="1142"/>
                    <a:pt x="356" y="1082"/>
                  </a:cubicBezTo>
                  <a:cubicBezTo>
                    <a:pt x="383" y="791"/>
                    <a:pt x="442" y="504"/>
                    <a:pt x="532" y="225"/>
                  </a:cubicBezTo>
                  <a:cubicBezTo>
                    <a:pt x="560" y="135"/>
                    <a:pt x="511" y="38"/>
                    <a:pt x="421" y="8"/>
                  </a:cubicBezTo>
                  <a:cubicBezTo>
                    <a:pt x="403" y="3"/>
                    <a:pt x="385"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6"/>
            <p:cNvSpPr/>
            <p:nvPr/>
          </p:nvSpPr>
          <p:spPr>
            <a:xfrm>
              <a:off x="865650" y="4130915"/>
              <a:ext cx="46232" cy="81796"/>
            </a:xfrm>
            <a:custGeom>
              <a:avLst/>
              <a:gdLst/>
              <a:ahLst/>
              <a:cxnLst/>
              <a:rect l="l" t="t" r="r" b="b"/>
              <a:pathLst>
                <a:path w="1339" h="2369" extrusionOk="0">
                  <a:moveTo>
                    <a:pt x="851" y="284"/>
                  </a:moveTo>
                  <a:cubicBezTo>
                    <a:pt x="822" y="332"/>
                    <a:pt x="792" y="381"/>
                    <a:pt x="762" y="431"/>
                  </a:cubicBezTo>
                  <a:lnTo>
                    <a:pt x="762" y="429"/>
                  </a:lnTo>
                  <a:cubicBezTo>
                    <a:pt x="723" y="495"/>
                    <a:pt x="685" y="560"/>
                    <a:pt x="641" y="622"/>
                  </a:cubicBezTo>
                  <a:cubicBezTo>
                    <a:pt x="574" y="715"/>
                    <a:pt x="477" y="808"/>
                    <a:pt x="374" y="842"/>
                  </a:cubicBezTo>
                  <a:cubicBezTo>
                    <a:pt x="358" y="718"/>
                    <a:pt x="371" y="611"/>
                    <a:pt x="411" y="525"/>
                  </a:cubicBezTo>
                  <a:cubicBezTo>
                    <a:pt x="458" y="421"/>
                    <a:pt x="564" y="345"/>
                    <a:pt x="657" y="345"/>
                  </a:cubicBezTo>
                  <a:cubicBezTo>
                    <a:pt x="667" y="345"/>
                    <a:pt x="675" y="346"/>
                    <a:pt x="685" y="348"/>
                  </a:cubicBezTo>
                  <a:cubicBezTo>
                    <a:pt x="695" y="349"/>
                    <a:pt x="706" y="350"/>
                    <a:pt x="716" y="350"/>
                  </a:cubicBezTo>
                  <a:cubicBezTo>
                    <a:pt x="768" y="350"/>
                    <a:pt x="818" y="327"/>
                    <a:pt x="851" y="284"/>
                  </a:cubicBezTo>
                  <a:close/>
                  <a:moveTo>
                    <a:pt x="658" y="1"/>
                  </a:moveTo>
                  <a:cubicBezTo>
                    <a:pt x="430" y="1"/>
                    <a:pt x="204" y="150"/>
                    <a:pt x="98" y="381"/>
                  </a:cubicBezTo>
                  <a:cubicBezTo>
                    <a:pt x="11" y="570"/>
                    <a:pt x="1" y="799"/>
                    <a:pt x="66" y="1063"/>
                  </a:cubicBezTo>
                  <a:cubicBezTo>
                    <a:pt x="83" y="1129"/>
                    <a:pt x="136" y="1178"/>
                    <a:pt x="204" y="1191"/>
                  </a:cubicBezTo>
                  <a:cubicBezTo>
                    <a:pt x="233" y="1195"/>
                    <a:pt x="262" y="1198"/>
                    <a:pt x="291" y="1198"/>
                  </a:cubicBezTo>
                  <a:cubicBezTo>
                    <a:pt x="495" y="1198"/>
                    <a:pt x="705" y="1087"/>
                    <a:pt x="872" y="885"/>
                  </a:cubicBezTo>
                  <a:lnTo>
                    <a:pt x="872" y="885"/>
                  </a:lnTo>
                  <a:cubicBezTo>
                    <a:pt x="829" y="1326"/>
                    <a:pt x="826" y="1771"/>
                    <a:pt x="865" y="2213"/>
                  </a:cubicBezTo>
                  <a:cubicBezTo>
                    <a:pt x="872" y="2301"/>
                    <a:pt x="947" y="2369"/>
                    <a:pt x="1036" y="2369"/>
                  </a:cubicBezTo>
                  <a:lnTo>
                    <a:pt x="1051" y="2369"/>
                  </a:lnTo>
                  <a:cubicBezTo>
                    <a:pt x="1147" y="2362"/>
                    <a:pt x="1216" y="2277"/>
                    <a:pt x="1207" y="2183"/>
                  </a:cubicBezTo>
                  <a:cubicBezTo>
                    <a:pt x="1150" y="1524"/>
                    <a:pt x="1189" y="861"/>
                    <a:pt x="1323" y="215"/>
                  </a:cubicBezTo>
                  <a:cubicBezTo>
                    <a:pt x="1338" y="141"/>
                    <a:pt x="1303" y="65"/>
                    <a:pt x="1237" y="30"/>
                  </a:cubicBezTo>
                  <a:cubicBezTo>
                    <a:pt x="1211" y="15"/>
                    <a:pt x="1182" y="8"/>
                    <a:pt x="1154" y="8"/>
                  </a:cubicBezTo>
                  <a:cubicBezTo>
                    <a:pt x="1111" y="8"/>
                    <a:pt x="1067" y="25"/>
                    <a:pt x="1034" y="56"/>
                  </a:cubicBezTo>
                  <a:cubicBezTo>
                    <a:pt x="972" y="118"/>
                    <a:pt x="916" y="187"/>
                    <a:pt x="868" y="262"/>
                  </a:cubicBezTo>
                  <a:cubicBezTo>
                    <a:pt x="876" y="245"/>
                    <a:pt x="882" y="227"/>
                    <a:pt x="886" y="208"/>
                  </a:cubicBezTo>
                  <a:cubicBezTo>
                    <a:pt x="903" y="115"/>
                    <a:pt x="841" y="25"/>
                    <a:pt x="747" y="8"/>
                  </a:cubicBezTo>
                  <a:cubicBezTo>
                    <a:pt x="718" y="3"/>
                    <a:pt x="688" y="1"/>
                    <a:pt x="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6"/>
            <p:cNvSpPr/>
            <p:nvPr/>
          </p:nvSpPr>
          <p:spPr>
            <a:xfrm>
              <a:off x="199629" y="4011275"/>
              <a:ext cx="475064" cy="132378"/>
            </a:xfrm>
            <a:custGeom>
              <a:avLst/>
              <a:gdLst/>
              <a:ahLst/>
              <a:cxnLst/>
              <a:rect l="l" t="t" r="r" b="b"/>
              <a:pathLst>
                <a:path w="13759" h="3834" extrusionOk="0">
                  <a:moveTo>
                    <a:pt x="646" y="1"/>
                  </a:moveTo>
                  <a:cubicBezTo>
                    <a:pt x="594" y="1"/>
                    <a:pt x="544" y="24"/>
                    <a:pt x="510" y="67"/>
                  </a:cubicBezTo>
                  <a:cubicBezTo>
                    <a:pt x="294" y="346"/>
                    <a:pt x="136" y="665"/>
                    <a:pt x="43" y="1006"/>
                  </a:cubicBezTo>
                  <a:cubicBezTo>
                    <a:pt x="1" y="1169"/>
                    <a:pt x="70" y="1273"/>
                    <a:pt x="151" y="1316"/>
                  </a:cubicBezTo>
                  <a:cubicBezTo>
                    <a:pt x="174" y="1328"/>
                    <a:pt x="203" y="1334"/>
                    <a:pt x="233" y="1334"/>
                  </a:cubicBezTo>
                  <a:cubicBezTo>
                    <a:pt x="290" y="1334"/>
                    <a:pt x="352" y="1312"/>
                    <a:pt x="387" y="1275"/>
                  </a:cubicBezTo>
                  <a:cubicBezTo>
                    <a:pt x="443" y="1214"/>
                    <a:pt x="471" y="1107"/>
                    <a:pt x="418" y="1021"/>
                  </a:cubicBezTo>
                  <a:cubicBezTo>
                    <a:pt x="413" y="1016"/>
                    <a:pt x="409" y="1009"/>
                    <a:pt x="403" y="1003"/>
                  </a:cubicBezTo>
                  <a:cubicBezTo>
                    <a:pt x="468" y="796"/>
                    <a:pt x="562" y="601"/>
                    <a:pt x="682" y="419"/>
                  </a:cubicBezTo>
                  <a:cubicBezTo>
                    <a:pt x="788" y="523"/>
                    <a:pt x="876" y="660"/>
                    <a:pt x="966" y="802"/>
                  </a:cubicBezTo>
                  <a:cubicBezTo>
                    <a:pt x="983" y="829"/>
                    <a:pt x="1000" y="854"/>
                    <a:pt x="1017" y="879"/>
                  </a:cubicBezTo>
                  <a:cubicBezTo>
                    <a:pt x="952" y="931"/>
                    <a:pt x="933" y="1021"/>
                    <a:pt x="974" y="1095"/>
                  </a:cubicBezTo>
                  <a:cubicBezTo>
                    <a:pt x="1500" y="2032"/>
                    <a:pt x="2420" y="2801"/>
                    <a:pt x="3569" y="3262"/>
                  </a:cubicBezTo>
                  <a:cubicBezTo>
                    <a:pt x="4498" y="3635"/>
                    <a:pt x="5586" y="3823"/>
                    <a:pt x="6894" y="3834"/>
                  </a:cubicBezTo>
                  <a:lnTo>
                    <a:pt x="7016" y="3834"/>
                  </a:lnTo>
                  <a:cubicBezTo>
                    <a:pt x="9309" y="3831"/>
                    <a:pt x="11572" y="3313"/>
                    <a:pt x="13637" y="2318"/>
                  </a:cubicBezTo>
                  <a:cubicBezTo>
                    <a:pt x="13723" y="2276"/>
                    <a:pt x="13758" y="2173"/>
                    <a:pt x="13717" y="2087"/>
                  </a:cubicBezTo>
                  <a:cubicBezTo>
                    <a:pt x="13688" y="2027"/>
                    <a:pt x="13627" y="1991"/>
                    <a:pt x="13563" y="1991"/>
                  </a:cubicBezTo>
                  <a:cubicBezTo>
                    <a:pt x="13538" y="1991"/>
                    <a:pt x="13512" y="1996"/>
                    <a:pt x="13488" y="2008"/>
                  </a:cubicBezTo>
                  <a:cubicBezTo>
                    <a:pt x="11492" y="2972"/>
                    <a:pt x="9273" y="3490"/>
                    <a:pt x="7055" y="3490"/>
                  </a:cubicBezTo>
                  <a:cubicBezTo>
                    <a:pt x="7002" y="3490"/>
                    <a:pt x="6949" y="3490"/>
                    <a:pt x="6896" y="3489"/>
                  </a:cubicBezTo>
                  <a:cubicBezTo>
                    <a:pt x="5632" y="3478"/>
                    <a:pt x="4585" y="3299"/>
                    <a:pt x="3696" y="2943"/>
                  </a:cubicBezTo>
                  <a:cubicBezTo>
                    <a:pt x="2847" y="2602"/>
                    <a:pt x="2136" y="2081"/>
                    <a:pt x="1632" y="1451"/>
                  </a:cubicBezTo>
                  <a:lnTo>
                    <a:pt x="1632" y="1451"/>
                  </a:lnTo>
                  <a:cubicBezTo>
                    <a:pt x="1651" y="1457"/>
                    <a:pt x="1669" y="1460"/>
                    <a:pt x="1687" y="1460"/>
                  </a:cubicBezTo>
                  <a:cubicBezTo>
                    <a:pt x="1759" y="1460"/>
                    <a:pt x="1825" y="1414"/>
                    <a:pt x="1849" y="1344"/>
                  </a:cubicBezTo>
                  <a:cubicBezTo>
                    <a:pt x="1880" y="1254"/>
                    <a:pt x="1831" y="1157"/>
                    <a:pt x="1741" y="1126"/>
                  </a:cubicBezTo>
                  <a:cubicBezTo>
                    <a:pt x="1532" y="1052"/>
                    <a:pt x="1399" y="840"/>
                    <a:pt x="1255" y="618"/>
                  </a:cubicBezTo>
                  <a:cubicBezTo>
                    <a:pt x="1116" y="398"/>
                    <a:pt x="971" y="170"/>
                    <a:pt x="736" y="26"/>
                  </a:cubicBezTo>
                  <a:cubicBezTo>
                    <a:pt x="708" y="9"/>
                    <a:pt x="677" y="1"/>
                    <a:pt x="6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6"/>
            <p:cNvSpPr/>
            <p:nvPr/>
          </p:nvSpPr>
          <p:spPr>
            <a:xfrm>
              <a:off x="43250" y="3982997"/>
              <a:ext cx="83487" cy="136798"/>
            </a:xfrm>
            <a:custGeom>
              <a:avLst/>
              <a:gdLst/>
              <a:ahLst/>
              <a:cxnLst/>
              <a:rect l="l" t="t" r="r" b="b"/>
              <a:pathLst>
                <a:path w="2418" h="3962" extrusionOk="0">
                  <a:moveTo>
                    <a:pt x="839" y="2734"/>
                  </a:moveTo>
                  <a:cubicBezTo>
                    <a:pt x="879" y="2734"/>
                    <a:pt x="917" y="2748"/>
                    <a:pt x="950" y="2771"/>
                  </a:cubicBezTo>
                  <a:cubicBezTo>
                    <a:pt x="982" y="2794"/>
                    <a:pt x="1019" y="2806"/>
                    <a:pt x="1056" y="2806"/>
                  </a:cubicBezTo>
                  <a:cubicBezTo>
                    <a:pt x="1103" y="2806"/>
                    <a:pt x="1150" y="2787"/>
                    <a:pt x="1183" y="2750"/>
                  </a:cubicBezTo>
                  <a:lnTo>
                    <a:pt x="1183" y="2750"/>
                  </a:lnTo>
                  <a:cubicBezTo>
                    <a:pt x="1076" y="2965"/>
                    <a:pt x="956" y="3176"/>
                    <a:pt x="822" y="3378"/>
                  </a:cubicBezTo>
                  <a:cubicBezTo>
                    <a:pt x="717" y="3538"/>
                    <a:pt x="627" y="3617"/>
                    <a:pt x="548" y="3617"/>
                  </a:cubicBezTo>
                  <a:cubicBezTo>
                    <a:pt x="478" y="3617"/>
                    <a:pt x="402" y="3544"/>
                    <a:pt x="379" y="3454"/>
                  </a:cubicBezTo>
                  <a:cubicBezTo>
                    <a:pt x="354" y="3359"/>
                    <a:pt x="371" y="3240"/>
                    <a:pt x="428" y="3097"/>
                  </a:cubicBezTo>
                  <a:cubicBezTo>
                    <a:pt x="492" y="2945"/>
                    <a:pt x="570" y="2838"/>
                    <a:pt x="666" y="2781"/>
                  </a:cubicBezTo>
                  <a:cubicBezTo>
                    <a:pt x="714" y="2750"/>
                    <a:pt x="770" y="2734"/>
                    <a:pt x="828" y="2734"/>
                  </a:cubicBezTo>
                  <a:cubicBezTo>
                    <a:pt x="832" y="2734"/>
                    <a:pt x="835" y="2734"/>
                    <a:pt x="839" y="2734"/>
                  </a:cubicBezTo>
                  <a:close/>
                  <a:moveTo>
                    <a:pt x="1609" y="0"/>
                  </a:moveTo>
                  <a:cubicBezTo>
                    <a:pt x="1598" y="0"/>
                    <a:pt x="1587" y="1"/>
                    <a:pt x="1575" y="4"/>
                  </a:cubicBezTo>
                  <a:cubicBezTo>
                    <a:pt x="1363" y="47"/>
                    <a:pt x="1176" y="175"/>
                    <a:pt x="1057" y="357"/>
                  </a:cubicBezTo>
                  <a:cubicBezTo>
                    <a:pt x="1005" y="437"/>
                    <a:pt x="1028" y="543"/>
                    <a:pt x="1108" y="595"/>
                  </a:cubicBezTo>
                  <a:cubicBezTo>
                    <a:pt x="1137" y="614"/>
                    <a:pt x="1170" y="623"/>
                    <a:pt x="1202" y="623"/>
                  </a:cubicBezTo>
                  <a:cubicBezTo>
                    <a:pt x="1258" y="623"/>
                    <a:pt x="1313" y="595"/>
                    <a:pt x="1346" y="544"/>
                  </a:cubicBezTo>
                  <a:cubicBezTo>
                    <a:pt x="1391" y="475"/>
                    <a:pt x="1454" y="419"/>
                    <a:pt x="1529" y="381"/>
                  </a:cubicBezTo>
                  <a:cubicBezTo>
                    <a:pt x="1567" y="493"/>
                    <a:pt x="1561" y="636"/>
                    <a:pt x="1554" y="795"/>
                  </a:cubicBezTo>
                  <a:cubicBezTo>
                    <a:pt x="1544" y="1026"/>
                    <a:pt x="1532" y="1286"/>
                    <a:pt x="1677" y="1505"/>
                  </a:cubicBezTo>
                  <a:cubicBezTo>
                    <a:pt x="1727" y="1577"/>
                    <a:pt x="1785" y="1642"/>
                    <a:pt x="1851" y="1700"/>
                  </a:cubicBezTo>
                  <a:cubicBezTo>
                    <a:pt x="1889" y="1734"/>
                    <a:pt x="1925" y="1770"/>
                    <a:pt x="1957" y="1810"/>
                  </a:cubicBezTo>
                  <a:cubicBezTo>
                    <a:pt x="2036" y="1911"/>
                    <a:pt x="2054" y="2059"/>
                    <a:pt x="2006" y="2205"/>
                  </a:cubicBezTo>
                  <a:cubicBezTo>
                    <a:pt x="1957" y="2351"/>
                    <a:pt x="1854" y="2458"/>
                    <a:pt x="1730" y="2492"/>
                  </a:cubicBezTo>
                  <a:cubicBezTo>
                    <a:pt x="1716" y="2496"/>
                    <a:pt x="1704" y="2503"/>
                    <a:pt x="1691" y="2512"/>
                  </a:cubicBezTo>
                  <a:cubicBezTo>
                    <a:pt x="1694" y="2482"/>
                    <a:pt x="1694" y="2453"/>
                    <a:pt x="1698" y="2423"/>
                  </a:cubicBezTo>
                  <a:cubicBezTo>
                    <a:pt x="1709" y="2337"/>
                    <a:pt x="1656" y="2257"/>
                    <a:pt x="1571" y="2235"/>
                  </a:cubicBezTo>
                  <a:cubicBezTo>
                    <a:pt x="1556" y="2231"/>
                    <a:pt x="1542" y="2229"/>
                    <a:pt x="1527" y="2229"/>
                  </a:cubicBezTo>
                  <a:cubicBezTo>
                    <a:pt x="1459" y="2229"/>
                    <a:pt x="1395" y="2270"/>
                    <a:pt x="1369" y="2336"/>
                  </a:cubicBezTo>
                  <a:cubicBezTo>
                    <a:pt x="1323" y="2447"/>
                    <a:pt x="1276" y="2557"/>
                    <a:pt x="1224" y="2664"/>
                  </a:cubicBezTo>
                  <a:cubicBezTo>
                    <a:pt x="1235" y="2601"/>
                    <a:pt x="1209" y="2537"/>
                    <a:pt x="1159" y="2499"/>
                  </a:cubicBezTo>
                  <a:cubicBezTo>
                    <a:pt x="1066" y="2427"/>
                    <a:pt x="947" y="2391"/>
                    <a:pt x="825" y="2391"/>
                  </a:cubicBezTo>
                  <a:cubicBezTo>
                    <a:pt x="708" y="2391"/>
                    <a:pt x="588" y="2424"/>
                    <a:pt x="483" y="2489"/>
                  </a:cubicBezTo>
                  <a:cubicBezTo>
                    <a:pt x="326" y="2586"/>
                    <a:pt x="199" y="2748"/>
                    <a:pt x="109" y="2968"/>
                  </a:cubicBezTo>
                  <a:cubicBezTo>
                    <a:pt x="21" y="3180"/>
                    <a:pt x="0" y="3373"/>
                    <a:pt x="44" y="3544"/>
                  </a:cubicBezTo>
                  <a:cubicBezTo>
                    <a:pt x="109" y="3786"/>
                    <a:pt x="318" y="3962"/>
                    <a:pt x="547" y="3962"/>
                  </a:cubicBezTo>
                  <a:cubicBezTo>
                    <a:pt x="818" y="3962"/>
                    <a:pt x="997" y="3736"/>
                    <a:pt x="1110" y="3568"/>
                  </a:cubicBezTo>
                  <a:cubicBezTo>
                    <a:pt x="1195" y="3437"/>
                    <a:pt x="1277" y="3302"/>
                    <a:pt x="1353" y="3165"/>
                  </a:cubicBezTo>
                  <a:cubicBezTo>
                    <a:pt x="1381" y="3380"/>
                    <a:pt x="1432" y="3593"/>
                    <a:pt x="1506" y="3798"/>
                  </a:cubicBezTo>
                  <a:cubicBezTo>
                    <a:pt x="1531" y="3870"/>
                    <a:pt x="1598" y="3915"/>
                    <a:pt x="1670" y="3915"/>
                  </a:cubicBezTo>
                  <a:cubicBezTo>
                    <a:pt x="1689" y="3915"/>
                    <a:pt x="1708" y="3912"/>
                    <a:pt x="1727" y="3905"/>
                  </a:cubicBezTo>
                  <a:cubicBezTo>
                    <a:pt x="1819" y="3872"/>
                    <a:pt x="1864" y="3770"/>
                    <a:pt x="1830" y="3682"/>
                  </a:cubicBezTo>
                  <a:cubicBezTo>
                    <a:pt x="1729" y="3397"/>
                    <a:pt x="1677" y="3097"/>
                    <a:pt x="1675" y="2796"/>
                  </a:cubicBezTo>
                  <a:lnTo>
                    <a:pt x="1675" y="2796"/>
                  </a:lnTo>
                  <a:cubicBezTo>
                    <a:pt x="1705" y="2817"/>
                    <a:pt x="1740" y="2829"/>
                    <a:pt x="1777" y="2830"/>
                  </a:cubicBezTo>
                  <a:cubicBezTo>
                    <a:pt x="1792" y="2830"/>
                    <a:pt x="1808" y="2827"/>
                    <a:pt x="1823" y="2823"/>
                  </a:cubicBezTo>
                  <a:cubicBezTo>
                    <a:pt x="2058" y="2760"/>
                    <a:pt x="2248" y="2568"/>
                    <a:pt x="2333" y="2313"/>
                  </a:cubicBezTo>
                  <a:cubicBezTo>
                    <a:pt x="2417" y="2057"/>
                    <a:pt x="2379" y="1790"/>
                    <a:pt x="2229" y="1598"/>
                  </a:cubicBezTo>
                  <a:cubicBezTo>
                    <a:pt x="2185" y="1545"/>
                    <a:pt x="2138" y="1496"/>
                    <a:pt x="2088" y="1451"/>
                  </a:cubicBezTo>
                  <a:cubicBezTo>
                    <a:pt x="2041" y="1410"/>
                    <a:pt x="2001" y="1365"/>
                    <a:pt x="1964" y="1317"/>
                  </a:cubicBezTo>
                  <a:cubicBezTo>
                    <a:pt x="1881" y="1189"/>
                    <a:pt x="1889" y="1004"/>
                    <a:pt x="1898" y="810"/>
                  </a:cubicBezTo>
                  <a:cubicBezTo>
                    <a:pt x="1909" y="565"/>
                    <a:pt x="1922" y="288"/>
                    <a:pt x="1744" y="66"/>
                  </a:cubicBezTo>
                  <a:cubicBezTo>
                    <a:pt x="1711" y="24"/>
                    <a:pt x="1661" y="0"/>
                    <a:pt x="1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6"/>
            <p:cNvSpPr/>
            <p:nvPr/>
          </p:nvSpPr>
          <p:spPr>
            <a:xfrm>
              <a:off x="20150" y="4123250"/>
              <a:ext cx="160760" cy="71990"/>
            </a:xfrm>
            <a:custGeom>
              <a:avLst/>
              <a:gdLst/>
              <a:ahLst/>
              <a:cxnLst/>
              <a:rect l="l" t="t" r="r" b="b"/>
              <a:pathLst>
                <a:path w="4656" h="2085" extrusionOk="0">
                  <a:moveTo>
                    <a:pt x="4459" y="1"/>
                  </a:moveTo>
                  <a:cubicBezTo>
                    <a:pt x="4439" y="1"/>
                    <a:pt x="4418" y="5"/>
                    <a:pt x="4398" y="12"/>
                  </a:cubicBezTo>
                  <a:cubicBezTo>
                    <a:pt x="2981" y="567"/>
                    <a:pt x="1559" y="1152"/>
                    <a:pt x="173" y="1753"/>
                  </a:cubicBezTo>
                  <a:cubicBezTo>
                    <a:pt x="1" y="1828"/>
                    <a:pt x="54" y="2084"/>
                    <a:pt x="241" y="2084"/>
                  </a:cubicBezTo>
                  <a:cubicBezTo>
                    <a:pt x="264" y="2084"/>
                    <a:pt x="288" y="2079"/>
                    <a:pt x="309" y="2069"/>
                  </a:cubicBezTo>
                  <a:cubicBezTo>
                    <a:pt x="1693" y="1470"/>
                    <a:pt x="3110" y="886"/>
                    <a:pt x="4523" y="333"/>
                  </a:cubicBezTo>
                  <a:cubicBezTo>
                    <a:pt x="4612" y="299"/>
                    <a:pt x="4656" y="199"/>
                    <a:pt x="4620" y="111"/>
                  </a:cubicBezTo>
                  <a:cubicBezTo>
                    <a:pt x="4593" y="42"/>
                    <a:pt x="4528" y="1"/>
                    <a:pt x="44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6"/>
            <p:cNvSpPr/>
            <p:nvPr/>
          </p:nvSpPr>
          <p:spPr>
            <a:xfrm>
              <a:off x="66625" y="4198556"/>
              <a:ext cx="51895" cy="77307"/>
            </a:xfrm>
            <a:custGeom>
              <a:avLst/>
              <a:gdLst/>
              <a:ahLst/>
              <a:cxnLst/>
              <a:rect l="l" t="t" r="r" b="b"/>
              <a:pathLst>
                <a:path w="1503" h="2239" extrusionOk="0">
                  <a:moveTo>
                    <a:pt x="776" y="1561"/>
                  </a:moveTo>
                  <a:cubicBezTo>
                    <a:pt x="898" y="1612"/>
                    <a:pt x="1008" y="1687"/>
                    <a:pt x="1100" y="1782"/>
                  </a:cubicBezTo>
                  <a:cubicBezTo>
                    <a:pt x="1181" y="1868"/>
                    <a:pt x="1155" y="1862"/>
                    <a:pt x="1156" y="1864"/>
                  </a:cubicBezTo>
                  <a:cubicBezTo>
                    <a:pt x="1151" y="1874"/>
                    <a:pt x="1118" y="1894"/>
                    <a:pt x="1084" y="1894"/>
                  </a:cubicBezTo>
                  <a:cubicBezTo>
                    <a:pt x="1081" y="1894"/>
                    <a:pt x="1077" y="1894"/>
                    <a:pt x="1073" y="1893"/>
                  </a:cubicBezTo>
                  <a:cubicBezTo>
                    <a:pt x="991" y="1879"/>
                    <a:pt x="913" y="1796"/>
                    <a:pt x="862" y="1736"/>
                  </a:cubicBezTo>
                  <a:cubicBezTo>
                    <a:pt x="825" y="1692"/>
                    <a:pt x="790" y="1647"/>
                    <a:pt x="758" y="1601"/>
                  </a:cubicBezTo>
                  <a:cubicBezTo>
                    <a:pt x="762" y="1587"/>
                    <a:pt x="768" y="1574"/>
                    <a:pt x="776" y="1561"/>
                  </a:cubicBezTo>
                  <a:close/>
                  <a:moveTo>
                    <a:pt x="287" y="1"/>
                  </a:moveTo>
                  <a:cubicBezTo>
                    <a:pt x="205" y="1"/>
                    <a:pt x="132" y="59"/>
                    <a:pt x="116" y="142"/>
                  </a:cubicBezTo>
                  <a:cubicBezTo>
                    <a:pt x="0" y="789"/>
                    <a:pt x="178" y="1453"/>
                    <a:pt x="599" y="1958"/>
                  </a:cubicBezTo>
                  <a:cubicBezTo>
                    <a:pt x="684" y="2060"/>
                    <a:pt x="822" y="2200"/>
                    <a:pt x="1015" y="2233"/>
                  </a:cubicBezTo>
                  <a:cubicBezTo>
                    <a:pt x="1038" y="2237"/>
                    <a:pt x="1062" y="2238"/>
                    <a:pt x="1086" y="2238"/>
                  </a:cubicBezTo>
                  <a:cubicBezTo>
                    <a:pt x="1187" y="2238"/>
                    <a:pt x="1287" y="2203"/>
                    <a:pt x="1366" y="2138"/>
                  </a:cubicBezTo>
                  <a:cubicBezTo>
                    <a:pt x="1447" y="2074"/>
                    <a:pt x="1495" y="1977"/>
                    <a:pt x="1499" y="1874"/>
                  </a:cubicBezTo>
                  <a:cubicBezTo>
                    <a:pt x="1502" y="1706"/>
                    <a:pt x="1385" y="1585"/>
                    <a:pt x="1347" y="1544"/>
                  </a:cubicBezTo>
                  <a:cubicBezTo>
                    <a:pt x="1193" y="1381"/>
                    <a:pt x="997" y="1263"/>
                    <a:pt x="780" y="1200"/>
                  </a:cubicBezTo>
                  <a:cubicBezTo>
                    <a:pt x="764" y="1194"/>
                    <a:pt x="747" y="1191"/>
                    <a:pt x="730" y="1191"/>
                  </a:cubicBezTo>
                  <a:cubicBezTo>
                    <a:pt x="698" y="1191"/>
                    <a:pt x="667" y="1201"/>
                    <a:pt x="639" y="1219"/>
                  </a:cubicBezTo>
                  <a:cubicBezTo>
                    <a:pt x="617" y="1233"/>
                    <a:pt x="596" y="1250"/>
                    <a:pt x="575" y="1269"/>
                  </a:cubicBezTo>
                  <a:cubicBezTo>
                    <a:pt x="433" y="932"/>
                    <a:pt x="390" y="562"/>
                    <a:pt x="454" y="203"/>
                  </a:cubicBezTo>
                  <a:cubicBezTo>
                    <a:pt x="471" y="110"/>
                    <a:pt x="409" y="20"/>
                    <a:pt x="316" y="3"/>
                  </a:cubicBezTo>
                  <a:cubicBezTo>
                    <a:pt x="306" y="2"/>
                    <a:pt x="297"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6"/>
            <p:cNvSpPr/>
            <p:nvPr/>
          </p:nvSpPr>
          <p:spPr>
            <a:xfrm>
              <a:off x="115621" y="4198970"/>
              <a:ext cx="37877" cy="52862"/>
            </a:xfrm>
            <a:custGeom>
              <a:avLst/>
              <a:gdLst/>
              <a:ahLst/>
              <a:cxnLst/>
              <a:rect l="l" t="t" r="r" b="b"/>
              <a:pathLst>
                <a:path w="1097" h="1531" extrusionOk="0">
                  <a:moveTo>
                    <a:pt x="503" y="1"/>
                  </a:moveTo>
                  <a:cubicBezTo>
                    <a:pt x="491" y="1"/>
                    <a:pt x="478" y="2"/>
                    <a:pt x="465" y="5"/>
                  </a:cubicBezTo>
                  <a:cubicBezTo>
                    <a:pt x="372" y="26"/>
                    <a:pt x="314" y="119"/>
                    <a:pt x="335" y="212"/>
                  </a:cubicBezTo>
                  <a:lnTo>
                    <a:pt x="446" y="699"/>
                  </a:lnTo>
                  <a:cubicBezTo>
                    <a:pt x="354" y="746"/>
                    <a:pt x="254" y="779"/>
                    <a:pt x="151" y="796"/>
                  </a:cubicBezTo>
                  <a:cubicBezTo>
                    <a:pt x="62" y="810"/>
                    <a:pt x="0" y="889"/>
                    <a:pt x="6" y="979"/>
                  </a:cubicBezTo>
                  <a:cubicBezTo>
                    <a:pt x="13" y="1069"/>
                    <a:pt x="87" y="1138"/>
                    <a:pt x="178" y="1138"/>
                  </a:cubicBezTo>
                  <a:cubicBezTo>
                    <a:pt x="186" y="1138"/>
                    <a:pt x="196" y="1137"/>
                    <a:pt x="204" y="1135"/>
                  </a:cubicBezTo>
                  <a:cubicBezTo>
                    <a:pt x="314" y="1117"/>
                    <a:pt x="421" y="1085"/>
                    <a:pt x="524" y="1040"/>
                  </a:cubicBezTo>
                  <a:lnTo>
                    <a:pt x="605" y="1397"/>
                  </a:lnTo>
                  <a:cubicBezTo>
                    <a:pt x="622" y="1475"/>
                    <a:pt x="693" y="1531"/>
                    <a:pt x="773" y="1531"/>
                  </a:cubicBezTo>
                  <a:cubicBezTo>
                    <a:pt x="786" y="1531"/>
                    <a:pt x="798" y="1530"/>
                    <a:pt x="811" y="1527"/>
                  </a:cubicBezTo>
                  <a:cubicBezTo>
                    <a:pt x="904" y="1506"/>
                    <a:pt x="962" y="1413"/>
                    <a:pt x="940" y="1320"/>
                  </a:cubicBezTo>
                  <a:lnTo>
                    <a:pt x="836" y="862"/>
                  </a:lnTo>
                  <a:cubicBezTo>
                    <a:pt x="907" y="809"/>
                    <a:pt x="971" y="750"/>
                    <a:pt x="1031" y="684"/>
                  </a:cubicBezTo>
                  <a:cubicBezTo>
                    <a:pt x="1097" y="613"/>
                    <a:pt x="1091" y="501"/>
                    <a:pt x="1019" y="437"/>
                  </a:cubicBezTo>
                  <a:cubicBezTo>
                    <a:pt x="986" y="408"/>
                    <a:pt x="945" y="394"/>
                    <a:pt x="905" y="394"/>
                  </a:cubicBezTo>
                  <a:cubicBezTo>
                    <a:pt x="856" y="394"/>
                    <a:pt x="807" y="415"/>
                    <a:pt x="773" y="456"/>
                  </a:cubicBezTo>
                  <a:cubicBezTo>
                    <a:pt x="766" y="464"/>
                    <a:pt x="756" y="471"/>
                    <a:pt x="749" y="478"/>
                  </a:cubicBezTo>
                  <a:lnTo>
                    <a:pt x="670" y="135"/>
                  </a:lnTo>
                  <a:cubicBezTo>
                    <a:pt x="652" y="55"/>
                    <a:pt x="582" y="1"/>
                    <a:pt x="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6"/>
            <p:cNvSpPr/>
            <p:nvPr/>
          </p:nvSpPr>
          <p:spPr>
            <a:xfrm>
              <a:off x="170246" y="4176492"/>
              <a:ext cx="22201" cy="61114"/>
            </a:xfrm>
            <a:custGeom>
              <a:avLst/>
              <a:gdLst/>
              <a:ahLst/>
              <a:cxnLst/>
              <a:rect l="l" t="t" r="r" b="b"/>
              <a:pathLst>
                <a:path w="643" h="1770" extrusionOk="0">
                  <a:moveTo>
                    <a:pt x="225" y="1"/>
                  </a:moveTo>
                  <a:cubicBezTo>
                    <a:pt x="142" y="1"/>
                    <a:pt x="70" y="63"/>
                    <a:pt x="57" y="147"/>
                  </a:cubicBezTo>
                  <a:cubicBezTo>
                    <a:pt x="30" y="328"/>
                    <a:pt x="21" y="513"/>
                    <a:pt x="34" y="697"/>
                  </a:cubicBezTo>
                  <a:lnTo>
                    <a:pt x="5" y="1411"/>
                  </a:lnTo>
                  <a:cubicBezTo>
                    <a:pt x="0" y="1505"/>
                    <a:pt x="75" y="1585"/>
                    <a:pt x="169" y="1589"/>
                  </a:cubicBezTo>
                  <a:cubicBezTo>
                    <a:pt x="196" y="1589"/>
                    <a:pt x="221" y="1585"/>
                    <a:pt x="247" y="1575"/>
                  </a:cubicBezTo>
                  <a:cubicBezTo>
                    <a:pt x="261" y="1608"/>
                    <a:pt x="276" y="1641"/>
                    <a:pt x="292" y="1674"/>
                  </a:cubicBezTo>
                  <a:cubicBezTo>
                    <a:pt x="321" y="1733"/>
                    <a:pt x="380" y="1770"/>
                    <a:pt x="447" y="1770"/>
                  </a:cubicBezTo>
                  <a:cubicBezTo>
                    <a:pt x="473" y="1770"/>
                    <a:pt x="499" y="1764"/>
                    <a:pt x="523" y="1751"/>
                  </a:cubicBezTo>
                  <a:cubicBezTo>
                    <a:pt x="607" y="1710"/>
                    <a:pt x="642" y="1606"/>
                    <a:pt x="601" y="1522"/>
                  </a:cubicBezTo>
                  <a:cubicBezTo>
                    <a:pt x="475" y="1261"/>
                    <a:pt x="399" y="981"/>
                    <a:pt x="378" y="693"/>
                  </a:cubicBezTo>
                  <a:lnTo>
                    <a:pt x="399" y="179"/>
                  </a:lnTo>
                  <a:cubicBezTo>
                    <a:pt x="403" y="88"/>
                    <a:pt x="334" y="10"/>
                    <a:pt x="244" y="2"/>
                  </a:cubicBezTo>
                  <a:cubicBezTo>
                    <a:pt x="238" y="1"/>
                    <a:pt x="232"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6"/>
            <p:cNvSpPr/>
            <p:nvPr/>
          </p:nvSpPr>
          <p:spPr>
            <a:xfrm>
              <a:off x="220933" y="4153013"/>
              <a:ext cx="58144" cy="17436"/>
            </a:xfrm>
            <a:custGeom>
              <a:avLst/>
              <a:gdLst/>
              <a:ahLst/>
              <a:cxnLst/>
              <a:rect l="l" t="t" r="r" b="b"/>
              <a:pathLst>
                <a:path w="1684" h="505" extrusionOk="0">
                  <a:moveTo>
                    <a:pt x="986" y="1"/>
                  </a:moveTo>
                  <a:cubicBezTo>
                    <a:pt x="697" y="1"/>
                    <a:pt x="408" y="58"/>
                    <a:pt x="138" y="171"/>
                  </a:cubicBezTo>
                  <a:cubicBezTo>
                    <a:pt x="47" y="205"/>
                    <a:pt x="0" y="309"/>
                    <a:pt x="40" y="400"/>
                  </a:cubicBezTo>
                  <a:cubicBezTo>
                    <a:pt x="67" y="466"/>
                    <a:pt x="131" y="504"/>
                    <a:pt x="197" y="504"/>
                  </a:cubicBezTo>
                  <a:cubicBezTo>
                    <a:pt x="222" y="504"/>
                    <a:pt x="248" y="499"/>
                    <a:pt x="272" y="487"/>
                  </a:cubicBezTo>
                  <a:cubicBezTo>
                    <a:pt x="498" y="392"/>
                    <a:pt x="739" y="344"/>
                    <a:pt x="982" y="344"/>
                  </a:cubicBezTo>
                  <a:cubicBezTo>
                    <a:pt x="1141" y="344"/>
                    <a:pt x="1301" y="365"/>
                    <a:pt x="1457" y="407"/>
                  </a:cubicBezTo>
                  <a:cubicBezTo>
                    <a:pt x="1469" y="410"/>
                    <a:pt x="1481" y="411"/>
                    <a:pt x="1492" y="411"/>
                  </a:cubicBezTo>
                  <a:cubicBezTo>
                    <a:pt x="1569" y="411"/>
                    <a:pt x="1639" y="359"/>
                    <a:pt x="1660" y="282"/>
                  </a:cubicBezTo>
                  <a:cubicBezTo>
                    <a:pt x="1684" y="193"/>
                    <a:pt x="1633" y="102"/>
                    <a:pt x="1544" y="74"/>
                  </a:cubicBezTo>
                  <a:cubicBezTo>
                    <a:pt x="1361" y="25"/>
                    <a:pt x="1173" y="1"/>
                    <a:pt x="9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6"/>
            <p:cNvSpPr/>
            <p:nvPr/>
          </p:nvSpPr>
          <p:spPr>
            <a:xfrm>
              <a:off x="232846" y="4180429"/>
              <a:ext cx="51550" cy="13846"/>
            </a:xfrm>
            <a:custGeom>
              <a:avLst/>
              <a:gdLst/>
              <a:ahLst/>
              <a:cxnLst/>
              <a:rect l="l" t="t" r="r" b="b"/>
              <a:pathLst>
                <a:path w="1493" h="401" extrusionOk="0">
                  <a:moveTo>
                    <a:pt x="762" y="1"/>
                  </a:moveTo>
                  <a:cubicBezTo>
                    <a:pt x="556" y="1"/>
                    <a:pt x="351" y="20"/>
                    <a:pt x="148" y="59"/>
                  </a:cubicBezTo>
                  <a:cubicBezTo>
                    <a:pt x="61" y="75"/>
                    <a:pt x="0" y="157"/>
                    <a:pt x="9" y="244"/>
                  </a:cubicBezTo>
                  <a:cubicBezTo>
                    <a:pt x="17" y="332"/>
                    <a:pt x="92" y="400"/>
                    <a:pt x="180" y="400"/>
                  </a:cubicBezTo>
                  <a:cubicBezTo>
                    <a:pt x="192" y="400"/>
                    <a:pt x="202" y="399"/>
                    <a:pt x="213" y="397"/>
                  </a:cubicBezTo>
                  <a:cubicBezTo>
                    <a:pt x="395" y="362"/>
                    <a:pt x="580" y="345"/>
                    <a:pt x="764" y="345"/>
                  </a:cubicBezTo>
                  <a:cubicBezTo>
                    <a:pt x="937" y="345"/>
                    <a:pt x="1110" y="360"/>
                    <a:pt x="1281" y="392"/>
                  </a:cubicBezTo>
                  <a:cubicBezTo>
                    <a:pt x="1290" y="393"/>
                    <a:pt x="1299" y="394"/>
                    <a:pt x="1308" y="394"/>
                  </a:cubicBezTo>
                  <a:cubicBezTo>
                    <a:pt x="1389" y="394"/>
                    <a:pt x="1460" y="336"/>
                    <a:pt x="1475" y="252"/>
                  </a:cubicBezTo>
                  <a:cubicBezTo>
                    <a:pt x="1492" y="161"/>
                    <a:pt x="1433" y="73"/>
                    <a:pt x="1343" y="54"/>
                  </a:cubicBezTo>
                  <a:cubicBezTo>
                    <a:pt x="1151" y="18"/>
                    <a:pt x="956" y="1"/>
                    <a:pt x="7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6"/>
            <p:cNvSpPr/>
            <p:nvPr/>
          </p:nvSpPr>
          <p:spPr>
            <a:xfrm>
              <a:off x="321929" y="4177770"/>
              <a:ext cx="54830" cy="48615"/>
            </a:xfrm>
            <a:custGeom>
              <a:avLst/>
              <a:gdLst/>
              <a:ahLst/>
              <a:cxnLst/>
              <a:rect l="l" t="t" r="r" b="b"/>
              <a:pathLst>
                <a:path w="1588" h="1408" extrusionOk="0">
                  <a:moveTo>
                    <a:pt x="828" y="1"/>
                  </a:moveTo>
                  <a:cubicBezTo>
                    <a:pt x="747" y="1"/>
                    <a:pt x="668" y="16"/>
                    <a:pt x="596" y="48"/>
                  </a:cubicBezTo>
                  <a:cubicBezTo>
                    <a:pt x="469" y="104"/>
                    <a:pt x="363" y="205"/>
                    <a:pt x="285" y="346"/>
                  </a:cubicBezTo>
                  <a:cubicBezTo>
                    <a:pt x="203" y="350"/>
                    <a:pt x="137" y="412"/>
                    <a:pt x="124" y="491"/>
                  </a:cubicBezTo>
                  <a:lnTo>
                    <a:pt x="13" y="1209"/>
                  </a:lnTo>
                  <a:cubicBezTo>
                    <a:pt x="0" y="1292"/>
                    <a:pt x="50" y="1374"/>
                    <a:pt x="130" y="1399"/>
                  </a:cubicBezTo>
                  <a:cubicBezTo>
                    <a:pt x="147" y="1405"/>
                    <a:pt x="165" y="1407"/>
                    <a:pt x="183" y="1407"/>
                  </a:cubicBezTo>
                  <a:cubicBezTo>
                    <a:pt x="247" y="1407"/>
                    <a:pt x="306" y="1372"/>
                    <a:pt x="335" y="1315"/>
                  </a:cubicBezTo>
                  <a:cubicBezTo>
                    <a:pt x="408" y="1172"/>
                    <a:pt x="439" y="1023"/>
                    <a:pt x="469" y="880"/>
                  </a:cubicBezTo>
                  <a:cubicBezTo>
                    <a:pt x="480" y="825"/>
                    <a:pt x="492" y="768"/>
                    <a:pt x="506" y="714"/>
                  </a:cubicBezTo>
                  <a:cubicBezTo>
                    <a:pt x="534" y="608"/>
                    <a:pt x="600" y="422"/>
                    <a:pt x="735" y="362"/>
                  </a:cubicBezTo>
                  <a:cubicBezTo>
                    <a:pt x="763" y="350"/>
                    <a:pt x="795" y="344"/>
                    <a:pt x="828" y="344"/>
                  </a:cubicBezTo>
                  <a:cubicBezTo>
                    <a:pt x="922" y="344"/>
                    <a:pt x="1028" y="392"/>
                    <a:pt x="1100" y="474"/>
                  </a:cubicBezTo>
                  <a:cubicBezTo>
                    <a:pt x="1218" y="614"/>
                    <a:pt x="1243" y="809"/>
                    <a:pt x="1243" y="949"/>
                  </a:cubicBezTo>
                  <a:cubicBezTo>
                    <a:pt x="1245" y="1044"/>
                    <a:pt x="1321" y="1120"/>
                    <a:pt x="1416" y="1120"/>
                  </a:cubicBezTo>
                  <a:cubicBezTo>
                    <a:pt x="1511" y="1120"/>
                    <a:pt x="1588" y="1043"/>
                    <a:pt x="1588" y="949"/>
                  </a:cubicBezTo>
                  <a:cubicBezTo>
                    <a:pt x="1588" y="752"/>
                    <a:pt x="1547" y="469"/>
                    <a:pt x="1360" y="250"/>
                  </a:cubicBezTo>
                  <a:cubicBezTo>
                    <a:pt x="1223" y="90"/>
                    <a:pt x="1022" y="1"/>
                    <a:pt x="8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6"/>
            <p:cNvSpPr/>
            <p:nvPr/>
          </p:nvSpPr>
          <p:spPr>
            <a:xfrm>
              <a:off x="386670" y="4196829"/>
              <a:ext cx="28105" cy="13984"/>
            </a:xfrm>
            <a:custGeom>
              <a:avLst/>
              <a:gdLst/>
              <a:ahLst/>
              <a:cxnLst/>
              <a:rect l="l" t="t" r="r" b="b"/>
              <a:pathLst>
                <a:path w="814" h="405" extrusionOk="0">
                  <a:moveTo>
                    <a:pt x="496" y="0"/>
                  </a:moveTo>
                  <a:cubicBezTo>
                    <a:pt x="370" y="0"/>
                    <a:pt x="246" y="25"/>
                    <a:pt x="130" y="73"/>
                  </a:cubicBezTo>
                  <a:cubicBezTo>
                    <a:pt x="42" y="109"/>
                    <a:pt x="0" y="211"/>
                    <a:pt x="37" y="298"/>
                  </a:cubicBezTo>
                  <a:cubicBezTo>
                    <a:pt x="64" y="364"/>
                    <a:pt x="128" y="404"/>
                    <a:pt x="196" y="404"/>
                  </a:cubicBezTo>
                  <a:cubicBezTo>
                    <a:pt x="218" y="404"/>
                    <a:pt x="240" y="400"/>
                    <a:pt x="262" y="391"/>
                  </a:cubicBezTo>
                  <a:cubicBezTo>
                    <a:pt x="337" y="360"/>
                    <a:pt x="417" y="345"/>
                    <a:pt x="497" y="345"/>
                  </a:cubicBezTo>
                  <a:cubicBezTo>
                    <a:pt x="531" y="345"/>
                    <a:pt x="565" y="348"/>
                    <a:pt x="598" y="353"/>
                  </a:cubicBezTo>
                  <a:cubicBezTo>
                    <a:pt x="609" y="355"/>
                    <a:pt x="619" y="356"/>
                    <a:pt x="629" y="356"/>
                  </a:cubicBezTo>
                  <a:cubicBezTo>
                    <a:pt x="711" y="356"/>
                    <a:pt x="783" y="296"/>
                    <a:pt x="797" y="212"/>
                  </a:cubicBezTo>
                  <a:cubicBezTo>
                    <a:pt x="814" y="119"/>
                    <a:pt x="750" y="29"/>
                    <a:pt x="656" y="14"/>
                  </a:cubicBezTo>
                  <a:cubicBezTo>
                    <a:pt x="603" y="5"/>
                    <a:pt x="549" y="0"/>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6"/>
            <p:cNvSpPr/>
            <p:nvPr/>
          </p:nvSpPr>
          <p:spPr>
            <a:xfrm>
              <a:off x="421924" y="4164373"/>
              <a:ext cx="22408" cy="65050"/>
            </a:xfrm>
            <a:custGeom>
              <a:avLst/>
              <a:gdLst/>
              <a:ahLst/>
              <a:cxnLst/>
              <a:rect l="l" t="t" r="r" b="b"/>
              <a:pathLst>
                <a:path w="649" h="1884" extrusionOk="0">
                  <a:moveTo>
                    <a:pt x="415" y="1"/>
                  </a:moveTo>
                  <a:cubicBezTo>
                    <a:pt x="335" y="1"/>
                    <a:pt x="265" y="56"/>
                    <a:pt x="246" y="135"/>
                  </a:cubicBezTo>
                  <a:lnTo>
                    <a:pt x="28" y="1082"/>
                  </a:lnTo>
                  <a:cubicBezTo>
                    <a:pt x="1" y="1195"/>
                    <a:pt x="89" y="1293"/>
                    <a:pt x="195" y="1293"/>
                  </a:cubicBezTo>
                  <a:cubicBezTo>
                    <a:pt x="216" y="1293"/>
                    <a:pt x="237" y="1289"/>
                    <a:pt x="259" y="1280"/>
                  </a:cubicBezTo>
                  <a:cubicBezTo>
                    <a:pt x="268" y="1432"/>
                    <a:pt x="281" y="1583"/>
                    <a:pt x="298" y="1732"/>
                  </a:cubicBezTo>
                  <a:cubicBezTo>
                    <a:pt x="309" y="1820"/>
                    <a:pt x="383" y="1884"/>
                    <a:pt x="469" y="1884"/>
                  </a:cubicBezTo>
                  <a:cubicBezTo>
                    <a:pt x="476" y="1884"/>
                    <a:pt x="482" y="1883"/>
                    <a:pt x="488" y="1883"/>
                  </a:cubicBezTo>
                  <a:cubicBezTo>
                    <a:pt x="581" y="1871"/>
                    <a:pt x="649" y="1788"/>
                    <a:pt x="640" y="1695"/>
                  </a:cubicBezTo>
                  <a:cubicBezTo>
                    <a:pt x="585" y="1192"/>
                    <a:pt x="567" y="686"/>
                    <a:pt x="587" y="180"/>
                  </a:cubicBezTo>
                  <a:cubicBezTo>
                    <a:pt x="589" y="91"/>
                    <a:pt x="525" y="15"/>
                    <a:pt x="437" y="2"/>
                  </a:cubicBezTo>
                  <a:cubicBezTo>
                    <a:pt x="430" y="1"/>
                    <a:pt x="423" y="1"/>
                    <a:pt x="4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6"/>
            <p:cNvSpPr/>
            <p:nvPr/>
          </p:nvSpPr>
          <p:spPr>
            <a:xfrm>
              <a:off x="294203" y="4237158"/>
              <a:ext cx="161174" cy="19853"/>
            </a:xfrm>
            <a:custGeom>
              <a:avLst/>
              <a:gdLst/>
              <a:ahLst/>
              <a:cxnLst/>
              <a:rect l="l" t="t" r="r" b="b"/>
              <a:pathLst>
                <a:path w="4668" h="575" extrusionOk="0">
                  <a:moveTo>
                    <a:pt x="3267" y="0"/>
                  </a:moveTo>
                  <a:cubicBezTo>
                    <a:pt x="2225" y="0"/>
                    <a:pt x="1185" y="78"/>
                    <a:pt x="154" y="232"/>
                  </a:cubicBezTo>
                  <a:cubicBezTo>
                    <a:pt x="64" y="246"/>
                    <a:pt x="1" y="325"/>
                    <a:pt x="8" y="415"/>
                  </a:cubicBezTo>
                  <a:cubicBezTo>
                    <a:pt x="15" y="505"/>
                    <a:pt x="90" y="574"/>
                    <a:pt x="180" y="574"/>
                  </a:cubicBezTo>
                  <a:cubicBezTo>
                    <a:pt x="188" y="574"/>
                    <a:pt x="197" y="574"/>
                    <a:pt x="205" y="573"/>
                  </a:cubicBezTo>
                  <a:cubicBezTo>
                    <a:pt x="1219" y="420"/>
                    <a:pt x="2243" y="345"/>
                    <a:pt x="3268" y="345"/>
                  </a:cubicBezTo>
                  <a:cubicBezTo>
                    <a:pt x="3672" y="345"/>
                    <a:pt x="4076" y="356"/>
                    <a:pt x="4480" y="380"/>
                  </a:cubicBezTo>
                  <a:cubicBezTo>
                    <a:pt x="4486" y="381"/>
                    <a:pt x="4492" y="381"/>
                    <a:pt x="4498" y="381"/>
                  </a:cubicBezTo>
                  <a:cubicBezTo>
                    <a:pt x="4583" y="381"/>
                    <a:pt x="4656" y="308"/>
                    <a:pt x="4663" y="218"/>
                  </a:cubicBezTo>
                  <a:cubicBezTo>
                    <a:pt x="4667" y="124"/>
                    <a:pt x="4595" y="42"/>
                    <a:pt x="4501" y="36"/>
                  </a:cubicBezTo>
                  <a:cubicBezTo>
                    <a:pt x="4090" y="12"/>
                    <a:pt x="3678" y="0"/>
                    <a:pt x="3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6"/>
            <p:cNvSpPr/>
            <p:nvPr/>
          </p:nvSpPr>
          <p:spPr>
            <a:xfrm>
              <a:off x="352867" y="4265920"/>
              <a:ext cx="52827" cy="81416"/>
            </a:xfrm>
            <a:custGeom>
              <a:avLst/>
              <a:gdLst/>
              <a:ahLst/>
              <a:cxnLst/>
              <a:rect l="l" t="t" r="r" b="b"/>
              <a:pathLst>
                <a:path w="1530" h="2358" extrusionOk="0">
                  <a:moveTo>
                    <a:pt x="671" y="1"/>
                  </a:moveTo>
                  <a:cubicBezTo>
                    <a:pt x="487" y="1"/>
                    <a:pt x="303" y="39"/>
                    <a:pt x="132" y="116"/>
                  </a:cubicBezTo>
                  <a:cubicBezTo>
                    <a:pt x="43" y="152"/>
                    <a:pt x="1" y="256"/>
                    <a:pt x="42" y="345"/>
                  </a:cubicBezTo>
                  <a:cubicBezTo>
                    <a:pt x="70" y="409"/>
                    <a:pt x="132" y="447"/>
                    <a:pt x="198" y="447"/>
                  </a:cubicBezTo>
                  <a:cubicBezTo>
                    <a:pt x="223" y="447"/>
                    <a:pt x="248" y="441"/>
                    <a:pt x="273" y="429"/>
                  </a:cubicBezTo>
                  <a:cubicBezTo>
                    <a:pt x="399" y="373"/>
                    <a:pt x="535" y="345"/>
                    <a:pt x="672" y="345"/>
                  </a:cubicBezTo>
                  <a:cubicBezTo>
                    <a:pt x="761" y="345"/>
                    <a:pt x="851" y="357"/>
                    <a:pt x="938" y="382"/>
                  </a:cubicBezTo>
                  <a:cubicBezTo>
                    <a:pt x="1007" y="401"/>
                    <a:pt x="1128" y="446"/>
                    <a:pt x="1165" y="534"/>
                  </a:cubicBezTo>
                  <a:cubicBezTo>
                    <a:pt x="1186" y="580"/>
                    <a:pt x="1185" y="650"/>
                    <a:pt x="1183" y="719"/>
                  </a:cubicBezTo>
                  <a:lnTo>
                    <a:pt x="1172" y="1434"/>
                  </a:lnTo>
                  <a:cubicBezTo>
                    <a:pt x="1171" y="1520"/>
                    <a:pt x="1169" y="1608"/>
                    <a:pt x="1140" y="1668"/>
                  </a:cubicBezTo>
                  <a:cubicBezTo>
                    <a:pt x="1114" y="1719"/>
                    <a:pt x="1061" y="1767"/>
                    <a:pt x="969" y="1820"/>
                  </a:cubicBezTo>
                  <a:cubicBezTo>
                    <a:pt x="827" y="1905"/>
                    <a:pt x="671" y="1964"/>
                    <a:pt x="509" y="1995"/>
                  </a:cubicBezTo>
                  <a:lnTo>
                    <a:pt x="477" y="1899"/>
                  </a:lnTo>
                  <a:cubicBezTo>
                    <a:pt x="451" y="1829"/>
                    <a:pt x="385" y="1786"/>
                    <a:pt x="316" y="1786"/>
                  </a:cubicBezTo>
                  <a:cubicBezTo>
                    <a:pt x="298" y="1786"/>
                    <a:pt x="280" y="1789"/>
                    <a:pt x="263" y="1795"/>
                  </a:cubicBezTo>
                  <a:cubicBezTo>
                    <a:pt x="174" y="1823"/>
                    <a:pt x="125" y="1916"/>
                    <a:pt x="150" y="2005"/>
                  </a:cubicBezTo>
                  <a:lnTo>
                    <a:pt x="226" y="2238"/>
                  </a:lnTo>
                  <a:cubicBezTo>
                    <a:pt x="249" y="2310"/>
                    <a:pt x="315" y="2358"/>
                    <a:pt x="389" y="2358"/>
                  </a:cubicBezTo>
                  <a:lnTo>
                    <a:pt x="406" y="2358"/>
                  </a:lnTo>
                  <a:cubicBezTo>
                    <a:pt x="667" y="2332"/>
                    <a:pt x="919" y="2249"/>
                    <a:pt x="1145" y="2117"/>
                  </a:cubicBezTo>
                  <a:cubicBezTo>
                    <a:pt x="1240" y="2061"/>
                    <a:pt x="1373" y="1969"/>
                    <a:pt x="1446" y="1823"/>
                  </a:cubicBezTo>
                  <a:cubicBezTo>
                    <a:pt x="1513" y="1692"/>
                    <a:pt x="1514" y="1553"/>
                    <a:pt x="1515" y="1440"/>
                  </a:cubicBezTo>
                  <a:lnTo>
                    <a:pt x="1527" y="725"/>
                  </a:lnTo>
                  <a:cubicBezTo>
                    <a:pt x="1528" y="629"/>
                    <a:pt x="1529" y="513"/>
                    <a:pt x="1480" y="399"/>
                  </a:cubicBezTo>
                  <a:cubicBezTo>
                    <a:pt x="1413" y="234"/>
                    <a:pt x="1256" y="114"/>
                    <a:pt x="1033" y="51"/>
                  </a:cubicBezTo>
                  <a:cubicBezTo>
                    <a:pt x="914" y="17"/>
                    <a:pt x="793" y="1"/>
                    <a:pt x="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6"/>
            <p:cNvSpPr/>
            <p:nvPr/>
          </p:nvSpPr>
          <p:spPr>
            <a:xfrm>
              <a:off x="475789" y="4220239"/>
              <a:ext cx="50824" cy="59664"/>
            </a:xfrm>
            <a:custGeom>
              <a:avLst/>
              <a:gdLst/>
              <a:ahLst/>
              <a:cxnLst/>
              <a:rect l="l" t="t" r="r" b="b"/>
              <a:pathLst>
                <a:path w="1472" h="1728" extrusionOk="0">
                  <a:moveTo>
                    <a:pt x="1142" y="1"/>
                  </a:moveTo>
                  <a:cubicBezTo>
                    <a:pt x="1095" y="1"/>
                    <a:pt x="1048" y="20"/>
                    <a:pt x="1014" y="58"/>
                  </a:cubicBezTo>
                  <a:cubicBezTo>
                    <a:pt x="920" y="159"/>
                    <a:pt x="831" y="269"/>
                    <a:pt x="752" y="383"/>
                  </a:cubicBezTo>
                  <a:lnTo>
                    <a:pt x="295" y="69"/>
                  </a:lnTo>
                  <a:cubicBezTo>
                    <a:pt x="265" y="49"/>
                    <a:pt x="231" y="39"/>
                    <a:pt x="197" y="39"/>
                  </a:cubicBezTo>
                  <a:cubicBezTo>
                    <a:pt x="142" y="39"/>
                    <a:pt x="89" y="65"/>
                    <a:pt x="55" y="113"/>
                  </a:cubicBezTo>
                  <a:cubicBezTo>
                    <a:pt x="1" y="191"/>
                    <a:pt x="22" y="298"/>
                    <a:pt x="99" y="352"/>
                  </a:cubicBezTo>
                  <a:lnTo>
                    <a:pt x="575" y="679"/>
                  </a:lnTo>
                  <a:cubicBezTo>
                    <a:pt x="431" y="943"/>
                    <a:pt x="327" y="1227"/>
                    <a:pt x="268" y="1522"/>
                  </a:cubicBezTo>
                  <a:cubicBezTo>
                    <a:pt x="250" y="1615"/>
                    <a:pt x="310" y="1705"/>
                    <a:pt x="403" y="1723"/>
                  </a:cubicBezTo>
                  <a:cubicBezTo>
                    <a:pt x="414" y="1726"/>
                    <a:pt x="426" y="1727"/>
                    <a:pt x="437" y="1727"/>
                  </a:cubicBezTo>
                  <a:cubicBezTo>
                    <a:pt x="519" y="1727"/>
                    <a:pt x="590" y="1668"/>
                    <a:pt x="606" y="1588"/>
                  </a:cubicBezTo>
                  <a:cubicBezTo>
                    <a:pt x="657" y="1340"/>
                    <a:pt x="741" y="1099"/>
                    <a:pt x="859" y="874"/>
                  </a:cubicBezTo>
                  <a:lnTo>
                    <a:pt x="1183" y="1098"/>
                  </a:lnTo>
                  <a:cubicBezTo>
                    <a:pt x="1212" y="1117"/>
                    <a:pt x="1245" y="1126"/>
                    <a:pt x="1277" y="1126"/>
                  </a:cubicBezTo>
                  <a:cubicBezTo>
                    <a:pt x="1332" y="1126"/>
                    <a:pt x="1385" y="1099"/>
                    <a:pt x="1418" y="1052"/>
                  </a:cubicBezTo>
                  <a:cubicBezTo>
                    <a:pt x="1471" y="974"/>
                    <a:pt x="1453" y="870"/>
                    <a:pt x="1379" y="815"/>
                  </a:cubicBezTo>
                  <a:lnTo>
                    <a:pt x="1037" y="579"/>
                  </a:lnTo>
                  <a:cubicBezTo>
                    <a:pt x="1106" y="477"/>
                    <a:pt x="1183" y="382"/>
                    <a:pt x="1266" y="291"/>
                  </a:cubicBezTo>
                  <a:cubicBezTo>
                    <a:pt x="1332" y="221"/>
                    <a:pt x="1329" y="111"/>
                    <a:pt x="1259" y="47"/>
                  </a:cubicBezTo>
                  <a:cubicBezTo>
                    <a:pt x="1226" y="16"/>
                    <a:pt x="1184" y="1"/>
                    <a:pt x="1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6"/>
            <p:cNvSpPr/>
            <p:nvPr/>
          </p:nvSpPr>
          <p:spPr>
            <a:xfrm>
              <a:off x="521712" y="4154671"/>
              <a:ext cx="121640" cy="136384"/>
            </a:xfrm>
            <a:custGeom>
              <a:avLst/>
              <a:gdLst/>
              <a:ahLst/>
              <a:cxnLst/>
              <a:rect l="l" t="t" r="r" b="b"/>
              <a:pathLst>
                <a:path w="3523" h="3950" extrusionOk="0">
                  <a:moveTo>
                    <a:pt x="2607" y="1"/>
                  </a:moveTo>
                  <a:cubicBezTo>
                    <a:pt x="2039" y="1"/>
                    <a:pt x="1476" y="138"/>
                    <a:pt x="966" y="407"/>
                  </a:cubicBezTo>
                  <a:cubicBezTo>
                    <a:pt x="920" y="432"/>
                    <a:pt x="821" y="486"/>
                    <a:pt x="778" y="593"/>
                  </a:cubicBezTo>
                  <a:cubicBezTo>
                    <a:pt x="737" y="690"/>
                    <a:pt x="730" y="845"/>
                    <a:pt x="930" y="1024"/>
                  </a:cubicBezTo>
                  <a:cubicBezTo>
                    <a:pt x="1218" y="1281"/>
                    <a:pt x="1529" y="1513"/>
                    <a:pt x="1859" y="1717"/>
                  </a:cubicBezTo>
                  <a:cubicBezTo>
                    <a:pt x="1918" y="1754"/>
                    <a:pt x="2016" y="1816"/>
                    <a:pt x="2026" y="1867"/>
                  </a:cubicBezTo>
                  <a:cubicBezTo>
                    <a:pt x="2029" y="1884"/>
                    <a:pt x="2025" y="1937"/>
                    <a:pt x="1921" y="2037"/>
                  </a:cubicBezTo>
                  <a:cubicBezTo>
                    <a:pt x="1674" y="2273"/>
                    <a:pt x="1367" y="2433"/>
                    <a:pt x="1042" y="2600"/>
                  </a:cubicBezTo>
                  <a:cubicBezTo>
                    <a:pt x="743" y="2755"/>
                    <a:pt x="433" y="2915"/>
                    <a:pt x="167" y="3143"/>
                  </a:cubicBezTo>
                  <a:cubicBezTo>
                    <a:pt x="9" y="3278"/>
                    <a:pt x="1" y="3408"/>
                    <a:pt x="22" y="3491"/>
                  </a:cubicBezTo>
                  <a:cubicBezTo>
                    <a:pt x="61" y="3649"/>
                    <a:pt x="222" y="3706"/>
                    <a:pt x="275" y="3725"/>
                  </a:cubicBezTo>
                  <a:cubicBezTo>
                    <a:pt x="705" y="3874"/>
                    <a:pt x="1156" y="3949"/>
                    <a:pt x="1609" y="3949"/>
                  </a:cubicBezTo>
                  <a:cubicBezTo>
                    <a:pt x="1802" y="3949"/>
                    <a:pt x="1996" y="3935"/>
                    <a:pt x="2188" y="3908"/>
                  </a:cubicBezTo>
                  <a:cubicBezTo>
                    <a:pt x="2280" y="3892"/>
                    <a:pt x="2343" y="3805"/>
                    <a:pt x="2329" y="3712"/>
                  </a:cubicBezTo>
                  <a:cubicBezTo>
                    <a:pt x="2317" y="3627"/>
                    <a:pt x="2243" y="3566"/>
                    <a:pt x="2158" y="3566"/>
                  </a:cubicBezTo>
                  <a:cubicBezTo>
                    <a:pt x="2151" y="3566"/>
                    <a:pt x="2144" y="3566"/>
                    <a:pt x="2137" y="3567"/>
                  </a:cubicBezTo>
                  <a:cubicBezTo>
                    <a:pt x="1961" y="3592"/>
                    <a:pt x="1783" y="3605"/>
                    <a:pt x="1606" y="3605"/>
                  </a:cubicBezTo>
                  <a:cubicBezTo>
                    <a:pt x="1196" y="3605"/>
                    <a:pt x="787" y="3537"/>
                    <a:pt x="396" y="3402"/>
                  </a:cubicBezTo>
                  <a:cubicBezTo>
                    <a:pt x="630" y="3201"/>
                    <a:pt x="907" y="3057"/>
                    <a:pt x="1201" y="2907"/>
                  </a:cubicBezTo>
                  <a:cubicBezTo>
                    <a:pt x="1534" y="2735"/>
                    <a:pt x="1878" y="2556"/>
                    <a:pt x="2161" y="2285"/>
                  </a:cubicBezTo>
                  <a:cubicBezTo>
                    <a:pt x="2325" y="2126"/>
                    <a:pt x="2394" y="1965"/>
                    <a:pt x="2365" y="1808"/>
                  </a:cubicBezTo>
                  <a:cubicBezTo>
                    <a:pt x="2330" y="1603"/>
                    <a:pt x="2149" y="1491"/>
                    <a:pt x="2040" y="1425"/>
                  </a:cubicBezTo>
                  <a:cubicBezTo>
                    <a:pt x="1728" y="1232"/>
                    <a:pt x="1434" y="1012"/>
                    <a:pt x="1161" y="767"/>
                  </a:cubicBezTo>
                  <a:cubicBezTo>
                    <a:pt x="1144" y="753"/>
                    <a:pt x="1128" y="736"/>
                    <a:pt x="1114" y="720"/>
                  </a:cubicBezTo>
                  <a:cubicBezTo>
                    <a:pt x="1118" y="717"/>
                    <a:pt x="1124" y="714"/>
                    <a:pt x="1130" y="711"/>
                  </a:cubicBezTo>
                  <a:cubicBezTo>
                    <a:pt x="1589" y="469"/>
                    <a:pt x="2096" y="345"/>
                    <a:pt x="2608" y="345"/>
                  </a:cubicBezTo>
                  <a:cubicBezTo>
                    <a:pt x="2838" y="345"/>
                    <a:pt x="3068" y="370"/>
                    <a:pt x="3296" y="421"/>
                  </a:cubicBezTo>
                  <a:cubicBezTo>
                    <a:pt x="3308" y="424"/>
                    <a:pt x="3320" y="425"/>
                    <a:pt x="3332" y="425"/>
                  </a:cubicBezTo>
                  <a:cubicBezTo>
                    <a:pt x="3412" y="425"/>
                    <a:pt x="3483" y="371"/>
                    <a:pt x="3501" y="292"/>
                  </a:cubicBezTo>
                  <a:cubicBezTo>
                    <a:pt x="3522" y="199"/>
                    <a:pt x="3465" y="106"/>
                    <a:pt x="3372" y="85"/>
                  </a:cubicBezTo>
                  <a:cubicBezTo>
                    <a:pt x="3119" y="28"/>
                    <a:pt x="2862" y="1"/>
                    <a:pt x="26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6"/>
            <p:cNvSpPr/>
            <p:nvPr/>
          </p:nvSpPr>
          <p:spPr>
            <a:xfrm>
              <a:off x="619634" y="4195276"/>
              <a:ext cx="18023" cy="60320"/>
            </a:xfrm>
            <a:custGeom>
              <a:avLst/>
              <a:gdLst/>
              <a:ahLst/>
              <a:cxnLst/>
              <a:rect l="l" t="t" r="r" b="b"/>
              <a:pathLst>
                <a:path w="522" h="1747" extrusionOk="0">
                  <a:moveTo>
                    <a:pt x="343" y="1"/>
                  </a:moveTo>
                  <a:cubicBezTo>
                    <a:pt x="249" y="1"/>
                    <a:pt x="173" y="80"/>
                    <a:pt x="173" y="174"/>
                  </a:cubicBezTo>
                  <a:cubicBezTo>
                    <a:pt x="178" y="632"/>
                    <a:pt x="128" y="1089"/>
                    <a:pt x="22" y="1535"/>
                  </a:cubicBezTo>
                  <a:cubicBezTo>
                    <a:pt x="1" y="1628"/>
                    <a:pt x="57" y="1720"/>
                    <a:pt x="150" y="1742"/>
                  </a:cubicBezTo>
                  <a:cubicBezTo>
                    <a:pt x="163" y="1745"/>
                    <a:pt x="177" y="1746"/>
                    <a:pt x="190" y="1746"/>
                  </a:cubicBezTo>
                  <a:cubicBezTo>
                    <a:pt x="270" y="1746"/>
                    <a:pt x="339" y="1691"/>
                    <a:pt x="357" y="1614"/>
                  </a:cubicBezTo>
                  <a:cubicBezTo>
                    <a:pt x="468" y="1141"/>
                    <a:pt x="522" y="657"/>
                    <a:pt x="518" y="171"/>
                  </a:cubicBezTo>
                  <a:cubicBezTo>
                    <a:pt x="516" y="77"/>
                    <a:pt x="440" y="1"/>
                    <a:pt x="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6"/>
            <p:cNvSpPr/>
            <p:nvPr/>
          </p:nvSpPr>
          <p:spPr>
            <a:xfrm>
              <a:off x="637727" y="4202872"/>
              <a:ext cx="47096" cy="86146"/>
            </a:xfrm>
            <a:custGeom>
              <a:avLst/>
              <a:gdLst/>
              <a:ahLst/>
              <a:cxnLst/>
              <a:rect l="l" t="t" r="r" b="b"/>
              <a:pathLst>
                <a:path w="1364" h="2495" extrusionOk="0">
                  <a:moveTo>
                    <a:pt x="480" y="1"/>
                  </a:moveTo>
                  <a:cubicBezTo>
                    <a:pt x="423" y="1"/>
                    <a:pt x="369" y="28"/>
                    <a:pt x="336" y="79"/>
                  </a:cubicBezTo>
                  <a:cubicBezTo>
                    <a:pt x="234" y="236"/>
                    <a:pt x="117" y="413"/>
                    <a:pt x="65" y="623"/>
                  </a:cubicBezTo>
                  <a:cubicBezTo>
                    <a:pt x="1" y="882"/>
                    <a:pt x="54" y="1135"/>
                    <a:pt x="209" y="1301"/>
                  </a:cubicBezTo>
                  <a:cubicBezTo>
                    <a:pt x="313" y="1411"/>
                    <a:pt x="457" y="1474"/>
                    <a:pt x="609" y="1474"/>
                  </a:cubicBezTo>
                  <a:cubicBezTo>
                    <a:pt x="611" y="1474"/>
                    <a:pt x="614" y="1474"/>
                    <a:pt x="617" y="1474"/>
                  </a:cubicBezTo>
                  <a:cubicBezTo>
                    <a:pt x="687" y="1474"/>
                    <a:pt x="758" y="1458"/>
                    <a:pt x="820" y="1426"/>
                  </a:cubicBezTo>
                  <a:lnTo>
                    <a:pt x="820" y="1426"/>
                  </a:lnTo>
                  <a:cubicBezTo>
                    <a:pt x="763" y="1716"/>
                    <a:pt x="714" y="2006"/>
                    <a:pt x="672" y="2298"/>
                  </a:cubicBezTo>
                  <a:cubicBezTo>
                    <a:pt x="658" y="2392"/>
                    <a:pt x="723" y="2479"/>
                    <a:pt x="817" y="2493"/>
                  </a:cubicBezTo>
                  <a:cubicBezTo>
                    <a:pt x="825" y="2493"/>
                    <a:pt x="834" y="2495"/>
                    <a:pt x="842" y="2495"/>
                  </a:cubicBezTo>
                  <a:cubicBezTo>
                    <a:pt x="927" y="2495"/>
                    <a:pt x="1000" y="2431"/>
                    <a:pt x="1011" y="2348"/>
                  </a:cubicBezTo>
                  <a:cubicBezTo>
                    <a:pt x="1096" y="1777"/>
                    <a:pt x="1207" y="1201"/>
                    <a:pt x="1341" y="640"/>
                  </a:cubicBezTo>
                  <a:cubicBezTo>
                    <a:pt x="1363" y="547"/>
                    <a:pt x="1305" y="454"/>
                    <a:pt x="1212" y="433"/>
                  </a:cubicBezTo>
                  <a:cubicBezTo>
                    <a:pt x="1199" y="429"/>
                    <a:pt x="1185" y="428"/>
                    <a:pt x="1172" y="428"/>
                  </a:cubicBezTo>
                  <a:cubicBezTo>
                    <a:pt x="1094" y="428"/>
                    <a:pt x="1024" y="481"/>
                    <a:pt x="1006" y="561"/>
                  </a:cubicBezTo>
                  <a:cubicBezTo>
                    <a:pt x="966" y="725"/>
                    <a:pt x="934" y="893"/>
                    <a:pt x="899" y="1060"/>
                  </a:cubicBezTo>
                  <a:cubicBezTo>
                    <a:pt x="875" y="1048"/>
                    <a:pt x="849" y="1043"/>
                    <a:pt x="824" y="1043"/>
                  </a:cubicBezTo>
                  <a:cubicBezTo>
                    <a:pt x="778" y="1043"/>
                    <a:pt x="732" y="1062"/>
                    <a:pt x="699" y="1097"/>
                  </a:cubicBezTo>
                  <a:cubicBezTo>
                    <a:pt x="677" y="1120"/>
                    <a:pt x="646" y="1131"/>
                    <a:pt x="624" y="1131"/>
                  </a:cubicBezTo>
                  <a:cubicBezTo>
                    <a:pt x="618" y="1131"/>
                    <a:pt x="613" y="1131"/>
                    <a:pt x="609" y="1129"/>
                  </a:cubicBezTo>
                  <a:cubicBezTo>
                    <a:pt x="554" y="1129"/>
                    <a:pt x="500" y="1107"/>
                    <a:pt x="461" y="1069"/>
                  </a:cubicBezTo>
                  <a:cubicBezTo>
                    <a:pt x="374" y="973"/>
                    <a:pt x="371" y="818"/>
                    <a:pt x="399" y="707"/>
                  </a:cubicBezTo>
                  <a:cubicBezTo>
                    <a:pt x="438" y="554"/>
                    <a:pt x="533" y="407"/>
                    <a:pt x="624" y="267"/>
                  </a:cubicBezTo>
                  <a:cubicBezTo>
                    <a:pt x="676" y="186"/>
                    <a:pt x="654" y="81"/>
                    <a:pt x="573" y="29"/>
                  </a:cubicBezTo>
                  <a:cubicBezTo>
                    <a:pt x="544" y="10"/>
                    <a:pt x="512" y="1"/>
                    <a:pt x="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6"/>
            <p:cNvSpPr/>
            <p:nvPr/>
          </p:nvSpPr>
          <p:spPr>
            <a:xfrm>
              <a:off x="668941" y="3473983"/>
              <a:ext cx="55969" cy="69124"/>
            </a:xfrm>
            <a:custGeom>
              <a:avLst/>
              <a:gdLst/>
              <a:ahLst/>
              <a:cxnLst/>
              <a:rect l="l" t="t" r="r" b="b"/>
              <a:pathLst>
                <a:path w="1621" h="2002" extrusionOk="0">
                  <a:moveTo>
                    <a:pt x="1295" y="1"/>
                  </a:moveTo>
                  <a:cubicBezTo>
                    <a:pt x="1244" y="1"/>
                    <a:pt x="1194" y="23"/>
                    <a:pt x="1160" y="65"/>
                  </a:cubicBezTo>
                  <a:cubicBezTo>
                    <a:pt x="1028" y="235"/>
                    <a:pt x="905" y="413"/>
                    <a:pt x="793" y="597"/>
                  </a:cubicBezTo>
                  <a:cubicBezTo>
                    <a:pt x="621" y="510"/>
                    <a:pt x="453" y="413"/>
                    <a:pt x="290" y="307"/>
                  </a:cubicBezTo>
                  <a:cubicBezTo>
                    <a:pt x="261" y="287"/>
                    <a:pt x="228" y="278"/>
                    <a:pt x="195" y="278"/>
                  </a:cubicBezTo>
                  <a:cubicBezTo>
                    <a:pt x="140" y="278"/>
                    <a:pt x="85" y="305"/>
                    <a:pt x="52" y="355"/>
                  </a:cubicBezTo>
                  <a:cubicBezTo>
                    <a:pt x="0" y="434"/>
                    <a:pt x="21" y="541"/>
                    <a:pt x="100" y="594"/>
                  </a:cubicBezTo>
                  <a:cubicBezTo>
                    <a:pt x="268" y="704"/>
                    <a:pt x="439" y="804"/>
                    <a:pt x="617" y="897"/>
                  </a:cubicBezTo>
                  <a:cubicBezTo>
                    <a:pt x="468" y="1178"/>
                    <a:pt x="341" y="1472"/>
                    <a:pt x="241" y="1776"/>
                  </a:cubicBezTo>
                  <a:cubicBezTo>
                    <a:pt x="213" y="1867"/>
                    <a:pt x="262" y="1964"/>
                    <a:pt x="352" y="1993"/>
                  </a:cubicBezTo>
                  <a:cubicBezTo>
                    <a:pt x="369" y="1999"/>
                    <a:pt x="387" y="2002"/>
                    <a:pt x="406" y="2002"/>
                  </a:cubicBezTo>
                  <a:cubicBezTo>
                    <a:pt x="479" y="2002"/>
                    <a:pt x="545" y="1954"/>
                    <a:pt x="569" y="1883"/>
                  </a:cubicBezTo>
                  <a:cubicBezTo>
                    <a:pt x="663" y="1595"/>
                    <a:pt x="783" y="1315"/>
                    <a:pt x="926" y="1047"/>
                  </a:cubicBezTo>
                  <a:cubicBezTo>
                    <a:pt x="1074" y="1115"/>
                    <a:pt x="1225" y="1178"/>
                    <a:pt x="1378" y="1233"/>
                  </a:cubicBezTo>
                  <a:cubicBezTo>
                    <a:pt x="1397" y="1239"/>
                    <a:pt x="1416" y="1243"/>
                    <a:pt x="1436" y="1243"/>
                  </a:cubicBezTo>
                  <a:cubicBezTo>
                    <a:pt x="1520" y="1243"/>
                    <a:pt x="1592" y="1182"/>
                    <a:pt x="1606" y="1099"/>
                  </a:cubicBezTo>
                  <a:cubicBezTo>
                    <a:pt x="1620" y="1016"/>
                    <a:pt x="1572" y="936"/>
                    <a:pt x="1494" y="908"/>
                  </a:cubicBezTo>
                  <a:cubicBezTo>
                    <a:pt x="1361" y="862"/>
                    <a:pt x="1235" y="800"/>
                    <a:pt x="1107" y="743"/>
                  </a:cubicBezTo>
                  <a:cubicBezTo>
                    <a:pt x="1205" y="583"/>
                    <a:pt x="1313" y="427"/>
                    <a:pt x="1430" y="279"/>
                  </a:cubicBezTo>
                  <a:cubicBezTo>
                    <a:pt x="1488" y="203"/>
                    <a:pt x="1475" y="96"/>
                    <a:pt x="1401" y="37"/>
                  </a:cubicBezTo>
                  <a:cubicBezTo>
                    <a:pt x="1369" y="12"/>
                    <a:pt x="1332" y="1"/>
                    <a:pt x="1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8" name="Google Shape;1188;p16"/>
          <p:cNvSpPr/>
          <p:nvPr/>
        </p:nvSpPr>
        <p:spPr>
          <a:xfrm rot="10800000">
            <a:off x="4609400" y="4698695"/>
            <a:ext cx="75531" cy="72383"/>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6"/>
          <p:cNvSpPr/>
          <p:nvPr/>
        </p:nvSpPr>
        <p:spPr>
          <a:xfrm>
            <a:off x="543475" y="1823538"/>
            <a:ext cx="319104" cy="281633"/>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289"/>
        <p:cNvGrpSpPr/>
        <p:nvPr/>
      </p:nvGrpSpPr>
      <p:grpSpPr>
        <a:xfrm>
          <a:off x="0" y="0"/>
          <a:ext cx="0" cy="0"/>
          <a:chOff x="0" y="0"/>
          <a:chExt cx="0" cy="0"/>
        </a:xfrm>
      </p:grpSpPr>
      <p:sp>
        <p:nvSpPr>
          <p:cNvPr id="1290" name="Google Shape;1290;p18"/>
          <p:cNvSpPr txBox="1">
            <a:spLocks noGrp="1"/>
          </p:cNvSpPr>
          <p:nvPr>
            <p:ph type="subTitle" idx="1"/>
          </p:nvPr>
        </p:nvSpPr>
        <p:spPr>
          <a:xfrm>
            <a:off x="1120025" y="2441788"/>
            <a:ext cx="18081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2200"/>
              <a:buNone/>
              <a:defRPr sz="2100" i="0">
                <a:solidFill>
                  <a:schemeClr val="accent2"/>
                </a:solidFill>
                <a:latin typeface="Pangolin"/>
                <a:ea typeface="Pangolin"/>
                <a:cs typeface="Pangolin"/>
                <a:sym typeface="Pangolin"/>
              </a:defRPr>
            </a:lvl1pPr>
            <a:lvl2pPr lvl="1" algn="ctr" rtl="0">
              <a:spcBef>
                <a:spcPts val="0"/>
              </a:spcBef>
              <a:spcAft>
                <a:spcPts val="0"/>
              </a:spcAft>
              <a:buClr>
                <a:schemeClr val="accent2"/>
              </a:buClr>
              <a:buSzPts val="2200"/>
              <a:buNone/>
              <a:defRPr sz="2200">
                <a:solidFill>
                  <a:schemeClr val="accent2"/>
                </a:solidFill>
              </a:defRPr>
            </a:lvl2pPr>
            <a:lvl3pPr lvl="2" algn="ctr" rtl="0">
              <a:spcBef>
                <a:spcPts val="0"/>
              </a:spcBef>
              <a:spcAft>
                <a:spcPts val="0"/>
              </a:spcAft>
              <a:buClr>
                <a:schemeClr val="accent2"/>
              </a:buClr>
              <a:buSzPts val="2200"/>
              <a:buNone/>
              <a:defRPr sz="2200">
                <a:solidFill>
                  <a:schemeClr val="accent2"/>
                </a:solidFill>
              </a:defRPr>
            </a:lvl3pPr>
            <a:lvl4pPr lvl="3" algn="ctr" rtl="0">
              <a:spcBef>
                <a:spcPts val="0"/>
              </a:spcBef>
              <a:spcAft>
                <a:spcPts val="0"/>
              </a:spcAft>
              <a:buClr>
                <a:schemeClr val="accent2"/>
              </a:buClr>
              <a:buSzPts val="2200"/>
              <a:buNone/>
              <a:defRPr sz="2200">
                <a:solidFill>
                  <a:schemeClr val="accent2"/>
                </a:solidFill>
              </a:defRPr>
            </a:lvl4pPr>
            <a:lvl5pPr lvl="4" algn="ctr" rtl="0">
              <a:spcBef>
                <a:spcPts val="0"/>
              </a:spcBef>
              <a:spcAft>
                <a:spcPts val="0"/>
              </a:spcAft>
              <a:buClr>
                <a:schemeClr val="accent2"/>
              </a:buClr>
              <a:buSzPts val="2200"/>
              <a:buNone/>
              <a:defRPr sz="2200">
                <a:solidFill>
                  <a:schemeClr val="accent2"/>
                </a:solidFill>
              </a:defRPr>
            </a:lvl5pPr>
            <a:lvl6pPr lvl="5" algn="ctr" rtl="0">
              <a:spcBef>
                <a:spcPts val="0"/>
              </a:spcBef>
              <a:spcAft>
                <a:spcPts val="0"/>
              </a:spcAft>
              <a:buClr>
                <a:schemeClr val="accent2"/>
              </a:buClr>
              <a:buSzPts val="2200"/>
              <a:buNone/>
              <a:defRPr sz="2200">
                <a:solidFill>
                  <a:schemeClr val="accent2"/>
                </a:solidFill>
              </a:defRPr>
            </a:lvl6pPr>
            <a:lvl7pPr lvl="6" algn="ctr" rtl="0">
              <a:spcBef>
                <a:spcPts val="0"/>
              </a:spcBef>
              <a:spcAft>
                <a:spcPts val="0"/>
              </a:spcAft>
              <a:buClr>
                <a:schemeClr val="accent2"/>
              </a:buClr>
              <a:buSzPts val="2200"/>
              <a:buNone/>
              <a:defRPr sz="2200">
                <a:solidFill>
                  <a:schemeClr val="accent2"/>
                </a:solidFill>
              </a:defRPr>
            </a:lvl7pPr>
            <a:lvl8pPr lvl="7" algn="ctr" rtl="0">
              <a:spcBef>
                <a:spcPts val="0"/>
              </a:spcBef>
              <a:spcAft>
                <a:spcPts val="0"/>
              </a:spcAft>
              <a:buClr>
                <a:schemeClr val="accent2"/>
              </a:buClr>
              <a:buSzPts val="2200"/>
              <a:buNone/>
              <a:defRPr sz="2200">
                <a:solidFill>
                  <a:schemeClr val="accent2"/>
                </a:solidFill>
              </a:defRPr>
            </a:lvl8pPr>
            <a:lvl9pPr lvl="8" algn="ctr" rtl="0">
              <a:spcBef>
                <a:spcPts val="0"/>
              </a:spcBef>
              <a:spcAft>
                <a:spcPts val="0"/>
              </a:spcAft>
              <a:buClr>
                <a:schemeClr val="accent2"/>
              </a:buClr>
              <a:buSzPts val="2200"/>
              <a:buNone/>
              <a:defRPr sz="2200">
                <a:solidFill>
                  <a:schemeClr val="accent2"/>
                </a:solidFill>
              </a:defRPr>
            </a:lvl9pPr>
          </a:lstStyle>
          <a:p>
            <a:endParaRPr/>
          </a:p>
        </p:txBody>
      </p:sp>
      <p:sp>
        <p:nvSpPr>
          <p:cNvPr id="1291" name="Google Shape;1291;p18"/>
          <p:cNvSpPr txBox="1">
            <a:spLocks noGrp="1"/>
          </p:cNvSpPr>
          <p:nvPr>
            <p:ph type="body" idx="2"/>
          </p:nvPr>
        </p:nvSpPr>
        <p:spPr>
          <a:xfrm>
            <a:off x="1120025" y="2885988"/>
            <a:ext cx="1808100" cy="914400"/>
          </a:xfrm>
          <a:prstGeom prst="rect">
            <a:avLst/>
          </a:prstGeom>
        </p:spPr>
        <p:txBody>
          <a:bodyPr spcFirstLastPara="1" wrap="square" lIns="91425" tIns="91425" rIns="91425" bIns="91425" anchor="ctr" anchorCtr="0">
            <a:noAutofit/>
          </a:bodyPr>
          <a:lstStyle>
            <a:lvl1pPr marL="457200" lvl="0" indent="-317500" algn="ctr" rtl="0">
              <a:lnSpc>
                <a:spcPct val="100000"/>
              </a:lnSpc>
              <a:spcBef>
                <a:spcPts val="0"/>
              </a:spcBef>
              <a:spcAft>
                <a:spcPts val="0"/>
              </a:spcAft>
              <a:buSzPts val="1400"/>
              <a:buChar char="●"/>
              <a:defRPr sz="1400" i="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92" name="Google Shape;1292;p18"/>
          <p:cNvSpPr txBox="1">
            <a:spLocks noGrp="1"/>
          </p:cNvSpPr>
          <p:nvPr>
            <p:ph type="title"/>
          </p:nvPr>
        </p:nvSpPr>
        <p:spPr>
          <a:xfrm>
            <a:off x="713250" y="539496"/>
            <a:ext cx="77175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sp>
        <p:nvSpPr>
          <p:cNvPr id="1293" name="Google Shape;1293;p18"/>
          <p:cNvSpPr txBox="1">
            <a:spLocks noGrp="1"/>
          </p:cNvSpPr>
          <p:nvPr>
            <p:ph type="subTitle" idx="3"/>
          </p:nvPr>
        </p:nvSpPr>
        <p:spPr>
          <a:xfrm>
            <a:off x="3667950" y="3127588"/>
            <a:ext cx="18081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2200"/>
              <a:buNone/>
              <a:defRPr sz="2100" i="0">
                <a:solidFill>
                  <a:schemeClr val="accent2"/>
                </a:solidFill>
                <a:latin typeface="Pangolin"/>
                <a:ea typeface="Pangolin"/>
                <a:cs typeface="Pangolin"/>
                <a:sym typeface="Pangolin"/>
              </a:defRPr>
            </a:lvl1pPr>
            <a:lvl2pPr lvl="1" algn="ctr" rtl="0">
              <a:spcBef>
                <a:spcPts val="0"/>
              </a:spcBef>
              <a:spcAft>
                <a:spcPts val="0"/>
              </a:spcAft>
              <a:buClr>
                <a:schemeClr val="accent2"/>
              </a:buClr>
              <a:buSzPts val="2200"/>
              <a:buNone/>
              <a:defRPr sz="2200">
                <a:solidFill>
                  <a:schemeClr val="accent2"/>
                </a:solidFill>
              </a:defRPr>
            </a:lvl2pPr>
            <a:lvl3pPr lvl="2" algn="ctr" rtl="0">
              <a:spcBef>
                <a:spcPts val="0"/>
              </a:spcBef>
              <a:spcAft>
                <a:spcPts val="0"/>
              </a:spcAft>
              <a:buClr>
                <a:schemeClr val="accent2"/>
              </a:buClr>
              <a:buSzPts val="2200"/>
              <a:buNone/>
              <a:defRPr sz="2200">
                <a:solidFill>
                  <a:schemeClr val="accent2"/>
                </a:solidFill>
              </a:defRPr>
            </a:lvl3pPr>
            <a:lvl4pPr lvl="3" algn="ctr" rtl="0">
              <a:spcBef>
                <a:spcPts val="0"/>
              </a:spcBef>
              <a:spcAft>
                <a:spcPts val="0"/>
              </a:spcAft>
              <a:buClr>
                <a:schemeClr val="accent2"/>
              </a:buClr>
              <a:buSzPts val="2200"/>
              <a:buNone/>
              <a:defRPr sz="2200">
                <a:solidFill>
                  <a:schemeClr val="accent2"/>
                </a:solidFill>
              </a:defRPr>
            </a:lvl4pPr>
            <a:lvl5pPr lvl="4" algn="ctr" rtl="0">
              <a:spcBef>
                <a:spcPts val="0"/>
              </a:spcBef>
              <a:spcAft>
                <a:spcPts val="0"/>
              </a:spcAft>
              <a:buClr>
                <a:schemeClr val="accent2"/>
              </a:buClr>
              <a:buSzPts val="2200"/>
              <a:buNone/>
              <a:defRPr sz="2200">
                <a:solidFill>
                  <a:schemeClr val="accent2"/>
                </a:solidFill>
              </a:defRPr>
            </a:lvl5pPr>
            <a:lvl6pPr lvl="5" algn="ctr" rtl="0">
              <a:spcBef>
                <a:spcPts val="0"/>
              </a:spcBef>
              <a:spcAft>
                <a:spcPts val="0"/>
              </a:spcAft>
              <a:buClr>
                <a:schemeClr val="accent2"/>
              </a:buClr>
              <a:buSzPts val="2200"/>
              <a:buNone/>
              <a:defRPr sz="2200">
                <a:solidFill>
                  <a:schemeClr val="accent2"/>
                </a:solidFill>
              </a:defRPr>
            </a:lvl6pPr>
            <a:lvl7pPr lvl="6" algn="ctr" rtl="0">
              <a:spcBef>
                <a:spcPts val="0"/>
              </a:spcBef>
              <a:spcAft>
                <a:spcPts val="0"/>
              </a:spcAft>
              <a:buClr>
                <a:schemeClr val="accent2"/>
              </a:buClr>
              <a:buSzPts val="2200"/>
              <a:buNone/>
              <a:defRPr sz="2200">
                <a:solidFill>
                  <a:schemeClr val="accent2"/>
                </a:solidFill>
              </a:defRPr>
            </a:lvl7pPr>
            <a:lvl8pPr lvl="7" algn="ctr" rtl="0">
              <a:spcBef>
                <a:spcPts val="0"/>
              </a:spcBef>
              <a:spcAft>
                <a:spcPts val="0"/>
              </a:spcAft>
              <a:buClr>
                <a:schemeClr val="accent2"/>
              </a:buClr>
              <a:buSzPts val="2200"/>
              <a:buNone/>
              <a:defRPr sz="2200">
                <a:solidFill>
                  <a:schemeClr val="accent2"/>
                </a:solidFill>
              </a:defRPr>
            </a:lvl8pPr>
            <a:lvl9pPr lvl="8" algn="ctr" rtl="0">
              <a:spcBef>
                <a:spcPts val="0"/>
              </a:spcBef>
              <a:spcAft>
                <a:spcPts val="0"/>
              </a:spcAft>
              <a:buClr>
                <a:schemeClr val="accent2"/>
              </a:buClr>
              <a:buSzPts val="2200"/>
              <a:buNone/>
              <a:defRPr sz="2200">
                <a:solidFill>
                  <a:schemeClr val="accent2"/>
                </a:solidFill>
              </a:defRPr>
            </a:lvl9pPr>
          </a:lstStyle>
          <a:p>
            <a:endParaRPr/>
          </a:p>
        </p:txBody>
      </p:sp>
      <p:sp>
        <p:nvSpPr>
          <p:cNvPr id="1294" name="Google Shape;1294;p18"/>
          <p:cNvSpPr txBox="1">
            <a:spLocks noGrp="1"/>
          </p:cNvSpPr>
          <p:nvPr>
            <p:ph type="body" idx="4"/>
          </p:nvPr>
        </p:nvSpPr>
        <p:spPr>
          <a:xfrm>
            <a:off x="3667950" y="3571788"/>
            <a:ext cx="1808100" cy="914400"/>
          </a:xfrm>
          <a:prstGeom prst="rect">
            <a:avLst/>
          </a:prstGeom>
        </p:spPr>
        <p:txBody>
          <a:bodyPr spcFirstLastPara="1" wrap="square" lIns="91425" tIns="91425" rIns="91425" bIns="91425" anchor="ctr" anchorCtr="0">
            <a:noAutofit/>
          </a:bodyPr>
          <a:lstStyle>
            <a:lvl1pPr marL="457200" lvl="0" indent="-317500" algn="ctr" rtl="0">
              <a:lnSpc>
                <a:spcPct val="100000"/>
              </a:lnSpc>
              <a:spcBef>
                <a:spcPts val="0"/>
              </a:spcBef>
              <a:spcAft>
                <a:spcPts val="0"/>
              </a:spcAft>
              <a:buSzPts val="1400"/>
              <a:buChar char="●"/>
              <a:defRPr sz="1400" i="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95" name="Google Shape;1295;p18"/>
          <p:cNvSpPr txBox="1">
            <a:spLocks noGrp="1"/>
          </p:cNvSpPr>
          <p:nvPr>
            <p:ph type="subTitle" idx="5"/>
          </p:nvPr>
        </p:nvSpPr>
        <p:spPr>
          <a:xfrm>
            <a:off x="6215875" y="2441788"/>
            <a:ext cx="18081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2200"/>
              <a:buNone/>
              <a:defRPr sz="2100" i="0">
                <a:solidFill>
                  <a:schemeClr val="accent2"/>
                </a:solidFill>
                <a:latin typeface="Pangolin"/>
                <a:ea typeface="Pangolin"/>
                <a:cs typeface="Pangolin"/>
                <a:sym typeface="Pangolin"/>
              </a:defRPr>
            </a:lvl1pPr>
            <a:lvl2pPr lvl="1" algn="ctr" rtl="0">
              <a:spcBef>
                <a:spcPts val="0"/>
              </a:spcBef>
              <a:spcAft>
                <a:spcPts val="0"/>
              </a:spcAft>
              <a:buClr>
                <a:schemeClr val="accent2"/>
              </a:buClr>
              <a:buSzPts val="2200"/>
              <a:buNone/>
              <a:defRPr sz="2200">
                <a:solidFill>
                  <a:schemeClr val="accent2"/>
                </a:solidFill>
              </a:defRPr>
            </a:lvl2pPr>
            <a:lvl3pPr lvl="2" algn="ctr" rtl="0">
              <a:spcBef>
                <a:spcPts val="0"/>
              </a:spcBef>
              <a:spcAft>
                <a:spcPts val="0"/>
              </a:spcAft>
              <a:buClr>
                <a:schemeClr val="accent2"/>
              </a:buClr>
              <a:buSzPts val="2200"/>
              <a:buNone/>
              <a:defRPr sz="2200">
                <a:solidFill>
                  <a:schemeClr val="accent2"/>
                </a:solidFill>
              </a:defRPr>
            </a:lvl3pPr>
            <a:lvl4pPr lvl="3" algn="ctr" rtl="0">
              <a:spcBef>
                <a:spcPts val="0"/>
              </a:spcBef>
              <a:spcAft>
                <a:spcPts val="0"/>
              </a:spcAft>
              <a:buClr>
                <a:schemeClr val="accent2"/>
              </a:buClr>
              <a:buSzPts val="2200"/>
              <a:buNone/>
              <a:defRPr sz="2200">
                <a:solidFill>
                  <a:schemeClr val="accent2"/>
                </a:solidFill>
              </a:defRPr>
            </a:lvl4pPr>
            <a:lvl5pPr lvl="4" algn="ctr" rtl="0">
              <a:spcBef>
                <a:spcPts val="0"/>
              </a:spcBef>
              <a:spcAft>
                <a:spcPts val="0"/>
              </a:spcAft>
              <a:buClr>
                <a:schemeClr val="accent2"/>
              </a:buClr>
              <a:buSzPts val="2200"/>
              <a:buNone/>
              <a:defRPr sz="2200">
                <a:solidFill>
                  <a:schemeClr val="accent2"/>
                </a:solidFill>
              </a:defRPr>
            </a:lvl5pPr>
            <a:lvl6pPr lvl="5" algn="ctr" rtl="0">
              <a:spcBef>
                <a:spcPts val="0"/>
              </a:spcBef>
              <a:spcAft>
                <a:spcPts val="0"/>
              </a:spcAft>
              <a:buClr>
                <a:schemeClr val="accent2"/>
              </a:buClr>
              <a:buSzPts val="2200"/>
              <a:buNone/>
              <a:defRPr sz="2200">
                <a:solidFill>
                  <a:schemeClr val="accent2"/>
                </a:solidFill>
              </a:defRPr>
            </a:lvl6pPr>
            <a:lvl7pPr lvl="6" algn="ctr" rtl="0">
              <a:spcBef>
                <a:spcPts val="0"/>
              </a:spcBef>
              <a:spcAft>
                <a:spcPts val="0"/>
              </a:spcAft>
              <a:buClr>
                <a:schemeClr val="accent2"/>
              </a:buClr>
              <a:buSzPts val="2200"/>
              <a:buNone/>
              <a:defRPr sz="2200">
                <a:solidFill>
                  <a:schemeClr val="accent2"/>
                </a:solidFill>
              </a:defRPr>
            </a:lvl7pPr>
            <a:lvl8pPr lvl="7" algn="ctr" rtl="0">
              <a:spcBef>
                <a:spcPts val="0"/>
              </a:spcBef>
              <a:spcAft>
                <a:spcPts val="0"/>
              </a:spcAft>
              <a:buClr>
                <a:schemeClr val="accent2"/>
              </a:buClr>
              <a:buSzPts val="2200"/>
              <a:buNone/>
              <a:defRPr sz="2200">
                <a:solidFill>
                  <a:schemeClr val="accent2"/>
                </a:solidFill>
              </a:defRPr>
            </a:lvl8pPr>
            <a:lvl9pPr lvl="8" algn="ctr" rtl="0">
              <a:spcBef>
                <a:spcPts val="0"/>
              </a:spcBef>
              <a:spcAft>
                <a:spcPts val="0"/>
              </a:spcAft>
              <a:buClr>
                <a:schemeClr val="accent2"/>
              </a:buClr>
              <a:buSzPts val="2200"/>
              <a:buNone/>
              <a:defRPr sz="2200">
                <a:solidFill>
                  <a:schemeClr val="accent2"/>
                </a:solidFill>
              </a:defRPr>
            </a:lvl9pPr>
          </a:lstStyle>
          <a:p>
            <a:endParaRPr/>
          </a:p>
        </p:txBody>
      </p:sp>
      <p:sp>
        <p:nvSpPr>
          <p:cNvPr id="1296" name="Google Shape;1296;p18"/>
          <p:cNvSpPr txBox="1">
            <a:spLocks noGrp="1"/>
          </p:cNvSpPr>
          <p:nvPr>
            <p:ph type="body" idx="6"/>
          </p:nvPr>
        </p:nvSpPr>
        <p:spPr>
          <a:xfrm>
            <a:off x="6215875" y="2885988"/>
            <a:ext cx="1808100" cy="914400"/>
          </a:xfrm>
          <a:prstGeom prst="rect">
            <a:avLst/>
          </a:prstGeom>
        </p:spPr>
        <p:txBody>
          <a:bodyPr spcFirstLastPara="1" wrap="square" lIns="91425" tIns="91425" rIns="91425" bIns="91425" anchor="ctr" anchorCtr="0">
            <a:noAutofit/>
          </a:bodyPr>
          <a:lstStyle>
            <a:lvl1pPr marL="457200" lvl="0" indent="-317500" algn="ctr" rtl="0">
              <a:lnSpc>
                <a:spcPct val="100000"/>
              </a:lnSpc>
              <a:spcBef>
                <a:spcPts val="0"/>
              </a:spcBef>
              <a:spcAft>
                <a:spcPts val="0"/>
              </a:spcAft>
              <a:buSzPts val="1400"/>
              <a:buChar char="●"/>
              <a:defRPr sz="1400" i="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grpSp>
        <p:nvGrpSpPr>
          <p:cNvPr id="1297" name="Google Shape;1297;p18"/>
          <p:cNvGrpSpPr/>
          <p:nvPr/>
        </p:nvGrpSpPr>
        <p:grpSpPr>
          <a:xfrm rot="-7804107">
            <a:off x="496207" y="4392656"/>
            <a:ext cx="623700" cy="450021"/>
            <a:chOff x="3253464" y="2218279"/>
            <a:chExt cx="242409" cy="182524"/>
          </a:xfrm>
        </p:grpSpPr>
        <p:sp>
          <p:nvSpPr>
            <p:cNvPr id="1298" name="Google Shape;1298;p18"/>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8"/>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0" name="Google Shape;1300;p18"/>
          <p:cNvGrpSpPr/>
          <p:nvPr/>
        </p:nvGrpSpPr>
        <p:grpSpPr>
          <a:xfrm rot="-3478813">
            <a:off x="7235173" y="843269"/>
            <a:ext cx="2541524" cy="2158024"/>
            <a:chOff x="2508080" y="2218279"/>
            <a:chExt cx="987792" cy="875299"/>
          </a:xfrm>
        </p:grpSpPr>
        <p:sp>
          <p:nvSpPr>
            <p:cNvPr id="1301" name="Google Shape;1301;p18"/>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8"/>
            <p:cNvSpPr/>
            <p:nvPr/>
          </p:nvSpPr>
          <p:spPr>
            <a:xfrm>
              <a:off x="2508080" y="3038995"/>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18"/>
          <p:cNvGrpSpPr/>
          <p:nvPr/>
        </p:nvGrpSpPr>
        <p:grpSpPr>
          <a:xfrm rot="834627">
            <a:off x="-154571" y="2103962"/>
            <a:ext cx="725123" cy="1896989"/>
            <a:chOff x="7719200" y="1424500"/>
            <a:chExt cx="446525" cy="1168150"/>
          </a:xfrm>
        </p:grpSpPr>
        <p:sp>
          <p:nvSpPr>
            <p:cNvPr id="1304" name="Google Shape;1304;p18"/>
            <p:cNvSpPr/>
            <p:nvPr/>
          </p:nvSpPr>
          <p:spPr>
            <a:xfrm>
              <a:off x="7845300" y="1430450"/>
              <a:ext cx="41450" cy="63750"/>
            </a:xfrm>
            <a:custGeom>
              <a:avLst/>
              <a:gdLst/>
              <a:ahLst/>
              <a:cxnLst/>
              <a:rect l="l" t="t" r="r" b="b"/>
              <a:pathLst>
                <a:path w="1658" h="2550" extrusionOk="0">
                  <a:moveTo>
                    <a:pt x="1463" y="1"/>
                  </a:moveTo>
                  <a:cubicBezTo>
                    <a:pt x="1407" y="1"/>
                    <a:pt x="1353" y="28"/>
                    <a:pt x="1320" y="77"/>
                  </a:cubicBezTo>
                  <a:cubicBezTo>
                    <a:pt x="1145" y="309"/>
                    <a:pt x="985" y="553"/>
                    <a:pt x="831" y="799"/>
                  </a:cubicBezTo>
                  <a:cubicBezTo>
                    <a:pt x="695" y="557"/>
                    <a:pt x="515" y="343"/>
                    <a:pt x="299" y="169"/>
                  </a:cubicBezTo>
                  <a:cubicBezTo>
                    <a:pt x="268" y="145"/>
                    <a:pt x="231" y="134"/>
                    <a:pt x="195" y="134"/>
                  </a:cubicBezTo>
                  <a:cubicBezTo>
                    <a:pt x="144" y="134"/>
                    <a:pt x="94" y="156"/>
                    <a:pt x="60" y="198"/>
                  </a:cubicBezTo>
                  <a:cubicBezTo>
                    <a:pt x="1" y="271"/>
                    <a:pt x="12" y="377"/>
                    <a:pt x="84" y="438"/>
                  </a:cubicBezTo>
                  <a:cubicBezTo>
                    <a:pt x="316" y="628"/>
                    <a:pt x="501" y="870"/>
                    <a:pt x="620" y="1146"/>
                  </a:cubicBezTo>
                  <a:cubicBezTo>
                    <a:pt x="405" y="1521"/>
                    <a:pt x="215" y="1911"/>
                    <a:pt x="49" y="2311"/>
                  </a:cubicBezTo>
                  <a:cubicBezTo>
                    <a:pt x="12" y="2398"/>
                    <a:pt x="53" y="2500"/>
                    <a:pt x="140" y="2536"/>
                  </a:cubicBezTo>
                  <a:cubicBezTo>
                    <a:pt x="144" y="2538"/>
                    <a:pt x="149" y="2539"/>
                    <a:pt x="152" y="2540"/>
                  </a:cubicBezTo>
                  <a:cubicBezTo>
                    <a:pt x="169" y="2546"/>
                    <a:pt x="188" y="2549"/>
                    <a:pt x="206" y="2549"/>
                  </a:cubicBezTo>
                  <a:cubicBezTo>
                    <a:pt x="274" y="2549"/>
                    <a:pt x="338" y="2509"/>
                    <a:pt x="365" y="2443"/>
                  </a:cubicBezTo>
                  <a:cubicBezTo>
                    <a:pt x="482" y="2162"/>
                    <a:pt x="616" y="1887"/>
                    <a:pt x="757" y="1619"/>
                  </a:cubicBezTo>
                  <a:cubicBezTo>
                    <a:pt x="772" y="1711"/>
                    <a:pt x="781" y="1806"/>
                    <a:pt x="782" y="1900"/>
                  </a:cubicBezTo>
                  <a:cubicBezTo>
                    <a:pt x="781" y="1973"/>
                    <a:pt x="829" y="2039"/>
                    <a:pt x="899" y="2063"/>
                  </a:cubicBezTo>
                  <a:cubicBezTo>
                    <a:pt x="916" y="2069"/>
                    <a:pt x="934" y="2072"/>
                    <a:pt x="952" y="2072"/>
                  </a:cubicBezTo>
                  <a:cubicBezTo>
                    <a:pt x="953" y="2072"/>
                    <a:pt x="954" y="2072"/>
                    <a:pt x="955" y="2072"/>
                  </a:cubicBezTo>
                  <a:cubicBezTo>
                    <a:pt x="1048" y="2072"/>
                    <a:pt x="1124" y="1995"/>
                    <a:pt x="1126" y="1900"/>
                  </a:cubicBezTo>
                  <a:cubicBezTo>
                    <a:pt x="1126" y="1654"/>
                    <a:pt x="1085" y="1409"/>
                    <a:pt x="1003" y="1175"/>
                  </a:cubicBezTo>
                  <a:cubicBezTo>
                    <a:pt x="1185" y="867"/>
                    <a:pt x="1382" y="570"/>
                    <a:pt x="1594" y="284"/>
                  </a:cubicBezTo>
                  <a:cubicBezTo>
                    <a:pt x="1658" y="208"/>
                    <a:pt x="1644" y="96"/>
                    <a:pt x="1565" y="35"/>
                  </a:cubicBezTo>
                  <a:cubicBezTo>
                    <a:pt x="1534" y="12"/>
                    <a:pt x="1498" y="1"/>
                    <a:pt x="1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8"/>
            <p:cNvSpPr/>
            <p:nvPr/>
          </p:nvSpPr>
          <p:spPr>
            <a:xfrm>
              <a:off x="7888025" y="1424500"/>
              <a:ext cx="29200" cy="81575"/>
            </a:xfrm>
            <a:custGeom>
              <a:avLst/>
              <a:gdLst/>
              <a:ahLst/>
              <a:cxnLst/>
              <a:rect l="l" t="t" r="r" b="b"/>
              <a:pathLst>
                <a:path w="1168" h="3263" extrusionOk="0">
                  <a:moveTo>
                    <a:pt x="979" y="1"/>
                  </a:moveTo>
                  <a:cubicBezTo>
                    <a:pt x="935" y="1"/>
                    <a:pt x="891" y="17"/>
                    <a:pt x="858" y="49"/>
                  </a:cubicBezTo>
                  <a:cubicBezTo>
                    <a:pt x="284" y="626"/>
                    <a:pt x="1" y="1484"/>
                    <a:pt x="118" y="2287"/>
                  </a:cubicBezTo>
                  <a:cubicBezTo>
                    <a:pt x="175" y="2683"/>
                    <a:pt x="398" y="3106"/>
                    <a:pt x="764" y="3227"/>
                  </a:cubicBezTo>
                  <a:cubicBezTo>
                    <a:pt x="828" y="3250"/>
                    <a:pt x="897" y="3261"/>
                    <a:pt x="966" y="3263"/>
                  </a:cubicBezTo>
                  <a:cubicBezTo>
                    <a:pt x="1059" y="3263"/>
                    <a:pt x="1135" y="3187"/>
                    <a:pt x="1137" y="3094"/>
                  </a:cubicBezTo>
                  <a:cubicBezTo>
                    <a:pt x="1138" y="3001"/>
                    <a:pt x="1065" y="2923"/>
                    <a:pt x="972" y="2919"/>
                  </a:cubicBezTo>
                  <a:cubicBezTo>
                    <a:pt x="700" y="2915"/>
                    <a:pt x="507" y="2573"/>
                    <a:pt x="458" y="2238"/>
                  </a:cubicBezTo>
                  <a:cubicBezTo>
                    <a:pt x="355" y="1538"/>
                    <a:pt x="603" y="794"/>
                    <a:pt x="1101" y="293"/>
                  </a:cubicBezTo>
                  <a:cubicBezTo>
                    <a:pt x="1168" y="225"/>
                    <a:pt x="1166" y="118"/>
                    <a:pt x="1100" y="51"/>
                  </a:cubicBezTo>
                  <a:cubicBezTo>
                    <a:pt x="1067" y="17"/>
                    <a:pt x="1023" y="1"/>
                    <a:pt x="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8"/>
            <p:cNvSpPr/>
            <p:nvPr/>
          </p:nvSpPr>
          <p:spPr>
            <a:xfrm>
              <a:off x="7918000" y="1457675"/>
              <a:ext cx="33925" cy="55275"/>
            </a:xfrm>
            <a:custGeom>
              <a:avLst/>
              <a:gdLst/>
              <a:ahLst/>
              <a:cxnLst/>
              <a:rect l="l" t="t" r="r" b="b"/>
              <a:pathLst>
                <a:path w="1357" h="2211" extrusionOk="0">
                  <a:moveTo>
                    <a:pt x="201" y="0"/>
                  </a:moveTo>
                  <a:cubicBezTo>
                    <a:pt x="162" y="0"/>
                    <a:pt x="122" y="14"/>
                    <a:pt x="90" y="41"/>
                  </a:cubicBezTo>
                  <a:cubicBezTo>
                    <a:pt x="16" y="103"/>
                    <a:pt x="9" y="213"/>
                    <a:pt x="73" y="286"/>
                  </a:cubicBezTo>
                  <a:cubicBezTo>
                    <a:pt x="254" y="499"/>
                    <a:pt x="425" y="724"/>
                    <a:pt x="589" y="952"/>
                  </a:cubicBezTo>
                  <a:cubicBezTo>
                    <a:pt x="402" y="1285"/>
                    <a:pt x="218" y="1620"/>
                    <a:pt x="45" y="1961"/>
                  </a:cubicBezTo>
                  <a:cubicBezTo>
                    <a:pt x="1" y="2045"/>
                    <a:pt x="35" y="2148"/>
                    <a:pt x="119" y="2192"/>
                  </a:cubicBezTo>
                  <a:cubicBezTo>
                    <a:pt x="128" y="2196"/>
                    <a:pt x="135" y="2199"/>
                    <a:pt x="143" y="2202"/>
                  </a:cubicBezTo>
                  <a:cubicBezTo>
                    <a:pt x="161" y="2208"/>
                    <a:pt x="179" y="2210"/>
                    <a:pt x="197" y="2210"/>
                  </a:cubicBezTo>
                  <a:cubicBezTo>
                    <a:pt x="261" y="2210"/>
                    <a:pt x="321" y="2175"/>
                    <a:pt x="351" y="2117"/>
                  </a:cubicBezTo>
                  <a:cubicBezTo>
                    <a:pt x="496" y="1832"/>
                    <a:pt x="648" y="1549"/>
                    <a:pt x="806" y="1267"/>
                  </a:cubicBezTo>
                  <a:cubicBezTo>
                    <a:pt x="847" y="1329"/>
                    <a:pt x="892" y="1390"/>
                    <a:pt x="933" y="1453"/>
                  </a:cubicBezTo>
                  <a:cubicBezTo>
                    <a:pt x="965" y="1504"/>
                    <a:pt x="1021" y="1533"/>
                    <a:pt x="1077" y="1533"/>
                  </a:cubicBezTo>
                  <a:cubicBezTo>
                    <a:pt x="1109" y="1533"/>
                    <a:pt x="1141" y="1524"/>
                    <a:pt x="1169" y="1505"/>
                  </a:cubicBezTo>
                  <a:cubicBezTo>
                    <a:pt x="1249" y="1454"/>
                    <a:pt x="1273" y="1349"/>
                    <a:pt x="1223" y="1268"/>
                  </a:cubicBezTo>
                  <a:cubicBezTo>
                    <a:pt x="1152" y="1156"/>
                    <a:pt x="1072" y="1047"/>
                    <a:pt x="997" y="938"/>
                  </a:cubicBezTo>
                  <a:cubicBezTo>
                    <a:pt x="1100" y="759"/>
                    <a:pt x="1202" y="580"/>
                    <a:pt x="1307" y="406"/>
                  </a:cubicBezTo>
                  <a:cubicBezTo>
                    <a:pt x="1356" y="324"/>
                    <a:pt x="1331" y="218"/>
                    <a:pt x="1249" y="169"/>
                  </a:cubicBezTo>
                  <a:cubicBezTo>
                    <a:pt x="1222" y="152"/>
                    <a:pt x="1191" y="144"/>
                    <a:pt x="1161" y="144"/>
                  </a:cubicBezTo>
                  <a:cubicBezTo>
                    <a:pt x="1103" y="144"/>
                    <a:pt x="1046" y="173"/>
                    <a:pt x="1013" y="227"/>
                  </a:cubicBezTo>
                  <a:cubicBezTo>
                    <a:pt x="934" y="358"/>
                    <a:pt x="858" y="493"/>
                    <a:pt x="781" y="625"/>
                  </a:cubicBezTo>
                  <a:cubicBezTo>
                    <a:pt x="637" y="432"/>
                    <a:pt x="489" y="244"/>
                    <a:pt x="335" y="62"/>
                  </a:cubicBezTo>
                  <a:cubicBezTo>
                    <a:pt x="300" y="21"/>
                    <a:pt x="25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8"/>
            <p:cNvSpPr/>
            <p:nvPr/>
          </p:nvSpPr>
          <p:spPr>
            <a:xfrm>
              <a:off x="7962875" y="1467850"/>
              <a:ext cx="31550" cy="49050"/>
            </a:xfrm>
            <a:custGeom>
              <a:avLst/>
              <a:gdLst/>
              <a:ahLst/>
              <a:cxnLst/>
              <a:rect l="l" t="t" r="r" b="b"/>
              <a:pathLst>
                <a:path w="1262" h="1962" extrusionOk="0">
                  <a:moveTo>
                    <a:pt x="590" y="1"/>
                  </a:moveTo>
                  <a:cubicBezTo>
                    <a:pt x="512" y="1"/>
                    <a:pt x="442" y="53"/>
                    <a:pt x="421" y="132"/>
                  </a:cubicBezTo>
                  <a:lnTo>
                    <a:pt x="350" y="424"/>
                  </a:lnTo>
                  <a:cubicBezTo>
                    <a:pt x="329" y="418"/>
                    <a:pt x="307" y="415"/>
                    <a:pt x="286" y="408"/>
                  </a:cubicBezTo>
                  <a:cubicBezTo>
                    <a:pt x="274" y="404"/>
                    <a:pt x="258" y="398"/>
                    <a:pt x="248" y="396"/>
                  </a:cubicBezTo>
                  <a:cubicBezTo>
                    <a:pt x="230" y="390"/>
                    <a:pt x="212" y="387"/>
                    <a:pt x="194" y="387"/>
                  </a:cubicBezTo>
                  <a:cubicBezTo>
                    <a:pt x="122" y="387"/>
                    <a:pt x="55" y="432"/>
                    <a:pt x="32" y="503"/>
                  </a:cubicBezTo>
                  <a:cubicBezTo>
                    <a:pt x="1" y="593"/>
                    <a:pt x="47" y="690"/>
                    <a:pt x="137" y="721"/>
                  </a:cubicBezTo>
                  <a:cubicBezTo>
                    <a:pt x="151" y="726"/>
                    <a:pt x="164" y="731"/>
                    <a:pt x="178" y="735"/>
                  </a:cubicBezTo>
                  <a:cubicBezTo>
                    <a:pt x="207" y="745"/>
                    <a:pt x="238" y="747"/>
                    <a:pt x="268" y="757"/>
                  </a:cubicBezTo>
                  <a:lnTo>
                    <a:pt x="23" y="1748"/>
                  </a:lnTo>
                  <a:cubicBezTo>
                    <a:pt x="2" y="1836"/>
                    <a:pt x="50" y="1924"/>
                    <a:pt x="136" y="1954"/>
                  </a:cubicBezTo>
                  <a:cubicBezTo>
                    <a:pt x="140" y="1955"/>
                    <a:pt x="144" y="1955"/>
                    <a:pt x="148" y="1957"/>
                  </a:cubicBezTo>
                  <a:cubicBezTo>
                    <a:pt x="162" y="1960"/>
                    <a:pt x="176" y="1962"/>
                    <a:pt x="190" y="1962"/>
                  </a:cubicBezTo>
                  <a:cubicBezTo>
                    <a:pt x="267" y="1962"/>
                    <a:pt x="337" y="1909"/>
                    <a:pt x="357" y="1831"/>
                  </a:cubicBezTo>
                  <a:lnTo>
                    <a:pt x="602" y="838"/>
                  </a:lnTo>
                  <a:cubicBezTo>
                    <a:pt x="749" y="863"/>
                    <a:pt x="897" y="876"/>
                    <a:pt x="1047" y="876"/>
                  </a:cubicBezTo>
                  <a:cubicBezTo>
                    <a:pt x="1061" y="876"/>
                    <a:pt x="1076" y="876"/>
                    <a:pt x="1091" y="876"/>
                  </a:cubicBezTo>
                  <a:cubicBezTo>
                    <a:pt x="1186" y="876"/>
                    <a:pt x="1262" y="797"/>
                    <a:pt x="1262" y="702"/>
                  </a:cubicBezTo>
                  <a:cubicBezTo>
                    <a:pt x="1260" y="608"/>
                    <a:pt x="1183" y="532"/>
                    <a:pt x="1088" y="532"/>
                  </a:cubicBezTo>
                  <a:cubicBezTo>
                    <a:pt x="1088" y="532"/>
                    <a:pt x="1087" y="532"/>
                    <a:pt x="1086" y="532"/>
                  </a:cubicBezTo>
                  <a:cubicBezTo>
                    <a:pt x="1076" y="532"/>
                    <a:pt x="1067" y="532"/>
                    <a:pt x="1057" y="532"/>
                  </a:cubicBezTo>
                  <a:cubicBezTo>
                    <a:pt x="933" y="532"/>
                    <a:pt x="808" y="524"/>
                    <a:pt x="685" y="504"/>
                  </a:cubicBezTo>
                  <a:lnTo>
                    <a:pt x="756" y="215"/>
                  </a:lnTo>
                  <a:cubicBezTo>
                    <a:pt x="779" y="123"/>
                    <a:pt x="723" y="30"/>
                    <a:pt x="631" y="6"/>
                  </a:cubicBezTo>
                  <a:cubicBezTo>
                    <a:pt x="617" y="2"/>
                    <a:pt x="603" y="1"/>
                    <a:pt x="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8"/>
            <p:cNvSpPr/>
            <p:nvPr/>
          </p:nvSpPr>
          <p:spPr>
            <a:xfrm>
              <a:off x="7990950" y="1458275"/>
              <a:ext cx="27275" cy="63775"/>
            </a:xfrm>
            <a:custGeom>
              <a:avLst/>
              <a:gdLst/>
              <a:ahLst/>
              <a:cxnLst/>
              <a:rect l="l" t="t" r="r" b="b"/>
              <a:pathLst>
                <a:path w="1091" h="2551" extrusionOk="0">
                  <a:moveTo>
                    <a:pt x="872" y="0"/>
                  </a:moveTo>
                  <a:cubicBezTo>
                    <a:pt x="871" y="0"/>
                    <a:pt x="870" y="0"/>
                    <a:pt x="869" y="0"/>
                  </a:cubicBezTo>
                  <a:cubicBezTo>
                    <a:pt x="776" y="3"/>
                    <a:pt x="702" y="79"/>
                    <a:pt x="702" y="172"/>
                  </a:cubicBezTo>
                  <a:cubicBezTo>
                    <a:pt x="696" y="693"/>
                    <a:pt x="469" y="1188"/>
                    <a:pt x="80" y="1534"/>
                  </a:cubicBezTo>
                  <a:cubicBezTo>
                    <a:pt x="8" y="1596"/>
                    <a:pt x="1" y="1706"/>
                    <a:pt x="63" y="1777"/>
                  </a:cubicBezTo>
                  <a:cubicBezTo>
                    <a:pt x="97" y="1816"/>
                    <a:pt x="145" y="1836"/>
                    <a:pt x="193" y="1836"/>
                  </a:cubicBezTo>
                  <a:cubicBezTo>
                    <a:pt x="233" y="1836"/>
                    <a:pt x="274" y="1822"/>
                    <a:pt x="306" y="1793"/>
                  </a:cubicBezTo>
                  <a:cubicBezTo>
                    <a:pt x="465" y="1653"/>
                    <a:pt x="603" y="1489"/>
                    <a:pt x="714" y="1309"/>
                  </a:cubicBezTo>
                  <a:lnTo>
                    <a:pt x="714" y="1309"/>
                  </a:lnTo>
                  <a:cubicBezTo>
                    <a:pt x="702" y="1660"/>
                    <a:pt x="674" y="2010"/>
                    <a:pt x="630" y="2356"/>
                  </a:cubicBezTo>
                  <a:cubicBezTo>
                    <a:pt x="619" y="2438"/>
                    <a:pt x="668" y="2515"/>
                    <a:pt x="745" y="2542"/>
                  </a:cubicBezTo>
                  <a:cubicBezTo>
                    <a:pt x="757" y="2545"/>
                    <a:pt x="768" y="2548"/>
                    <a:pt x="779" y="2549"/>
                  </a:cubicBezTo>
                  <a:cubicBezTo>
                    <a:pt x="787" y="2550"/>
                    <a:pt x="794" y="2551"/>
                    <a:pt x="802" y="2551"/>
                  </a:cubicBezTo>
                  <a:cubicBezTo>
                    <a:pt x="887" y="2551"/>
                    <a:pt x="960" y="2487"/>
                    <a:pt x="971" y="2400"/>
                  </a:cubicBezTo>
                  <a:cubicBezTo>
                    <a:pt x="1065" y="1658"/>
                    <a:pt x="1090" y="908"/>
                    <a:pt x="1045" y="162"/>
                  </a:cubicBezTo>
                  <a:cubicBezTo>
                    <a:pt x="1040" y="70"/>
                    <a:pt x="962" y="0"/>
                    <a:pt x="8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8"/>
            <p:cNvSpPr/>
            <p:nvPr/>
          </p:nvSpPr>
          <p:spPr>
            <a:xfrm>
              <a:off x="8011800" y="1432475"/>
              <a:ext cx="35600" cy="109975"/>
            </a:xfrm>
            <a:custGeom>
              <a:avLst/>
              <a:gdLst/>
              <a:ahLst/>
              <a:cxnLst/>
              <a:rect l="l" t="t" r="r" b="b"/>
              <a:pathLst>
                <a:path w="1424" h="4399" extrusionOk="0">
                  <a:moveTo>
                    <a:pt x="647" y="0"/>
                  </a:moveTo>
                  <a:cubicBezTo>
                    <a:pt x="592" y="0"/>
                    <a:pt x="537" y="27"/>
                    <a:pt x="504" y="76"/>
                  </a:cubicBezTo>
                  <a:cubicBezTo>
                    <a:pt x="450" y="155"/>
                    <a:pt x="470" y="262"/>
                    <a:pt x="549" y="316"/>
                  </a:cubicBezTo>
                  <a:cubicBezTo>
                    <a:pt x="1049" y="654"/>
                    <a:pt x="1036" y="1424"/>
                    <a:pt x="1006" y="1739"/>
                  </a:cubicBezTo>
                  <a:cubicBezTo>
                    <a:pt x="925" y="2607"/>
                    <a:pt x="595" y="3433"/>
                    <a:pt x="58" y="4120"/>
                  </a:cubicBezTo>
                  <a:cubicBezTo>
                    <a:pt x="0" y="4195"/>
                    <a:pt x="13" y="4303"/>
                    <a:pt x="87" y="4362"/>
                  </a:cubicBezTo>
                  <a:cubicBezTo>
                    <a:pt x="104" y="4374"/>
                    <a:pt x="121" y="4384"/>
                    <a:pt x="141" y="4389"/>
                  </a:cubicBezTo>
                  <a:cubicBezTo>
                    <a:pt x="159" y="4395"/>
                    <a:pt x="177" y="4398"/>
                    <a:pt x="195" y="4398"/>
                  </a:cubicBezTo>
                  <a:cubicBezTo>
                    <a:pt x="247" y="4398"/>
                    <a:pt x="296" y="4375"/>
                    <a:pt x="329" y="4333"/>
                  </a:cubicBezTo>
                  <a:cubicBezTo>
                    <a:pt x="908" y="3594"/>
                    <a:pt x="1261" y="2704"/>
                    <a:pt x="1350" y="1770"/>
                  </a:cubicBezTo>
                  <a:cubicBezTo>
                    <a:pt x="1423" y="974"/>
                    <a:pt x="1202" y="341"/>
                    <a:pt x="743" y="30"/>
                  </a:cubicBezTo>
                  <a:cubicBezTo>
                    <a:pt x="714" y="10"/>
                    <a:pt x="680" y="0"/>
                    <a:pt x="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8"/>
            <p:cNvSpPr/>
            <p:nvPr/>
          </p:nvSpPr>
          <p:spPr>
            <a:xfrm>
              <a:off x="7812475" y="1563800"/>
              <a:ext cx="50800" cy="44125"/>
            </a:xfrm>
            <a:custGeom>
              <a:avLst/>
              <a:gdLst/>
              <a:ahLst/>
              <a:cxnLst/>
              <a:rect l="l" t="t" r="r" b="b"/>
              <a:pathLst>
                <a:path w="2032" h="1765" extrusionOk="0">
                  <a:moveTo>
                    <a:pt x="1331" y="0"/>
                  </a:moveTo>
                  <a:cubicBezTo>
                    <a:pt x="1131" y="0"/>
                    <a:pt x="969" y="146"/>
                    <a:pt x="903" y="205"/>
                  </a:cubicBezTo>
                  <a:cubicBezTo>
                    <a:pt x="810" y="288"/>
                    <a:pt x="721" y="373"/>
                    <a:pt x="635" y="464"/>
                  </a:cubicBezTo>
                  <a:lnTo>
                    <a:pt x="640" y="451"/>
                  </a:lnTo>
                  <a:cubicBezTo>
                    <a:pt x="668" y="362"/>
                    <a:pt x="619" y="266"/>
                    <a:pt x="530" y="237"/>
                  </a:cubicBezTo>
                  <a:lnTo>
                    <a:pt x="526" y="236"/>
                  </a:lnTo>
                  <a:cubicBezTo>
                    <a:pt x="509" y="230"/>
                    <a:pt x="492" y="228"/>
                    <a:pt x="475" y="228"/>
                  </a:cubicBezTo>
                  <a:cubicBezTo>
                    <a:pt x="402" y="228"/>
                    <a:pt x="333" y="275"/>
                    <a:pt x="310" y="350"/>
                  </a:cubicBezTo>
                  <a:lnTo>
                    <a:pt x="26" y="1271"/>
                  </a:lnTo>
                  <a:cubicBezTo>
                    <a:pt x="1" y="1355"/>
                    <a:pt x="40" y="1443"/>
                    <a:pt x="119" y="1478"/>
                  </a:cubicBezTo>
                  <a:cubicBezTo>
                    <a:pt x="125" y="1481"/>
                    <a:pt x="130" y="1484"/>
                    <a:pt x="137" y="1485"/>
                  </a:cubicBezTo>
                  <a:cubicBezTo>
                    <a:pt x="155" y="1491"/>
                    <a:pt x="173" y="1494"/>
                    <a:pt x="190" y="1494"/>
                  </a:cubicBezTo>
                  <a:cubicBezTo>
                    <a:pt x="249" y="1494"/>
                    <a:pt x="305" y="1464"/>
                    <a:pt x="337" y="1412"/>
                  </a:cubicBezTo>
                  <a:cubicBezTo>
                    <a:pt x="555" y="1059"/>
                    <a:pt x="823" y="738"/>
                    <a:pt x="1132" y="461"/>
                  </a:cubicBezTo>
                  <a:cubicBezTo>
                    <a:pt x="1220" y="383"/>
                    <a:pt x="1287" y="344"/>
                    <a:pt x="1332" y="344"/>
                  </a:cubicBezTo>
                  <a:cubicBezTo>
                    <a:pt x="1337" y="344"/>
                    <a:pt x="1342" y="344"/>
                    <a:pt x="1346" y="345"/>
                  </a:cubicBezTo>
                  <a:cubicBezTo>
                    <a:pt x="1446" y="375"/>
                    <a:pt x="1459" y="648"/>
                    <a:pt x="1462" y="752"/>
                  </a:cubicBezTo>
                  <a:cubicBezTo>
                    <a:pt x="1473" y="1067"/>
                    <a:pt x="1546" y="1378"/>
                    <a:pt x="1678" y="1664"/>
                  </a:cubicBezTo>
                  <a:cubicBezTo>
                    <a:pt x="1708" y="1728"/>
                    <a:pt x="1770" y="1764"/>
                    <a:pt x="1835" y="1764"/>
                  </a:cubicBezTo>
                  <a:cubicBezTo>
                    <a:pt x="1859" y="1764"/>
                    <a:pt x="1884" y="1759"/>
                    <a:pt x="1908" y="1749"/>
                  </a:cubicBezTo>
                  <a:cubicBezTo>
                    <a:pt x="1994" y="1708"/>
                    <a:pt x="2032" y="1606"/>
                    <a:pt x="1991" y="1521"/>
                  </a:cubicBezTo>
                  <a:cubicBezTo>
                    <a:pt x="1878" y="1276"/>
                    <a:pt x="1815" y="1010"/>
                    <a:pt x="1805" y="741"/>
                  </a:cubicBezTo>
                  <a:cubicBezTo>
                    <a:pt x="1798" y="530"/>
                    <a:pt x="1788" y="93"/>
                    <a:pt x="1422" y="10"/>
                  </a:cubicBezTo>
                  <a:cubicBezTo>
                    <a:pt x="1391" y="3"/>
                    <a:pt x="1361" y="0"/>
                    <a:pt x="1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8"/>
            <p:cNvSpPr/>
            <p:nvPr/>
          </p:nvSpPr>
          <p:spPr>
            <a:xfrm>
              <a:off x="7878400" y="1553525"/>
              <a:ext cx="30275" cy="70025"/>
            </a:xfrm>
            <a:custGeom>
              <a:avLst/>
              <a:gdLst/>
              <a:ahLst/>
              <a:cxnLst/>
              <a:rect l="l" t="t" r="r" b="b"/>
              <a:pathLst>
                <a:path w="1211" h="2801" extrusionOk="0">
                  <a:moveTo>
                    <a:pt x="914" y="1"/>
                  </a:moveTo>
                  <a:cubicBezTo>
                    <a:pt x="852" y="1"/>
                    <a:pt x="789" y="14"/>
                    <a:pt x="731" y="40"/>
                  </a:cubicBezTo>
                  <a:cubicBezTo>
                    <a:pt x="453" y="164"/>
                    <a:pt x="304" y="528"/>
                    <a:pt x="265" y="637"/>
                  </a:cubicBezTo>
                  <a:cubicBezTo>
                    <a:pt x="141" y="983"/>
                    <a:pt x="0" y="1376"/>
                    <a:pt x="28" y="1788"/>
                  </a:cubicBezTo>
                  <a:cubicBezTo>
                    <a:pt x="53" y="2172"/>
                    <a:pt x="279" y="2637"/>
                    <a:pt x="712" y="2780"/>
                  </a:cubicBezTo>
                  <a:cubicBezTo>
                    <a:pt x="728" y="2786"/>
                    <a:pt x="743" y="2790"/>
                    <a:pt x="759" y="2794"/>
                  </a:cubicBezTo>
                  <a:cubicBezTo>
                    <a:pt x="774" y="2799"/>
                    <a:pt x="789" y="2801"/>
                    <a:pt x="804" y="2801"/>
                  </a:cubicBezTo>
                  <a:cubicBezTo>
                    <a:pt x="879" y="2801"/>
                    <a:pt x="949" y="2750"/>
                    <a:pt x="970" y="2673"/>
                  </a:cubicBezTo>
                  <a:cubicBezTo>
                    <a:pt x="994" y="2582"/>
                    <a:pt x="940" y="2482"/>
                    <a:pt x="849" y="2462"/>
                  </a:cubicBezTo>
                  <a:cubicBezTo>
                    <a:pt x="567" y="2376"/>
                    <a:pt x="391" y="2053"/>
                    <a:pt x="372" y="1764"/>
                  </a:cubicBezTo>
                  <a:cubicBezTo>
                    <a:pt x="348" y="1425"/>
                    <a:pt x="470" y="1083"/>
                    <a:pt x="588" y="752"/>
                  </a:cubicBezTo>
                  <a:cubicBezTo>
                    <a:pt x="657" y="562"/>
                    <a:pt x="773" y="397"/>
                    <a:pt x="870" y="355"/>
                  </a:cubicBezTo>
                  <a:cubicBezTo>
                    <a:pt x="884" y="348"/>
                    <a:pt x="900" y="344"/>
                    <a:pt x="915" y="344"/>
                  </a:cubicBezTo>
                  <a:cubicBezTo>
                    <a:pt x="929" y="344"/>
                    <a:pt x="943" y="347"/>
                    <a:pt x="956" y="354"/>
                  </a:cubicBezTo>
                  <a:cubicBezTo>
                    <a:pt x="976" y="361"/>
                    <a:pt x="996" y="365"/>
                    <a:pt x="1016" y="365"/>
                  </a:cubicBezTo>
                  <a:cubicBezTo>
                    <a:pt x="1084" y="365"/>
                    <a:pt x="1148" y="324"/>
                    <a:pt x="1175" y="258"/>
                  </a:cubicBezTo>
                  <a:cubicBezTo>
                    <a:pt x="1211" y="172"/>
                    <a:pt x="1173" y="74"/>
                    <a:pt x="1088" y="36"/>
                  </a:cubicBezTo>
                  <a:cubicBezTo>
                    <a:pt x="1032" y="12"/>
                    <a:pt x="973"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8"/>
            <p:cNvSpPr/>
            <p:nvPr/>
          </p:nvSpPr>
          <p:spPr>
            <a:xfrm>
              <a:off x="7909950" y="1573275"/>
              <a:ext cx="34450" cy="57975"/>
            </a:xfrm>
            <a:custGeom>
              <a:avLst/>
              <a:gdLst/>
              <a:ahLst/>
              <a:cxnLst/>
              <a:rect l="l" t="t" r="r" b="b"/>
              <a:pathLst>
                <a:path w="1378" h="2319" extrusionOk="0">
                  <a:moveTo>
                    <a:pt x="1181" y="1"/>
                  </a:moveTo>
                  <a:cubicBezTo>
                    <a:pt x="1120" y="1"/>
                    <a:pt x="1061" y="33"/>
                    <a:pt x="1030" y="90"/>
                  </a:cubicBezTo>
                  <a:lnTo>
                    <a:pt x="642" y="802"/>
                  </a:lnTo>
                  <a:cubicBezTo>
                    <a:pt x="534" y="617"/>
                    <a:pt x="438" y="422"/>
                    <a:pt x="360" y="221"/>
                  </a:cubicBezTo>
                  <a:cubicBezTo>
                    <a:pt x="334" y="151"/>
                    <a:pt x="268" y="108"/>
                    <a:pt x="197" y="108"/>
                  </a:cubicBezTo>
                  <a:cubicBezTo>
                    <a:pt x="176" y="108"/>
                    <a:pt x="155" y="112"/>
                    <a:pt x="134" y="120"/>
                  </a:cubicBezTo>
                  <a:cubicBezTo>
                    <a:pt x="44" y="155"/>
                    <a:pt x="1" y="256"/>
                    <a:pt x="39" y="346"/>
                  </a:cubicBezTo>
                  <a:cubicBezTo>
                    <a:pt x="148" y="628"/>
                    <a:pt x="288" y="900"/>
                    <a:pt x="452" y="1154"/>
                  </a:cubicBezTo>
                  <a:lnTo>
                    <a:pt x="155" y="1702"/>
                  </a:lnTo>
                  <a:cubicBezTo>
                    <a:pt x="112" y="1781"/>
                    <a:pt x="32" y="1928"/>
                    <a:pt x="74" y="2089"/>
                  </a:cubicBezTo>
                  <a:cubicBezTo>
                    <a:pt x="103" y="2190"/>
                    <a:pt x="181" y="2270"/>
                    <a:pt x="282" y="2303"/>
                  </a:cubicBezTo>
                  <a:cubicBezTo>
                    <a:pt x="296" y="2307"/>
                    <a:pt x="313" y="2311"/>
                    <a:pt x="329" y="2314"/>
                  </a:cubicBezTo>
                  <a:cubicBezTo>
                    <a:pt x="345" y="2317"/>
                    <a:pt x="362" y="2319"/>
                    <a:pt x="378" y="2319"/>
                  </a:cubicBezTo>
                  <a:cubicBezTo>
                    <a:pt x="463" y="2319"/>
                    <a:pt x="544" y="2278"/>
                    <a:pt x="593" y="2207"/>
                  </a:cubicBezTo>
                  <a:cubicBezTo>
                    <a:pt x="647" y="2128"/>
                    <a:pt x="626" y="2021"/>
                    <a:pt x="547" y="1969"/>
                  </a:cubicBezTo>
                  <a:cubicBezTo>
                    <a:pt x="519" y="1949"/>
                    <a:pt x="486" y="1938"/>
                    <a:pt x="451" y="1938"/>
                  </a:cubicBezTo>
                  <a:cubicBezTo>
                    <a:pt x="441" y="1938"/>
                    <a:pt x="431" y="1939"/>
                    <a:pt x="420" y="1941"/>
                  </a:cubicBezTo>
                  <a:cubicBezTo>
                    <a:pt x="431" y="1916"/>
                    <a:pt x="444" y="1890"/>
                    <a:pt x="458" y="1865"/>
                  </a:cubicBezTo>
                  <a:lnTo>
                    <a:pt x="672" y="1470"/>
                  </a:lnTo>
                  <a:cubicBezTo>
                    <a:pt x="752" y="1572"/>
                    <a:pt x="835" y="1674"/>
                    <a:pt x="924" y="1771"/>
                  </a:cubicBezTo>
                  <a:cubicBezTo>
                    <a:pt x="957" y="1808"/>
                    <a:pt x="1004" y="1827"/>
                    <a:pt x="1050" y="1827"/>
                  </a:cubicBezTo>
                  <a:cubicBezTo>
                    <a:pt x="1091" y="1827"/>
                    <a:pt x="1133" y="1812"/>
                    <a:pt x="1166" y="1782"/>
                  </a:cubicBezTo>
                  <a:cubicBezTo>
                    <a:pt x="1236" y="1717"/>
                    <a:pt x="1242" y="1609"/>
                    <a:pt x="1177" y="1539"/>
                  </a:cubicBezTo>
                  <a:cubicBezTo>
                    <a:pt x="1062" y="1410"/>
                    <a:pt x="955" y="1274"/>
                    <a:pt x="855" y="1133"/>
                  </a:cubicBezTo>
                  <a:lnTo>
                    <a:pt x="1332" y="255"/>
                  </a:lnTo>
                  <a:cubicBezTo>
                    <a:pt x="1377" y="172"/>
                    <a:pt x="1346" y="68"/>
                    <a:pt x="1263" y="21"/>
                  </a:cubicBezTo>
                  <a:cubicBezTo>
                    <a:pt x="1237" y="7"/>
                    <a:pt x="1209" y="1"/>
                    <a:pt x="1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8"/>
            <p:cNvSpPr/>
            <p:nvPr/>
          </p:nvSpPr>
          <p:spPr>
            <a:xfrm>
              <a:off x="7948475" y="1582050"/>
              <a:ext cx="30625" cy="43400"/>
            </a:xfrm>
            <a:custGeom>
              <a:avLst/>
              <a:gdLst/>
              <a:ahLst/>
              <a:cxnLst/>
              <a:rect l="l" t="t" r="r" b="b"/>
              <a:pathLst>
                <a:path w="1225" h="1736" extrusionOk="0">
                  <a:moveTo>
                    <a:pt x="704" y="1"/>
                  </a:moveTo>
                  <a:cubicBezTo>
                    <a:pt x="619" y="1"/>
                    <a:pt x="544" y="62"/>
                    <a:pt x="532" y="147"/>
                  </a:cubicBezTo>
                  <a:lnTo>
                    <a:pt x="479" y="495"/>
                  </a:lnTo>
                  <a:cubicBezTo>
                    <a:pt x="416" y="474"/>
                    <a:pt x="356" y="442"/>
                    <a:pt x="302" y="401"/>
                  </a:cubicBezTo>
                  <a:cubicBezTo>
                    <a:pt x="270" y="375"/>
                    <a:pt x="232" y="362"/>
                    <a:pt x="194" y="362"/>
                  </a:cubicBezTo>
                  <a:cubicBezTo>
                    <a:pt x="144" y="362"/>
                    <a:pt x="94" y="385"/>
                    <a:pt x="60" y="427"/>
                  </a:cubicBezTo>
                  <a:cubicBezTo>
                    <a:pt x="1" y="501"/>
                    <a:pt x="12" y="609"/>
                    <a:pt x="87" y="668"/>
                  </a:cubicBezTo>
                  <a:cubicBezTo>
                    <a:pt x="175" y="739"/>
                    <a:pt x="275" y="793"/>
                    <a:pt x="384" y="829"/>
                  </a:cubicBezTo>
                  <a:cubicBezTo>
                    <a:pt x="398" y="834"/>
                    <a:pt x="413" y="836"/>
                    <a:pt x="429" y="840"/>
                  </a:cubicBezTo>
                  <a:lnTo>
                    <a:pt x="326" y="1538"/>
                  </a:lnTo>
                  <a:cubicBezTo>
                    <a:pt x="313" y="1621"/>
                    <a:pt x="363" y="1700"/>
                    <a:pt x="441" y="1727"/>
                  </a:cubicBezTo>
                  <a:cubicBezTo>
                    <a:pt x="451" y="1729"/>
                    <a:pt x="461" y="1732"/>
                    <a:pt x="471" y="1734"/>
                  </a:cubicBezTo>
                  <a:cubicBezTo>
                    <a:pt x="480" y="1735"/>
                    <a:pt x="488" y="1736"/>
                    <a:pt x="496" y="1736"/>
                  </a:cubicBezTo>
                  <a:cubicBezTo>
                    <a:pt x="580" y="1736"/>
                    <a:pt x="654" y="1674"/>
                    <a:pt x="665" y="1589"/>
                  </a:cubicBezTo>
                  <a:lnTo>
                    <a:pt x="771" y="878"/>
                  </a:lnTo>
                  <a:cubicBezTo>
                    <a:pt x="885" y="871"/>
                    <a:pt x="996" y="846"/>
                    <a:pt x="1100" y="800"/>
                  </a:cubicBezTo>
                  <a:cubicBezTo>
                    <a:pt x="1186" y="761"/>
                    <a:pt x="1224" y="661"/>
                    <a:pt x="1186" y="575"/>
                  </a:cubicBezTo>
                  <a:cubicBezTo>
                    <a:pt x="1158" y="511"/>
                    <a:pt x="1095" y="473"/>
                    <a:pt x="1028" y="473"/>
                  </a:cubicBezTo>
                  <a:cubicBezTo>
                    <a:pt x="1006" y="473"/>
                    <a:pt x="983" y="477"/>
                    <a:pt x="961" y="487"/>
                  </a:cubicBezTo>
                  <a:cubicBezTo>
                    <a:pt x="917" y="503"/>
                    <a:pt x="871" y="518"/>
                    <a:pt x="824" y="525"/>
                  </a:cubicBezTo>
                  <a:lnTo>
                    <a:pt x="872" y="198"/>
                  </a:lnTo>
                  <a:cubicBezTo>
                    <a:pt x="888" y="104"/>
                    <a:pt x="821" y="16"/>
                    <a:pt x="727" y="2"/>
                  </a:cubicBezTo>
                  <a:cubicBezTo>
                    <a:pt x="719" y="1"/>
                    <a:pt x="71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8"/>
            <p:cNvSpPr/>
            <p:nvPr/>
          </p:nvSpPr>
          <p:spPr>
            <a:xfrm>
              <a:off x="7981150" y="1578325"/>
              <a:ext cx="18175" cy="55900"/>
            </a:xfrm>
            <a:custGeom>
              <a:avLst/>
              <a:gdLst/>
              <a:ahLst/>
              <a:cxnLst/>
              <a:rect l="l" t="t" r="r" b="b"/>
              <a:pathLst>
                <a:path w="727" h="2236" extrusionOk="0">
                  <a:moveTo>
                    <a:pt x="554" y="1"/>
                  </a:moveTo>
                  <a:cubicBezTo>
                    <a:pt x="489" y="1"/>
                    <a:pt x="428" y="38"/>
                    <a:pt x="398" y="99"/>
                  </a:cubicBezTo>
                  <a:cubicBezTo>
                    <a:pt x="208" y="499"/>
                    <a:pt x="80" y="924"/>
                    <a:pt x="18" y="1363"/>
                  </a:cubicBezTo>
                  <a:cubicBezTo>
                    <a:pt x="0" y="1481"/>
                    <a:pt x="94" y="1561"/>
                    <a:pt x="190" y="1561"/>
                  </a:cubicBezTo>
                  <a:cubicBezTo>
                    <a:pt x="242" y="1561"/>
                    <a:pt x="294" y="1538"/>
                    <a:pt x="329" y="1486"/>
                  </a:cubicBezTo>
                  <a:lnTo>
                    <a:pt x="329" y="1486"/>
                  </a:lnTo>
                  <a:cubicBezTo>
                    <a:pt x="318" y="1674"/>
                    <a:pt x="304" y="1862"/>
                    <a:pt x="289" y="2049"/>
                  </a:cubicBezTo>
                  <a:cubicBezTo>
                    <a:pt x="283" y="2128"/>
                    <a:pt x="331" y="2201"/>
                    <a:pt x="407" y="2226"/>
                  </a:cubicBezTo>
                  <a:cubicBezTo>
                    <a:pt x="420" y="2230"/>
                    <a:pt x="434" y="2233"/>
                    <a:pt x="448" y="2235"/>
                  </a:cubicBezTo>
                  <a:cubicBezTo>
                    <a:pt x="453" y="2235"/>
                    <a:pt x="458" y="2235"/>
                    <a:pt x="463" y="2235"/>
                  </a:cubicBezTo>
                  <a:cubicBezTo>
                    <a:pt x="551" y="2235"/>
                    <a:pt x="625" y="2166"/>
                    <a:pt x="632" y="2077"/>
                  </a:cubicBezTo>
                  <a:cubicBezTo>
                    <a:pt x="686" y="1446"/>
                    <a:pt x="717" y="807"/>
                    <a:pt x="726" y="177"/>
                  </a:cubicBezTo>
                  <a:cubicBezTo>
                    <a:pt x="726" y="95"/>
                    <a:pt x="671" y="25"/>
                    <a:pt x="593" y="5"/>
                  </a:cubicBezTo>
                  <a:cubicBezTo>
                    <a:pt x="580" y="2"/>
                    <a:pt x="567" y="1"/>
                    <a:pt x="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8"/>
            <p:cNvSpPr/>
            <p:nvPr/>
          </p:nvSpPr>
          <p:spPr>
            <a:xfrm>
              <a:off x="7988025" y="1557025"/>
              <a:ext cx="40550" cy="95650"/>
            </a:xfrm>
            <a:custGeom>
              <a:avLst/>
              <a:gdLst/>
              <a:ahLst/>
              <a:cxnLst/>
              <a:rect l="l" t="t" r="r" b="b"/>
              <a:pathLst>
                <a:path w="1622" h="3826" extrusionOk="0">
                  <a:moveTo>
                    <a:pt x="1002" y="1"/>
                  </a:moveTo>
                  <a:cubicBezTo>
                    <a:pt x="982" y="1"/>
                    <a:pt x="962" y="4"/>
                    <a:pt x="943" y="11"/>
                  </a:cubicBezTo>
                  <a:cubicBezTo>
                    <a:pt x="854" y="45"/>
                    <a:pt x="807" y="143"/>
                    <a:pt x="841" y="232"/>
                  </a:cubicBezTo>
                  <a:cubicBezTo>
                    <a:pt x="1252" y="1351"/>
                    <a:pt x="936" y="2707"/>
                    <a:pt x="71" y="3529"/>
                  </a:cubicBezTo>
                  <a:cubicBezTo>
                    <a:pt x="2" y="3593"/>
                    <a:pt x="1" y="3703"/>
                    <a:pt x="66" y="3772"/>
                  </a:cubicBezTo>
                  <a:cubicBezTo>
                    <a:pt x="85" y="3792"/>
                    <a:pt x="109" y="3807"/>
                    <a:pt x="136" y="3816"/>
                  </a:cubicBezTo>
                  <a:cubicBezTo>
                    <a:pt x="154" y="3822"/>
                    <a:pt x="173" y="3825"/>
                    <a:pt x="191" y="3825"/>
                  </a:cubicBezTo>
                  <a:cubicBezTo>
                    <a:pt x="234" y="3825"/>
                    <a:pt x="277" y="3808"/>
                    <a:pt x="309" y="3778"/>
                  </a:cubicBezTo>
                  <a:cubicBezTo>
                    <a:pt x="1269" y="2864"/>
                    <a:pt x="1621" y="1358"/>
                    <a:pt x="1164" y="114"/>
                  </a:cubicBezTo>
                  <a:cubicBezTo>
                    <a:pt x="1138" y="43"/>
                    <a:pt x="1073" y="1"/>
                    <a:pt x="10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8"/>
            <p:cNvSpPr/>
            <p:nvPr/>
          </p:nvSpPr>
          <p:spPr>
            <a:xfrm>
              <a:off x="7769550" y="1633525"/>
              <a:ext cx="248350" cy="32375"/>
            </a:xfrm>
            <a:custGeom>
              <a:avLst/>
              <a:gdLst/>
              <a:ahLst/>
              <a:cxnLst/>
              <a:rect l="l" t="t" r="r" b="b"/>
              <a:pathLst>
                <a:path w="9934" h="1295" extrusionOk="0">
                  <a:moveTo>
                    <a:pt x="188" y="1"/>
                  </a:moveTo>
                  <a:cubicBezTo>
                    <a:pt x="111" y="1"/>
                    <a:pt x="43" y="53"/>
                    <a:pt x="23" y="129"/>
                  </a:cubicBezTo>
                  <a:cubicBezTo>
                    <a:pt x="0" y="217"/>
                    <a:pt x="48" y="307"/>
                    <a:pt x="134" y="336"/>
                  </a:cubicBezTo>
                  <a:cubicBezTo>
                    <a:pt x="141" y="338"/>
                    <a:pt x="150" y="340"/>
                    <a:pt x="157" y="342"/>
                  </a:cubicBezTo>
                  <a:cubicBezTo>
                    <a:pt x="3324" y="936"/>
                    <a:pt x="6537" y="1255"/>
                    <a:pt x="9759" y="1295"/>
                  </a:cubicBezTo>
                  <a:cubicBezTo>
                    <a:pt x="9853" y="1295"/>
                    <a:pt x="9932" y="1219"/>
                    <a:pt x="9934" y="1124"/>
                  </a:cubicBezTo>
                  <a:cubicBezTo>
                    <a:pt x="9934" y="1029"/>
                    <a:pt x="9858" y="951"/>
                    <a:pt x="9763" y="950"/>
                  </a:cubicBezTo>
                  <a:cubicBezTo>
                    <a:pt x="6561" y="910"/>
                    <a:pt x="3367" y="594"/>
                    <a:pt x="220" y="4"/>
                  </a:cubicBezTo>
                  <a:cubicBezTo>
                    <a:pt x="209" y="2"/>
                    <a:pt x="198"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8"/>
            <p:cNvSpPr/>
            <p:nvPr/>
          </p:nvSpPr>
          <p:spPr>
            <a:xfrm>
              <a:off x="7727875" y="1514125"/>
              <a:ext cx="285350" cy="97550"/>
            </a:xfrm>
            <a:custGeom>
              <a:avLst/>
              <a:gdLst/>
              <a:ahLst/>
              <a:cxnLst/>
              <a:rect l="l" t="t" r="r" b="b"/>
              <a:pathLst>
                <a:path w="11414" h="3902" extrusionOk="0">
                  <a:moveTo>
                    <a:pt x="2881" y="0"/>
                  </a:moveTo>
                  <a:cubicBezTo>
                    <a:pt x="2811" y="0"/>
                    <a:pt x="2741" y="38"/>
                    <a:pt x="2715" y="108"/>
                  </a:cubicBezTo>
                  <a:cubicBezTo>
                    <a:pt x="2339" y="1095"/>
                    <a:pt x="1964" y="2085"/>
                    <a:pt x="1596" y="3074"/>
                  </a:cubicBezTo>
                  <a:cubicBezTo>
                    <a:pt x="1544" y="2884"/>
                    <a:pt x="1468" y="2695"/>
                    <a:pt x="1347" y="2529"/>
                  </a:cubicBezTo>
                  <a:cubicBezTo>
                    <a:pt x="1160" y="2272"/>
                    <a:pt x="836" y="2082"/>
                    <a:pt x="513" y="2082"/>
                  </a:cubicBezTo>
                  <a:cubicBezTo>
                    <a:pt x="372" y="2082"/>
                    <a:pt x="231" y="2118"/>
                    <a:pt x="102" y="2201"/>
                  </a:cubicBezTo>
                  <a:cubicBezTo>
                    <a:pt x="23" y="2253"/>
                    <a:pt x="1" y="2359"/>
                    <a:pt x="52" y="2438"/>
                  </a:cubicBezTo>
                  <a:cubicBezTo>
                    <a:pt x="84" y="2489"/>
                    <a:pt x="140" y="2517"/>
                    <a:pt x="197" y="2517"/>
                  </a:cubicBezTo>
                  <a:cubicBezTo>
                    <a:pt x="228" y="2517"/>
                    <a:pt x="260" y="2509"/>
                    <a:pt x="288" y="2491"/>
                  </a:cubicBezTo>
                  <a:cubicBezTo>
                    <a:pt x="356" y="2447"/>
                    <a:pt x="433" y="2428"/>
                    <a:pt x="513" y="2428"/>
                  </a:cubicBezTo>
                  <a:cubicBezTo>
                    <a:pt x="719" y="2428"/>
                    <a:pt x="943" y="2558"/>
                    <a:pt x="1068" y="2731"/>
                  </a:cubicBezTo>
                  <a:cubicBezTo>
                    <a:pt x="1275" y="3016"/>
                    <a:pt x="1321" y="3406"/>
                    <a:pt x="1363" y="3750"/>
                  </a:cubicBezTo>
                  <a:cubicBezTo>
                    <a:pt x="1372" y="3816"/>
                    <a:pt x="1417" y="3872"/>
                    <a:pt x="1480" y="3893"/>
                  </a:cubicBezTo>
                  <a:cubicBezTo>
                    <a:pt x="1492" y="3897"/>
                    <a:pt x="1503" y="3899"/>
                    <a:pt x="1515" y="3900"/>
                  </a:cubicBezTo>
                  <a:cubicBezTo>
                    <a:pt x="1522" y="3901"/>
                    <a:pt x="1530" y="3902"/>
                    <a:pt x="1536" y="3902"/>
                  </a:cubicBezTo>
                  <a:cubicBezTo>
                    <a:pt x="1607" y="3902"/>
                    <a:pt x="1671" y="3857"/>
                    <a:pt x="1696" y="3791"/>
                  </a:cubicBezTo>
                  <a:cubicBezTo>
                    <a:pt x="2118" y="2657"/>
                    <a:pt x="2543" y="1527"/>
                    <a:pt x="2974" y="400"/>
                  </a:cubicBezTo>
                  <a:cubicBezTo>
                    <a:pt x="5706" y="774"/>
                    <a:pt x="8480" y="1094"/>
                    <a:pt x="11216" y="1351"/>
                  </a:cubicBezTo>
                  <a:cubicBezTo>
                    <a:pt x="11222" y="1352"/>
                    <a:pt x="11227" y="1352"/>
                    <a:pt x="11232" y="1352"/>
                  </a:cubicBezTo>
                  <a:cubicBezTo>
                    <a:pt x="11321" y="1352"/>
                    <a:pt x="11396" y="1285"/>
                    <a:pt x="11405" y="1196"/>
                  </a:cubicBezTo>
                  <a:cubicBezTo>
                    <a:pt x="11413" y="1101"/>
                    <a:pt x="11344" y="1018"/>
                    <a:pt x="11249" y="1008"/>
                  </a:cubicBezTo>
                  <a:cubicBezTo>
                    <a:pt x="8511" y="752"/>
                    <a:pt x="5737" y="431"/>
                    <a:pt x="3003" y="56"/>
                  </a:cubicBezTo>
                  <a:cubicBezTo>
                    <a:pt x="2985" y="35"/>
                    <a:pt x="2962" y="18"/>
                    <a:pt x="2937" y="8"/>
                  </a:cubicBezTo>
                  <a:cubicBezTo>
                    <a:pt x="2919" y="3"/>
                    <a:pt x="2900" y="0"/>
                    <a:pt x="28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8"/>
            <p:cNvSpPr/>
            <p:nvPr/>
          </p:nvSpPr>
          <p:spPr>
            <a:xfrm>
              <a:off x="7719200" y="1679525"/>
              <a:ext cx="130850" cy="103800"/>
            </a:xfrm>
            <a:custGeom>
              <a:avLst/>
              <a:gdLst/>
              <a:ahLst/>
              <a:cxnLst/>
              <a:rect l="l" t="t" r="r" b="b"/>
              <a:pathLst>
                <a:path w="5234" h="4152" extrusionOk="0">
                  <a:moveTo>
                    <a:pt x="3600" y="1"/>
                  </a:moveTo>
                  <a:cubicBezTo>
                    <a:pt x="2684" y="1"/>
                    <a:pt x="1771" y="104"/>
                    <a:pt x="876" y="309"/>
                  </a:cubicBezTo>
                  <a:cubicBezTo>
                    <a:pt x="760" y="336"/>
                    <a:pt x="705" y="467"/>
                    <a:pt x="767" y="568"/>
                  </a:cubicBezTo>
                  <a:cubicBezTo>
                    <a:pt x="1040" y="1007"/>
                    <a:pt x="1526" y="1204"/>
                    <a:pt x="1996" y="1394"/>
                  </a:cubicBezTo>
                  <a:cubicBezTo>
                    <a:pt x="2400" y="1558"/>
                    <a:pt x="2784" y="1714"/>
                    <a:pt x="2990" y="2008"/>
                  </a:cubicBezTo>
                  <a:lnTo>
                    <a:pt x="693" y="2829"/>
                  </a:lnTo>
                  <a:cubicBezTo>
                    <a:pt x="403" y="2933"/>
                    <a:pt x="64" y="3096"/>
                    <a:pt x="13" y="3445"/>
                  </a:cubicBezTo>
                  <a:cubicBezTo>
                    <a:pt x="0" y="3528"/>
                    <a:pt x="50" y="3607"/>
                    <a:pt x="128" y="3634"/>
                  </a:cubicBezTo>
                  <a:lnTo>
                    <a:pt x="135" y="3635"/>
                  </a:lnTo>
                  <a:cubicBezTo>
                    <a:pt x="1257" y="3955"/>
                    <a:pt x="2414" y="4128"/>
                    <a:pt x="3581" y="4152"/>
                  </a:cubicBezTo>
                  <a:cubicBezTo>
                    <a:pt x="3582" y="4152"/>
                    <a:pt x="3583" y="4152"/>
                    <a:pt x="3584" y="4152"/>
                  </a:cubicBezTo>
                  <a:cubicBezTo>
                    <a:pt x="3677" y="4152"/>
                    <a:pt x="3754" y="4076"/>
                    <a:pt x="3756" y="3983"/>
                  </a:cubicBezTo>
                  <a:cubicBezTo>
                    <a:pt x="3758" y="3887"/>
                    <a:pt x="3682" y="3808"/>
                    <a:pt x="3587" y="3807"/>
                  </a:cubicBezTo>
                  <a:cubicBezTo>
                    <a:pt x="2520" y="3786"/>
                    <a:pt x="1458" y="3635"/>
                    <a:pt x="427" y="3358"/>
                  </a:cubicBezTo>
                  <a:cubicBezTo>
                    <a:pt x="520" y="3265"/>
                    <a:pt x="679" y="3199"/>
                    <a:pt x="808" y="3152"/>
                  </a:cubicBezTo>
                  <a:lnTo>
                    <a:pt x="3294" y="2264"/>
                  </a:lnTo>
                  <a:cubicBezTo>
                    <a:pt x="3339" y="2249"/>
                    <a:pt x="3374" y="2215"/>
                    <a:pt x="3394" y="2173"/>
                  </a:cubicBezTo>
                  <a:cubicBezTo>
                    <a:pt x="3414" y="2129"/>
                    <a:pt x="3414" y="2080"/>
                    <a:pt x="3395" y="2036"/>
                  </a:cubicBezTo>
                  <a:cubicBezTo>
                    <a:pt x="3176" y="1500"/>
                    <a:pt x="2641" y="1285"/>
                    <a:pt x="2126" y="1075"/>
                  </a:cubicBezTo>
                  <a:cubicBezTo>
                    <a:pt x="1781" y="936"/>
                    <a:pt x="1453" y="803"/>
                    <a:pt x="1223" y="586"/>
                  </a:cubicBezTo>
                  <a:cubicBezTo>
                    <a:pt x="2006" y="426"/>
                    <a:pt x="2801" y="346"/>
                    <a:pt x="3597" y="346"/>
                  </a:cubicBezTo>
                  <a:cubicBezTo>
                    <a:pt x="4077" y="346"/>
                    <a:pt x="4557" y="375"/>
                    <a:pt x="5035" y="433"/>
                  </a:cubicBezTo>
                  <a:cubicBezTo>
                    <a:pt x="5040" y="433"/>
                    <a:pt x="5046" y="434"/>
                    <a:pt x="5051" y="434"/>
                  </a:cubicBezTo>
                  <a:cubicBezTo>
                    <a:pt x="5137" y="434"/>
                    <a:pt x="5212" y="370"/>
                    <a:pt x="5222" y="282"/>
                  </a:cubicBezTo>
                  <a:cubicBezTo>
                    <a:pt x="5234" y="190"/>
                    <a:pt x="5169" y="105"/>
                    <a:pt x="5076" y="91"/>
                  </a:cubicBezTo>
                  <a:cubicBezTo>
                    <a:pt x="4585" y="31"/>
                    <a:pt x="4092" y="1"/>
                    <a:pt x="3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8"/>
            <p:cNvSpPr/>
            <p:nvPr/>
          </p:nvSpPr>
          <p:spPr>
            <a:xfrm>
              <a:off x="7831050" y="1685500"/>
              <a:ext cx="52150" cy="115750"/>
            </a:xfrm>
            <a:custGeom>
              <a:avLst/>
              <a:gdLst/>
              <a:ahLst/>
              <a:cxnLst/>
              <a:rect l="l" t="t" r="r" b="b"/>
              <a:pathLst>
                <a:path w="2086" h="4630" extrusionOk="0">
                  <a:moveTo>
                    <a:pt x="1897" y="0"/>
                  </a:moveTo>
                  <a:cubicBezTo>
                    <a:pt x="1852" y="0"/>
                    <a:pt x="1807" y="18"/>
                    <a:pt x="1773" y="52"/>
                  </a:cubicBezTo>
                  <a:cubicBezTo>
                    <a:pt x="1193" y="644"/>
                    <a:pt x="537" y="1316"/>
                    <a:pt x="268" y="2190"/>
                  </a:cubicBezTo>
                  <a:cubicBezTo>
                    <a:pt x="1" y="3056"/>
                    <a:pt x="250" y="4200"/>
                    <a:pt x="1127" y="4614"/>
                  </a:cubicBezTo>
                  <a:cubicBezTo>
                    <a:pt x="1133" y="4617"/>
                    <a:pt x="1140" y="4619"/>
                    <a:pt x="1147" y="4621"/>
                  </a:cubicBezTo>
                  <a:cubicBezTo>
                    <a:pt x="1164" y="4627"/>
                    <a:pt x="1182" y="4629"/>
                    <a:pt x="1200" y="4629"/>
                  </a:cubicBezTo>
                  <a:cubicBezTo>
                    <a:pt x="1268" y="4629"/>
                    <a:pt x="1332" y="4588"/>
                    <a:pt x="1359" y="4521"/>
                  </a:cubicBezTo>
                  <a:cubicBezTo>
                    <a:pt x="1393" y="4438"/>
                    <a:pt x="1355" y="4342"/>
                    <a:pt x="1273" y="4303"/>
                  </a:cubicBezTo>
                  <a:cubicBezTo>
                    <a:pt x="575" y="3972"/>
                    <a:pt x="378" y="3002"/>
                    <a:pt x="596" y="2291"/>
                  </a:cubicBezTo>
                  <a:cubicBezTo>
                    <a:pt x="841" y="1497"/>
                    <a:pt x="1468" y="857"/>
                    <a:pt x="2019" y="293"/>
                  </a:cubicBezTo>
                  <a:cubicBezTo>
                    <a:pt x="2085" y="225"/>
                    <a:pt x="2085" y="115"/>
                    <a:pt x="2016" y="49"/>
                  </a:cubicBezTo>
                  <a:cubicBezTo>
                    <a:pt x="1983" y="16"/>
                    <a:pt x="1940" y="0"/>
                    <a:pt x="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8"/>
            <p:cNvSpPr/>
            <p:nvPr/>
          </p:nvSpPr>
          <p:spPr>
            <a:xfrm>
              <a:off x="7885675" y="1702025"/>
              <a:ext cx="65725" cy="101250"/>
            </a:xfrm>
            <a:custGeom>
              <a:avLst/>
              <a:gdLst/>
              <a:ahLst/>
              <a:cxnLst/>
              <a:rect l="l" t="t" r="r" b="b"/>
              <a:pathLst>
                <a:path w="2629" h="4050" extrusionOk="0">
                  <a:moveTo>
                    <a:pt x="1395" y="1794"/>
                  </a:moveTo>
                  <a:cubicBezTo>
                    <a:pt x="1307" y="2328"/>
                    <a:pt x="1198" y="2860"/>
                    <a:pt x="1067" y="3385"/>
                  </a:cubicBezTo>
                  <a:cubicBezTo>
                    <a:pt x="872" y="2901"/>
                    <a:pt x="791" y="2369"/>
                    <a:pt x="714" y="1815"/>
                  </a:cubicBezTo>
                  <a:lnTo>
                    <a:pt x="714" y="1815"/>
                  </a:lnTo>
                  <a:cubicBezTo>
                    <a:pt x="784" y="1818"/>
                    <a:pt x="854" y="1820"/>
                    <a:pt x="924" y="1820"/>
                  </a:cubicBezTo>
                  <a:cubicBezTo>
                    <a:pt x="1082" y="1820"/>
                    <a:pt x="1239" y="1811"/>
                    <a:pt x="1395" y="1794"/>
                  </a:cubicBezTo>
                  <a:close/>
                  <a:moveTo>
                    <a:pt x="1778" y="0"/>
                  </a:moveTo>
                  <a:cubicBezTo>
                    <a:pt x="1697" y="0"/>
                    <a:pt x="1615" y="55"/>
                    <a:pt x="1606" y="157"/>
                  </a:cubicBezTo>
                  <a:cubicBezTo>
                    <a:pt x="1594" y="306"/>
                    <a:pt x="1578" y="456"/>
                    <a:pt x="1563" y="606"/>
                  </a:cubicBezTo>
                  <a:cubicBezTo>
                    <a:pt x="1542" y="645"/>
                    <a:pt x="1536" y="690"/>
                    <a:pt x="1549" y="734"/>
                  </a:cubicBezTo>
                  <a:cubicBezTo>
                    <a:pt x="1521" y="970"/>
                    <a:pt x="1490" y="1208"/>
                    <a:pt x="1453" y="1444"/>
                  </a:cubicBezTo>
                  <a:cubicBezTo>
                    <a:pt x="1285" y="1467"/>
                    <a:pt x="1114" y="1479"/>
                    <a:pt x="944" y="1479"/>
                  </a:cubicBezTo>
                  <a:cubicBezTo>
                    <a:pt x="851" y="1479"/>
                    <a:pt x="759" y="1475"/>
                    <a:pt x="666" y="1468"/>
                  </a:cubicBezTo>
                  <a:cubicBezTo>
                    <a:pt x="631" y="1216"/>
                    <a:pt x="593" y="962"/>
                    <a:pt x="542" y="713"/>
                  </a:cubicBezTo>
                  <a:cubicBezTo>
                    <a:pt x="524" y="628"/>
                    <a:pt x="472" y="372"/>
                    <a:pt x="248" y="297"/>
                  </a:cubicBezTo>
                  <a:cubicBezTo>
                    <a:pt x="226" y="291"/>
                    <a:pt x="205" y="288"/>
                    <a:pt x="186" y="288"/>
                  </a:cubicBezTo>
                  <a:cubicBezTo>
                    <a:pt x="110" y="288"/>
                    <a:pt x="55" y="334"/>
                    <a:pt x="31" y="407"/>
                  </a:cubicBezTo>
                  <a:cubicBezTo>
                    <a:pt x="0" y="497"/>
                    <a:pt x="50" y="594"/>
                    <a:pt x="140" y="624"/>
                  </a:cubicBezTo>
                  <a:cubicBezTo>
                    <a:pt x="140" y="624"/>
                    <a:pt x="175" y="637"/>
                    <a:pt x="204" y="783"/>
                  </a:cubicBezTo>
                  <a:cubicBezTo>
                    <a:pt x="268" y="1090"/>
                    <a:pt x="311" y="1413"/>
                    <a:pt x="355" y="1726"/>
                  </a:cubicBezTo>
                  <a:cubicBezTo>
                    <a:pt x="458" y="2490"/>
                    <a:pt x="566" y="3281"/>
                    <a:pt x="969" y="3964"/>
                  </a:cubicBezTo>
                  <a:cubicBezTo>
                    <a:pt x="1003" y="4022"/>
                    <a:pt x="1060" y="4049"/>
                    <a:pt x="1116" y="4049"/>
                  </a:cubicBezTo>
                  <a:cubicBezTo>
                    <a:pt x="1188" y="4049"/>
                    <a:pt x="1260" y="4005"/>
                    <a:pt x="1283" y="3922"/>
                  </a:cubicBezTo>
                  <a:cubicBezTo>
                    <a:pt x="1478" y="3202"/>
                    <a:pt x="1636" y="2472"/>
                    <a:pt x="1753" y="1734"/>
                  </a:cubicBezTo>
                  <a:cubicBezTo>
                    <a:pt x="2008" y="1685"/>
                    <a:pt x="2258" y="1611"/>
                    <a:pt x="2499" y="1513"/>
                  </a:cubicBezTo>
                  <a:cubicBezTo>
                    <a:pt x="2586" y="1477"/>
                    <a:pt x="2628" y="1377"/>
                    <a:pt x="2592" y="1288"/>
                  </a:cubicBezTo>
                  <a:cubicBezTo>
                    <a:pt x="2564" y="1222"/>
                    <a:pt x="2500" y="1182"/>
                    <a:pt x="2433" y="1182"/>
                  </a:cubicBezTo>
                  <a:cubicBezTo>
                    <a:pt x="2411" y="1182"/>
                    <a:pt x="2388" y="1186"/>
                    <a:pt x="2366" y="1195"/>
                  </a:cubicBezTo>
                  <a:cubicBezTo>
                    <a:pt x="2186" y="1269"/>
                    <a:pt x="2001" y="1328"/>
                    <a:pt x="1810" y="1371"/>
                  </a:cubicBezTo>
                  <a:cubicBezTo>
                    <a:pt x="1841" y="1149"/>
                    <a:pt x="1872" y="926"/>
                    <a:pt x="1898" y="704"/>
                  </a:cubicBezTo>
                  <a:cubicBezTo>
                    <a:pt x="1979" y="523"/>
                    <a:pt x="1995" y="318"/>
                    <a:pt x="1943" y="127"/>
                  </a:cubicBezTo>
                  <a:cubicBezTo>
                    <a:pt x="1919" y="41"/>
                    <a:pt x="1849" y="0"/>
                    <a:pt x="1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8"/>
            <p:cNvSpPr/>
            <p:nvPr/>
          </p:nvSpPr>
          <p:spPr>
            <a:xfrm>
              <a:off x="7935925" y="1739150"/>
              <a:ext cx="39250" cy="57700"/>
            </a:xfrm>
            <a:custGeom>
              <a:avLst/>
              <a:gdLst/>
              <a:ahLst/>
              <a:cxnLst/>
              <a:rect l="l" t="t" r="r" b="b"/>
              <a:pathLst>
                <a:path w="1570" h="2308" extrusionOk="0">
                  <a:moveTo>
                    <a:pt x="883" y="0"/>
                  </a:moveTo>
                  <a:cubicBezTo>
                    <a:pt x="825" y="0"/>
                    <a:pt x="768" y="29"/>
                    <a:pt x="735" y="83"/>
                  </a:cubicBezTo>
                  <a:cubicBezTo>
                    <a:pt x="656" y="217"/>
                    <a:pt x="589" y="358"/>
                    <a:pt x="534" y="504"/>
                  </a:cubicBezTo>
                  <a:cubicBezTo>
                    <a:pt x="428" y="507"/>
                    <a:pt x="323" y="506"/>
                    <a:pt x="217" y="515"/>
                  </a:cubicBezTo>
                  <a:cubicBezTo>
                    <a:pt x="31" y="531"/>
                    <a:pt x="0" y="790"/>
                    <a:pt x="178" y="849"/>
                  </a:cubicBezTo>
                  <a:cubicBezTo>
                    <a:pt x="196" y="855"/>
                    <a:pt x="215" y="858"/>
                    <a:pt x="235" y="858"/>
                  </a:cubicBezTo>
                  <a:cubicBezTo>
                    <a:pt x="239" y="858"/>
                    <a:pt x="243" y="858"/>
                    <a:pt x="247" y="857"/>
                  </a:cubicBezTo>
                  <a:cubicBezTo>
                    <a:pt x="304" y="852"/>
                    <a:pt x="364" y="855"/>
                    <a:pt x="423" y="852"/>
                  </a:cubicBezTo>
                  <a:lnTo>
                    <a:pt x="423" y="852"/>
                  </a:lnTo>
                  <a:cubicBezTo>
                    <a:pt x="314" y="1285"/>
                    <a:pt x="309" y="1737"/>
                    <a:pt x="407" y="2174"/>
                  </a:cubicBezTo>
                  <a:cubicBezTo>
                    <a:pt x="425" y="2253"/>
                    <a:pt x="496" y="2307"/>
                    <a:pt x="574" y="2307"/>
                  </a:cubicBezTo>
                  <a:cubicBezTo>
                    <a:pt x="587" y="2307"/>
                    <a:pt x="600" y="2306"/>
                    <a:pt x="613" y="2303"/>
                  </a:cubicBezTo>
                  <a:cubicBezTo>
                    <a:pt x="706" y="2282"/>
                    <a:pt x="763" y="2189"/>
                    <a:pt x="742" y="2098"/>
                  </a:cubicBezTo>
                  <a:cubicBezTo>
                    <a:pt x="649" y="1681"/>
                    <a:pt x="663" y="1249"/>
                    <a:pt x="783" y="839"/>
                  </a:cubicBezTo>
                  <a:cubicBezTo>
                    <a:pt x="979" y="842"/>
                    <a:pt x="1173" y="855"/>
                    <a:pt x="1366" y="879"/>
                  </a:cubicBezTo>
                  <a:cubicBezTo>
                    <a:pt x="1373" y="879"/>
                    <a:pt x="1379" y="880"/>
                    <a:pt x="1386" y="880"/>
                  </a:cubicBezTo>
                  <a:cubicBezTo>
                    <a:pt x="1472" y="880"/>
                    <a:pt x="1547" y="815"/>
                    <a:pt x="1557" y="729"/>
                  </a:cubicBezTo>
                  <a:cubicBezTo>
                    <a:pt x="1570" y="634"/>
                    <a:pt x="1502" y="548"/>
                    <a:pt x="1408" y="537"/>
                  </a:cubicBezTo>
                  <a:cubicBezTo>
                    <a:pt x="1242" y="517"/>
                    <a:pt x="1074" y="507"/>
                    <a:pt x="907" y="501"/>
                  </a:cubicBezTo>
                  <a:cubicBezTo>
                    <a:pt x="943" y="418"/>
                    <a:pt x="986" y="337"/>
                    <a:pt x="1032" y="259"/>
                  </a:cubicBezTo>
                  <a:cubicBezTo>
                    <a:pt x="1080" y="178"/>
                    <a:pt x="1052" y="72"/>
                    <a:pt x="972" y="24"/>
                  </a:cubicBezTo>
                  <a:cubicBezTo>
                    <a:pt x="944" y="8"/>
                    <a:pt x="913" y="0"/>
                    <a:pt x="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8"/>
            <p:cNvSpPr/>
            <p:nvPr/>
          </p:nvSpPr>
          <p:spPr>
            <a:xfrm>
              <a:off x="7985400" y="1714925"/>
              <a:ext cx="20650" cy="75850"/>
            </a:xfrm>
            <a:custGeom>
              <a:avLst/>
              <a:gdLst/>
              <a:ahLst/>
              <a:cxnLst/>
              <a:rect l="l" t="t" r="r" b="b"/>
              <a:pathLst>
                <a:path w="826" h="3034" extrusionOk="0">
                  <a:moveTo>
                    <a:pt x="630" y="1"/>
                  </a:moveTo>
                  <a:cubicBezTo>
                    <a:pt x="558" y="1"/>
                    <a:pt x="490" y="47"/>
                    <a:pt x="466" y="119"/>
                  </a:cubicBezTo>
                  <a:lnTo>
                    <a:pt x="29" y="1448"/>
                  </a:lnTo>
                  <a:cubicBezTo>
                    <a:pt x="0" y="1532"/>
                    <a:pt x="43" y="1625"/>
                    <a:pt x="126" y="1660"/>
                  </a:cubicBezTo>
                  <a:cubicBezTo>
                    <a:pt x="93" y="1843"/>
                    <a:pt x="67" y="2026"/>
                    <a:pt x="44" y="2209"/>
                  </a:cubicBezTo>
                  <a:cubicBezTo>
                    <a:pt x="9" y="2480"/>
                    <a:pt x="0" y="2758"/>
                    <a:pt x="176" y="2972"/>
                  </a:cubicBezTo>
                  <a:cubicBezTo>
                    <a:pt x="211" y="3012"/>
                    <a:pt x="260" y="3033"/>
                    <a:pt x="308" y="3033"/>
                  </a:cubicBezTo>
                  <a:cubicBezTo>
                    <a:pt x="347" y="3033"/>
                    <a:pt x="386" y="3020"/>
                    <a:pt x="418" y="2993"/>
                  </a:cubicBezTo>
                  <a:cubicBezTo>
                    <a:pt x="492" y="2933"/>
                    <a:pt x="501" y="2826"/>
                    <a:pt x="442" y="2753"/>
                  </a:cubicBezTo>
                  <a:cubicBezTo>
                    <a:pt x="349" y="2640"/>
                    <a:pt x="359" y="2446"/>
                    <a:pt x="385" y="2253"/>
                  </a:cubicBezTo>
                  <a:cubicBezTo>
                    <a:pt x="473" y="1566"/>
                    <a:pt x="611" y="888"/>
                    <a:pt x="796" y="219"/>
                  </a:cubicBezTo>
                  <a:cubicBezTo>
                    <a:pt x="825" y="129"/>
                    <a:pt x="772" y="33"/>
                    <a:pt x="680" y="8"/>
                  </a:cubicBezTo>
                  <a:cubicBezTo>
                    <a:pt x="664" y="3"/>
                    <a:pt x="647" y="1"/>
                    <a:pt x="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8"/>
            <p:cNvSpPr/>
            <p:nvPr/>
          </p:nvSpPr>
          <p:spPr>
            <a:xfrm>
              <a:off x="7999675" y="1685875"/>
              <a:ext cx="39725" cy="110250"/>
            </a:xfrm>
            <a:custGeom>
              <a:avLst/>
              <a:gdLst/>
              <a:ahLst/>
              <a:cxnLst/>
              <a:rect l="l" t="t" r="r" b="b"/>
              <a:pathLst>
                <a:path w="1589" h="4410" extrusionOk="0">
                  <a:moveTo>
                    <a:pt x="666" y="0"/>
                  </a:moveTo>
                  <a:cubicBezTo>
                    <a:pt x="601" y="0"/>
                    <a:pt x="539" y="38"/>
                    <a:pt x="512" y="102"/>
                  </a:cubicBezTo>
                  <a:cubicBezTo>
                    <a:pt x="472" y="189"/>
                    <a:pt x="510" y="290"/>
                    <a:pt x="598" y="330"/>
                  </a:cubicBezTo>
                  <a:cubicBezTo>
                    <a:pt x="895" y="465"/>
                    <a:pt x="1120" y="788"/>
                    <a:pt x="1185" y="1176"/>
                  </a:cubicBezTo>
                  <a:cubicBezTo>
                    <a:pt x="1239" y="1499"/>
                    <a:pt x="1197" y="1862"/>
                    <a:pt x="1052" y="2316"/>
                  </a:cubicBezTo>
                  <a:cubicBezTo>
                    <a:pt x="841" y="2977"/>
                    <a:pt x="505" y="3592"/>
                    <a:pt x="61" y="4129"/>
                  </a:cubicBezTo>
                  <a:cubicBezTo>
                    <a:pt x="1" y="4202"/>
                    <a:pt x="12" y="4309"/>
                    <a:pt x="84" y="4371"/>
                  </a:cubicBezTo>
                  <a:cubicBezTo>
                    <a:pt x="101" y="4383"/>
                    <a:pt x="119" y="4395"/>
                    <a:pt x="140" y="4400"/>
                  </a:cubicBezTo>
                  <a:cubicBezTo>
                    <a:pt x="159" y="4406"/>
                    <a:pt x="177" y="4409"/>
                    <a:pt x="196" y="4409"/>
                  </a:cubicBezTo>
                  <a:cubicBezTo>
                    <a:pt x="246" y="4409"/>
                    <a:pt x="294" y="4388"/>
                    <a:pt x="327" y="4348"/>
                  </a:cubicBezTo>
                  <a:cubicBezTo>
                    <a:pt x="798" y="3778"/>
                    <a:pt x="1155" y="3125"/>
                    <a:pt x="1380" y="2421"/>
                  </a:cubicBezTo>
                  <a:cubicBezTo>
                    <a:pt x="1542" y="1912"/>
                    <a:pt x="1589" y="1498"/>
                    <a:pt x="1524" y="1119"/>
                  </a:cubicBezTo>
                  <a:cubicBezTo>
                    <a:pt x="1439" y="620"/>
                    <a:pt x="1140" y="197"/>
                    <a:pt x="740" y="17"/>
                  </a:cubicBezTo>
                  <a:cubicBezTo>
                    <a:pt x="716" y="6"/>
                    <a:pt x="691" y="0"/>
                    <a:pt x="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8"/>
            <p:cNvSpPr/>
            <p:nvPr/>
          </p:nvSpPr>
          <p:spPr>
            <a:xfrm>
              <a:off x="7740650" y="1816525"/>
              <a:ext cx="263775" cy="20250"/>
            </a:xfrm>
            <a:custGeom>
              <a:avLst/>
              <a:gdLst/>
              <a:ahLst/>
              <a:cxnLst/>
              <a:rect l="l" t="t" r="r" b="b"/>
              <a:pathLst>
                <a:path w="10551" h="810" extrusionOk="0">
                  <a:moveTo>
                    <a:pt x="238" y="0"/>
                  </a:moveTo>
                  <a:cubicBezTo>
                    <a:pt x="47" y="0"/>
                    <a:pt x="0" y="270"/>
                    <a:pt x="184" y="334"/>
                  </a:cubicBezTo>
                  <a:cubicBezTo>
                    <a:pt x="198" y="340"/>
                    <a:pt x="213" y="343"/>
                    <a:pt x="230" y="343"/>
                  </a:cubicBezTo>
                  <a:lnTo>
                    <a:pt x="10367" y="810"/>
                  </a:lnTo>
                  <a:cubicBezTo>
                    <a:pt x="10370" y="810"/>
                    <a:pt x="10373" y="810"/>
                    <a:pt x="10375" y="810"/>
                  </a:cubicBezTo>
                  <a:cubicBezTo>
                    <a:pt x="10466" y="810"/>
                    <a:pt x="10542" y="737"/>
                    <a:pt x="10546" y="645"/>
                  </a:cubicBezTo>
                  <a:cubicBezTo>
                    <a:pt x="10550" y="551"/>
                    <a:pt x="10477" y="469"/>
                    <a:pt x="10383" y="465"/>
                  </a:cubicBezTo>
                  <a:lnTo>
                    <a:pt x="246" y="0"/>
                  </a:lnTo>
                  <a:cubicBezTo>
                    <a:pt x="243" y="0"/>
                    <a:pt x="241"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8"/>
            <p:cNvSpPr/>
            <p:nvPr/>
          </p:nvSpPr>
          <p:spPr>
            <a:xfrm>
              <a:off x="7730550" y="1863900"/>
              <a:ext cx="91275" cy="63150"/>
            </a:xfrm>
            <a:custGeom>
              <a:avLst/>
              <a:gdLst/>
              <a:ahLst/>
              <a:cxnLst/>
              <a:rect l="l" t="t" r="r" b="b"/>
              <a:pathLst>
                <a:path w="3651" h="2526" extrusionOk="0">
                  <a:moveTo>
                    <a:pt x="753" y="344"/>
                  </a:moveTo>
                  <a:cubicBezTo>
                    <a:pt x="847" y="344"/>
                    <a:pt x="947" y="363"/>
                    <a:pt x="1040" y="394"/>
                  </a:cubicBezTo>
                  <a:cubicBezTo>
                    <a:pt x="1069" y="404"/>
                    <a:pt x="1097" y="414"/>
                    <a:pt x="1126" y="427"/>
                  </a:cubicBezTo>
                  <a:cubicBezTo>
                    <a:pt x="1297" y="503"/>
                    <a:pt x="1456" y="601"/>
                    <a:pt x="1601" y="721"/>
                  </a:cubicBezTo>
                  <a:cubicBezTo>
                    <a:pt x="1535" y="794"/>
                    <a:pt x="1461" y="860"/>
                    <a:pt x="1382" y="919"/>
                  </a:cubicBezTo>
                  <a:cubicBezTo>
                    <a:pt x="1218" y="1037"/>
                    <a:pt x="1033" y="1100"/>
                    <a:pt x="865" y="1100"/>
                  </a:cubicBezTo>
                  <a:cubicBezTo>
                    <a:pt x="775" y="1100"/>
                    <a:pt x="690" y="1082"/>
                    <a:pt x="615" y="1044"/>
                  </a:cubicBezTo>
                  <a:cubicBezTo>
                    <a:pt x="502" y="990"/>
                    <a:pt x="410" y="869"/>
                    <a:pt x="381" y="736"/>
                  </a:cubicBezTo>
                  <a:cubicBezTo>
                    <a:pt x="368" y="677"/>
                    <a:pt x="356" y="562"/>
                    <a:pt x="430" y="472"/>
                  </a:cubicBezTo>
                  <a:cubicBezTo>
                    <a:pt x="503" y="381"/>
                    <a:pt x="622" y="344"/>
                    <a:pt x="753" y="344"/>
                  </a:cubicBezTo>
                  <a:close/>
                  <a:moveTo>
                    <a:pt x="756" y="0"/>
                  </a:moveTo>
                  <a:cubicBezTo>
                    <a:pt x="528" y="0"/>
                    <a:pt x="309" y="73"/>
                    <a:pt x="163" y="255"/>
                  </a:cubicBezTo>
                  <a:cubicBezTo>
                    <a:pt x="43" y="404"/>
                    <a:pt x="1" y="607"/>
                    <a:pt x="46" y="811"/>
                  </a:cubicBezTo>
                  <a:cubicBezTo>
                    <a:pt x="99" y="1046"/>
                    <a:pt x="260" y="1254"/>
                    <a:pt x="465" y="1354"/>
                  </a:cubicBezTo>
                  <a:cubicBezTo>
                    <a:pt x="597" y="1417"/>
                    <a:pt x="732" y="1444"/>
                    <a:pt x="865" y="1444"/>
                  </a:cubicBezTo>
                  <a:cubicBezTo>
                    <a:pt x="1137" y="1444"/>
                    <a:pt x="1396" y="1333"/>
                    <a:pt x="1584" y="1198"/>
                  </a:cubicBezTo>
                  <a:cubicBezTo>
                    <a:pt x="1683" y="1125"/>
                    <a:pt x="1774" y="1042"/>
                    <a:pt x="1857" y="952"/>
                  </a:cubicBezTo>
                  <a:cubicBezTo>
                    <a:pt x="2028" y="1122"/>
                    <a:pt x="2190" y="1312"/>
                    <a:pt x="2356" y="1508"/>
                  </a:cubicBezTo>
                  <a:cubicBezTo>
                    <a:pt x="2657" y="1862"/>
                    <a:pt x="2968" y="2228"/>
                    <a:pt x="3362" y="2496"/>
                  </a:cubicBezTo>
                  <a:cubicBezTo>
                    <a:pt x="3375" y="2504"/>
                    <a:pt x="3389" y="2511"/>
                    <a:pt x="3404" y="2517"/>
                  </a:cubicBezTo>
                  <a:cubicBezTo>
                    <a:pt x="3422" y="2523"/>
                    <a:pt x="3440" y="2525"/>
                    <a:pt x="3458" y="2525"/>
                  </a:cubicBezTo>
                  <a:cubicBezTo>
                    <a:pt x="3522" y="2525"/>
                    <a:pt x="3583" y="2489"/>
                    <a:pt x="3613" y="2429"/>
                  </a:cubicBezTo>
                  <a:cubicBezTo>
                    <a:pt x="3651" y="2352"/>
                    <a:pt x="3625" y="2259"/>
                    <a:pt x="3555" y="2211"/>
                  </a:cubicBezTo>
                  <a:cubicBezTo>
                    <a:pt x="3199" y="1969"/>
                    <a:pt x="2905" y="1622"/>
                    <a:pt x="2618" y="1284"/>
                  </a:cubicBezTo>
                  <a:cubicBezTo>
                    <a:pt x="2444" y="1080"/>
                    <a:pt x="2267" y="871"/>
                    <a:pt x="2074" y="683"/>
                  </a:cubicBezTo>
                  <a:cubicBezTo>
                    <a:pt x="2145" y="586"/>
                    <a:pt x="2208" y="488"/>
                    <a:pt x="2270" y="394"/>
                  </a:cubicBezTo>
                  <a:cubicBezTo>
                    <a:pt x="2321" y="315"/>
                    <a:pt x="2298" y="211"/>
                    <a:pt x="2219" y="159"/>
                  </a:cubicBezTo>
                  <a:cubicBezTo>
                    <a:pt x="2190" y="140"/>
                    <a:pt x="2157" y="130"/>
                    <a:pt x="2125" y="130"/>
                  </a:cubicBezTo>
                  <a:cubicBezTo>
                    <a:pt x="2070" y="130"/>
                    <a:pt x="2016" y="157"/>
                    <a:pt x="1983" y="204"/>
                  </a:cubicBezTo>
                  <a:cubicBezTo>
                    <a:pt x="1929" y="287"/>
                    <a:pt x="1874" y="370"/>
                    <a:pt x="1817" y="450"/>
                  </a:cubicBezTo>
                  <a:cubicBezTo>
                    <a:pt x="1648" y="314"/>
                    <a:pt x="1463" y="199"/>
                    <a:pt x="1265" y="111"/>
                  </a:cubicBezTo>
                  <a:cubicBezTo>
                    <a:pt x="1108" y="43"/>
                    <a:pt x="929"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8"/>
            <p:cNvSpPr/>
            <p:nvPr/>
          </p:nvSpPr>
          <p:spPr>
            <a:xfrm>
              <a:off x="7824650" y="1862000"/>
              <a:ext cx="39275" cy="61025"/>
            </a:xfrm>
            <a:custGeom>
              <a:avLst/>
              <a:gdLst/>
              <a:ahLst/>
              <a:cxnLst/>
              <a:rect l="l" t="t" r="r" b="b"/>
              <a:pathLst>
                <a:path w="1571" h="2441" extrusionOk="0">
                  <a:moveTo>
                    <a:pt x="1223" y="0"/>
                  </a:moveTo>
                  <a:cubicBezTo>
                    <a:pt x="1164" y="0"/>
                    <a:pt x="1103" y="11"/>
                    <a:pt x="1042" y="34"/>
                  </a:cubicBezTo>
                  <a:cubicBezTo>
                    <a:pt x="841" y="108"/>
                    <a:pt x="672" y="298"/>
                    <a:pt x="619" y="508"/>
                  </a:cubicBezTo>
                  <a:cubicBezTo>
                    <a:pt x="568" y="712"/>
                    <a:pt x="590" y="909"/>
                    <a:pt x="614" y="1099"/>
                  </a:cubicBezTo>
                  <a:cubicBezTo>
                    <a:pt x="624" y="1184"/>
                    <a:pt x="634" y="1268"/>
                    <a:pt x="637" y="1353"/>
                  </a:cubicBezTo>
                  <a:cubicBezTo>
                    <a:pt x="643" y="1551"/>
                    <a:pt x="602" y="1748"/>
                    <a:pt x="519" y="1928"/>
                  </a:cubicBezTo>
                  <a:cubicBezTo>
                    <a:pt x="475" y="2023"/>
                    <a:pt x="431" y="2079"/>
                    <a:pt x="384" y="2094"/>
                  </a:cubicBezTo>
                  <a:cubicBezTo>
                    <a:pt x="372" y="2099"/>
                    <a:pt x="347" y="2093"/>
                    <a:pt x="347" y="2106"/>
                  </a:cubicBezTo>
                  <a:cubicBezTo>
                    <a:pt x="343" y="2012"/>
                    <a:pt x="267" y="1940"/>
                    <a:pt x="175" y="1940"/>
                  </a:cubicBezTo>
                  <a:cubicBezTo>
                    <a:pt x="173" y="1940"/>
                    <a:pt x="171" y="1940"/>
                    <a:pt x="170" y="1940"/>
                  </a:cubicBezTo>
                  <a:cubicBezTo>
                    <a:pt x="75" y="1942"/>
                    <a:pt x="1" y="2021"/>
                    <a:pt x="2" y="2116"/>
                  </a:cubicBezTo>
                  <a:cubicBezTo>
                    <a:pt x="6" y="2220"/>
                    <a:pt x="61" y="2315"/>
                    <a:pt x="148" y="2372"/>
                  </a:cubicBezTo>
                  <a:cubicBezTo>
                    <a:pt x="178" y="2393"/>
                    <a:pt x="212" y="2408"/>
                    <a:pt x="246" y="2420"/>
                  </a:cubicBezTo>
                  <a:cubicBezTo>
                    <a:pt x="287" y="2434"/>
                    <a:pt x="329" y="2441"/>
                    <a:pt x="371" y="2441"/>
                  </a:cubicBezTo>
                  <a:cubicBezTo>
                    <a:pt x="415" y="2441"/>
                    <a:pt x="458" y="2433"/>
                    <a:pt x="500" y="2418"/>
                  </a:cubicBezTo>
                  <a:cubicBezTo>
                    <a:pt x="638" y="2369"/>
                    <a:pt x="747" y="2256"/>
                    <a:pt x="831" y="2073"/>
                  </a:cubicBezTo>
                  <a:cubicBezTo>
                    <a:pt x="937" y="1844"/>
                    <a:pt x="989" y="1595"/>
                    <a:pt x="980" y="1343"/>
                  </a:cubicBezTo>
                  <a:cubicBezTo>
                    <a:pt x="978" y="1249"/>
                    <a:pt x="968" y="1154"/>
                    <a:pt x="955" y="1059"/>
                  </a:cubicBezTo>
                  <a:cubicBezTo>
                    <a:pt x="935" y="892"/>
                    <a:pt x="917" y="735"/>
                    <a:pt x="952" y="593"/>
                  </a:cubicBezTo>
                  <a:cubicBezTo>
                    <a:pt x="978" y="493"/>
                    <a:pt x="1068" y="391"/>
                    <a:pt x="1162" y="356"/>
                  </a:cubicBezTo>
                  <a:cubicBezTo>
                    <a:pt x="1186" y="347"/>
                    <a:pt x="1207" y="343"/>
                    <a:pt x="1224" y="343"/>
                  </a:cubicBezTo>
                  <a:cubicBezTo>
                    <a:pt x="1257" y="343"/>
                    <a:pt x="1275" y="357"/>
                    <a:pt x="1283" y="363"/>
                  </a:cubicBezTo>
                  <a:cubicBezTo>
                    <a:pt x="1311" y="381"/>
                    <a:pt x="1343" y="390"/>
                    <a:pt x="1375" y="390"/>
                  </a:cubicBezTo>
                  <a:cubicBezTo>
                    <a:pt x="1429" y="390"/>
                    <a:pt x="1483" y="364"/>
                    <a:pt x="1517" y="317"/>
                  </a:cubicBezTo>
                  <a:cubicBezTo>
                    <a:pt x="1570" y="241"/>
                    <a:pt x="1553" y="137"/>
                    <a:pt x="1480" y="82"/>
                  </a:cubicBezTo>
                  <a:cubicBezTo>
                    <a:pt x="1403" y="28"/>
                    <a:pt x="1315" y="0"/>
                    <a:pt x="1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8"/>
            <p:cNvSpPr/>
            <p:nvPr/>
          </p:nvSpPr>
          <p:spPr>
            <a:xfrm>
              <a:off x="7859075" y="1879975"/>
              <a:ext cx="20950" cy="38075"/>
            </a:xfrm>
            <a:custGeom>
              <a:avLst/>
              <a:gdLst/>
              <a:ahLst/>
              <a:cxnLst/>
              <a:rect l="l" t="t" r="r" b="b"/>
              <a:pathLst>
                <a:path w="838" h="1523" extrusionOk="0">
                  <a:moveTo>
                    <a:pt x="613" y="0"/>
                  </a:moveTo>
                  <a:cubicBezTo>
                    <a:pt x="607" y="0"/>
                    <a:pt x="600" y="1"/>
                    <a:pt x="593" y="2"/>
                  </a:cubicBezTo>
                  <a:cubicBezTo>
                    <a:pt x="499" y="13"/>
                    <a:pt x="431" y="99"/>
                    <a:pt x="442" y="193"/>
                  </a:cubicBezTo>
                  <a:cubicBezTo>
                    <a:pt x="484" y="576"/>
                    <a:pt x="348" y="957"/>
                    <a:pt x="71" y="1228"/>
                  </a:cubicBezTo>
                  <a:cubicBezTo>
                    <a:pt x="3" y="1292"/>
                    <a:pt x="0" y="1401"/>
                    <a:pt x="65" y="1470"/>
                  </a:cubicBezTo>
                  <a:cubicBezTo>
                    <a:pt x="99" y="1505"/>
                    <a:pt x="145" y="1522"/>
                    <a:pt x="190" y="1522"/>
                  </a:cubicBezTo>
                  <a:cubicBezTo>
                    <a:pt x="233" y="1522"/>
                    <a:pt x="275" y="1507"/>
                    <a:pt x="309" y="1475"/>
                  </a:cubicBezTo>
                  <a:cubicBezTo>
                    <a:pt x="663" y="1131"/>
                    <a:pt x="838" y="642"/>
                    <a:pt x="784" y="152"/>
                  </a:cubicBezTo>
                  <a:cubicBezTo>
                    <a:pt x="774" y="65"/>
                    <a:pt x="699" y="0"/>
                    <a:pt x="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8"/>
            <p:cNvSpPr/>
            <p:nvPr/>
          </p:nvSpPr>
          <p:spPr>
            <a:xfrm>
              <a:off x="7872300" y="1858250"/>
              <a:ext cx="11450" cy="20625"/>
            </a:xfrm>
            <a:custGeom>
              <a:avLst/>
              <a:gdLst/>
              <a:ahLst/>
              <a:cxnLst/>
              <a:rect l="l" t="t" r="r" b="b"/>
              <a:pathLst>
                <a:path w="458" h="825" extrusionOk="0">
                  <a:moveTo>
                    <a:pt x="272" y="1"/>
                  </a:moveTo>
                  <a:cubicBezTo>
                    <a:pt x="190" y="1"/>
                    <a:pt x="118" y="59"/>
                    <a:pt x="103" y="142"/>
                  </a:cubicBezTo>
                  <a:lnTo>
                    <a:pt x="16" y="622"/>
                  </a:lnTo>
                  <a:cubicBezTo>
                    <a:pt x="1" y="706"/>
                    <a:pt x="50" y="789"/>
                    <a:pt x="131" y="816"/>
                  </a:cubicBezTo>
                  <a:cubicBezTo>
                    <a:pt x="138" y="819"/>
                    <a:pt x="147" y="820"/>
                    <a:pt x="155" y="821"/>
                  </a:cubicBezTo>
                  <a:cubicBezTo>
                    <a:pt x="166" y="823"/>
                    <a:pt x="176" y="824"/>
                    <a:pt x="186" y="824"/>
                  </a:cubicBezTo>
                  <a:cubicBezTo>
                    <a:pt x="267" y="824"/>
                    <a:pt x="339" y="766"/>
                    <a:pt x="355" y="684"/>
                  </a:cubicBezTo>
                  <a:lnTo>
                    <a:pt x="441" y="204"/>
                  </a:lnTo>
                  <a:cubicBezTo>
                    <a:pt x="458" y="111"/>
                    <a:pt x="396" y="22"/>
                    <a:pt x="303" y="4"/>
                  </a:cubicBezTo>
                  <a:cubicBezTo>
                    <a:pt x="293" y="2"/>
                    <a:pt x="282"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8"/>
            <p:cNvSpPr/>
            <p:nvPr/>
          </p:nvSpPr>
          <p:spPr>
            <a:xfrm>
              <a:off x="7875250" y="1888500"/>
              <a:ext cx="35775" cy="37000"/>
            </a:xfrm>
            <a:custGeom>
              <a:avLst/>
              <a:gdLst/>
              <a:ahLst/>
              <a:cxnLst/>
              <a:rect l="l" t="t" r="r" b="b"/>
              <a:pathLst>
                <a:path w="1431" h="1480" extrusionOk="0">
                  <a:moveTo>
                    <a:pt x="1088" y="1"/>
                  </a:moveTo>
                  <a:cubicBezTo>
                    <a:pt x="1019" y="1"/>
                    <a:pt x="927" y="29"/>
                    <a:pt x="837" y="151"/>
                  </a:cubicBezTo>
                  <a:lnTo>
                    <a:pt x="57" y="1206"/>
                  </a:lnTo>
                  <a:cubicBezTo>
                    <a:pt x="1" y="1282"/>
                    <a:pt x="16" y="1389"/>
                    <a:pt x="92" y="1447"/>
                  </a:cubicBezTo>
                  <a:cubicBezTo>
                    <a:pt x="106" y="1457"/>
                    <a:pt x="123" y="1465"/>
                    <a:pt x="140" y="1471"/>
                  </a:cubicBezTo>
                  <a:cubicBezTo>
                    <a:pt x="158" y="1477"/>
                    <a:pt x="177" y="1480"/>
                    <a:pt x="195" y="1480"/>
                  </a:cubicBezTo>
                  <a:cubicBezTo>
                    <a:pt x="249" y="1480"/>
                    <a:pt x="301" y="1455"/>
                    <a:pt x="334" y="1410"/>
                  </a:cubicBezTo>
                  <a:lnTo>
                    <a:pt x="1020" y="486"/>
                  </a:lnTo>
                  <a:lnTo>
                    <a:pt x="1080" y="1095"/>
                  </a:lnTo>
                  <a:cubicBezTo>
                    <a:pt x="1091" y="1183"/>
                    <a:pt x="1167" y="1246"/>
                    <a:pt x="1253" y="1246"/>
                  </a:cubicBezTo>
                  <a:cubicBezTo>
                    <a:pt x="1258" y="1246"/>
                    <a:pt x="1264" y="1246"/>
                    <a:pt x="1269" y="1246"/>
                  </a:cubicBezTo>
                  <a:cubicBezTo>
                    <a:pt x="1362" y="1236"/>
                    <a:pt x="1431" y="1154"/>
                    <a:pt x="1424" y="1060"/>
                  </a:cubicBezTo>
                  <a:lnTo>
                    <a:pt x="1345" y="281"/>
                  </a:lnTo>
                  <a:cubicBezTo>
                    <a:pt x="1332" y="144"/>
                    <a:pt x="1275" y="55"/>
                    <a:pt x="1175" y="15"/>
                  </a:cubicBezTo>
                  <a:cubicBezTo>
                    <a:pt x="1155" y="9"/>
                    <a:pt x="1125" y="1"/>
                    <a:pt x="1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8"/>
            <p:cNvSpPr/>
            <p:nvPr/>
          </p:nvSpPr>
          <p:spPr>
            <a:xfrm>
              <a:off x="7927900" y="1890225"/>
              <a:ext cx="42750" cy="41150"/>
            </a:xfrm>
            <a:custGeom>
              <a:avLst/>
              <a:gdLst/>
              <a:ahLst/>
              <a:cxnLst/>
              <a:rect l="l" t="t" r="r" b="b"/>
              <a:pathLst>
                <a:path w="1710" h="1646" extrusionOk="0">
                  <a:moveTo>
                    <a:pt x="1164" y="1"/>
                  </a:moveTo>
                  <a:cubicBezTo>
                    <a:pt x="1021" y="1"/>
                    <a:pt x="863" y="62"/>
                    <a:pt x="714" y="181"/>
                  </a:cubicBezTo>
                  <a:cubicBezTo>
                    <a:pt x="594" y="279"/>
                    <a:pt x="486" y="390"/>
                    <a:pt x="393" y="512"/>
                  </a:cubicBezTo>
                  <a:cubicBezTo>
                    <a:pt x="384" y="511"/>
                    <a:pt x="375" y="510"/>
                    <a:pt x="366" y="510"/>
                  </a:cubicBezTo>
                  <a:cubicBezTo>
                    <a:pt x="302" y="510"/>
                    <a:pt x="243" y="544"/>
                    <a:pt x="213" y="602"/>
                  </a:cubicBezTo>
                  <a:cubicBezTo>
                    <a:pt x="72" y="871"/>
                    <a:pt x="0" y="1171"/>
                    <a:pt x="3" y="1474"/>
                  </a:cubicBezTo>
                  <a:cubicBezTo>
                    <a:pt x="3" y="1565"/>
                    <a:pt x="74" y="1640"/>
                    <a:pt x="165" y="1645"/>
                  </a:cubicBezTo>
                  <a:cubicBezTo>
                    <a:pt x="169" y="1646"/>
                    <a:pt x="172" y="1646"/>
                    <a:pt x="176" y="1646"/>
                  </a:cubicBezTo>
                  <a:cubicBezTo>
                    <a:pt x="261" y="1646"/>
                    <a:pt x="336" y="1581"/>
                    <a:pt x="345" y="1495"/>
                  </a:cubicBezTo>
                  <a:cubicBezTo>
                    <a:pt x="400" y="1085"/>
                    <a:pt x="610" y="711"/>
                    <a:pt x="931" y="450"/>
                  </a:cubicBezTo>
                  <a:cubicBezTo>
                    <a:pt x="1005" y="391"/>
                    <a:pt x="1099" y="344"/>
                    <a:pt x="1163" y="344"/>
                  </a:cubicBezTo>
                  <a:cubicBezTo>
                    <a:pt x="1184" y="344"/>
                    <a:pt x="1202" y="349"/>
                    <a:pt x="1215" y="360"/>
                  </a:cubicBezTo>
                  <a:cubicBezTo>
                    <a:pt x="1250" y="387"/>
                    <a:pt x="1269" y="470"/>
                    <a:pt x="1278" y="505"/>
                  </a:cubicBezTo>
                  <a:cubicBezTo>
                    <a:pt x="1347" y="797"/>
                    <a:pt x="1362" y="1099"/>
                    <a:pt x="1321" y="1396"/>
                  </a:cubicBezTo>
                  <a:cubicBezTo>
                    <a:pt x="1304" y="1492"/>
                    <a:pt x="1370" y="1582"/>
                    <a:pt x="1466" y="1595"/>
                  </a:cubicBezTo>
                  <a:cubicBezTo>
                    <a:pt x="1474" y="1596"/>
                    <a:pt x="1482" y="1596"/>
                    <a:pt x="1491" y="1596"/>
                  </a:cubicBezTo>
                  <a:cubicBezTo>
                    <a:pt x="1576" y="1596"/>
                    <a:pt x="1651" y="1531"/>
                    <a:pt x="1661" y="1444"/>
                  </a:cubicBezTo>
                  <a:cubicBezTo>
                    <a:pt x="1709" y="1103"/>
                    <a:pt x="1692" y="759"/>
                    <a:pt x="1612" y="424"/>
                  </a:cubicBezTo>
                  <a:cubicBezTo>
                    <a:pt x="1585" y="311"/>
                    <a:pt x="1542" y="181"/>
                    <a:pt x="1433" y="93"/>
                  </a:cubicBezTo>
                  <a:cubicBezTo>
                    <a:pt x="1358" y="31"/>
                    <a:pt x="1265" y="1"/>
                    <a:pt x="1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8"/>
            <p:cNvSpPr/>
            <p:nvPr/>
          </p:nvSpPr>
          <p:spPr>
            <a:xfrm>
              <a:off x="7772425" y="1946800"/>
              <a:ext cx="210225" cy="11650"/>
            </a:xfrm>
            <a:custGeom>
              <a:avLst/>
              <a:gdLst/>
              <a:ahLst/>
              <a:cxnLst/>
              <a:rect l="l" t="t" r="r" b="b"/>
              <a:pathLst>
                <a:path w="8409" h="466" extrusionOk="0">
                  <a:moveTo>
                    <a:pt x="8235" y="0"/>
                  </a:moveTo>
                  <a:cubicBezTo>
                    <a:pt x="8234" y="0"/>
                    <a:pt x="8233" y="0"/>
                    <a:pt x="8232" y="0"/>
                  </a:cubicBezTo>
                  <a:lnTo>
                    <a:pt x="236" y="121"/>
                  </a:lnTo>
                  <a:cubicBezTo>
                    <a:pt x="42" y="124"/>
                    <a:pt x="1" y="394"/>
                    <a:pt x="184" y="456"/>
                  </a:cubicBezTo>
                  <a:cubicBezTo>
                    <a:pt x="199" y="462"/>
                    <a:pt x="215" y="465"/>
                    <a:pt x="232" y="465"/>
                  </a:cubicBezTo>
                  <a:cubicBezTo>
                    <a:pt x="235" y="465"/>
                    <a:pt x="238" y="465"/>
                    <a:pt x="242" y="465"/>
                  </a:cubicBezTo>
                  <a:lnTo>
                    <a:pt x="8238" y="344"/>
                  </a:lnTo>
                  <a:cubicBezTo>
                    <a:pt x="8332" y="342"/>
                    <a:pt x="8408" y="263"/>
                    <a:pt x="8407" y="169"/>
                  </a:cubicBezTo>
                  <a:cubicBezTo>
                    <a:pt x="8405" y="74"/>
                    <a:pt x="8328" y="0"/>
                    <a:pt x="8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8"/>
            <p:cNvSpPr/>
            <p:nvPr/>
          </p:nvSpPr>
          <p:spPr>
            <a:xfrm>
              <a:off x="7784375" y="1980975"/>
              <a:ext cx="56250" cy="55125"/>
            </a:xfrm>
            <a:custGeom>
              <a:avLst/>
              <a:gdLst/>
              <a:ahLst/>
              <a:cxnLst/>
              <a:rect l="l" t="t" r="r" b="b"/>
              <a:pathLst>
                <a:path w="2250" h="2205" extrusionOk="0">
                  <a:moveTo>
                    <a:pt x="1649" y="1"/>
                  </a:moveTo>
                  <a:cubicBezTo>
                    <a:pt x="1497" y="1"/>
                    <a:pt x="1339" y="32"/>
                    <a:pt x="1185" y="96"/>
                  </a:cubicBezTo>
                  <a:cubicBezTo>
                    <a:pt x="904" y="214"/>
                    <a:pt x="673" y="415"/>
                    <a:pt x="465" y="616"/>
                  </a:cubicBezTo>
                  <a:cubicBezTo>
                    <a:pt x="245" y="829"/>
                    <a:pt x="0" y="1120"/>
                    <a:pt x="52" y="1475"/>
                  </a:cubicBezTo>
                  <a:cubicBezTo>
                    <a:pt x="83" y="1690"/>
                    <a:pt x="225" y="1951"/>
                    <a:pt x="683" y="2103"/>
                  </a:cubicBezTo>
                  <a:cubicBezTo>
                    <a:pt x="836" y="2152"/>
                    <a:pt x="994" y="2186"/>
                    <a:pt x="1154" y="2203"/>
                  </a:cubicBezTo>
                  <a:cubicBezTo>
                    <a:pt x="1161" y="2204"/>
                    <a:pt x="1168" y="2204"/>
                    <a:pt x="1174" y="2204"/>
                  </a:cubicBezTo>
                  <a:cubicBezTo>
                    <a:pt x="1259" y="2204"/>
                    <a:pt x="1334" y="2140"/>
                    <a:pt x="1344" y="2052"/>
                  </a:cubicBezTo>
                  <a:cubicBezTo>
                    <a:pt x="1356" y="1959"/>
                    <a:pt x="1288" y="1873"/>
                    <a:pt x="1195" y="1861"/>
                  </a:cubicBezTo>
                  <a:cubicBezTo>
                    <a:pt x="914" y="1828"/>
                    <a:pt x="436" y="1727"/>
                    <a:pt x="393" y="1424"/>
                  </a:cubicBezTo>
                  <a:cubicBezTo>
                    <a:pt x="363" y="1225"/>
                    <a:pt x="543" y="1020"/>
                    <a:pt x="705" y="864"/>
                  </a:cubicBezTo>
                  <a:cubicBezTo>
                    <a:pt x="916" y="659"/>
                    <a:pt x="1101" y="504"/>
                    <a:pt x="1317" y="414"/>
                  </a:cubicBezTo>
                  <a:cubicBezTo>
                    <a:pt x="1427" y="368"/>
                    <a:pt x="1542" y="345"/>
                    <a:pt x="1649" y="345"/>
                  </a:cubicBezTo>
                  <a:cubicBezTo>
                    <a:pt x="1765" y="345"/>
                    <a:pt x="1873" y="372"/>
                    <a:pt x="1959" y="425"/>
                  </a:cubicBezTo>
                  <a:cubicBezTo>
                    <a:pt x="1988" y="443"/>
                    <a:pt x="2020" y="452"/>
                    <a:pt x="2052" y="452"/>
                  </a:cubicBezTo>
                  <a:cubicBezTo>
                    <a:pt x="2110" y="452"/>
                    <a:pt x="2167" y="423"/>
                    <a:pt x="2200" y="370"/>
                  </a:cubicBezTo>
                  <a:cubicBezTo>
                    <a:pt x="2249" y="287"/>
                    <a:pt x="2223" y="180"/>
                    <a:pt x="2140" y="131"/>
                  </a:cubicBezTo>
                  <a:cubicBezTo>
                    <a:pt x="1997" y="44"/>
                    <a:pt x="1827" y="1"/>
                    <a:pt x="1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8"/>
            <p:cNvSpPr/>
            <p:nvPr/>
          </p:nvSpPr>
          <p:spPr>
            <a:xfrm>
              <a:off x="7830075" y="1989625"/>
              <a:ext cx="40450" cy="33425"/>
            </a:xfrm>
            <a:custGeom>
              <a:avLst/>
              <a:gdLst/>
              <a:ahLst/>
              <a:cxnLst/>
              <a:rect l="l" t="t" r="r" b="b"/>
              <a:pathLst>
                <a:path w="1618" h="1337" extrusionOk="0">
                  <a:moveTo>
                    <a:pt x="932" y="1"/>
                  </a:moveTo>
                  <a:cubicBezTo>
                    <a:pt x="737" y="1"/>
                    <a:pt x="560" y="87"/>
                    <a:pt x="459" y="238"/>
                  </a:cubicBezTo>
                  <a:cubicBezTo>
                    <a:pt x="406" y="317"/>
                    <a:pt x="427" y="424"/>
                    <a:pt x="506" y="477"/>
                  </a:cubicBezTo>
                  <a:cubicBezTo>
                    <a:pt x="535" y="497"/>
                    <a:pt x="569" y="506"/>
                    <a:pt x="602" y="506"/>
                  </a:cubicBezTo>
                  <a:cubicBezTo>
                    <a:pt x="657" y="506"/>
                    <a:pt x="712" y="480"/>
                    <a:pt x="745" y="431"/>
                  </a:cubicBezTo>
                  <a:cubicBezTo>
                    <a:pt x="793" y="359"/>
                    <a:pt x="879" y="345"/>
                    <a:pt x="935" y="345"/>
                  </a:cubicBezTo>
                  <a:cubicBezTo>
                    <a:pt x="955" y="345"/>
                    <a:pt x="970" y="346"/>
                    <a:pt x="980" y="348"/>
                  </a:cubicBezTo>
                  <a:cubicBezTo>
                    <a:pt x="1080" y="362"/>
                    <a:pt x="1194" y="422"/>
                    <a:pt x="1228" y="525"/>
                  </a:cubicBezTo>
                  <a:cubicBezTo>
                    <a:pt x="1257" y="614"/>
                    <a:pt x="1238" y="718"/>
                    <a:pt x="1173" y="810"/>
                  </a:cubicBezTo>
                  <a:cubicBezTo>
                    <a:pt x="1100" y="918"/>
                    <a:pt x="984" y="987"/>
                    <a:pt x="872" y="993"/>
                  </a:cubicBezTo>
                  <a:cubicBezTo>
                    <a:pt x="866" y="993"/>
                    <a:pt x="859" y="993"/>
                    <a:pt x="853" y="993"/>
                  </a:cubicBezTo>
                  <a:cubicBezTo>
                    <a:pt x="626" y="993"/>
                    <a:pt x="402" y="793"/>
                    <a:pt x="358" y="544"/>
                  </a:cubicBezTo>
                  <a:cubicBezTo>
                    <a:pt x="345" y="458"/>
                    <a:pt x="272" y="396"/>
                    <a:pt x="188" y="396"/>
                  </a:cubicBezTo>
                  <a:cubicBezTo>
                    <a:pt x="178" y="396"/>
                    <a:pt x="168" y="397"/>
                    <a:pt x="158" y="399"/>
                  </a:cubicBezTo>
                  <a:cubicBezTo>
                    <a:pt x="62" y="415"/>
                    <a:pt x="0" y="508"/>
                    <a:pt x="19" y="603"/>
                  </a:cubicBezTo>
                  <a:cubicBezTo>
                    <a:pt x="78" y="925"/>
                    <a:pt x="306" y="1190"/>
                    <a:pt x="616" y="1298"/>
                  </a:cubicBezTo>
                  <a:cubicBezTo>
                    <a:pt x="692" y="1324"/>
                    <a:pt x="773" y="1337"/>
                    <a:pt x="855" y="1337"/>
                  </a:cubicBezTo>
                  <a:cubicBezTo>
                    <a:pt x="866" y="1337"/>
                    <a:pt x="878" y="1337"/>
                    <a:pt x="890" y="1336"/>
                  </a:cubicBezTo>
                  <a:cubicBezTo>
                    <a:pt x="1111" y="1325"/>
                    <a:pt x="1324" y="1201"/>
                    <a:pt x="1457" y="1004"/>
                  </a:cubicBezTo>
                  <a:cubicBezTo>
                    <a:pt x="1583" y="822"/>
                    <a:pt x="1618" y="608"/>
                    <a:pt x="1554" y="417"/>
                  </a:cubicBezTo>
                  <a:cubicBezTo>
                    <a:pt x="1484" y="203"/>
                    <a:pt x="1277" y="42"/>
                    <a:pt x="1027" y="7"/>
                  </a:cubicBezTo>
                  <a:cubicBezTo>
                    <a:pt x="995" y="3"/>
                    <a:pt x="963" y="1"/>
                    <a:pt x="9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8"/>
            <p:cNvSpPr/>
            <p:nvPr/>
          </p:nvSpPr>
          <p:spPr>
            <a:xfrm>
              <a:off x="7866000" y="1984600"/>
              <a:ext cx="34275" cy="48150"/>
            </a:xfrm>
            <a:custGeom>
              <a:avLst/>
              <a:gdLst/>
              <a:ahLst/>
              <a:cxnLst/>
              <a:rect l="l" t="t" r="r" b="b"/>
              <a:pathLst>
                <a:path w="1371" h="1926" extrusionOk="0">
                  <a:moveTo>
                    <a:pt x="1116" y="0"/>
                  </a:moveTo>
                  <a:cubicBezTo>
                    <a:pt x="1109" y="0"/>
                    <a:pt x="1103" y="1"/>
                    <a:pt x="1096" y="1"/>
                  </a:cubicBezTo>
                  <a:cubicBezTo>
                    <a:pt x="1001" y="13"/>
                    <a:pt x="934" y="98"/>
                    <a:pt x="945" y="193"/>
                  </a:cubicBezTo>
                  <a:cubicBezTo>
                    <a:pt x="1011" y="767"/>
                    <a:pt x="661" y="1371"/>
                    <a:pt x="129" y="1596"/>
                  </a:cubicBezTo>
                  <a:cubicBezTo>
                    <a:pt x="41" y="1633"/>
                    <a:pt x="1" y="1733"/>
                    <a:pt x="37" y="1821"/>
                  </a:cubicBezTo>
                  <a:cubicBezTo>
                    <a:pt x="55" y="1866"/>
                    <a:pt x="93" y="1902"/>
                    <a:pt x="141" y="1917"/>
                  </a:cubicBezTo>
                  <a:cubicBezTo>
                    <a:pt x="159" y="1923"/>
                    <a:pt x="177" y="1925"/>
                    <a:pt x="195" y="1925"/>
                  </a:cubicBezTo>
                  <a:cubicBezTo>
                    <a:pt x="218" y="1925"/>
                    <a:pt x="241" y="1921"/>
                    <a:pt x="262" y="1911"/>
                  </a:cubicBezTo>
                  <a:cubicBezTo>
                    <a:pt x="931" y="1630"/>
                    <a:pt x="1370" y="873"/>
                    <a:pt x="1286" y="152"/>
                  </a:cubicBezTo>
                  <a:cubicBezTo>
                    <a:pt x="1275" y="65"/>
                    <a:pt x="1202" y="0"/>
                    <a:pt x="1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8"/>
            <p:cNvSpPr/>
            <p:nvPr/>
          </p:nvSpPr>
          <p:spPr>
            <a:xfrm>
              <a:off x="7897750" y="1967650"/>
              <a:ext cx="58325" cy="102075"/>
            </a:xfrm>
            <a:custGeom>
              <a:avLst/>
              <a:gdLst/>
              <a:ahLst/>
              <a:cxnLst/>
              <a:rect l="l" t="t" r="r" b="b"/>
              <a:pathLst>
                <a:path w="2333" h="4083" extrusionOk="0">
                  <a:moveTo>
                    <a:pt x="434" y="3568"/>
                  </a:moveTo>
                  <a:cubicBezTo>
                    <a:pt x="441" y="3568"/>
                    <a:pt x="449" y="3569"/>
                    <a:pt x="456" y="3572"/>
                  </a:cubicBezTo>
                  <a:cubicBezTo>
                    <a:pt x="466" y="3573"/>
                    <a:pt x="475" y="3575"/>
                    <a:pt x="484" y="3578"/>
                  </a:cubicBezTo>
                  <a:cubicBezTo>
                    <a:pt x="503" y="3583"/>
                    <a:pt x="518" y="3594"/>
                    <a:pt x="528" y="3610"/>
                  </a:cubicBezTo>
                  <a:cubicBezTo>
                    <a:pt x="531" y="3614"/>
                    <a:pt x="534" y="3620"/>
                    <a:pt x="536" y="3624"/>
                  </a:cubicBezTo>
                  <a:cubicBezTo>
                    <a:pt x="536" y="3630"/>
                    <a:pt x="536" y="3635"/>
                    <a:pt x="538" y="3641"/>
                  </a:cubicBezTo>
                  <a:cubicBezTo>
                    <a:pt x="536" y="3669"/>
                    <a:pt x="524" y="3694"/>
                    <a:pt x="501" y="3711"/>
                  </a:cubicBezTo>
                  <a:cubicBezTo>
                    <a:pt x="481" y="3730"/>
                    <a:pt x="456" y="3740"/>
                    <a:pt x="436" y="3740"/>
                  </a:cubicBezTo>
                  <a:cubicBezTo>
                    <a:pt x="432" y="3740"/>
                    <a:pt x="428" y="3739"/>
                    <a:pt x="424" y="3738"/>
                  </a:cubicBezTo>
                  <a:cubicBezTo>
                    <a:pt x="422" y="3738"/>
                    <a:pt x="420" y="3739"/>
                    <a:pt x="418" y="3739"/>
                  </a:cubicBezTo>
                  <a:cubicBezTo>
                    <a:pt x="395" y="3739"/>
                    <a:pt x="381" y="3705"/>
                    <a:pt x="372" y="3675"/>
                  </a:cubicBezTo>
                  <a:cubicBezTo>
                    <a:pt x="345" y="3625"/>
                    <a:pt x="382" y="3568"/>
                    <a:pt x="434" y="3568"/>
                  </a:cubicBezTo>
                  <a:close/>
                  <a:moveTo>
                    <a:pt x="1785" y="0"/>
                  </a:moveTo>
                  <a:cubicBezTo>
                    <a:pt x="1740" y="0"/>
                    <a:pt x="1692" y="4"/>
                    <a:pt x="1641" y="12"/>
                  </a:cubicBezTo>
                  <a:cubicBezTo>
                    <a:pt x="1326" y="60"/>
                    <a:pt x="1032" y="202"/>
                    <a:pt x="800" y="420"/>
                  </a:cubicBezTo>
                  <a:cubicBezTo>
                    <a:pt x="726" y="485"/>
                    <a:pt x="722" y="596"/>
                    <a:pt x="788" y="667"/>
                  </a:cubicBezTo>
                  <a:cubicBezTo>
                    <a:pt x="822" y="703"/>
                    <a:pt x="868" y="721"/>
                    <a:pt x="914" y="721"/>
                  </a:cubicBezTo>
                  <a:cubicBezTo>
                    <a:pt x="957" y="721"/>
                    <a:pt x="1001" y="705"/>
                    <a:pt x="1035" y="671"/>
                  </a:cubicBezTo>
                  <a:cubicBezTo>
                    <a:pt x="1218" y="501"/>
                    <a:pt x="1446" y="389"/>
                    <a:pt x="1693" y="351"/>
                  </a:cubicBezTo>
                  <a:cubicBezTo>
                    <a:pt x="1726" y="347"/>
                    <a:pt x="1757" y="344"/>
                    <a:pt x="1783" y="344"/>
                  </a:cubicBezTo>
                  <a:cubicBezTo>
                    <a:pt x="1834" y="344"/>
                    <a:pt x="1873" y="353"/>
                    <a:pt x="1896" y="373"/>
                  </a:cubicBezTo>
                  <a:cubicBezTo>
                    <a:pt x="1964" y="422"/>
                    <a:pt x="1948" y="568"/>
                    <a:pt x="1896" y="675"/>
                  </a:cubicBezTo>
                  <a:cubicBezTo>
                    <a:pt x="1869" y="730"/>
                    <a:pt x="1838" y="784"/>
                    <a:pt x="1806" y="836"/>
                  </a:cubicBezTo>
                  <a:cubicBezTo>
                    <a:pt x="1738" y="944"/>
                    <a:pt x="1664" y="1068"/>
                    <a:pt x="1632" y="1214"/>
                  </a:cubicBezTo>
                  <a:cubicBezTo>
                    <a:pt x="1609" y="1320"/>
                    <a:pt x="1610" y="1424"/>
                    <a:pt x="1615" y="1517"/>
                  </a:cubicBezTo>
                  <a:cubicBezTo>
                    <a:pt x="1616" y="1570"/>
                    <a:pt x="1616" y="1625"/>
                    <a:pt x="1612" y="1680"/>
                  </a:cubicBezTo>
                  <a:cubicBezTo>
                    <a:pt x="1596" y="1853"/>
                    <a:pt x="1485" y="2021"/>
                    <a:pt x="1312" y="2128"/>
                  </a:cubicBezTo>
                  <a:cubicBezTo>
                    <a:pt x="1228" y="2180"/>
                    <a:pt x="1133" y="2214"/>
                    <a:pt x="1035" y="2225"/>
                  </a:cubicBezTo>
                  <a:cubicBezTo>
                    <a:pt x="1084" y="1866"/>
                    <a:pt x="1137" y="1508"/>
                    <a:pt x="1201" y="1154"/>
                  </a:cubicBezTo>
                  <a:cubicBezTo>
                    <a:pt x="1202" y="1147"/>
                    <a:pt x="1205" y="1141"/>
                    <a:pt x="1208" y="1135"/>
                  </a:cubicBezTo>
                  <a:cubicBezTo>
                    <a:pt x="1217" y="1137"/>
                    <a:pt x="1226" y="1137"/>
                    <a:pt x="1234" y="1137"/>
                  </a:cubicBezTo>
                  <a:cubicBezTo>
                    <a:pt x="1375" y="1137"/>
                    <a:pt x="1460" y="969"/>
                    <a:pt x="1364" y="855"/>
                  </a:cubicBezTo>
                  <a:cubicBezTo>
                    <a:pt x="1319" y="798"/>
                    <a:pt x="1252" y="767"/>
                    <a:pt x="1182" y="767"/>
                  </a:cubicBezTo>
                  <a:cubicBezTo>
                    <a:pt x="1162" y="767"/>
                    <a:pt x="1142" y="770"/>
                    <a:pt x="1122" y="775"/>
                  </a:cubicBezTo>
                  <a:cubicBezTo>
                    <a:pt x="984" y="812"/>
                    <a:pt x="886" y="967"/>
                    <a:pt x="863" y="1093"/>
                  </a:cubicBezTo>
                  <a:cubicBezTo>
                    <a:pt x="797" y="1455"/>
                    <a:pt x="739" y="1819"/>
                    <a:pt x="690" y="2187"/>
                  </a:cubicBezTo>
                  <a:cubicBezTo>
                    <a:pt x="629" y="2195"/>
                    <a:pt x="577" y="2236"/>
                    <a:pt x="553" y="2292"/>
                  </a:cubicBezTo>
                  <a:cubicBezTo>
                    <a:pt x="520" y="2381"/>
                    <a:pt x="562" y="2481"/>
                    <a:pt x="650" y="2516"/>
                  </a:cubicBezTo>
                  <a:lnTo>
                    <a:pt x="652" y="2516"/>
                  </a:lnTo>
                  <a:cubicBezTo>
                    <a:pt x="622" y="2758"/>
                    <a:pt x="591" y="3000"/>
                    <a:pt x="569" y="3243"/>
                  </a:cubicBezTo>
                  <a:cubicBezTo>
                    <a:pt x="543" y="3235"/>
                    <a:pt x="517" y="3231"/>
                    <a:pt x="491" y="3228"/>
                  </a:cubicBezTo>
                  <a:cubicBezTo>
                    <a:pt x="476" y="3227"/>
                    <a:pt x="461" y="3226"/>
                    <a:pt x="445" y="3226"/>
                  </a:cubicBezTo>
                  <a:cubicBezTo>
                    <a:pt x="313" y="3226"/>
                    <a:pt x="191" y="3280"/>
                    <a:pt x="113" y="3378"/>
                  </a:cubicBezTo>
                  <a:cubicBezTo>
                    <a:pt x="25" y="3485"/>
                    <a:pt x="0" y="3635"/>
                    <a:pt x="45" y="3777"/>
                  </a:cubicBezTo>
                  <a:cubicBezTo>
                    <a:pt x="83" y="3911"/>
                    <a:pt x="183" y="4017"/>
                    <a:pt x="314" y="4063"/>
                  </a:cubicBezTo>
                  <a:lnTo>
                    <a:pt x="330" y="4067"/>
                  </a:lnTo>
                  <a:cubicBezTo>
                    <a:pt x="365" y="4077"/>
                    <a:pt x="401" y="4082"/>
                    <a:pt x="438" y="4082"/>
                  </a:cubicBezTo>
                  <a:cubicBezTo>
                    <a:pt x="539" y="4082"/>
                    <a:pt x="641" y="4044"/>
                    <a:pt x="725" y="3973"/>
                  </a:cubicBezTo>
                  <a:cubicBezTo>
                    <a:pt x="831" y="3886"/>
                    <a:pt x="890" y="3753"/>
                    <a:pt x="881" y="3617"/>
                  </a:cubicBezTo>
                  <a:cubicBezTo>
                    <a:pt x="909" y="3268"/>
                    <a:pt x="949" y="2917"/>
                    <a:pt x="991" y="2567"/>
                  </a:cubicBezTo>
                  <a:cubicBezTo>
                    <a:pt x="1168" y="2563"/>
                    <a:pt x="1342" y="2512"/>
                    <a:pt x="1494" y="2419"/>
                  </a:cubicBezTo>
                  <a:cubicBezTo>
                    <a:pt x="1757" y="2256"/>
                    <a:pt x="1930" y="1991"/>
                    <a:pt x="1954" y="1710"/>
                  </a:cubicBezTo>
                  <a:cubicBezTo>
                    <a:pt x="1959" y="1642"/>
                    <a:pt x="1959" y="1575"/>
                    <a:pt x="1957" y="1507"/>
                  </a:cubicBezTo>
                  <a:cubicBezTo>
                    <a:pt x="1955" y="1428"/>
                    <a:pt x="1954" y="1352"/>
                    <a:pt x="1968" y="1287"/>
                  </a:cubicBezTo>
                  <a:cubicBezTo>
                    <a:pt x="1988" y="1199"/>
                    <a:pt x="2041" y="1109"/>
                    <a:pt x="2099" y="1016"/>
                  </a:cubicBezTo>
                  <a:cubicBezTo>
                    <a:pt x="2138" y="954"/>
                    <a:pt x="2173" y="890"/>
                    <a:pt x="2207" y="826"/>
                  </a:cubicBezTo>
                  <a:cubicBezTo>
                    <a:pt x="2317" y="595"/>
                    <a:pt x="2332" y="268"/>
                    <a:pt x="2104" y="97"/>
                  </a:cubicBezTo>
                  <a:cubicBezTo>
                    <a:pt x="2019" y="33"/>
                    <a:pt x="1914" y="0"/>
                    <a:pt x="17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8"/>
            <p:cNvSpPr/>
            <p:nvPr/>
          </p:nvSpPr>
          <p:spPr>
            <a:xfrm>
              <a:off x="7996400" y="1937425"/>
              <a:ext cx="31275" cy="10825"/>
            </a:xfrm>
            <a:custGeom>
              <a:avLst/>
              <a:gdLst/>
              <a:ahLst/>
              <a:cxnLst/>
              <a:rect l="l" t="t" r="r" b="b"/>
              <a:pathLst>
                <a:path w="1251" h="433" extrusionOk="0">
                  <a:moveTo>
                    <a:pt x="602" y="0"/>
                  </a:moveTo>
                  <a:cubicBezTo>
                    <a:pt x="445" y="0"/>
                    <a:pt x="288" y="27"/>
                    <a:pt x="137" y="80"/>
                  </a:cubicBezTo>
                  <a:cubicBezTo>
                    <a:pt x="47" y="112"/>
                    <a:pt x="1" y="211"/>
                    <a:pt x="33" y="299"/>
                  </a:cubicBezTo>
                  <a:cubicBezTo>
                    <a:pt x="59" y="370"/>
                    <a:pt x="125" y="414"/>
                    <a:pt x="196" y="414"/>
                  </a:cubicBezTo>
                  <a:cubicBezTo>
                    <a:pt x="215" y="414"/>
                    <a:pt x="235" y="410"/>
                    <a:pt x="254" y="403"/>
                  </a:cubicBezTo>
                  <a:cubicBezTo>
                    <a:pt x="366" y="363"/>
                    <a:pt x="484" y="343"/>
                    <a:pt x="601" y="343"/>
                  </a:cubicBezTo>
                  <a:cubicBezTo>
                    <a:pt x="734" y="343"/>
                    <a:pt x="865" y="368"/>
                    <a:pt x="989" y="419"/>
                  </a:cubicBezTo>
                  <a:cubicBezTo>
                    <a:pt x="1011" y="428"/>
                    <a:pt x="1034" y="433"/>
                    <a:pt x="1057" y="433"/>
                  </a:cubicBezTo>
                  <a:cubicBezTo>
                    <a:pt x="1124" y="433"/>
                    <a:pt x="1188" y="392"/>
                    <a:pt x="1214" y="326"/>
                  </a:cubicBezTo>
                  <a:cubicBezTo>
                    <a:pt x="1251" y="237"/>
                    <a:pt x="1209" y="137"/>
                    <a:pt x="1121" y="101"/>
                  </a:cubicBezTo>
                  <a:cubicBezTo>
                    <a:pt x="954" y="34"/>
                    <a:pt x="778" y="0"/>
                    <a:pt x="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8"/>
            <p:cNvSpPr/>
            <p:nvPr/>
          </p:nvSpPr>
          <p:spPr>
            <a:xfrm>
              <a:off x="7995700" y="1958000"/>
              <a:ext cx="36950" cy="11075"/>
            </a:xfrm>
            <a:custGeom>
              <a:avLst/>
              <a:gdLst/>
              <a:ahLst/>
              <a:cxnLst/>
              <a:rect l="l" t="t" r="r" b="b"/>
              <a:pathLst>
                <a:path w="1478" h="443" extrusionOk="0">
                  <a:moveTo>
                    <a:pt x="190" y="0"/>
                  </a:moveTo>
                  <a:cubicBezTo>
                    <a:pt x="113" y="0"/>
                    <a:pt x="43" y="52"/>
                    <a:pt x="23" y="129"/>
                  </a:cubicBezTo>
                  <a:cubicBezTo>
                    <a:pt x="1" y="217"/>
                    <a:pt x="49" y="307"/>
                    <a:pt x="135" y="336"/>
                  </a:cubicBezTo>
                  <a:cubicBezTo>
                    <a:pt x="142" y="338"/>
                    <a:pt x="150" y="340"/>
                    <a:pt x="157" y="342"/>
                  </a:cubicBezTo>
                  <a:cubicBezTo>
                    <a:pt x="517" y="408"/>
                    <a:pt x="881" y="442"/>
                    <a:pt x="1247" y="442"/>
                  </a:cubicBezTo>
                  <a:cubicBezTo>
                    <a:pt x="1268" y="442"/>
                    <a:pt x="1290" y="442"/>
                    <a:pt x="1311" y="442"/>
                  </a:cubicBezTo>
                  <a:cubicBezTo>
                    <a:pt x="1404" y="439"/>
                    <a:pt x="1477" y="362"/>
                    <a:pt x="1476" y="269"/>
                  </a:cubicBezTo>
                  <a:cubicBezTo>
                    <a:pt x="1474" y="176"/>
                    <a:pt x="1400" y="100"/>
                    <a:pt x="1307" y="98"/>
                  </a:cubicBezTo>
                  <a:cubicBezTo>
                    <a:pt x="1292" y="98"/>
                    <a:pt x="1277" y="99"/>
                    <a:pt x="1262" y="99"/>
                  </a:cubicBezTo>
                  <a:cubicBezTo>
                    <a:pt x="912" y="99"/>
                    <a:pt x="564" y="67"/>
                    <a:pt x="220" y="3"/>
                  </a:cubicBezTo>
                  <a:cubicBezTo>
                    <a:pt x="210" y="1"/>
                    <a:pt x="200" y="0"/>
                    <a:pt x="1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8"/>
            <p:cNvSpPr/>
            <p:nvPr/>
          </p:nvSpPr>
          <p:spPr>
            <a:xfrm>
              <a:off x="8030650" y="1888550"/>
              <a:ext cx="50900" cy="76150"/>
            </a:xfrm>
            <a:custGeom>
              <a:avLst/>
              <a:gdLst/>
              <a:ahLst/>
              <a:cxnLst/>
              <a:rect l="l" t="t" r="r" b="b"/>
              <a:pathLst>
                <a:path w="2036" h="3046" extrusionOk="0">
                  <a:moveTo>
                    <a:pt x="643" y="0"/>
                  </a:moveTo>
                  <a:cubicBezTo>
                    <a:pt x="477" y="0"/>
                    <a:pt x="310" y="21"/>
                    <a:pt x="147" y="63"/>
                  </a:cubicBezTo>
                  <a:cubicBezTo>
                    <a:pt x="55" y="87"/>
                    <a:pt x="0" y="181"/>
                    <a:pt x="24" y="272"/>
                  </a:cubicBezTo>
                  <a:cubicBezTo>
                    <a:pt x="45" y="349"/>
                    <a:pt x="115" y="400"/>
                    <a:pt x="191" y="400"/>
                  </a:cubicBezTo>
                  <a:cubicBezTo>
                    <a:pt x="205" y="400"/>
                    <a:pt x="220" y="399"/>
                    <a:pt x="234" y="395"/>
                  </a:cubicBezTo>
                  <a:cubicBezTo>
                    <a:pt x="369" y="361"/>
                    <a:pt x="507" y="344"/>
                    <a:pt x="644" y="344"/>
                  </a:cubicBezTo>
                  <a:cubicBezTo>
                    <a:pt x="888" y="344"/>
                    <a:pt x="1132" y="397"/>
                    <a:pt x="1356" y="502"/>
                  </a:cubicBezTo>
                  <a:cubicBezTo>
                    <a:pt x="1419" y="533"/>
                    <a:pt x="1500" y="576"/>
                    <a:pt x="1538" y="636"/>
                  </a:cubicBezTo>
                  <a:cubicBezTo>
                    <a:pt x="1605" y="740"/>
                    <a:pt x="1571" y="903"/>
                    <a:pt x="1426" y="1166"/>
                  </a:cubicBezTo>
                  <a:lnTo>
                    <a:pt x="533" y="2791"/>
                  </a:lnTo>
                  <a:cubicBezTo>
                    <a:pt x="486" y="2874"/>
                    <a:pt x="517" y="2978"/>
                    <a:pt x="600" y="3024"/>
                  </a:cubicBezTo>
                  <a:cubicBezTo>
                    <a:pt x="609" y="3028"/>
                    <a:pt x="618" y="3033"/>
                    <a:pt x="628" y="3037"/>
                  </a:cubicBezTo>
                  <a:cubicBezTo>
                    <a:pt x="646" y="3042"/>
                    <a:pt x="664" y="3045"/>
                    <a:pt x="682" y="3045"/>
                  </a:cubicBezTo>
                  <a:cubicBezTo>
                    <a:pt x="744" y="3045"/>
                    <a:pt x="803" y="3012"/>
                    <a:pt x="834" y="2957"/>
                  </a:cubicBezTo>
                  <a:lnTo>
                    <a:pt x="1726" y="1332"/>
                  </a:lnTo>
                  <a:cubicBezTo>
                    <a:pt x="1819" y="1165"/>
                    <a:pt x="2036" y="772"/>
                    <a:pt x="1825" y="448"/>
                  </a:cubicBezTo>
                  <a:cubicBezTo>
                    <a:pt x="1740" y="316"/>
                    <a:pt x="1608" y="241"/>
                    <a:pt x="1502" y="192"/>
                  </a:cubicBezTo>
                  <a:cubicBezTo>
                    <a:pt x="1231" y="65"/>
                    <a:pt x="938"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8"/>
            <p:cNvSpPr/>
            <p:nvPr/>
          </p:nvSpPr>
          <p:spPr>
            <a:xfrm>
              <a:off x="8042050" y="1980750"/>
              <a:ext cx="13650" cy="14650"/>
            </a:xfrm>
            <a:custGeom>
              <a:avLst/>
              <a:gdLst/>
              <a:ahLst/>
              <a:cxnLst/>
              <a:rect l="l" t="t" r="r" b="b"/>
              <a:pathLst>
                <a:path w="546" h="586" extrusionOk="0">
                  <a:moveTo>
                    <a:pt x="351" y="1"/>
                  </a:moveTo>
                  <a:cubicBezTo>
                    <a:pt x="293" y="1"/>
                    <a:pt x="237" y="29"/>
                    <a:pt x="205" y="81"/>
                  </a:cubicBezTo>
                  <a:lnTo>
                    <a:pt x="51" y="320"/>
                  </a:lnTo>
                  <a:cubicBezTo>
                    <a:pt x="1" y="400"/>
                    <a:pt x="24" y="507"/>
                    <a:pt x="105" y="558"/>
                  </a:cubicBezTo>
                  <a:cubicBezTo>
                    <a:pt x="116" y="565"/>
                    <a:pt x="129" y="572"/>
                    <a:pt x="143" y="576"/>
                  </a:cubicBezTo>
                  <a:cubicBezTo>
                    <a:pt x="161" y="582"/>
                    <a:pt x="179" y="585"/>
                    <a:pt x="197" y="585"/>
                  </a:cubicBezTo>
                  <a:cubicBezTo>
                    <a:pt x="254" y="585"/>
                    <a:pt x="309" y="556"/>
                    <a:pt x="343" y="506"/>
                  </a:cubicBezTo>
                  <a:lnTo>
                    <a:pt x="495" y="267"/>
                  </a:lnTo>
                  <a:cubicBezTo>
                    <a:pt x="545" y="186"/>
                    <a:pt x="523" y="79"/>
                    <a:pt x="443" y="27"/>
                  </a:cubicBezTo>
                  <a:cubicBezTo>
                    <a:pt x="414" y="9"/>
                    <a:pt x="382"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8"/>
            <p:cNvSpPr/>
            <p:nvPr/>
          </p:nvSpPr>
          <p:spPr>
            <a:xfrm>
              <a:off x="7976450" y="1995150"/>
              <a:ext cx="92675" cy="182950"/>
            </a:xfrm>
            <a:custGeom>
              <a:avLst/>
              <a:gdLst/>
              <a:ahLst/>
              <a:cxnLst/>
              <a:rect l="l" t="t" r="r" b="b"/>
              <a:pathLst>
                <a:path w="3707" h="7318" extrusionOk="0">
                  <a:moveTo>
                    <a:pt x="2063" y="0"/>
                  </a:moveTo>
                  <a:cubicBezTo>
                    <a:pt x="2025" y="0"/>
                    <a:pt x="1986" y="13"/>
                    <a:pt x="1955" y="40"/>
                  </a:cubicBezTo>
                  <a:cubicBezTo>
                    <a:pt x="871" y="1008"/>
                    <a:pt x="170" y="2392"/>
                    <a:pt x="33" y="3839"/>
                  </a:cubicBezTo>
                  <a:cubicBezTo>
                    <a:pt x="16" y="4023"/>
                    <a:pt x="1" y="4267"/>
                    <a:pt x="43" y="4509"/>
                  </a:cubicBezTo>
                  <a:cubicBezTo>
                    <a:pt x="95" y="4811"/>
                    <a:pt x="236" y="5121"/>
                    <a:pt x="474" y="5454"/>
                  </a:cubicBezTo>
                  <a:cubicBezTo>
                    <a:pt x="893" y="6043"/>
                    <a:pt x="1448" y="6467"/>
                    <a:pt x="2033" y="6661"/>
                  </a:cubicBezTo>
                  <a:cubicBezTo>
                    <a:pt x="2233" y="6728"/>
                    <a:pt x="2442" y="6768"/>
                    <a:pt x="2653" y="6778"/>
                  </a:cubicBezTo>
                  <a:lnTo>
                    <a:pt x="2208" y="6990"/>
                  </a:lnTo>
                  <a:cubicBezTo>
                    <a:pt x="2122" y="7031"/>
                    <a:pt x="2085" y="7134"/>
                    <a:pt x="2128" y="7220"/>
                  </a:cubicBezTo>
                  <a:cubicBezTo>
                    <a:pt x="2157" y="7282"/>
                    <a:pt x="2219" y="7318"/>
                    <a:pt x="2283" y="7318"/>
                  </a:cubicBezTo>
                  <a:cubicBezTo>
                    <a:pt x="2308" y="7318"/>
                    <a:pt x="2333" y="7313"/>
                    <a:pt x="2357" y="7301"/>
                  </a:cubicBezTo>
                  <a:lnTo>
                    <a:pt x="3399" y="6800"/>
                  </a:lnTo>
                  <a:cubicBezTo>
                    <a:pt x="3478" y="6764"/>
                    <a:pt x="3684" y="6665"/>
                    <a:pt x="3698" y="6450"/>
                  </a:cubicBezTo>
                  <a:cubicBezTo>
                    <a:pt x="3707" y="6316"/>
                    <a:pt x="3628" y="6210"/>
                    <a:pt x="3589" y="6160"/>
                  </a:cubicBezTo>
                  <a:cubicBezTo>
                    <a:pt x="3344" y="5835"/>
                    <a:pt x="3051" y="5547"/>
                    <a:pt x="2720" y="5308"/>
                  </a:cubicBezTo>
                  <a:cubicBezTo>
                    <a:pt x="2690" y="5286"/>
                    <a:pt x="2655" y="5275"/>
                    <a:pt x="2619" y="5275"/>
                  </a:cubicBezTo>
                  <a:cubicBezTo>
                    <a:pt x="2566" y="5275"/>
                    <a:pt x="2514" y="5300"/>
                    <a:pt x="2481" y="5346"/>
                  </a:cubicBezTo>
                  <a:cubicBezTo>
                    <a:pt x="2425" y="5424"/>
                    <a:pt x="2442" y="5530"/>
                    <a:pt x="2519" y="5587"/>
                  </a:cubicBezTo>
                  <a:cubicBezTo>
                    <a:pt x="2822" y="5805"/>
                    <a:pt x="3089" y="6068"/>
                    <a:pt x="3314" y="6367"/>
                  </a:cubicBezTo>
                  <a:cubicBezTo>
                    <a:pt x="3342" y="6404"/>
                    <a:pt x="3352" y="6422"/>
                    <a:pt x="3356" y="6422"/>
                  </a:cubicBezTo>
                  <a:cubicBezTo>
                    <a:pt x="3356" y="6422"/>
                    <a:pt x="3356" y="6422"/>
                    <a:pt x="3356" y="6421"/>
                  </a:cubicBezTo>
                  <a:lnTo>
                    <a:pt x="3356" y="6421"/>
                  </a:lnTo>
                  <a:cubicBezTo>
                    <a:pt x="3354" y="6426"/>
                    <a:pt x="3338" y="6448"/>
                    <a:pt x="3251" y="6490"/>
                  </a:cubicBezTo>
                  <a:lnTo>
                    <a:pt x="2812" y="6702"/>
                  </a:lnTo>
                  <a:cubicBezTo>
                    <a:pt x="2830" y="6675"/>
                    <a:pt x="2841" y="6645"/>
                    <a:pt x="2844" y="6613"/>
                  </a:cubicBezTo>
                  <a:cubicBezTo>
                    <a:pt x="2847" y="6519"/>
                    <a:pt x="2774" y="6438"/>
                    <a:pt x="2678" y="6434"/>
                  </a:cubicBezTo>
                  <a:cubicBezTo>
                    <a:pt x="1980" y="6407"/>
                    <a:pt x="1261" y="5967"/>
                    <a:pt x="754" y="5255"/>
                  </a:cubicBezTo>
                  <a:cubicBezTo>
                    <a:pt x="547" y="4965"/>
                    <a:pt x="426" y="4701"/>
                    <a:pt x="382" y="4449"/>
                  </a:cubicBezTo>
                  <a:cubicBezTo>
                    <a:pt x="347" y="4248"/>
                    <a:pt x="360" y="4034"/>
                    <a:pt x="375" y="3871"/>
                  </a:cubicBezTo>
                  <a:cubicBezTo>
                    <a:pt x="505" y="2510"/>
                    <a:pt x="1163" y="1208"/>
                    <a:pt x="2183" y="297"/>
                  </a:cubicBezTo>
                  <a:cubicBezTo>
                    <a:pt x="2250" y="232"/>
                    <a:pt x="2254" y="127"/>
                    <a:pt x="2192" y="58"/>
                  </a:cubicBezTo>
                  <a:cubicBezTo>
                    <a:pt x="2158" y="20"/>
                    <a:pt x="2111" y="0"/>
                    <a:pt x="2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8"/>
            <p:cNvSpPr/>
            <p:nvPr/>
          </p:nvSpPr>
          <p:spPr>
            <a:xfrm>
              <a:off x="7840425" y="2111300"/>
              <a:ext cx="325300" cy="256900"/>
            </a:xfrm>
            <a:custGeom>
              <a:avLst/>
              <a:gdLst/>
              <a:ahLst/>
              <a:cxnLst/>
              <a:rect l="l" t="t" r="r" b="b"/>
              <a:pathLst>
                <a:path w="13012" h="10276" extrusionOk="0">
                  <a:moveTo>
                    <a:pt x="6060" y="3415"/>
                  </a:moveTo>
                  <a:lnTo>
                    <a:pt x="7232" y="3985"/>
                  </a:lnTo>
                  <a:lnTo>
                    <a:pt x="6673" y="5085"/>
                  </a:lnTo>
                  <a:cubicBezTo>
                    <a:pt x="6647" y="5138"/>
                    <a:pt x="6633" y="5155"/>
                    <a:pt x="6637" y="5156"/>
                  </a:cubicBezTo>
                  <a:cubicBezTo>
                    <a:pt x="6612" y="5152"/>
                    <a:pt x="6589" y="5145"/>
                    <a:pt x="6566" y="5135"/>
                  </a:cubicBezTo>
                  <a:cubicBezTo>
                    <a:pt x="6123" y="4954"/>
                    <a:pt x="5697" y="4733"/>
                    <a:pt x="5293" y="4474"/>
                  </a:cubicBezTo>
                  <a:cubicBezTo>
                    <a:pt x="5266" y="4457"/>
                    <a:pt x="5235" y="4448"/>
                    <a:pt x="5204" y="4448"/>
                  </a:cubicBezTo>
                  <a:lnTo>
                    <a:pt x="5867" y="3481"/>
                  </a:lnTo>
                  <a:cubicBezTo>
                    <a:pt x="5884" y="3456"/>
                    <a:pt x="5905" y="3434"/>
                    <a:pt x="5929" y="3415"/>
                  </a:cubicBezTo>
                  <a:cubicBezTo>
                    <a:pt x="5950" y="3424"/>
                    <a:pt x="5973" y="3429"/>
                    <a:pt x="5995" y="3429"/>
                  </a:cubicBezTo>
                  <a:cubicBezTo>
                    <a:pt x="6017" y="3429"/>
                    <a:pt x="6039" y="3424"/>
                    <a:pt x="6060" y="3415"/>
                  </a:cubicBezTo>
                  <a:close/>
                  <a:moveTo>
                    <a:pt x="7542" y="4136"/>
                  </a:moveTo>
                  <a:lnTo>
                    <a:pt x="12405" y="6502"/>
                  </a:lnTo>
                  <a:cubicBezTo>
                    <a:pt x="9200" y="7107"/>
                    <a:pt x="5950" y="7627"/>
                    <a:pt x="2706" y="8056"/>
                  </a:cubicBezTo>
                  <a:cubicBezTo>
                    <a:pt x="2727" y="8046"/>
                    <a:pt x="2746" y="8032"/>
                    <a:pt x="2762" y="8012"/>
                  </a:cubicBezTo>
                  <a:lnTo>
                    <a:pt x="5044" y="4682"/>
                  </a:lnTo>
                  <a:cubicBezTo>
                    <a:pt x="5055" y="4714"/>
                    <a:pt x="5077" y="4743"/>
                    <a:pt x="5107" y="4762"/>
                  </a:cubicBezTo>
                  <a:cubicBezTo>
                    <a:pt x="5528" y="5034"/>
                    <a:pt x="5973" y="5265"/>
                    <a:pt x="6437" y="5453"/>
                  </a:cubicBezTo>
                  <a:cubicBezTo>
                    <a:pt x="6454" y="5460"/>
                    <a:pt x="6474" y="5469"/>
                    <a:pt x="6496" y="5476"/>
                  </a:cubicBezTo>
                  <a:cubicBezTo>
                    <a:pt x="6540" y="5492"/>
                    <a:pt x="6586" y="5500"/>
                    <a:pt x="6632" y="5500"/>
                  </a:cubicBezTo>
                  <a:cubicBezTo>
                    <a:pt x="6665" y="5500"/>
                    <a:pt x="6699" y="5496"/>
                    <a:pt x="6731" y="5487"/>
                  </a:cubicBezTo>
                  <a:cubicBezTo>
                    <a:pt x="6878" y="5442"/>
                    <a:pt x="6947" y="5306"/>
                    <a:pt x="6980" y="5241"/>
                  </a:cubicBezTo>
                  <a:lnTo>
                    <a:pt x="7542" y="4136"/>
                  </a:lnTo>
                  <a:close/>
                  <a:moveTo>
                    <a:pt x="428" y="675"/>
                  </a:moveTo>
                  <a:lnTo>
                    <a:pt x="5645" y="3213"/>
                  </a:lnTo>
                  <a:cubicBezTo>
                    <a:pt x="5622" y="3235"/>
                    <a:pt x="5602" y="3260"/>
                    <a:pt x="5583" y="3286"/>
                  </a:cubicBezTo>
                  <a:lnTo>
                    <a:pt x="2478" y="7819"/>
                  </a:lnTo>
                  <a:cubicBezTo>
                    <a:pt x="2424" y="7897"/>
                    <a:pt x="2444" y="8004"/>
                    <a:pt x="2521" y="8057"/>
                  </a:cubicBezTo>
                  <a:cubicBezTo>
                    <a:pt x="2532" y="8064"/>
                    <a:pt x="2544" y="8071"/>
                    <a:pt x="2556" y="8076"/>
                  </a:cubicBezTo>
                  <a:cubicBezTo>
                    <a:pt x="2459" y="8088"/>
                    <a:pt x="2361" y="8100"/>
                    <a:pt x="2264" y="8112"/>
                  </a:cubicBezTo>
                  <a:cubicBezTo>
                    <a:pt x="2299" y="7470"/>
                    <a:pt x="2288" y="6826"/>
                    <a:pt x="2231" y="6184"/>
                  </a:cubicBezTo>
                  <a:cubicBezTo>
                    <a:pt x="2224" y="6108"/>
                    <a:pt x="2166" y="6046"/>
                    <a:pt x="2090" y="6033"/>
                  </a:cubicBezTo>
                  <a:lnTo>
                    <a:pt x="2165" y="6033"/>
                  </a:lnTo>
                  <a:cubicBezTo>
                    <a:pt x="2258" y="6029"/>
                    <a:pt x="2333" y="5953"/>
                    <a:pt x="2331" y="5860"/>
                  </a:cubicBezTo>
                  <a:cubicBezTo>
                    <a:pt x="2331" y="5767"/>
                    <a:pt x="2257" y="5691"/>
                    <a:pt x="2164" y="5688"/>
                  </a:cubicBezTo>
                  <a:lnTo>
                    <a:pt x="444" y="5703"/>
                  </a:lnTo>
                  <a:cubicBezTo>
                    <a:pt x="394" y="4488"/>
                    <a:pt x="385" y="3270"/>
                    <a:pt x="428" y="2060"/>
                  </a:cubicBezTo>
                  <a:lnTo>
                    <a:pt x="434" y="1929"/>
                  </a:lnTo>
                  <a:cubicBezTo>
                    <a:pt x="449" y="1516"/>
                    <a:pt x="462" y="1094"/>
                    <a:pt x="428" y="675"/>
                  </a:cubicBezTo>
                  <a:close/>
                  <a:moveTo>
                    <a:pt x="2026" y="6032"/>
                  </a:moveTo>
                  <a:cubicBezTo>
                    <a:pt x="1941" y="6049"/>
                    <a:pt x="1882" y="6128"/>
                    <a:pt x="1889" y="6213"/>
                  </a:cubicBezTo>
                  <a:cubicBezTo>
                    <a:pt x="1945" y="6860"/>
                    <a:pt x="1955" y="7508"/>
                    <a:pt x="1919" y="8154"/>
                  </a:cubicBezTo>
                  <a:cubicBezTo>
                    <a:pt x="1473" y="8212"/>
                    <a:pt x="1025" y="8271"/>
                    <a:pt x="580" y="8325"/>
                  </a:cubicBezTo>
                  <a:cubicBezTo>
                    <a:pt x="601" y="8292"/>
                    <a:pt x="613" y="8254"/>
                    <a:pt x="610" y="8215"/>
                  </a:cubicBezTo>
                  <a:cubicBezTo>
                    <a:pt x="541" y="7494"/>
                    <a:pt x="496" y="6769"/>
                    <a:pt x="459" y="6045"/>
                  </a:cubicBezTo>
                  <a:lnTo>
                    <a:pt x="2026" y="6032"/>
                  </a:lnTo>
                  <a:close/>
                  <a:moveTo>
                    <a:pt x="6130" y="9041"/>
                  </a:moveTo>
                  <a:lnTo>
                    <a:pt x="6130" y="9041"/>
                  </a:lnTo>
                  <a:cubicBezTo>
                    <a:pt x="6148" y="9043"/>
                    <a:pt x="6165" y="9044"/>
                    <a:pt x="6184" y="9048"/>
                  </a:cubicBezTo>
                  <a:cubicBezTo>
                    <a:pt x="6315" y="9076"/>
                    <a:pt x="6430" y="9162"/>
                    <a:pt x="6476" y="9272"/>
                  </a:cubicBezTo>
                  <a:cubicBezTo>
                    <a:pt x="6566" y="9492"/>
                    <a:pt x="6461" y="9749"/>
                    <a:pt x="6302" y="9911"/>
                  </a:cubicBezTo>
                  <a:cubicBezTo>
                    <a:pt x="6193" y="9839"/>
                    <a:pt x="6147" y="9613"/>
                    <a:pt x="6140" y="9420"/>
                  </a:cubicBezTo>
                  <a:cubicBezTo>
                    <a:pt x="6136" y="9295"/>
                    <a:pt x="6133" y="9168"/>
                    <a:pt x="6130" y="9041"/>
                  </a:cubicBezTo>
                  <a:close/>
                  <a:moveTo>
                    <a:pt x="186" y="0"/>
                  </a:moveTo>
                  <a:cubicBezTo>
                    <a:pt x="175" y="0"/>
                    <a:pt x="164" y="1"/>
                    <a:pt x="152" y="3"/>
                  </a:cubicBezTo>
                  <a:cubicBezTo>
                    <a:pt x="61" y="23"/>
                    <a:pt x="0" y="113"/>
                    <a:pt x="19" y="205"/>
                  </a:cubicBezTo>
                  <a:cubicBezTo>
                    <a:pt x="133" y="759"/>
                    <a:pt x="110" y="1348"/>
                    <a:pt x="89" y="1916"/>
                  </a:cubicBezTo>
                  <a:lnTo>
                    <a:pt x="85" y="2047"/>
                  </a:lnTo>
                  <a:cubicBezTo>
                    <a:pt x="10" y="4115"/>
                    <a:pt x="71" y="6187"/>
                    <a:pt x="266" y="8247"/>
                  </a:cubicBezTo>
                  <a:cubicBezTo>
                    <a:pt x="272" y="8291"/>
                    <a:pt x="294" y="8330"/>
                    <a:pt x="330" y="8357"/>
                  </a:cubicBezTo>
                  <a:cubicBezTo>
                    <a:pt x="304" y="8360"/>
                    <a:pt x="279" y="8364"/>
                    <a:pt x="252" y="8367"/>
                  </a:cubicBezTo>
                  <a:cubicBezTo>
                    <a:pt x="159" y="8380"/>
                    <a:pt x="95" y="8466"/>
                    <a:pt x="106" y="8558"/>
                  </a:cubicBezTo>
                  <a:cubicBezTo>
                    <a:pt x="116" y="8646"/>
                    <a:pt x="191" y="8710"/>
                    <a:pt x="277" y="8710"/>
                  </a:cubicBezTo>
                  <a:cubicBezTo>
                    <a:pt x="282" y="8710"/>
                    <a:pt x="288" y="8710"/>
                    <a:pt x="293" y="8709"/>
                  </a:cubicBezTo>
                  <a:cubicBezTo>
                    <a:pt x="849" y="8643"/>
                    <a:pt x="1406" y="8568"/>
                    <a:pt x="1962" y="8497"/>
                  </a:cubicBezTo>
                  <a:cubicBezTo>
                    <a:pt x="1986" y="8530"/>
                    <a:pt x="2024" y="8550"/>
                    <a:pt x="2065" y="8551"/>
                  </a:cubicBezTo>
                  <a:cubicBezTo>
                    <a:pt x="2069" y="8552"/>
                    <a:pt x="2073" y="8552"/>
                    <a:pt x="2076" y="8552"/>
                  </a:cubicBezTo>
                  <a:cubicBezTo>
                    <a:pt x="2138" y="8552"/>
                    <a:pt x="2196" y="8519"/>
                    <a:pt x="2227" y="8463"/>
                  </a:cubicBezTo>
                  <a:cubicBezTo>
                    <a:pt x="3428" y="8308"/>
                    <a:pt x="4628" y="8142"/>
                    <a:pt x="5829" y="7962"/>
                  </a:cubicBezTo>
                  <a:lnTo>
                    <a:pt x="5829" y="7962"/>
                  </a:lnTo>
                  <a:cubicBezTo>
                    <a:pt x="5804" y="7991"/>
                    <a:pt x="5788" y="8029"/>
                    <a:pt x="5787" y="8067"/>
                  </a:cubicBezTo>
                  <a:cubicBezTo>
                    <a:pt x="5782" y="8307"/>
                    <a:pt x="5781" y="8547"/>
                    <a:pt x="5782" y="8786"/>
                  </a:cubicBezTo>
                  <a:cubicBezTo>
                    <a:pt x="5747" y="8809"/>
                    <a:pt x="5714" y="8836"/>
                    <a:pt x="5684" y="8865"/>
                  </a:cubicBezTo>
                  <a:cubicBezTo>
                    <a:pt x="5616" y="8931"/>
                    <a:pt x="5616" y="9041"/>
                    <a:pt x="5684" y="9107"/>
                  </a:cubicBezTo>
                  <a:cubicBezTo>
                    <a:pt x="5712" y="9137"/>
                    <a:pt x="5750" y="9154"/>
                    <a:pt x="5790" y="9158"/>
                  </a:cubicBezTo>
                  <a:cubicBezTo>
                    <a:pt x="5791" y="9250"/>
                    <a:pt x="5794" y="9341"/>
                    <a:pt x="5798" y="9431"/>
                  </a:cubicBezTo>
                  <a:cubicBezTo>
                    <a:pt x="5812" y="9870"/>
                    <a:pt x="5970" y="10167"/>
                    <a:pt x="6226" y="10253"/>
                  </a:cubicBezTo>
                  <a:cubicBezTo>
                    <a:pt x="6258" y="10263"/>
                    <a:pt x="6292" y="10271"/>
                    <a:pt x="6326" y="10274"/>
                  </a:cubicBezTo>
                  <a:cubicBezTo>
                    <a:pt x="6333" y="10275"/>
                    <a:pt x="6340" y="10276"/>
                    <a:pt x="6347" y="10276"/>
                  </a:cubicBezTo>
                  <a:cubicBezTo>
                    <a:pt x="6385" y="10276"/>
                    <a:pt x="6422" y="10263"/>
                    <a:pt x="6452" y="10239"/>
                  </a:cubicBezTo>
                  <a:cubicBezTo>
                    <a:pt x="6749" y="10003"/>
                    <a:pt x="6963" y="9549"/>
                    <a:pt x="6795" y="9141"/>
                  </a:cubicBezTo>
                  <a:cubicBezTo>
                    <a:pt x="6707" y="8924"/>
                    <a:pt x="6500" y="8760"/>
                    <a:pt x="6253" y="8710"/>
                  </a:cubicBezTo>
                  <a:cubicBezTo>
                    <a:pt x="6212" y="8702"/>
                    <a:pt x="6170" y="8698"/>
                    <a:pt x="6127" y="8696"/>
                  </a:cubicBezTo>
                  <a:cubicBezTo>
                    <a:pt x="6126" y="8488"/>
                    <a:pt x="6129" y="8281"/>
                    <a:pt x="6133" y="8074"/>
                  </a:cubicBezTo>
                  <a:cubicBezTo>
                    <a:pt x="6133" y="8015"/>
                    <a:pt x="6103" y="7960"/>
                    <a:pt x="6054" y="7929"/>
                  </a:cubicBezTo>
                  <a:cubicBezTo>
                    <a:pt x="8333" y="7584"/>
                    <a:pt x="10608" y="7200"/>
                    <a:pt x="12858" y="6769"/>
                  </a:cubicBezTo>
                  <a:cubicBezTo>
                    <a:pt x="12951" y="6751"/>
                    <a:pt x="13012" y="6661"/>
                    <a:pt x="12995" y="6568"/>
                  </a:cubicBezTo>
                  <a:cubicBezTo>
                    <a:pt x="12924" y="6488"/>
                    <a:pt x="12860" y="6402"/>
                    <a:pt x="12803" y="6312"/>
                  </a:cubicBezTo>
                  <a:lnTo>
                    <a:pt x="375" y="267"/>
                  </a:lnTo>
                  <a:cubicBezTo>
                    <a:pt x="368" y="223"/>
                    <a:pt x="365" y="179"/>
                    <a:pt x="356" y="136"/>
                  </a:cubicBezTo>
                  <a:cubicBezTo>
                    <a:pt x="338" y="55"/>
                    <a:pt x="266" y="0"/>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8"/>
            <p:cNvSpPr/>
            <p:nvPr/>
          </p:nvSpPr>
          <p:spPr>
            <a:xfrm>
              <a:off x="7863500" y="2277775"/>
              <a:ext cx="11500" cy="9225"/>
            </a:xfrm>
            <a:custGeom>
              <a:avLst/>
              <a:gdLst/>
              <a:ahLst/>
              <a:cxnLst/>
              <a:rect l="l" t="t" r="r" b="b"/>
              <a:pathLst>
                <a:path w="460" h="369" extrusionOk="0">
                  <a:moveTo>
                    <a:pt x="193" y="1"/>
                  </a:moveTo>
                  <a:cubicBezTo>
                    <a:pt x="121" y="1"/>
                    <a:pt x="55" y="47"/>
                    <a:pt x="30" y="119"/>
                  </a:cubicBezTo>
                  <a:cubicBezTo>
                    <a:pt x="1" y="209"/>
                    <a:pt x="50" y="308"/>
                    <a:pt x="141" y="337"/>
                  </a:cubicBezTo>
                  <a:lnTo>
                    <a:pt x="208" y="358"/>
                  </a:lnTo>
                  <a:cubicBezTo>
                    <a:pt x="227" y="365"/>
                    <a:pt x="247" y="369"/>
                    <a:pt x="266" y="369"/>
                  </a:cubicBezTo>
                  <a:cubicBezTo>
                    <a:pt x="338" y="369"/>
                    <a:pt x="405" y="323"/>
                    <a:pt x="429" y="251"/>
                  </a:cubicBezTo>
                  <a:cubicBezTo>
                    <a:pt x="459" y="158"/>
                    <a:pt x="409" y="60"/>
                    <a:pt x="316" y="32"/>
                  </a:cubicBezTo>
                  <a:lnTo>
                    <a:pt x="250" y="11"/>
                  </a:lnTo>
                  <a:cubicBezTo>
                    <a:pt x="231" y="4"/>
                    <a:pt x="212" y="1"/>
                    <a:pt x="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8"/>
            <p:cNvSpPr/>
            <p:nvPr/>
          </p:nvSpPr>
          <p:spPr>
            <a:xfrm>
              <a:off x="7991975" y="2207950"/>
              <a:ext cx="10825" cy="9000"/>
            </a:xfrm>
            <a:custGeom>
              <a:avLst/>
              <a:gdLst/>
              <a:ahLst/>
              <a:cxnLst/>
              <a:rect l="l" t="t" r="r" b="b"/>
              <a:pathLst>
                <a:path w="433" h="360" extrusionOk="0">
                  <a:moveTo>
                    <a:pt x="194" y="0"/>
                  </a:moveTo>
                  <a:cubicBezTo>
                    <a:pt x="122" y="0"/>
                    <a:pt x="55" y="46"/>
                    <a:pt x="32" y="118"/>
                  </a:cubicBezTo>
                  <a:cubicBezTo>
                    <a:pt x="1" y="209"/>
                    <a:pt x="51" y="309"/>
                    <a:pt x="144" y="337"/>
                  </a:cubicBezTo>
                  <a:lnTo>
                    <a:pt x="185" y="350"/>
                  </a:lnTo>
                  <a:cubicBezTo>
                    <a:pt x="203" y="356"/>
                    <a:pt x="222" y="359"/>
                    <a:pt x="240" y="359"/>
                  </a:cubicBezTo>
                  <a:cubicBezTo>
                    <a:pt x="312" y="359"/>
                    <a:pt x="378" y="314"/>
                    <a:pt x="402" y="242"/>
                  </a:cubicBezTo>
                  <a:cubicBezTo>
                    <a:pt x="433" y="152"/>
                    <a:pt x="383" y="55"/>
                    <a:pt x="293" y="24"/>
                  </a:cubicBezTo>
                  <a:lnTo>
                    <a:pt x="253" y="11"/>
                  </a:lnTo>
                  <a:cubicBezTo>
                    <a:pt x="233" y="4"/>
                    <a:pt x="213" y="0"/>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8"/>
            <p:cNvSpPr/>
            <p:nvPr/>
          </p:nvSpPr>
          <p:spPr>
            <a:xfrm>
              <a:off x="7788700" y="2209550"/>
              <a:ext cx="37425" cy="55650"/>
            </a:xfrm>
            <a:custGeom>
              <a:avLst/>
              <a:gdLst/>
              <a:ahLst/>
              <a:cxnLst/>
              <a:rect l="l" t="t" r="r" b="b"/>
              <a:pathLst>
                <a:path w="1497" h="2226" extrusionOk="0">
                  <a:moveTo>
                    <a:pt x="648" y="1"/>
                  </a:moveTo>
                  <a:cubicBezTo>
                    <a:pt x="580" y="1"/>
                    <a:pt x="512" y="15"/>
                    <a:pt x="448" y="43"/>
                  </a:cubicBezTo>
                  <a:cubicBezTo>
                    <a:pt x="282" y="119"/>
                    <a:pt x="155" y="276"/>
                    <a:pt x="79" y="497"/>
                  </a:cubicBezTo>
                  <a:cubicBezTo>
                    <a:pt x="0" y="731"/>
                    <a:pt x="35" y="1022"/>
                    <a:pt x="166" y="1204"/>
                  </a:cubicBezTo>
                  <a:cubicBezTo>
                    <a:pt x="252" y="1328"/>
                    <a:pt x="393" y="1402"/>
                    <a:pt x="543" y="1402"/>
                  </a:cubicBezTo>
                  <a:cubicBezTo>
                    <a:pt x="687" y="1401"/>
                    <a:pt x="825" y="1335"/>
                    <a:pt x="970" y="1200"/>
                  </a:cubicBezTo>
                  <a:cubicBezTo>
                    <a:pt x="980" y="1191"/>
                    <a:pt x="988" y="1183"/>
                    <a:pt x="998" y="1173"/>
                  </a:cubicBezTo>
                  <a:lnTo>
                    <a:pt x="998" y="1173"/>
                  </a:lnTo>
                  <a:cubicBezTo>
                    <a:pt x="962" y="1461"/>
                    <a:pt x="931" y="1750"/>
                    <a:pt x="904" y="2037"/>
                  </a:cubicBezTo>
                  <a:cubicBezTo>
                    <a:pt x="897" y="2117"/>
                    <a:pt x="946" y="2191"/>
                    <a:pt x="1021" y="2216"/>
                  </a:cubicBezTo>
                  <a:cubicBezTo>
                    <a:pt x="1033" y="2220"/>
                    <a:pt x="1047" y="2223"/>
                    <a:pt x="1060" y="2224"/>
                  </a:cubicBezTo>
                  <a:cubicBezTo>
                    <a:pt x="1065" y="2225"/>
                    <a:pt x="1070" y="2225"/>
                    <a:pt x="1075" y="2225"/>
                  </a:cubicBezTo>
                  <a:cubicBezTo>
                    <a:pt x="1163" y="2225"/>
                    <a:pt x="1239" y="2157"/>
                    <a:pt x="1247" y="2068"/>
                  </a:cubicBezTo>
                  <a:cubicBezTo>
                    <a:pt x="1301" y="1463"/>
                    <a:pt x="1380" y="853"/>
                    <a:pt x="1479" y="255"/>
                  </a:cubicBezTo>
                  <a:lnTo>
                    <a:pt x="1481" y="243"/>
                  </a:lnTo>
                  <a:cubicBezTo>
                    <a:pt x="1496" y="148"/>
                    <a:pt x="1433" y="60"/>
                    <a:pt x="1340" y="44"/>
                  </a:cubicBezTo>
                  <a:cubicBezTo>
                    <a:pt x="1331" y="42"/>
                    <a:pt x="1321" y="42"/>
                    <a:pt x="1312" y="42"/>
                  </a:cubicBezTo>
                  <a:cubicBezTo>
                    <a:pt x="1229" y="42"/>
                    <a:pt x="1156" y="101"/>
                    <a:pt x="1142" y="186"/>
                  </a:cubicBezTo>
                  <a:cubicBezTo>
                    <a:pt x="1142" y="189"/>
                    <a:pt x="1140" y="193"/>
                    <a:pt x="1140" y="196"/>
                  </a:cubicBezTo>
                  <a:cubicBezTo>
                    <a:pt x="1090" y="485"/>
                    <a:pt x="949" y="748"/>
                    <a:pt x="735" y="948"/>
                  </a:cubicBezTo>
                  <a:cubicBezTo>
                    <a:pt x="657" y="1021"/>
                    <a:pt x="594" y="1058"/>
                    <a:pt x="542" y="1058"/>
                  </a:cubicBezTo>
                  <a:cubicBezTo>
                    <a:pt x="517" y="1058"/>
                    <a:pt x="482" y="1052"/>
                    <a:pt x="446" y="1003"/>
                  </a:cubicBezTo>
                  <a:cubicBezTo>
                    <a:pt x="380" y="910"/>
                    <a:pt x="362" y="737"/>
                    <a:pt x="406" y="608"/>
                  </a:cubicBezTo>
                  <a:cubicBezTo>
                    <a:pt x="431" y="534"/>
                    <a:pt x="489" y="403"/>
                    <a:pt x="591" y="357"/>
                  </a:cubicBezTo>
                  <a:cubicBezTo>
                    <a:pt x="610" y="350"/>
                    <a:pt x="630" y="346"/>
                    <a:pt x="650" y="346"/>
                  </a:cubicBezTo>
                  <a:cubicBezTo>
                    <a:pt x="669" y="346"/>
                    <a:pt x="689" y="350"/>
                    <a:pt x="708" y="357"/>
                  </a:cubicBezTo>
                  <a:cubicBezTo>
                    <a:pt x="725" y="362"/>
                    <a:pt x="739" y="373"/>
                    <a:pt x="748" y="389"/>
                  </a:cubicBezTo>
                  <a:cubicBezTo>
                    <a:pt x="772" y="460"/>
                    <a:pt x="838" y="503"/>
                    <a:pt x="908" y="503"/>
                  </a:cubicBezTo>
                  <a:cubicBezTo>
                    <a:pt x="928" y="503"/>
                    <a:pt x="948" y="500"/>
                    <a:pt x="967" y="493"/>
                  </a:cubicBezTo>
                  <a:cubicBezTo>
                    <a:pt x="1056" y="461"/>
                    <a:pt x="1102" y="362"/>
                    <a:pt x="1071" y="273"/>
                  </a:cubicBezTo>
                  <a:cubicBezTo>
                    <a:pt x="1030" y="167"/>
                    <a:pt x="947" y="82"/>
                    <a:pt x="842" y="40"/>
                  </a:cubicBezTo>
                  <a:cubicBezTo>
                    <a:pt x="780" y="14"/>
                    <a:pt x="714" y="1"/>
                    <a:pt x="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8"/>
            <p:cNvSpPr/>
            <p:nvPr/>
          </p:nvSpPr>
          <p:spPr>
            <a:xfrm>
              <a:off x="8074700" y="2178575"/>
              <a:ext cx="29450" cy="42250"/>
            </a:xfrm>
            <a:custGeom>
              <a:avLst/>
              <a:gdLst/>
              <a:ahLst/>
              <a:cxnLst/>
              <a:rect l="l" t="t" r="r" b="b"/>
              <a:pathLst>
                <a:path w="1178" h="1690" extrusionOk="0">
                  <a:moveTo>
                    <a:pt x="987" y="1"/>
                  </a:moveTo>
                  <a:cubicBezTo>
                    <a:pt x="973" y="1"/>
                    <a:pt x="958" y="3"/>
                    <a:pt x="944" y="6"/>
                  </a:cubicBezTo>
                  <a:cubicBezTo>
                    <a:pt x="716" y="67"/>
                    <a:pt x="496" y="158"/>
                    <a:pt x="295" y="278"/>
                  </a:cubicBezTo>
                  <a:cubicBezTo>
                    <a:pt x="243" y="309"/>
                    <a:pt x="136" y="372"/>
                    <a:pt x="85" y="489"/>
                  </a:cubicBezTo>
                  <a:cubicBezTo>
                    <a:pt x="1" y="683"/>
                    <a:pt x="123" y="878"/>
                    <a:pt x="164" y="941"/>
                  </a:cubicBezTo>
                  <a:cubicBezTo>
                    <a:pt x="333" y="1211"/>
                    <a:pt x="545" y="1451"/>
                    <a:pt x="790" y="1653"/>
                  </a:cubicBezTo>
                  <a:cubicBezTo>
                    <a:pt x="821" y="1678"/>
                    <a:pt x="858" y="1690"/>
                    <a:pt x="895" y="1690"/>
                  </a:cubicBezTo>
                  <a:cubicBezTo>
                    <a:pt x="945" y="1690"/>
                    <a:pt x="994" y="1668"/>
                    <a:pt x="1028" y="1627"/>
                  </a:cubicBezTo>
                  <a:cubicBezTo>
                    <a:pt x="1089" y="1555"/>
                    <a:pt x="1079" y="1449"/>
                    <a:pt x="1010" y="1387"/>
                  </a:cubicBezTo>
                  <a:cubicBezTo>
                    <a:pt x="792" y="1208"/>
                    <a:pt x="605" y="996"/>
                    <a:pt x="455" y="758"/>
                  </a:cubicBezTo>
                  <a:cubicBezTo>
                    <a:pt x="391" y="657"/>
                    <a:pt x="400" y="627"/>
                    <a:pt x="400" y="627"/>
                  </a:cubicBezTo>
                  <a:cubicBezTo>
                    <a:pt x="403" y="622"/>
                    <a:pt x="416" y="606"/>
                    <a:pt x="471" y="574"/>
                  </a:cubicBezTo>
                  <a:cubicBezTo>
                    <a:pt x="645" y="470"/>
                    <a:pt x="834" y="391"/>
                    <a:pt x="1031" y="339"/>
                  </a:cubicBezTo>
                  <a:cubicBezTo>
                    <a:pt x="1123" y="315"/>
                    <a:pt x="1177" y="220"/>
                    <a:pt x="1154" y="129"/>
                  </a:cubicBezTo>
                  <a:cubicBezTo>
                    <a:pt x="1133" y="52"/>
                    <a:pt x="1063" y="1"/>
                    <a:pt x="9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8"/>
            <p:cNvSpPr/>
            <p:nvPr/>
          </p:nvSpPr>
          <p:spPr>
            <a:xfrm>
              <a:off x="7925025" y="2072700"/>
              <a:ext cx="39750" cy="79250"/>
            </a:xfrm>
            <a:custGeom>
              <a:avLst/>
              <a:gdLst/>
              <a:ahLst/>
              <a:cxnLst/>
              <a:rect l="l" t="t" r="r" b="b"/>
              <a:pathLst>
                <a:path w="1590" h="3170" extrusionOk="0">
                  <a:moveTo>
                    <a:pt x="1202" y="0"/>
                  </a:moveTo>
                  <a:cubicBezTo>
                    <a:pt x="1126" y="0"/>
                    <a:pt x="1051" y="47"/>
                    <a:pt x="1033" y="140"/>
                  </a:cubicBezTo>
                  <a:cubicBezTo>
                    <a:pt x="957" y="538"/>
                    <a:pt x="923" y="942"/>
                    <a:pt x="933" y="1346"/>
                  </a:cubicBezTo>
                  <a:cubicBezTo>
                    <a:pt x="843" y="1577"/>
                    <a:pt x="711" y="1788"/>
                    <a:pt x="543" y="1971"/>
                  </a:cubicBezTo>
                  <a:cubicBezTo>
                    <a:pt x="508" y="2010"/>
                    <a:pt x="465" y="2043"/>
                    <a:pt x="417" y="2067"/>
                  </a:cubicBezTo>
                  <a:cubicBezTo>
                    <a:pt x="417" y="2067"/>
                    <a:pt x="404" y="2053"/>
                    <a:pt x="396" y="2001"/>
                  </a:cubicBezTo>
                  <a:cubicBezTo>
                    <a:pt x="359" y="1766"/>
                    <a:pt x="455" y="1530"/>
                    <a:pt x="645" y="1387"/>
                  </a:cubicBezTo>
                  <a:cubicBezTo>
                    <a:pt x="721" y="1331"/>
                    <a:pt x="738" y="1222"/>
                    <a:pt x="681" y="1146"/>
                  </a:cubicBezTo>
                  <a:cubicBezTo>
                    <a:pt x="647" y="1101"/>
                    <a:pt x="595" y="1076"/>
                    <a:pt x="542" y="1076"/>
                  </a:cubicBezTo>
                  <a:cubicBezTo>
                    <a:pt x="507" y="1076"/>
                    <a:pt x="471" y="1087"/>
                    <a:pt x="441" y="1110"/>
                  </a:cubicBezTo>
                  <a:cubicBezTo>
                    <a:pt x="148" y="1332"/>
                    <a:pt x="0" y="1695"/>
                    <a:pt x="56" y="2057"/>
                  </a:cubicBezTo>
                  <a:cubicBezTo>
                    <a:pt x="79" y="2189"/>
                    <a:pt x="132" y="2286"/>
                    <a:pt x="217" y="2347"/>
                  </a:cubicBezTo>
                  <a:cubicBezTo>
                    <a:pt x="274" y="2386"/>
                    <a:pt x="339" y="2405"/>
                    <a:pt x="406" y="2405"/>
                  </a:cubicBezTo>
                  <a:cubicBezTo>
                    <a:pt x="535" y="2405"/>
                    <a:pt x="674" y="2336"/>
                    <a:pt x="797" y="2205"/>
                  </a:cubicBezTo>
                  <a:cubicBezTo>
                    <a:pt x="863" y="2133"/>
                    <a:pt x="925" y="2055"/>
                    <a:pt x="981" y="1975"/>
                  </a:cubicBezTo>
                  <a:cubicBezTo>
                    <a:pt x="1030" y="2343"/>
                    <a:pt x="1115" y="2703"/>
                    <a:pt x="1233" y="3053"/>
                  </a:cubicBezTo>
                  <a:cubicBezTo>
                    <a:pt x="1256" y="3125"/>
                    <a:pt x="1323" y="3170"/>
                    <a:pt x="1395" y="3170"/>
                  </a:cubicBezTo>
                  <a:cubicBezTo>
                    <a:pt x="1414" y="3170"/>
                    <a:pt x="1433" y="3167"/>
                    <a:pt x="1451" y="3160"/>
                  </a:cubicBezTo>
                  <a:cubicBezTo>
                    <a:pt x="1541" y="3131"/>
                    <a:pt x="1589" y="3032"/>
                    <a:pt x="1558" y="2944"/>
                  </a:cubicBezTo>
                  <a:cubicBezTo>
                    <a:pt x="1391" y="2445"/>
                    <a:pt x="1296" y="1926"/>
                    <a:pt x="1278" y="1401"/>
                  </a:cubicBezTo>
                  <a:cubicBezTo>
                    <a:pt x="1424" y="997"/>
                    <a:pt x="1455" y="559"/>
                    <a:pt x="1371" y="137"/>
                  </a:cubicBezTo>
                  <a:cubicBezTo>
                    <a:pt x="1351" y="46"/>
                    <a:pt x="1277" y="0"/>
                    <a:pt x="1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8"/>
            <p:cNvSpPr/>
            <p:nvPr/>
          </p:nvSpPr>
          <p:spPr>
            <a:xfrm>
              <a:off x="7879275" y="2406825"/>
              <a:ext cx="43375" cy="49275"/>
            </a:xfrm>
            <a:custGeom>
              <a:avLst/>
              <a:gdLst/>
              <a:ahLst/>
              <a:cxnLst/>
              <a:rect l="l" t="t" r="r" b="b"/>
              <a:pathLst>
                <a:path w="1735" h="1971" extrusionOk="0">
                  <a:moveTo>
                    <a:pt x="1359" y="1"/>
                  </a:moveTo>
                  <a:cubicBezTo>
                    <a:pt x="1148" y="1"/>
                    <a:pt x="927" y="82"/>
                    <a:pt x="735" y="237"/>
                  </a:cubicBezTo>
                  <a:cubicBezTo>
                    <a:pt x="515" y="414"/>
                    <a:pt x="365" y="653"/>
                    <a:pt x="231" y="866"/>
                  </a:cubicBezTo>
                  <a:cubicBezTo>
                    <a:pt x="151" y="995"/>
                    <a:pt x="0" y="1236"/>
                    <a:pt x="80" y="1488"/>
                  </a:cubicBezTo>
                  <a:cubicBezTo>
                    <a:pt x="135" y="1658"/>
                    <a:pt x="286" y="1792"/>
                    <a:pt x="514" y="1875"/>
                  </a:cubicBezTo>
                  <a:cubicBezTo>
                    <a:pt x="527" y="1879"/>
                    <a:pt x="539" y="1883"/>
                    <a:pt x="553" y="1888"/>
                  </a:cubicBezTo>
                  <a:cubicBezTo>
                    <a:pt x="720" y="1943"/>
                    <a:pt x="893" y="1970"/>
                    <a:pt x="1066" y="1970"/>
                  </a:cubicBezTo>
                  <a:cubicBezTo>
                    <a:pt x="1215" y="1970"/>
                    <a:pt x="1365" y="1950"/>
                    <a:pt x="1511" y="1909"/>
                  </a:cubicBezTo>
                  <a:cubicBezTo>
                    <a:pt x="1601" y="1882"/>
                    <a:pt x="1653" y="1788"/>
                    <a:pt x="1627" y="1698"/>
                  </a:cubicBezTo>
                  <a:cubicBezTo>
                    <a:pt x="1606" y="1622"/>
                    <a:pt x="1537" y="1572"/>
                    <a:pt x="1462" y="1572"/>
                  </a:cubicBezTo>
                  <a:cubicBezTo>
                    <a:pt x="1447" y="1572"/>
                    <a:pt x="1432" y="1574"/>
                    <a:pt x="1416" y="1578"/>
                  </a:cubicBezTo>
                  <a:cubicBezTo>
                    <a:pt x="1302" y="1611"/>
                    <a:pt x="1185" y="1628"/>
                    <a:pt x="1067" y="1628"/>
                  </a:cubicBezTo>
                  <a:cubicBezTo>
                    <a:pt x="919" y="1628"/>
                    <a:pt x="772" y="1602"/>
                    <a:pt x="631" y="1550"/>
                  </a:cubicBezTo>
                  <a:cubicBezTo>
                    <a:pt x="560" y="1525"/>
                    <a:pt x="435" y="1468"/>
                    <a:pt x="407" y="1382"/>
                  </a:cubicBezTo>
                  <a:cubicBezTo>
                    <a:pt x="379" y="1295"/>
                    <a:pt x="446" y="1171"/>
                    <a:pt x="522" y="1049"/>
                  </a:cubicBezTo>
                  <a:cubicBezTo>
                    <a:pt x="646" y="850"/>
                    <a:pt x="776" y="645"/>
                    <a:pt x="950" y="504"/>
                  </a:cubicBezTo>
                  <a:cubicBezTo>
                    <a:pt x="1055" y="420"/>
                    <a:pt x="1207" y="344"/>
                    <a:pt x="1359" y="344"/>
                  </a:cubicBezTo>
                  <a:cubicBezTo>
                    <a:pt x="1403" y="344"/>
                    <a:pt x="1447" y="351"/>
                    <a:pt x="1489" y="365"/>
                  </a:cubicBezTo>
                  <a:cubicBezTo>
                    <a:pt x="1507" y="370"/>
                    <a:pt x="1524" y="373"/>
                    <a:pt x="1541" y="373"/>
                  </a:cubicBezTo>
                  <a:cubicBezTo>
                    <a:pt x="1614" y="373"/>
                    <a:pt x="1681" y="327"/>
                    <a:pt x="1705" y="255"/>
                  </a:cubicBezTo>
                  <a:cubicBezTo>
                    <a:pt x="1734" y="165"/>
                    <a:pt x="1686" y="69"/>
                    <a:pt x="1598" y="38"/>
                  </a:cubicBezTo>
                  <a:cubicBezTo>
                    <a:pt x="1521" y="13"/>
                    <a:pt x="1441" y="1"/>
                    <a:pt x="13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8"/>
            <p:cNvSpPr/>
            <p:nvPr/>
          </p:nvSpPr>
          <p:spPr>
            <a:xfrm>
              <a:off x="7918575" y="2416225"/>
              <a:ext cx="34050" cy="46575"/>
            </a:xfrm>
            <a:custGeom>
              <a:avLst/>
              <a:gdLst/>
              <a:ahLst/>
              <a:cxnLst/>
              <a:rect l="l" t="t" r="r" b="b"/>
              <a:pathLst>
                <a:path w="1362" h="1863" extrusionOk="0">
                  <a:moveTo>
                    <a:pt x="834" y="0"/>
                  </a:moveTo>
                  <a:cubicBezTo>
                    <a:pt x="822" y="0"/>
                    <a:pt x="809" y="2"/>
                    <a:pt x="797" y="4"/>
                  </a:cubicBezTo>
                  <a:cubicBezTo>
                    <a:pt x="707" y="24"/>
                    <a:pt x="648" y="111"/>
                    <a:pt x="665" y="204"/>
                  </a:cubicBezTo>
                  <a:cubicBezTo>
                    <a:pt x="690" y="327"/>
                    <a:pt x="673" y="462"/>
                    <a:pt x="648" y="602"/>
                  </a:cubicBezTo>
                  <a:cubicBezTo>
                    <a:pt x="518" y="601"/>
                    <a:pt x="390" y="571"/>
                    <a:pt x="273" y="515"/>
                  </a:cubicBezTo>
                  <a:cubicBezTo>
                    <a:pt x="249" y="503"/>
                    <a:pt x="224" y="498"/>
                    <a:pt x="198" y="498"/>
                  </a:cubicBezTo>
                  <a:cubicBezTo>
                    <a:pt x="135" y="498"/>
                    <a:pt x="74" y="532"/>
                    <a:pt x="43" y="593"/>
                  </a:cubicBezTo>
                  <a:cubicBezTo>
                    <a:pt x="0" y="677"/>
                    <a:pt x="36" y="781"/>
                    <a:pt x="120" y="823"/>
                  </a:cubicBezTo>
                  <a:cubicBezTo>
                    <a:pt x="268" y="897"/>
                    <a:pt x="428" y="939"/>
                    <a:pt x="593" y="949"/>
                  </a:cubicBezTo>
                  <a:cubicBezTo>
                    <a:pt x="590" y="975"/>
                    <a:pt x="583" y="1002"/>
                    <a:pt x="580" y="1029"/>
                  </a:cubicBezTo>
                  <a:cubicBezTo>
                    <a:pt x="563" y="1275"/>
                    <a:pt x="649" y="1536"/>
                    <a:pt x="800" y="1693"/>
                  </a:cubicBezTo>
                  <a:cubicBezTo>
                    <a:pt x="860" y="1758"/>
                    <a:pt x="936" y="1807"/>
                    <a:pt x="1021" y="1837"/>
                  </a:cubicBezTo>
                  <a:cubicBezTo>
                    <a:pt x="1072" y="1854"/>
                    <a:pt x="1125" y="1862"/>
                    <a:pt x="1179" y="1862"/>
                  </a:cubicBezTo>
                  <a:cubicBezTo>
                    <a:pt x="1183" y="1862"/>
                    <a:pt x="1187" y="1862"/>
                    <a:pt x="1191" y="1862"/>
                  </a:cubicBezTo>
                  <a:cubicBezTo>
                    <a:pt x="1286" y="1859"/>
                    <a:pt x="1362" y="1782"/>
                    <a:pt x="1359" y="1686"/>
                  </a:cubicBezTo>
                  <a:cubicBezTo>
                    <a:pt x="1357" y="1594"/>
                    <a:pt x="1281" y="1519"/>
                    <a:pt x="1189" y="1519"/>
                  </a:cubicBezTo>
                  <a:cubicBezTo>
                    <a:pt x="1188" y="1519"/>
                    <a:pt x="1186" y="1519"/>
                    <a:pt x="1184" y="1519"/>
                  </a:cubicBezTo>
                  <a:cubicBezTo>
                    <a:pt x="1132" y="1517"/>
                    <a:pt x="1083" y="1495"/>
                    <a:pt x="1049" y="1455"/>
                  </a:cubicBezTo>
                  <a:cubicBezTo>
                    <a:pt x="965" y="1368"/>
                    <a:pt x="914" y="1202"/>
                    <a:pt x="924" y="1053"/>
                  </a:cubicBezTo>
                  <a:cubicBezTo>
                    <a:pt x="927" y="1008"/>
                    <a:pt x="938" y="961"/>
                    <a:pt x="945" y="916"/>
                  </a:cubicBezTo>
                  <a:cubicBezTo>
                    <a:pt x="1080" y="877"/>
                    <a:pt x="1110" y="698"/>
                    <a:pt x="996" y="616"/>
                  </a:cubicBezTo>
                  <a:cubicBezTo>
                    <a:pt x="1021" y="460"/>
                    <a:pt x="1036" y="300"/>
                    <a:pt x="1001" y="131"/>
                  </a:cubicBezTo>
                  <a:cubicBezTo>
                    <a:pt x="982" y="53"/>
                    <a:pt x="912"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8"/>
            <p:cNvSpPr/>
            <p:nvPr/>
          </p:nvSpPr>
          <p:spPr>
            <a:xfrm>
              <a:off x="7958825" y="2386725"/>
              <a:ext cx="33175" cy="67475"/>
            </a:xfrm>
            <a:custGeom>
              <a:avLst/>
              <a:gdLst/>
              <a:ahLst/>
              <a:cxnLst/>
              <a:rect l="l" t="t" r="r" b="b"/>
              <a:pathLst>
                <a:path w="1327" h="2699" extrusionOk="0">
                  <a:moveTo>
                    <a:pt x="688" y="1735"/>
                  </a:moveTo>
                  <a:cubicBezTo>
                    <a:pt x="626" y="1936"/>
                    <a:pt x="536" y="2127"/>
                    <a:pt x="420" y="2305"/>
                  </a:cubicBezTo>
                  <a:cubicBezTo>
                    <a:pt x="416" y="2310"/>
                    <a:pt x="412" y="2316"/>
                    <a:pt x="409" y="2322"/>
                  </a:cubicBezTo>
                  <a:cubicBezTo>
                    <a:pt x="360" y="2181"/>
                    <a:pt x="374" y="2001"/>
                    <a:pt x="441" y="1892"/>
                  </a:cubicBezTo>
                  <a:cubicBezTo>
                    <a:pt x="491" y="1813"/>
                    <a:pt x="548" y="1806"/>
                    <a:pt x="568" y="1805"/>
                  </a:cubicBezTo>
                  <a:cubicBezTo>
                    <a:pt x="616" y="1799"/>
                    <a:pt x="659" y="1774"/>
                    <a:pt x="688" y="1735"/>
                  </a:cubicBezTo>
                  <a:close/>
                  <a:moveTo>
                    <a:pt x="1064" y="0"/>
                  </a:moveTo>
                  <a:cubicBezTo>
                    <a:pt x="976" y="0"/>
                    <a:pt x="900" y="69"/>
                    <a:pt x="893" y="158"/>
                  </a:cubicBezTo>
                  <a:lnTo>
                    <a:pt x="809" y="1210"/>
                  </a:lnTo>
                  <a:cubicBezTo>
                    <a:pt x="787" y="1349"/>
                    <a:pt x="758" y="1488"/>
                    <a:pt x="720" y="1625"/>
                  </a:cubicBezTo>
                  <a:cubicBezTo>
                    <a:pt x="720" y="1622"/>
                    <a:pt x="720" y="1618"/>
                    <a:pt x="720" y="1614"/>
                  </a:cubicBezTo>
                  <a:cubicBezTo>
                    <a:pt x="709" y="1526"/>
                    <a:pt x="635" y="1462"/>
                    <a:pt x="549" y="1462"/>
                  </a:cubicBezTo>
                  <a:cubicBezTo>
                    <a:pt x="542" y="1462"/>
                    <a:pt x="535" y="1462"/>
                    <a:pt x="529" y="1463"/>
                  </a:cubicBezTo>
                  <a:cubicBezTo>
                    <a:pt x="374" y="1480"/>
                    <a:pt x="239" y="1568"/>
                    <a:pt x="150" y="1709"/>
                  </a:cubicBezTo>
                  <a:cubicBezTo>
                    <a:pt x="27" y="1905"/>
                    <a:pt x="1" y="2196"/>
                    <a:pt x="84" y="2436"/>
                  </a:cubicBezTo>
                  <a:cubicBezTo>
                    <a:pt x="130" y="2568"/>
                    <a:pt x="203" y="2651"/>
                    <a:pt x="302" y="2683"/>
                  </a:cubicBezTo>
                  <a:cubicBezTo>
                    <a:pt x="312" y="2686"/>
                    <a:pt x="322" y="2689"/>
                    <a:pt x="331" y="2692"/>
                  </a:cubicBezTo>
                  <a:cubicBezTo>
                    <a:pt x="349" y="2695"/>
                    <a:pt x="370" y="2698"/>
                    <a:pt x="393" y="2698"/>
                  </a:cubicBezTo>
                  <a:cubicBezTo>
                    <a:pt x="477" y="2698"/>
                    <a:pt x="596" y="2661"/>
                    <a:pt x="707" y="2495"/>
                  </a:cubicBezTo>
                  <a:cubicBezTo>
                    <a:pt x="744" y="2438"/>
                    <a:pt x="779" y="2381"/>
                    <a:pt x="811" y="2323"/>
                  </a:cubicBezTo>
                  <a:cubicBezTo>
                    <a:pt x="854" y="2447"/>
                    <a:pt x="938" y="2552"/>
                    <a:pt x="1049" y="2621"/>
                  </a:cubicBezTo>
                  <a:cubicBezTo>
                    <a:pt x="1075" y="2635"/>
                    <a:pt x="1103" y="2642"/>
                    <a:pt x="1131" y="2642"/>
                  </a:cubicBezTo>
                  <a:cubicBezTo>
                    <a:pt x="1190" y="2642"/>
                    <a:pt x="1247" y="2612"/>
                    <a:pt x="1279" y="2558"/>
                  </a:cubicBezTo>
                  <a:cubicBezTo>
                    <a:pt x="1327" y="2479"/>
                    <a:pt x="1303" y="2376"/>
                    <a:pt x="1225" y="2326"/>
                  </a:cubicBezTo>
                  <a:cubicBezTo>
                    <a:pt x="1120" y="2262"/>
                    <a:pt x="1082" y="2096"/>
                    <a:pt x="1106" y="1801"/>
                  </a:cubicBezTo>
                  <a:lnTo>
                    <a:pt x="1149" y="1257"/>
                  </a:lnTo>
                  <a:cubicBezTo>
                    <a:pt x="1208" y="884"/>
                    <a:pt x="1224" y="513"/>
                    <a:pt x="1237" y="179"/>
                  </a:cubicBezTo>
                  <a:cubicBezTo>
                    <a:pt x="1239" y="86"/>
                    <a:pt x="1168" y="7"/>
                    <a:pt x="1075" y="0"/>
                  </a:cubicBezTo>
                  <a:cubicBezTo>
                    <a:pt x="1071" y="0"/>
                    <a:pt x="1068" y="0"/>
                    <a:pt x="10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8"/>
            <p:cNvSpPr/>
            <p:nvPr/>
          </p:nvSpPr>
          <p:spPr>
            <a:xfrm>
              <a:off x="8001750" y="2416725"/>
              <a:ext cx="26700" cy="12100"/>
            </a:xfrm>
            <a:custGeom>
              <a:avLst/>
              <a:gdLst/>
              <a:ahLst/>
              <a:cxnLst/>
              <a:rect l="l" t="t" r="r" b="b"/>
              <a:pathLst>
                <a:path w="1068" h="484" extrusionOk="0">
                  <a:moveTo>
                    <a:pt x="880" y="1"/>
                  </a:moveTo>
                  <a:cubicBezTo>
                    <a:pt x="869" y="1"/>
                    <a:pt x="858" y="2"/>
                    <a:pt x="847" y="4"/>
                  </a:cubicBezTo>
                  <a:lnTo>
                    <a:pt x="151" y="143"/>
                  </a:lnTo>
                  <a:cubicBezTo>
                    <a:pt x="60" y="163"/>
                    <a:pt x="1" y="253"/>
                    <a:pt x="19" y="345"/>
                  </a:cubicBezTo>
                  <a:cubicBezTo>
                    <a:pt x="36" y="426"/>
                    <a:pt x="108" y="483"/>
                    <a:pt x="189" y="483"/>
                  </a:cubicBezTo>
                  <a:cubicBezTo>
                    <a:pt x="198" y="483"/>
                    <a:pt x="208" y="483"/>
                    <a:pt x="218" y="481"/>
                  </a:cubicBezTo>
                  <a:lnTo>
                    <a:pt x="913" y="342"/>
                  </a:lnTo>
                  <a:cubicBezTo>
                    <a:pt x="1007" y="323"/>
                    <a:pt x="1068" y="233"/>
                    <a:pt x="1050" y="140"/>
                  </a:cubicBezTo>
                  <a:cubicBezTo>
                    <a:pt x="1032" y="57"/>
                    <a:pt x="960"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8"/>
            <p:cNvSpPr/>
            <p:nvPr/>
          </p:nvSpPr>
          <p:spPr>
            <a:xfrm>
              <a:off x="7999250" y="2437800"/>
              <a:ext cx="39425" cy="10850"/>
            </a:xfrm>
            <a:custGeom>
              <a:avLst/>
              <a:gdLst/>
              <a:ahLst/>
              <a:cxnLst/>
              <a:rect l="l" t="t" r="r" b="b"/>
              <a:pathLst>
                <a:path w="1577" h="434" extrusionOk="0">
                  <a:moveTo>
                    <a:pt x="190" y="1"/>
                  </a:moveTo>
                  <a:cubicBezTo>
                    <a:pt x="114" y="1"/>
                    <a:pt x="44" y="52"/>
                    <a:pt x="23" y="129"/>
                  </a:cubicBezTo>
                  <a:cubicBezTo>
                    <a:pt x="1" y="217"/>
                    <a:pt x="50" y="308"/>
                    <a:pt x="137" y="336"/>
                  </a:cubicBezTo>
                  <a:cubicBezTo>
                    <a:pt x="143" y="339"/>
                    <a:pt x="150" y="340"/>
                    <a:pt x="159" y="342"/>
                  </a:cubicBezTo>
                  <a:cubicBezTo>
                    <a:pt x="466" y="403"/>
                    <a:pt x="779" y="433"/>
                    <a:pt x="1092" y="433"/>
                  </a:cubicBezTo>
                  <a:cubicBezTo>
                    <a:pt x="1196" y="433"/>
                    <a:pt x="1300" y="430"/>
                    <a:pt x="1404" y="423"/>
                  </a:cubicBezTo>
                  <a:cubicBezTo>
                    <a:pt x="1501" y="419"/>
                    <a:pt x="1576" y="336"/>
                    <a:pt x="1570" y="241"/>
                  </a:cubicBezTo>
                  <a:cubicBezTo>
                    <a:pt x="1564" y="149"/>
                    <a:pt x="1489" y="79"/>
                    <a:pt x="1399" y="79"/>
                  </a:cubicBezTo>
                  <a:cubicBezTo>
                    <a:pt x="1393" y="79"/>
                    <a:pt x="1388" y="79"/>
                    <a:pt x="1382" y="80"/>
                  </a:cubicBezTo>
                  <a:cubicBezTo>
                    <a:pt x="1285" y="86"/>
                    <a:pt x="1188" y="90"/>
                    <a:pt x="1091" y="90"/>
                  </a:cubicBezTo>
                  <a:cubicBezTo>
                    <a:pt x="801" y="90"/>
                    <a:pt x="511" y="61"/>
                    <a:pt x="225" y="4"/>
                  </a:cubicBezTo>
                  <a:cubicBezTo>
                    <a:pt x="213" y="2"/>
                    <a:pt x="202"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8"/>
            <p:cNvSpPr/>
            <p:nvPr/>
          </p:nvSpPr>
          <p:spPr>
            <a:xfrm>
              <a:off x="8051050" y="2397450"/>
              <a:ext cx="43675" cy="51275"/>
            </a:xfrm>
            <a:custGeom>
              <a:avLst/>
              <a:gdLst/>
              <a:ahLst/>
              <a:cxnLst/>
              <a:rect l="l" t="t" r="r" b="b"/>
              <a:pathLst>
                <a:path w="1747" h="2051" extrusionOk="0">
                  <a:moveTo>
                    <a:pt x="464" y="1"/>
                  </a:moveTo>
                  <a:cubicBezTo>
                    <a:pt x="408" y="1"/>
                    <a:pt x="354" y="27"/>
                    <a:pt x="320" y="77"/>
                  </a:cubicBezTo>
                  <a:cubicBezTo>
                    <a:pt x="267" y="156"/>
                    <a:pt x="287" y="263"/>
                    <a:pt x="365" y="316"/>
                  </a:cubicBezTo>
                  <a:cubicBezTo>
                    <a:pt x="536" y="431"/>
                    <a:pt x="689" y="569"/>
                    <a:pt x="823" y="726"/>
                  </a:cubicBezTo>
                  <a:cubicBezTo>
                    <a:pt x="524" y="1051"/>
                    <a:pt x="264" y="1410"/>
                    <a:pt x="47" y="1794"/>
                  </a:cubicBezTo>
                  <a:cubicBezTo>
                    <a:pt x="1" y="1877"/>
                    <a:pt x="32" y="1983"/>
                    <a:pt x="115" y="2029"/>
                  </a:cubicBezTo>
                  <a:cubicBezTo>
                    <a:pt x="123" y="2033"/>
                    <a:pt x="133" y="2037"/>
                    <a:pt x="144" y="2042"/>
                  </a:cubicBezTo>
                  <a:cubicBezTo>
                    <a:pt x="162" y="2047"/>
                    <a:pt x="179" y="2050"/>
                    <a:pt x="197" y="2050"/>
                  </a:cubicBezTo>
                  <a:cubicBezTo>
                    <a:pt x="258" y="2050"/>
                    <a:pt x="317" y="2017"/>
                    <a:pt x="349" y="1961"/>
                  </a:cubicBezTo>
                  <a:cubicBezTo>
                    <a:pt x="541" y="1619"/>
                    <a:pt x="771" y="1299"/>
                    <a:pt x="1033" y="1006"/>
                  </a:cubicBezTo>
                  <a:cubicBezTo>
                    <a:pt x="1095" y="1103"/>
                    <a:pt x="1151" y="1204"/>
                    <a:pt x="1197" y="1310"/>
                  </a:cubicBezTo>
                  <a:cubicBezTo>
                    <a:pt x="1226" y="1374"/>
                    <a:pt x="1289" y="1412"/>
                    <a:pt x="1355" y="1412"/>
                  </a:cubicBezTo>
                  <a:cubicBezTo>
                    <a:pt x="1378" y="1412"/>
                    <a:pt x="1402" y="1407"/>
                    <a:pt x="1425" y="1397"/>
                  </a:cubicBezTo>
                  <a:cubicBezTo>
                    <a:pt x="1511" y="1359"/>
                    <a:pt x="1551" y="1256"/>
                    <a:pt x="1513" y="1170"/>
                  </a:cubicBezTo>
                  <a:cubicBezTo>
                    <a:pt x="1445" y="1023"/>
                    <a:pt x="1363" y="880"/>
                    <a:pt x="1270" y="748"/>
                  </a:cubicBezTo>
                  <a:cubicBezTo>
                    <a:pt x="1396" y="624"/>
                    <a:pt x="1525" y="506"/>
                    <a:pt x="1660" y="396"/>
                  </a:cubicBezTo>
                  <a:cubicBezTo>
                    <a:pt x="1735" y="336"/>
                    <a:pt x="1746" y="227"/>
                    <a:pt x="1686" y="154"/>
                  </a:cubicBezTo>
                  <a:cubicBezTo>
                    <a:pt x="1652" y="113"/>
                    <a:pt x="1603" y="91"/>
                    <a:pt x="1552" y="91"/>
                  </a:cubicBezTo>
                  <a:cubicBezTo>
                    <a:pt x="1514" y="91"/>
                    <a:pt x="1476" y="103"/>
                    <a:pt x="1444" y="129"/>
                  </a:cubicBezTo>
                  <a:cubicBezTo>
                    <a:pt x="1311" y="237"/>
                    <a:pt x="1182" y="353"/>
                    <a:pt x="1059" y="474"/>
                  </a:cubicBezTo>
                  <a:cubicBezTo>
                    <a:pt x="912" y="306"/>
                    <a:pt x="744" y="157"/>
                    <a:pt x="560" y="30"/>
                  </a:cubicBezTo>
                  <a:cubicBezTo>
                    <a:pt x="530" y="10"/>
                    <a:pt x="497" y="1"/>
                    <a:pt x="4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8"/>
            <p:cNvSpPr/>
            <p:nvPr/>
          </p:nvSpPr>
          <p:spPr>
            <a:xfrm>
              <a:off x="7862275" y="2464600"/>
              <a:ext cx="258525" cy="34600"/>
            </a:xfrm>
            <a:custGeom>
              <a:avLst/>
              <a:gdLst/>
              <a:ahLst/>
              <a:cxnLst/>
              <a:rect l="l" t="t" r="r" b="b"/>
              <a:pathLst>
                <a:path w="10341" h="1384" extrusionOk="0">
                  <a:moveTo>
                    <a:pt x="10160" y="1"/>
                  </a:moveTo>
                  <a:cubicBezTo>
                    <a:pt x="10154" y="1"/>
                    <a:pt x="10148" y="1"/>
                    <a:pt x="10142" y="2"/>
                  </a:cubicBezTo>
                  <a:lnTo>
                    <a:pt x="169" y="1041"/>
                  </a:lnTo>
                  <a:cubicBezTo>
                    <a:pt x="72" y="1048"/>
                    <a:pt x="0" y="1133"/>
                    <a:pt x="10" y="1229"/>
                  </a:cubicBezTo>
                  <a:cubicBezTo>
                    <a:pt x="19" y="1318"/>
                    <a:pt x="96" y="1384"/>
                    <a:pt x="184" y="1384"/>
                  </a:cubicBezTo>
                  <a:cubicBezTo>
                    <a:pt x="191" y="1384"/>
                    <a:pt x="198" y="1383"/>
                    <a:pt x="204" y="1383"/>
                  </a:cubicBezTo>
                  <a:lnTo>
                    <a:pt x="10177" y="344"/>
                  </a:lnTo>
                  <a:cubicBezTo>
                    <a:pt x="10271" y="334"/>
                    <a:pt x="10340" y="250"/>
                    <a:pt x="10330" y="155"/>
                  </a:cubicBezTo>
                  <a:cubicBezTo>
                    <a:pt x="10321" y="67"/>
                    <a:pt x="10247" y="1"/>
                    <a:pt x="10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8"/>
            <p:cNvSpPr/>
            <p:nvPr/>
          </p:nvSpPr>
          <p:spPr>
            <a:xfrm>
              <a:off x="7902875" y="2528650"/>
              <a:ext cx="39575" cy="59550"/>
            </a:xfrm>
            <a:custGeom>
              <a:avLst/>
              <a:gdLst/>
              <a:ahLst/>
              <a:cxnLst/>
              <a:rect l="l" t="t" r="r" b="b"/>
              <a:pathLst>
                <a:path w="1583" h="2382" extrusionOk="0">
                  <a:moveTo>
                    <a:pt x="227" y="0"/>
                  </a:moveTo>
                  <a:cubicBezTo>
                    <a:pt x="183" y="0"/>
                    <a:pt x="139" y="17"/>
                    <a:pt x="105" y="51"/>
                  </a:cubicBezTo>
                  <a:cubicBezTo>
                    <a:pt x="37" y="118"/>
                    <a:pt x="37" y="227"/>
                    <a:pt x="105" y="294"/>
                  </a:cubicBezTo>
                  <a:cubicBezTo>
                    <a:pt x="315" y="504"/>
                    <a:pt x="499" y="738"/>
                    <a:pt x="657" y="988"/>
                  </a:cubicBezTo>
                  <a:cubicBezTo>
                    <a:pt x="406" y="1350"/>
                    <a:pt x="196" y="1738"/>
                    <a:pt x="34" y="2147"/>
                  </a:cubicBezTo>
                  <a:cubicBezTo>
                    <a:pt x="1" y="2235"/>
                    <a:pt x="44" y="2335"/>
                    <a:pt x="133" y="2369"/>
                  </a:cubicBezTo>
                  <a:lnTo>
                    <a:pt x="141" y="2373"/>
                  </a:lnTo>
                  <a:cubicBezTo>
                    <a:pt x="159" y="2379"/>
                    <a:pt x="176" y="2382"/>
                    <a:pt x="194" y="2382"/>
                  </a:cubicBezTo>
                  <a:cubicBezTo>
                    <a:pt x="263" y="2382"/>
                    <a:pt x="328" y="2339"/>
                    <a:pt x="355" y="2272"/>
                  </a:cubicBezTo>
                  <a:cubicBezTo>
                    <a:pt x="486" y="1940"/>
                    <a:pt x="650" y="1620"/>
                    <a:pt x="842" y="1320"/>
                  </a:cubicBezTo>
                  <a:cubicBezTo>
                    <a:pt x="924" y="1478"/>
                    <a:pt x="994" y="1641"/>
                    <a:pt x="1054" y="1809"/>
                  </a:cubicBezTo>
                  <a:cubicBezTo>
                    <a:pt x="1079" y="1880"/>
                    <a:pt x="1145" y="1924"/>
                    <a:pt x="1216" y="1924"/>
                  </a:cubicBezTo>
                  <a:cubicBezTo>
                    <a:pt x="1235" y="1924"/>
                    <a:pt x="1254" y="1921"/>
                    <a:pt x="1273" y="1914"/>
                  </a:cubicBezTo>
                  <a:cubicBezTo>
                    <a:pt x="1363" y="1883"/>
                    <a:pt x="1410" y="1785"/>
                    <a:pt x="1379" y="1695"/>
                  </a:cubicBezTo>
                  <a:cubicBezTo>
                    <a:pt x="1294" y="1458"/>
                    <a:pt x="1189" y="1230"/>
                    <a:pt x="1065" y="1012"/>
                  </a:cubicBezTo>
                  <a:cubicBezTo>
                    <a:pt x="1203" y="824"/>
                    <a:pt x="1353" y="645"/>
                    <a:pt x="1517" y="477"/>
                  </a:cubicBezTo>
                  <a:cubicBezTo>
                    <a:pt x="1583" y="410"/>
                    <a:pt x="1581" y="300"/>
                    <a:pt x="1514" y="234"/>
                  </a:cubicBezTo>
                  <a:cubicBezTo>
                    <a:pt x="1481" y="201"/>
                    <a:pt x="1437" y="185"/>
                    <a:pt x="1394" y="185"/>
                  </a:cubicBezTo>
                  <a:cubicBezTo>
                    <a:pt x="1349" y="185"/>
                    <a:pt x="1304" y="202"/>
                    <a:pt x="1270" y="237"/>
                  </a:cubicBezTo>
                  <a:cubicBezTo>
                    <a:pt x="1128" y="382"/>
                    <a:pt x="994" y="535"/>
                    <a:pt x="869" y="694"/>
                  </a:cubicBezTo>
                  <a:cubicBezTo>
                    <a:pt x="717" y="463"/>
                    <a:pt x="543" y="248"/>
                    <a:pt x="348" y="51"/>
                  </a:cubicBezTo>
                  <a:cubicBezTo>
                    <a:pt x="315" y="17"/>
                    <a:pt x="271" y="0"/>
                    <a:pt x="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8"/>
            <p:cNvSpPr/>
            <p:nvPr/>
          </p:nvSpPr>
          <p:spPr>
            <a:xfrm>
              <a:off x="7942600" y="2526125"/>
              <a:ext cx="35950" cy="40275"/>
            </a:xfrm>
            <a:custGeom>
              <a:avLst/>
              <a:gdLst/>
              <a:ahLst/>
              <a:cxnLst/>
              <a:rect l="l" t="t" r="r" b="b"/>
              <a:pathLst>
                <a:path w="1438" h="1611" extrusionOk="0">
                  <a:moveTo>
                    <a:pt x="927" y="0"/>
                  </a:moveTo>
                  <a:cubicBezTo>
                    <a:pt x="839" y="0"/>
                    <a:pt x="763" y="68"/>
                    <a:pt x="755" y="157"/>
                  </a:cubicBezTo>
                  <a:lnTo>
                    <a:pt x="695" y="706"/>
                  </a:lnTo>
                  <a:lnTo>
                    <a:pt x="239" y="712"/>
                  </a:lnTo>
                  <a:cubicBezTo>
                    <a:pt x="44" y="713"/>
                    <a:pt x="1" y="985"/>
                    <a:pt x="185" y="1047"/>
                  </a:cubicBezTo>
                  <a:cubicBezTo>
                    <a:pt x="203" y="1053"/>
                    <a:pt x="223" y="1055"/>
                    <a:pt x="241" y="1055"/>
                  </a:cubicBezTo>
                  <a:lnTo>
                    <a:pt x="657" y="1051"/>
                  </a:lnTo>
                  <a:lnTo>
                    <a:pt x="616" y="1420"/>
                  </a:lnTo>
                  <a:cubicBezTo>
                    <a:pt x="607" y="1500"/>
                    <a:pt x="655" y="1576"/>
                    <a:pt x="733" y="1602"/>
                  </a:cubicBezTo>
                  <a:cubicBezTo>
                    <a:pt x="744" y="1606"/>
                    <a:pt x="755" y="1609"/>
                    <a:pt x="768" y="1610"/>
                  </a:cubicBezTo>
                  <a:cubicBezTo>
                    <a:pt x="774" y="1611"/>
                    <a:pt x="780" y="1611"/>
                    <a:pt x="786" y="1611"/>
                  </a:cubicBezTo>
                  <a:cubicBezTo>
                    <a:pt x="873" y="1611"/>
                    <a:pt x="947" y="1546"/>
                    <a:pt x="958" y="1458"/>
                  </a:cubicBezTo>
                  <a:lnTo>
                    <a:pt x="1003" y="1047"/>
                  </a:lnTo>
                  <a:lnTo>
                    <a:pt x="1266" y="1043"/>
                  </a:lnTo>
                  <a:cubicBezTo>
                    <a:pt x="1362" y="1043"/>
                    <a:pt x="1438" y="964"/>
                    <a:pt x="1436" y="870"/>
                  </a:cubicBezTo>
                  <a:cubicBezTo>
                    <a:pt x="1435" y="775"/>
                    <a:pt x="1359" y="699"/>
                    <a:pt x="1266" y="699"/>
                  </a:cubicBezTo>
                  <a:cubicBezTo>
                    <a:pt x="1265" y="699"/>
                    <a:pt x="1264" y="699"/>
                    <a:pt x="1263" y="699"/>
                  </a:cubicBezTo>
                  <a:lnTo>
                    <a:pt x="1041" y="702"/>
                  </a:lnTo>
                  <a:lnTo>
                    <a:pt x="1097" y="195"/>
                  </a:lnTo>
                  <a:cubicBezTo>
                    <a:pt x="1110" y="100"/>
                    <a:pt x="1041" y="12"/>
                    <a:pt x="945" y="1"/>
                  </a:cubicBezTo>
                  <a:cubicBezTo>
                    <a:pt x="939" y="1"/>
                    <a:pt x="933" y="0"/>
                    <a:pt x="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8"/>
            <p:cNvSpPr/>
            <p:nvPr/>
          </p:nvSpPr>
          <p:spPr>
            <a:xfrm>
              <a:off x="7981975" y="2532025"/>
              <a:ext cx="43600" cy="60625"/>
            </a:xfrm>
            <a:custGeom>
              <a:avLst/>
              <a:gdLst/>
              <a:ahLst/>
              <a:cxnLst/>
              <a:rect l="l" t="t" r="r" b="b"/>
              <a:pathLst>
                <a:path w="1744" h="2425" extrusionOk="0">
                  <a:moveTo>
                    <a:pt x="278" y="1"/>
                  </a:moveTo>
                  <a:cubicBezTo>
                    <a:pt x="262" y="1"/>
                    <a:pt x="246" y="3"/>
                    <a:pt x="230" y="7"/>
                  </a:cubicBezTo>
                  <a:cubicBezTo>
                    <a:pt x="137" y="35"/>
                    <a:pt x="85" y="134"/>
                    <a:pt x="115" y="225"/>
                  </a:cubicBezTo>
                  <a:cubicBezTo>
                    <a:pt x="188" y="476"/>
                    <a:pt x="410" y="673"/>
                    <a:pt x="693" y="743"/>
                  </a:cubicBezTo>
                  <a:cubicBezTo>
                    <a:pt x="760" y="760"/>
                    <a:pt x="829" y="769"/>
                    <a:pt x="897" y="769"/>
                  </a:cubicBezTo>
                  <a:cubicBezTo>
                    <a:pt x="1016" y="769"/>
                    <a:pt x="1134" y="743"/>
                    <a:pt x="1244" y="693"/>
                  </a:cubicBezTo>
                  <a:lnTo>
                    <a:pt x="1244" y="693"/>
                  </a:lnTo>
                  <a:cubicBezTo>
                    <a:pt x="1361" y="1060"/>
                    <a:pt x="1290" y="1489"/>
                    <a:pt x="1051" y="1793"/>
                  </a:cubicBezTo>
                  <a:cubicBezTo>
                    <a:pt x="930" y="1948"/>
                    <a:pt x="738" y="2059"/>
                    <a:pt x="564" y="2076"/>
                  </a:cubicBezTo>
                  <a:cubicBezTo>
                    <a:pt x="547" y="2078"/>
                    <a:pt x="531" y="2079"/>
                    <a:pt x="515" y="2079"/>
                  </a:cubicBezTo>
                  <a:cubicBezTo>
                    <a:pt x="433" y="2079"/>
                    <a:pt x="363" y="2054"/>
                    <a:pt x="305" y="2006"/>
                  </a:cubicBezTo>
                  <a:cubicBezTo>
                    <a:pt x="273" y="1979"/>
                    <a:pt x="233" y="1966"/>
                    <a:pt x="194" y="1966"/>
                  </a:cubicBezTo>
                  <a:cubicBezTo>
                    <a:pt x="145" y="1966"/>
                    <a:pt x="96" y="1986"/>
                    <a:pt x="63" y="2026"/>
                  </a:cubicBezTo>
                  <a:cubicBezTo>
                    <a:pt x="1" y="2099"/>
                    <a:pt x="11" y="2207"/>
                    <a:pt x="82" y="2269"/>
                  </a:cubicBezTo>
                  <a:cubicBezTo>
                    <a:pt x="146" y="2323"/>
                    <a:pt x="218" y="2364"/>
                    <a:pt x="296" y="2389"/>
                  </a:cubicBezTo>
                  <a:cubicBezTo>
                    <a:pt x="369" y="2412"/>
                    <a:pt x="445" y="2424"/>
                    <a:pt x="521" y="2424"/>
                  </a:cubicBezTo>
                  <a:cubicBezTo>
                    <a:pt x="547" y="2424"/>
                    <a:pt x="573" y="2423"/>
                    <a:pt x="599" y="2420"/>
                  </a:cubicBezTo>
                  <a:cubicBezTo>
                    <a:pt x="865" y="2393"/>
                    <a:pt x="1142" y="2234"/>
                    <a:pt x="1321" y="2007"/>
                  </a:cubicBezTo>
                  <a:cubicBezTo>
                    <a:pt x="1681" y="1547"/>
                    <a:pt x="1743" y="866"/>
                    <a:pt x="1470" y="349"/>
                  </a:cubicBezTo>
                  <a:cubicBezTo>
                    <a:pt x="1446" y="300"/>
                    <a:pt x="1399" y="265"/>
                    <a:pt x="1344" y="258"/>
                  </a:cubicBezTo>
                  <a:cubicBezTo>
                    <a:pt x="1336" y="257"/>
                    <a:pt x="1328" y="256"/>
                    <a:pt x="1321" y="256"/>
                  </a:cubicBezTo>
                  <a:cubicBezTo>
                    <a:pt x="1273" y="256"/>
                    <a:pt x="1227" y="275"/>
                    <a:pt x="1194" y="310"/>
                  </a:cubicBezTo>
                  <a:cubicBezTo>
                    <a:pt x="1125" y="384"/>
                    <a:pt x="1019" y="424"/>
                    <a:pt x="902" y="424"/>
                  </a:cubicBezTo>
                  <a:cubicBezTo>
                    <a:pt x="860" y="424"/>
                    <a:pt x="817" y="419"/>
                    <a:pt x="774" y="408"/>
                  </a:cubicBezTo>
                  <a:cubicBezTo>
                    <a:pt x="610" y="369"/>
                    <a:pt x="484" y="262"/>
                    <a:pt x="444" y="130"/>
                  </a:cubicBezTo>
                  <a:cubicBezTo>
                    <a:pt x="424" y="52"/>
                    <a:pt x="354" y="1"/>
                    <a:pt x="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8"/>
            <p:cNvSpPr/>
            <p:nvPr/>
          </p:nvSpPr>
          <p:spPr>
            <a:xfrm>
              <a:off x="8035675" y="2523800"/>
              <a:ext cx="25900" cy="11250"/>
            </a:xfrm>
            <a:custGeom>
              <a:avLst/>
              <a:gdLst/>
              <a:ahLst/>
              <a:cxnLst/>
              <a:rect l="l" t="t" r="r" b="b"/>
              <a:pathLst>
                <a:path w="1036" h="450" extrusionOk="0">
                  <a:moveTo>
                    <a:pt x="528" y="0"/>
                  </a:moveTo>
                  <a:cubicBezTo>
                    <a:pt x="378" y="0"/>
                    <a:pt x="229" y="45"/>
                    <a:pt x="101" y="135"/>
                  </a:cubicBezTo>
                  <a:cubicBezTo>
                    <a:pt x="20" y="190"/>
                    <a:pt x="1" y="300"/>
                    <a:pt x="57" y="378"/>
                  </a:cubicBezTo>
                  <a:cubicBezTo>
                    <a:pt x="91" y="425"/>
                    <a:pt x="144" y="450"/>
                    <a:pt x="198" y="450"/>
                  </a:cubicBezTo>
                  <a:cubicBezTo>
                    <a:pt x="234" y="450"/>
                    <a:pt x="271" y="438"/>
                    <a:pt x="302" y="415"/>
                  </a:cubicBezTo>
                  <a:cubicBezTo>
                    <a:pt x="370" y="368"/>
                    <a:pt x="448" y="345"/>
                    <a:pt x="527" y="345"/>
                  </a:cubicBezTo>
                  <a:cubicBezTo>
                    <a:pt x="602" y="345"/>
                    <a:pt x="677" y="366"/>
                    <a:pt x="743" y="408"/>
                  </a:cubicBezTo>
                  <a:cubicBezTo>
                    <a:pt x="772" y="428"/>
                    <a:pt x="806" y="438"/>
                    <a:pt x="839" y="438"/>
                  </a:cubicBezTo>
                  <a:cubicBezTo>
                    <a:pt x="894" y="438"/>
                    <a:pt x="948" y="411"/>
                    <a:pt x="982" y="362"/>
                  </a:cubicBezTo>
                  <a:cubicBezTo>
                    <a:pt x="1035" y="284"/>
                    <a:pt x="1016" y="176"/>
                    <a:pt x="937" y="122"/>
                  </a:cubicBezTo>
                  <a:cubicBezTo>
                    <a:pt x="813" y="41"/>
                    <a:pt x="671" y="0"/>
                    <a:pt x="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8"/>
            <p:cNvSpPr/>
            <p:nvPr/>
          </p:nvSpPr>
          <p:spPr>
            <a:xfrm>
              <a:off x="8039100" y="2540025"/>
              <a:ext cx="39150" cy="11450"/>
            </a:xfrm>
            <a:custGeom>
              <a:avLst/>
              <a:gdLst/>
              <a:ahLst/>
              <a:cxnLst/>
              <a:rect l="l" t="t" r="r" b="b"/>
              <a:pathLst>
                <a:path w="1566" h="458" extrusionOk="0">
                  <a:moveTo>
                    <a:pt x="1371" y="1"/>
                  </a:moveTo>
                  <a:cubicBezTo>
                    <a:pt x="1353" y="1"/>
                    <a:pt x="1335" y="3"/>
                    <a:pt x="1316" y="10"/>
                  </a:cubicBezTo>
                  <a:cubicBezTo>
                    <a:pt x="1093" y="79"/>
                    <a:pt x="862" y="113"/>
                    <a:pt x="630" y="113"/>
                  </a:cubicBezTo>
                  <a:cubicBezTo>
                    <a:pt x="493" y="113"/>
                    <a:pt x="356" y="101"/>
                    <a:pt x="220" y="77"/>
                  </a:cubicBezTo>
                  <a:cubicBezTo>
                    <a:pt x="210" y="75"/>
                    <a:pt x="200" y="75"/>
                    <a:pt x="190" y="75"/>
                  </a:cubicBezTo>
                  <a:cubicBezTo>
                    <a:pt x="113" y="75"/>
                    <a:pt x="43" y="126"/>
                    <a:pt x="23" y="204"/>
                  </a:cubicBezTo>
                  <a:cubicBezTo>
                    <a:pt x="0" y="291"/>
                    <a:pt x="50" y="381"/>
                    <a:pt x="135" y="409"/>
                  </a:cubicBezTo>
                  <a:cubicBezTo>
                    <a:pt x="144" y="412"/>
                    <a:pt x="152" y="415"/>
                    <a:pt x="161" y="416"/>
                  </a:cubicBezTo>
                  <a:cubicBezTo>
                    <a:pt x="316" y="444"/>
                    <a:pt x="473" y="458"/>
                    <a:pt x="629" y="458"/>
                  </a:cubicBezTo>
                  <a:cubicBezTo>
                    <a:pt x="896" y="458"/>
                    <a:pt x="1162" y="418"/>
                    <a:pt x="1419" y="339"/>
                  </a:cubicBezTo>
                  <a:cubicBezTo>
                    <a:pt x="1512" y="312"/>
                    <a:pt x="1565" y="214"/>
                    <a:pt x="1536" y="122"/>
                  </a:cubicBezTo>
                  <a:cubicBezTo>
                    <a:pt x="1513" y="48"/>
                    <a:pt x="1445" y="1"/>
                    <a:pt x="1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8"/>
            <p:cNvSpPr/>
            <p:nvPr/>
          </p:nvSpPr>
          <p:spPr>
            <a:xfrm>
              <a:off x="8094400" y="2488500"/>
              <a:ext cx="28200" cy="53950"/>
            </a:xfrm>
            <a:custGeom>
              <a:avLst/>
              <a:gdLst/>
              <a:ahLst/>
              <a:cxnLst/>
              <a:rect l="l" t="t" r="r" b="b"/>
              <a:pathLst>
                <a:path w="1128" h="2158" extrusionOk="0">
                  <a:moveTo>
                    <a:pt x="430" y="0"/>
                  </a:moveTo>
                  <a:cubicBezTo>
                    <a:pt x="284" y="0"/>
                    <a:pt x="153" y="58"/>
                    <a:pt x="63" y="166"/>
                  </a:cubicBezTo>
                  <a:cubicBezTo>
                    <a:pt x="1" y="239"/>
                    <a:pt x="11" y="348"/>
                    <a:pt x="84" y="408"/>
                  </a:cubicBezTo>
                  <a:cubicBezTo>
                    <a:pt x="116" y="436"/>
                    <a:pt x="156" y="449"/>
                    <a:pt x="195" y="449"/>
                  </a:cubicBezTo>
                  <a:cubicBezTo>
                    <a:pt x="244" y="449"/>
                    <a:pt x="292" y="428"/>
                    <a:pt x="326" y="387"/>
                  </a:cubicBezTo>
                  <a:cubicBezTo>
                    <a:pt x="354" y="354"/>
                    <a:pt x="393" y="344"/>
                    <a:pt x="430" y="344"/>
                  </a:cubicBezTo>
                  <a:cubicBezTo>
                    <a:pt x="444" y="344"/>
                    <a:pt x="458" y="345"/>
                    <a:pt x="471" y="348"/>
                  </a:cubicBezTo>
                  <a:cubicBezTo>
                    <a:pt x="572" y="362"/>
                    <a:pt x="670" y="438"/>
                    <a:pt x="702" y="524"/>
                  </a:cubicBezTo>
                  <a:cubicBezTo>
                    <a:pt x="784" y="732"/>
                    <a:pt x="675" y="988"/>
                    <a:pt x="570" y="1167"/>
                  </a:cubicBezTo>
                  <a:cubicBezTo>
                    <a:pt x="533" y="1230"/>
                    <a:pt x="492" y="1292"/>
                    <a:pt x="453" y="1354"/>
                  </a:cubicBezTo>
                  <a:cubicBezTo>
                    <a:pt x="336" y="1533"/>
                    <a:pt x="215" y="1719"/>
                    <a:pt x="154" y="1940"/>
                  </a:cubicBezTo>
                  <a:cubicBezTo>
                    <a:pt x="130" y="2028"/>
                    <a:pt x="180" y="2120"/>
                    <a:pt x="267" y="2149"/>
                  </a:cubicBezTo>
                  <a:cubicBezTo>
                    <a:pt x="270" y="2149"/>
                    <a:pt x="273" y="2151"/>
                    <a:pt x="275" y="2152"/>
                  </a:cubicBezTo>
                  <a:cubicBezTo>
                    <a:pt x="290" y="2156"/>
                    <a:pt x="305" y="2158"/>
                    <a:pt x="320" y="2158"/>
                  </a:cubicBezTo>
                  <a:cubicBezTo>
                    <a:pt x="396" y="2158"/>
                    <a:pt x="465" y="2108"/>
                    <a:pt x="487" y="2031"/>
                  </a:cubicBezTo>
                  <a:cubicBezTo>
                    <a:pt x="533" y="1861"/>
                    <a:pt x="634" y="1706"/>
                    <a:pt x="741" y="1541"/>
                  </a:cubicBezTo>
                  <a:cubicBezTo>
                    <a:pt x="784" y="1475"/>
                    <a:pt x="826" y="1409"/>
                    <a:pt x="865" y="1341"/>
                  </a:cubicBezTo>
                  <a:cubicBezTo>
                    <a:pt x="1072" y="992"/>
                    <a:pt x="1127" y="666"/>
                    <a:pt x="1023" y="398"/>
                  </a:cubicBezTo>
                  <a:cubicBezTo>
                    <a:pt x="947" y="201"/>
                    <a:pt x="747" y="47"/>
                    <a:pt x="526" y="9"/>
                  </a:cubicBezTo>
                  <a:cubicBezTo>
                    <a:pt x="493" y="3"/>
                    <a:pt x="461" y="0"/>
                    <a:pt x="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8"/>
            <p:cNvSpPr/>
            <p:nvPr/>
          </p:nvSpPr>
          <p:spPr>
            <a:xfrm>
              <a:off x="8097400" y="2553850"/>
              <a:ext cx="16400" cy="11900"/>
            </a:xfrm>
            <a:custGeom>
              <a:avLst/>
              <a:gdLst/>
              <a:ahLst/>
              <a:cxnLst/>
              <a:rect l="l" t="t" r="r" b="b"/>
              <a:pathLst>
                <a:path w="656" h="476" extrusionOk="0">
                  <a:moveTo>
                    <a:pt x="457" y="1"/>
                  </a:moveTo>
                  <a:cubicBezTo>
                    <a:pt x="430" y="1"/>
                    <a:pt x="403" y="7"/>
                    <a:pt x="378" y="20"/>
                  </a:cubicBezTo>
                  <a:lnTo>
                    <a:pt x="117" y="151"/>
                  </a:lnTo>
                  <a:cubicBezTo>
                    <a:pt x="34" y="194"/>
                    <a:pt x="1" y="297"/>
                    <a:pt x="43" y="380"/>
                  </a:cubicBezTo>
                  <a:cubicBezTo>
                    <a:pt x="73" y="441"/>
                    <a:pt x="134" y="475"/>
                    <a:pt x="197" y="475"/>
                  </a:cubicBezTo>
                  <a:cubicBezTo>
                    <a:pt x="222" y="475"/>
                    <a:pt x="247" y="470"/>
                    <a:pt x="271" y="459"/>
                  </a:cubicBezTo>
                  <a:lnTo>
                    <a:pt x="533" y="328"/>
                  </a:lnTo>
                  <a:cubicBezTo>
                    <a:pt x="619" y="286"/>
                    <a:pt x="655" y="181"/>
                    <a:pt x="611" y="96"/>
                  </a:cubicBezTo>
                  <a:cubicBezTo>
                    <a:pt x="582" y="35"/>
                    <a:pt x="521" y="1"/>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1" name="Google Shape;1361;p18"/>
          <p:cNvGrpSpPr/>
          <p:nvPr/>
        </p:nvGrpSpPr>
        <p:grpSpPr>
          <a:xfrm>
            <a:off x="8572911" y="3887779"/>
            <a:ext cx="775927" cy="952609"/>
            <a:chOff x="267675" y="666500"/>
            <a:chExt cx="379000" cy="465300"/>
          </a:xfrm>
        </p:grpSpPr>
        <p:sp>
          <p:nvSpPr>
            <p:cNvPr id="1362" name="Google Shape;1362;p1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18"/>
          <p:cNvGrpSpPr/>
          <p:nvPr/>
        </p:nvGrpSpPr>
        <p:grpSpPr>
          <a:xfrm>
            <a:off x="5924541" y="4617729"/>
            <a:ext cx="775927" cy="246049"/>
            <a:chOff x="5181425" y="2685475"/>
            <a:chExt cx="224900" cy="74425"/>
          </a:xfrm>
        </p:grpSpPr>
        <p:sp>
          <p:nvSpPr>
            <p:cNvPr id="1365" name="Google Shape;1365;p18"/>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8"/>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8"/>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8"/>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8"/>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18"/>
          <p:cNvGrpSpPr/>
          <p:nvPr/>
        </p:nvGrpSpPr>
        <p:grpSpPr>
          <a:xfrm>
            <a:off x="-371952" y="188029"/>
            <a:ext cx="775927" cy="952609"/>
            <a:chOff x="267675" y="666500"/>
            <a:chExt cx="379000" cy="465300"/>
          </a:xfrm>
        </p:grpSpPr>
        <p:sp>
          <p:nvSpPr>
            <p:cNvPr id="1371" name="Google Shape;1371;p1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3" name="Google Shape;1373;p18"/>
          <p:cNvSpPr/>
          <p:nvPr/>
        </p:nvSpPr>
        <p:spPr>
          <a:xfrm rot="-3478813">
            <a:off x="8978134" y="995437"/>
            <a:ext cx="323289" cy="28168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4" name="Google Shape;1374;p18"/>
          <p:cNvPicPr preferRelativeResize="0"/>
          <p:nvPr/>
        </p:nvPicPr>
        <p:blipFill>
          <a:blip r:embed="rId2">
            <a:alphaModFix/>
          </a:blip>
          <a:stretch>
            <a:fillRect/>
          </a:stretch>
        </p:blipFill>
        <p:spPr>
          <a:xfrm>
            <a:off x="5924546" y="-399800"/>
            <a:ext cx="1658946" cy="1665050"/>
          </a:xfrm>
          <a:prstGeom prst="rect">
            <a:avLst/>
          </a:prstGeom>
          <a:noFill/>
          <a:ln>
            <a:noFill/>
          </a:ln>
        </p:spPr>
      </p:pic>
      <p:pic>
        <p:nvPicPr>
          <p:cNvPr id="1375" name="Google Shape;1375;p18"/>
          <p:cNvPicPr preferRelativeResize="0"/>
          <p:nvPr/>
        </p:nvPicPr>
        <p:blipFill>
          <a:blip r:embed="rId2">
            <a:alphaModFix/>
          </a:blip>
          <a:stretch>
            <a:fillRect/>
          </a:stretch>
        </p:blipFill>
        <p:spPr>
          <a:xfrm>
            <a:off x="2545626" y="4617725"/>
            <a:ext cx="1359575" cy="136457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16_1">
    <p:spTree>
      <p:nvGrpSpPr>
        <p:cNvPr id="1" name="Shape 1729"/>
        <p:cNvGrpSpPr/>
        <p:nvPr/>
      </p:nvGrpSpPr>
      <p:grpSpPr>
        <a:xfrm>
          <a:off x="0" y="0"/>
          <a:ext cx="0" cy="0"/>
          <a:chOff x="0" y="0"/>
          <a:chExt cx="0" cy="0"/>
        </a:xfrm>
      </p:grpSpPr>
      <p:sp>
        <p:nvSpPr>
          <p:cNvPr id="1730" name="Google Shape;1730;p25"/>
          <p:cNvSpPr txBox="1">
            <a:spLocks noGrp="1"/>
          </p:cNvSpPr>
          <p:nvPr>
            <p:ph type="title"/>
          </p:nvPr>
        </p:nvSpPr>
        <p:spPr>
          <a:xfrm>
            <a:off x="4637666" y="1834900"/>
            <a:ext cx="379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atin typeface="Nunito Medium"/>
                <a:ea typeface="Nunito Medium"/>
                <a:cs typeface="Nunito Medium"/>
                <a:sym typeface="Nunito Medium"/>
              </a:defRPr>
            </a:lvl2pPr>
            <a:lvl3pPr lvl="2" rtl="0">
              <a:spcBef>
                <a:spcPts val="0"/>
              </a:spcBef>
              <a:spcAft>
                <a:spcPts val="0"/>
              </a:spcAft>
              <a:buSzPts val="2800"/>
              <a:buNone/>
              <a:defRPr>
                <a:latin typeface="Nunito Medium"/>
                <a:ea typeface="Nunito Medium"/>
                <a:cs typeface="Nunito Medium"/>
                <a:sym typeface="Nunito Medium"/>
              </a:defRPr>
            </a:lvl3pPr>
            <a:lvl4pPr lvl="3" rtl="0">
              <a:spcBef>
                <a:spcPts val="0"/>
              </a:spcBef>
              <a:spcAft>
                <a:spcPts val="0"/>
              </a:spcAft>
              <a:buSzPts val="2800"/>
              <a:buNone/>
              <a:defRPr>
                <a:latin typeface="Nunito Medium"/>
                <a:ea typeface="Nunito Medium"/>
                <a:cs typeface="Nunito Medium"/>
                <a:sym typeface="Nunito Medium"/>
              </a:defRPr>
            </a:lvl4pPr>
            <a:lvl5pPr lvl="4" rtl="0">
              <a:spcBef>
                <a:spcPts val="0"/>
              </a:spcBef>
              <a:spcAft>
                <a:spcPts val="0"/>
              </a:spcAft>
              <a:buSzPts val="2800"/>
              <a:buNone/>
              <a:defRPr>
                <a:latin typeface="Nunito Medium"/>
                <a:ea typeface="Nunito Medium"/>
                <a:cs typeface="Nunito Medium"/>
                <a:sym typeface="Nunito Medium"/>
              </a:defRPr>
            </a:lvl5pPr>
            <a:lvl6pPr lvl="5" rtl="0">
              <a:spcBef>
                <a:spcPts val="0"/>
              </a:spcBef>
              <a:spcAft>
                <a:spcPts val="0"/>
              </a:spcAft>
              <a:buSzPts val="2800"/>
              <a:buNone/>
              <a:defRPr>
                <a:latin typeface="Nunito Medium"/>
                <a:ea typeface="Nunito Medium"/>
                <a:cs typeface="Nunito Medium"/>
                <a:sym typeface="Nunito Medium"/>
              </a:defRPr>
            </a:lvl6pPr>
            <a:lvl7pPr lvl="6" rtl="0">
              <a:spcBef>
                <a:spcPts val="0"/>
              </a:spcBef>
              <a:spcAft>
                <a:spcPts val="0"/>
              </a:spcAft>
              <a:buSzPts val="2800"/>
              <a:buNone/>
              <a:defRPr>
                <a:latin typeface="Nunito Medium"/>
                <a:ea typeface="Nunito Medium"/>
                <a:cs typeface="Nunito Medium"/>
                <a:sym typeface="Nunito Medium"/>
              </a:defRPr>
            </a:lvl7pPr>
            <a:lvl8pPr lvl="7" rtl="0">
              <a:spcBef>
                <a:spcPts val="0"/>
              </a:spcBef>
              <a:spcAft>
                <a:spcPts val="0"/>
              </a:spcAft>
              <a:buSzPts val="2800"/>
              <a:buNone/>
              <a:defRPr>
                <a:latin typeface="Nunito Medium"/>
                <a:ea typeface="Nunito Medium"/>
                <a:cs typeface="Nunito Medium"/>
                <a:sym typeface="Nunito Medium"/>
              </a:defRPr>
            </a:lvl8pPr>
            <a:lvl9pPr lvl="8" rtl="0">
              <a:spcBef>
                <a:spcPts val="0"/>
              </a:spcBef>
              <a:spcAft>
                <a:spcPts val="0"/>
              </a:spcAft>
              <a:buSzPts val="2800"/>
              <a:buNone/>
              <a:defRPr>
                <a:latin typeface="Nunito Medium"/>
                <a:ea typeface="Nunito Medium"/>
                <a:cs typeface="Nunito Medium"/>
                <a:sym typeface="Nunito Medium"/>
              </a:defRPr>
            </a:lvl9pPr>
          </a:lstStyle>
          <a:p>
            <a:endParaRPr/>
          </a:p>
        </p:txBody>
      </p:sp>
      <p:sp>
        <p:nvSpPr>
          <p:cNvPr id="1731" name="Google Shape;1731;p25"/>
          <p:cNvSpPr txBox="1">
            <a:spLocks noGrp="1"/>
          </p:cNvSpPr>
          <p:nvPr>
            <p:ph type="subTitle" idx="1"/>
          </p:nvPr>
        </p:nvSpPr>
        <p:spPr>
          <a:xfrm>
            <a:off x="4639166" y="2459450"/>
            <a:ext cx="3791700" cy="82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732" name="Google Shape;1732;p25"/>
          <p:cNvGrpSpPr/>
          <p:nvPr/>
        </p:nvGrpSpPr>
        <p:grpSpPr>
          <a:xfrm rot="3856712">
            <a:off x="207653" y="4498793"/>
            <a:ext cx="623677" cy="450019"/>
            <a:chOff x="3253464" y="2218279"/>
            <a:chExt cx="242409" cy="182524"/>
          </a:xfrm>
        </p:grpSpPr>
        <p:sp>
          <p:nvSpPr>
            <p:cNvPr id="1733" name="Google Shape;1733;p25"/>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5"/>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5" name="Google Shape;1735;p25"/>
          <p:cNvGrpSpPr/>
          <p:nvPr/>
        </p:nvGrpSpPr>
        <p:grpSpPr>
          <a:xfrm rot="7760072">
            <a:off x="6444358" y="-119231"/>
            <a:ext cx="611597" cy="356348"/>
            <a:chOff x="2613185" y="1734785"/>
            <a:chExt cx="237711" cy="144530"/>
          </a:xfrm>
        </p:grpSpPr>
        <p:sp>
          <p:nvSpPr>
            <p:cNvPr id="1736" name="Google Shape;1736;p25"/>
            <p:cNvSpPr/>
            <p:nvPr/>
          </p:nvSpPr>
          <p:spPr>
            <a:xfrm>
              <a:off x="2613185" y="1734785"/>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5"/>
            <p:cNvSpPr/>
            <p:nvPr/>
          </p:nvSpPr>
          <p:spPr>
            <a:xfrm>
              <a:off x="2796312" y="1824732"/>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8" name="Google Shape;1738;p25"/>
          <p:cNvSpPr/>
          <p:nvPr/>
        </p:nvSpPr>
        <p:spPr>
          <a:xfrm rot="7760065">
            <a:off x="8012302" y="-43319"/>
            <a:ext cx="140437" cy="134580"/>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9" name="Google Shape;1739;p25"/>
          <p:cNvGrpSpPr/>
          <p:nvPr/>
        </p:nvGrpSpPr>
        <p:grpSpPr>
          <a:xfrm rot="306391">
            <a:off x="8619495" y="1535523"/>
            <a:ext cx="742975" cy="1943690"/>
            <a:chOff x="7719200" y="1424500"/>
            <a:chExt cx="446525" cy="1168150"/>
          </a:xfrm>
        </p:grpSpPr>
        <p:sp>
          <p:nvSpPr>
            <p:cNvPr id="1740" name="Google Shape;1740;p25"/>
            <p:cNvSpPr/>
            <p:nvPr/>
          </p:nvSpPr>
          <p:spPr>
            <a:xfrm>
              <a:off x="7845300" y="1430450"/>
              <a:ext cx="41450" cy="63750"/>
            </a:xfrm>
            <a:custGeom>
              <a:avLst/>
              <a:gdLst/>
              <a:ahLst/>
              <a:cxnLst/>
              <a:rect l="l" t="t" r="r" b="b"/>
              <a:pathLst>
                <a:path w="1658" h="2550" extrusionOk="0">
                  <a:moveTo>
                    <a:pt x="1463" y="1"/>
                  </a:moveTo>
                  <a:cubicBezTo>
                    <a:pt x="1407" y="1"/>
                    <a:pt x="1353" y="28"/>
                    <a:pt x="1320" y="77"/>
                  </a:cubicBezTo>
                  <a:cubicBezTo>
                    <a:pt x="1145" y="309"/>
                    <a:pt x="985" y="553"/>
                    <a:pt x="831" y="799"/>
                  </a:cubicBezTo>
                  <a:cubicBezTo>
                    <a:pt x="695" y="557"/>
                    <a:pt x="515" y="343"/>
                    <a:pt x="299" y="169"/>
                  </a:cubicBezTo>
                  <a:cubicBezTo>
                    <a:pt x="268" y="145"/>
                    <a:pt x="231" y="134"/>
                    <a:pt x="195" y="134"/>
                  </a:cubicBezTo>
                  <a:cubicBezTo>
                    <a:pt x="144" y="134"/>
                    <a:pt x="94" y="156"/>
                    <a:pt x="60" y="198"/>
                  </a:cubicBezTo>
                  <a:cubicBezTo>
                    <a:pt x="1" y="271"/>
                    <a:pt x="12" y="377"/>
                    <a:pt x="84" y="438"/>
                  </a:cubicBezTo>
                  <a:cubicBezTo>
                    <a:pt x="316" y="628"/>
                    <a:pt x="501" y="870"/>
                    <a:pt x="620" y="1146"/>
                  </a:cubicBezTo>
                  <a:cubicBezTo>
                    <a:pt x="405" y="1521"/>
                    <a:pt x="215" y="1911"/>
                    <a:pt x="49" y="2311"/>
                  </a:cubicBezTo>
                  <a:cubicBezTo>
                    <a:pt x="12" y="2398"/>
                    <a:pt x="53" y="2500"/>
                    <a:pt x="140" y="2536"/>
                  </a:cubicBezTo>
                  <a:cubicBezTo>
                    <a:pt x="144" y="2538"/>
                    <a:pt x="149" y="2539"/>
                    <a:pt x="152" y="2540"/>
                  </a:cubicBezTo>
                  <a:cubicBezTo>
                    <a:pt x="169" y="2546"/>
                    <a:pt x="188" y="2549"/>
                    <a:pt x="206" y="2549"/>
                  </a:cubicBezTo>
                  <a:cubicBezTo>
                    <a:pt x="274" y="2549"/>
                    <a:pt x="338" y="2509"/>
                    <a:pt x="365" y="2443"/>
                  </a:cubicBezTo>
                  <a:cubicBezTo>
                    <a:pt x="482" y="2162"/>
                    <a:pt x="616" y="1887"/>
                    <a:pt x="757" y="1619"/>
                  </a:cubicBezTo>
                  <a:cubicBezTo>
                    <a:pt x="772" y="1711"/>
                    <a:pt x="781" y="1806"/>
                    <a:pt x="782" y="1900"/>
                  </a:cubicBezTo>
                  <a:cubicBezTo>
                    <a:pt x="781" y="1973"/>
                    <a:pt x="829" y="2039"/>
                    <a:pt x="899" y="2063"/>
                  </a:cubicBezTo>
                  <a:cubicBezTo>
                    <a:pt x="916" y="2069"/>
                    <a:pt x="934" y="2072"/>
                    <a:pt x="952" y="2072"/>
                  </a:cubicBezTo>
                  <a:cubicBezTo>
                    <a:pt x="953" y="2072"/>
                    <a:pt x="954" y="2072"/>
                    <a:pt x="955" y="2072"/>
                  </a:cubicBezTo>
                  <a:cubicBezTo>
                    <a:pt x="1048" y="2072"/>
                    <a:pt x="1124" y="1995"/>
                    <a:pt x="1126" y="1900"/>
                  </a:cubicBezTo>
                  <a:cubicBezTo>
                    <a:pt x="1126" y="1654"/>
                    <a:pt x="1085" y="1409"/>
                    <a:pt x="1003" y="1175"/>
                  </a:cubicBezTo>
                  <a:cubicBezTo>
                    <a:pt x="1185" y="867"/>
                    <a:pt x="1382" y="570"/>
                    <a:pt x="1594" y="284"/>
                  </a:cubicBezTo>
                  <a:cubicBezTo>
                    <a:pt x="1658" y="208"/>
                    <a:pt x="1644" y="96"/>
                    <a:pt x="1565" y="35"/>
                  </a:cubicBezTo>
                  <a:cubicBezTo>
                    <a:pt x="1534" y="12"/>
                    <a:pt x="1498" y="1"/>
                    <a:pt x="1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5"/>
            <p:cNvSpPr/>
            <p:nvPr/>
          </p:nvSpPr>
          <p:spPr>
            <a:xfrm>
              <a:off x="7888025" y="1424500"/>
              <a:ext cx="29200" cy="81575"/>
            </a:xfrm>
            <a:custGeom>
              <a:avLst/>
              <a:gdLst/>
              <a:ahLst/>
              <a:cxnLst/>
              <a:rect l="l" t="t" r="r" b="b"/>
              <a:pathLst>
                <a:path w="1168" h="3263" extrusionOk="0">
                  <a:moveTo>
                    <a:pt x="979" y="1"/>
                  </a:moveTo>
                  <a:cubicBezTo>
                    <a:pt x="935" y="1"/>
                    <a:pt x="891" y="17"/>
                    <a:pt x="858" y="49"/>
                  </a:cubicBezTo>
                  <a:cubicBezTo>
                    <a:pt x="284" y="626"/>
                    <a:pt x="1" y="1484"/>
                    <a:pt x="118" y="2287"/>
                  </a:cubicBezTo>
                  <a:cubicBezTo>
                    <a:pt x="175" y="2683"/>
                    <a:pt x="398" y="3106"/>
                    <a:pt x="764" y="3227"/>
                  </a:cubicBezTo>
                  <a:cubicBezTo>
                    <a:pt x="828" y="3250"/>
                    <a:pt x="897" y="3261"/>
                    <a:pt x="966" y="3263"/>
                  </a:cubicBezTo>
                  <a:cubicBezTo>
                    <a:pt x="1059" y="3263"/>
                    <a:pt x="1135" y="3187"/>
                    <a:pt x="1137" y="3094"/>
                  </a:cubicBezTo>
                  <a:cubicBezTo>
                    <a:pt x="1138" y="3001"/>
                    <a:pt x="1065" y="2923"/>
                    <a:pt x="972" y="2919"/>
                  </a:cubicBezTo>
                  <a:cubicBezTo>
                    <a:pt x="700" y="2915"/>
                    <a:pt x="507" y="2573"/>
                    <a:pt x="458" y="2238"/>
                  </a:cubicBezTo>
                  <a:cubicBezTo>
                    <a:pt x="355" y="1538"/>
                    <a:pt x="603" y="794"/>
                    <a:pt x="1101" y="293"/>
                  </a:cubicBezTo>
                  <a:cubicBezTo>
                    <a:pt x="1168" y="225"/>
                    <a:pt x="1166" y="118"/>
                    <a:pt x="1100" y="51"/>
                  </a:cubicBezTo>
                  <a:cubicBezTo>
                    <a:pt x="1067" y="17"/>
                    <a:pt x="1023" y="1"/>
                    <a:pt x="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5"/>
            <p:cNvSpPr/>
            <p:nvPr/>
          </p:nvSpPr>
          <p:spPr>
            <a:xfrm>
              <a:off x="7918000" y="1457675"/>
              <a:ext cx="33925" cy="55275"/>
            </a:xfrm>
            <a:custGeom>
              <a:avLst/>
              <a:gdLst/>
              <a:ahLst/>
              <a:cxnLst/>
              <a:rect l="l" t="t" r="r" b="b"/>
              <a:pathLst>
                <a:path w="1357" h="2211" extrusionOk="0">
                  <a:moveTo>
                    <a:pt x="201" y="0"/>
                  </a:moveTo>
                  <a:cubicBezTo>
                    <a:pt x="162" y="0"/>
                    <a:pt x="122" y="14"/>
                    <a:pt x="90" y="41"/>
                  </a:cubicBezTo>
                  <a:cubicBezTo>
                    <a:pt x="16" y="103"/>
                    <a:pt x="9" y="213"/>
                    <a:pt x="73" y="286"/>
                  </a:cubicBezTo>
                  <a:cubicBezTo>
                    <a:pt x="254" y="499"/>
                    <a:pt x="425" y="724"/>
                    <a:pt x="589" y="952"/>
                  </a:cubicBezTo>
                  <a:cubicBezTo>
                    <a:pt x="402" y="1285"/>
                    <a:pt x="218" y="1620"/>
                    <a:pt x="45" y="1961"/>
                  </a:cubicBezTo>
                  <a:cubicBezTo>
                    <a:pt x="1" y="2045"/>
                    <a:pt x="35" y="2148"/>
                    <a:pt x="119" y="2192"/>
                  </a:cubicBezTo>
                  <a:cubicBezTo>
                    <a:pt x="128" y="2196"/>
                    <a:pt x="135" y="2199"/>
                    <a:pt x="143" y="2202"/>
                  </a:cubicBezTo>
                  <a:cubicBezTo>
                    <a:pt x="161" y="2208"/>
                    <a:pt x="179" y="2210"/>
                    <a:pt x="197" y="2210"/>
                  </a:cubicBezTo>
                  <a:cubicBezTo>
                    <a:pt x="261" y="2210"/>
                    <a:pt x="321" y="2175"/>
                    <a:pt x="351" y="2117"/>
                  </a:cubicBezTo>
                  <a:cubicBezTo>
                    <a:pt x="496" y="1832"/>
                    <a:pt x="648" y="1549"/>
                    <a:pt x="806" y="1267"/>
                  </a:cubicBezTo>
                  <a:cubicBezTo>
                    <a:pt x="847" y="1329"/>
                    <a:pt x="892" y="1390"/>
                    <a:pt x="933" y="1453"/>
                  </a:cubicBezTo>
                  <a:cubicBezTo>
                    <a:pt x="965" y="1504"/>
                    <a:pt x="1021" y="1533"/>
                    <a:pt x="1077" y="1533"/>
                  </a:cubicBezTo>
                  <a:cubicBezTo>
                    <a:pt x="1109" y="1533"/>
                    <a:pt x="1141" y="1524"/>
                    <a:pt x="1169" y="1505"/>
                  </a:cubicBezTo>
                  <a:cubicBezTo>
                    <a:pt x="1249" y="1454"/>
                    <a:pt x="1273" y="1349"/>
                    <a:pt x="1223" y="1268"/>
                  </a:cubicBezTo>
                  <a:cubicBezTo>
                    <a:pt x="1152" y="1156"/>
                    <a:pt x="1072" y="1047"/>
                    <a:pt x="997" y="938"/>
                  </a:cubicBezTo>
                  <a:cubicBezTo>
                    <a:pt x="1100" y="759"/>
                    <a:pt x="1202" y="580"/>
                    <a:pt x="1307" y="406"/>
                  </a:cubicBezTo>
                  <a:cubicBezTo>
                    <a:pt x="1356" y="324"/>
                    <a:pt x="1331" y="218"/>
                    <a:pt x="1249" y="169"/>
                  </a:cubicBezTo>
                  <a:cubicBezTo>
                    <a:pt x="1222" y="152"/>
                    <a:pt x="1191" y="144"/>
                    <a:pt x="1161" y="144"/>
                  </a:cubicBezTo>
                  <a:cubicBezTo>
                    <a:pt x="1103" y="144"/>
                    <a:pt x="1046" y="173"/>
                    <a:pt x="1013" y="227"/>
                  </a:cubicBezTo>
                  <a:cubicBezTo>
                    <a:pt x="934" y="358"/>
                    <a:pt x="858" y="493"/>
                    <a:pt x="781" y="625"/>
                  </a:cubicBezTo>
                  <a:cubicBezTo>
                    <a:pt x="637" y="432"/>
                    <a:pt x="489" y="244"/>
                    <a:pt x="335" y="62"/>
                  </a:cubicBezTo>
                  <a:cubicBezTo>
                    <a:pt x="300" y="21"/>
                    <a:pt x="25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5"/>
            <p:cNvSpPr/>
            <p:nvPr/>
          </p:nvSpPr>
          <p:spPr>
            <a:xfrm>
              <a:off x="7962875" y="1467850"/>
              <a:ext cx="31550" cy="49050"/>
            </a:xfrm>
            <a:custGeom>
              <a:avLst/>
              <a:gdLst/>
              <a:ahLst/>
              <a:cxnLst/>
              <a:rect l="l" t="t" r="r" b="b"/>
              <a:pathLst>
                <a:path w="1262" h="1962" extrusionOk="0">
                  <a:moveTo>
                    <a:pt x="590" y="1"/>
                  </a:moveTo>
                  <a:cubicBezTo>
                    <a:pt x="512" y="1"/>
                    <a:pt x="442" y="53"/>
                    <a:pt x="421" y="132"/>
                  </a:cubicBezTo>
                  <a:lnTo>
                    <a:pt x="350" y="424"/>
                  </a:lnTo>
                  <a:cubicBezTo>
                    <a:pt x="329" y="418"/>
                    <a:pt x="307" y="415"/>
                    <a:pt x="286" y="408"/>
                  </a:cubicBezTo>
                  <a:cubicBezTo>
                    <a:pt x="274" y="404"/>
                    <a:pt x="258" y="398"/>
                    <a:pt x="248" y="396"/>
                  </a:cubicBezTo>
                  <a:cubicBezTo>
                    <a:pt x="230" y="390"/>
                    <a:pt x="212" y="387"/>
                    <a:pt x="194" y="387"/>
                  </a:cubicBezTo>
                  <a:cubicBezTo>
                    <a:pt x="122" y="387"/>
                    <a:pt x="55" y="432"/>
                    <a:pt x="32" y="503"/>
                  </a:cubicBezTo>
                  <a:cubicBezTo>
                    <a:pt x="1" y="593"/>
                    <a:pt x="47" y="690"/>
                    <a:pt x="137" y="721"/>
                  </a:cubicBezTo>
                  <a:cubicBezTo>
                    <a:pt x="151" y="726"/>
                    <a:pt x="164" y="731"/>
                    <a:pt x="178" y="735"/>
                  </a:cubicBezTo>
                  <a:cubicBezTo>
                    <a:pt x="207" y="745"/>
                    <a:pt x="238" y="747"/>
                    <a:pt x="268" y="757"/>
                  </a:cubicBezTo>
                  <a:lnTo>
                    <a:pt x="23" y="1748"/>
                  </a:lnTo>
                  <a:cubicBezTo>
                    <a:pt x="2" y="1836"/>
                    <a:pt x="50" y="1924"/>
                    <a:pt x="136" y="1954"/>
                  </a:cubicBezTo>
                  <a:cubicBezTo>
                    <a:pt x="140" y="1955"/>
                    <a:pt x="144" y="1955"/>
                    <a:pt x="148" y="1957"/>
                  </a:cubicBezTo>
                  <a:cubicBezTo>
                    <a:pt x="162" y="1960"/>
                    <a:pt x="176" y="1962"/>
                    <a:pt x="190" y="1962"/>
                  </a:cubicBezTo>
                  <a:cubicBezTo>
                    <a:pt x="267" y="1962"/>
                    <a:pt x="337" y="1909"/>
                    <a:pt x="357" y="1831"/>
                  </a:cubicBezTo>
                  <a:lnTo>
                    <a:pt x="602" y="838"/>
                  </a:lnTo>
                  <a:cubicBezTo>
                    <a:pt x="749" y="863"/>
                    <a:pt x="897" y="876"/>
                    <a:pt x="1047" y="876"/>
                  </a:cubicBezTo>
                  <a:cubicBezTo>
                    <a:pt x="1061" y="876"/>
                    <a:pt x="1076" y="876"/>
                    <a:pt x="1091" y="876"/>
                  </a:cubicBezTo>
                  <a:cubicBezTo>
                    <a:pt x="1186" y="876"/>
                    <a:pt x="1262" y="797"/>
                    <a:pt x="1262" y="702"/>
                  </a:cubicBezTo>
                  <a:cubicBezTo>
                    <a:pt x="1260" y="608"/>
                    <a:pt x="1183" y="532"/>
                    <a:pt x="1088" y="532"/>
                  </a:cubicBezTo>
                  <a:cubicBezTo>
                    <a:pt x="1088" y="532"/>
                    <a:pt x="1087" y="532"/>
                    <a:pt x="1086" y="532"/>
                  </a:cubicBezTo>
                  <a:cubicBezTo>
                    <a:pt x="1076" y="532"/>
                    <a:pt x="1067" y="532"/>
                    <a:pt x="1057" y="532"/>
                  </a:cubicBezTo>
                  <a:cubicBezTo>
                    <a:pt x="933" y="532"/>
                    <a:pt x="808" y="524"/>
                    <a:pt x="685" y="504"/>
                  </a:cubicBezTo>
                  <a:lnTo>
                    <a:pt x="756" y="215"/>
                  </a:lnTo>
                  <a:cubicBezTo>
                    <a:pt x="779" y="123"/>
                    <a:pt x="723" y="30"/>
                    <a:pt x="631" y="6"/>
                  </a:cubicBezTo>
                  <a:cubicBezTo>
                    <a:pt x="617" y="2"/>
                    <a:pt x="603" y="1"/>
                    <a:pt x="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5"/>
            <p:cNvSpPr/>
            <p:nvPr/>
          </p:nvSpPr>
          <p:spPr>
            <a:xfrm>
              <a:off x="7990950" y="1458275"/>
              <a:ext cx="27275" cy="63775"/>
            </a:xfrm>
            <a:custGeom>
              <a:avLst/>
              <a:gdLst/>
              <a:ahLst/>
              <a:cxnLst/>
              <a:rect l="l" t="t" r="r" b="b"/>
              <a:pathLst>
                <a:path w="1091" h="2551" extrusionOk="0">
                  <a:moveTo>
                    <a:pt x="872" y="0"/>
                  </a:moveTo>
                  <a:cubicBezTo>
                    <a:pt x="871" y="0"/>
                    <a:pt x="870" y="0"/>
                    <a:pt x="869" y="0"/>
                  </a:cubicBezTo>
                  <a:cubicBezTo>
                    <a:pt x="776" y="3"/>
                    <a:pt x="702" y="79"/>
                    <a:pt x="702" y="172"/>
                  </a:cubicBezTo>
                  <a:cubicBezTo>
                    <a:pt x="696" y="693"/>
                    <a:pt x="469" y="1188"/>
                    <a:pt x="80" y="1534"/>
                  </a:cubicBezTo>
                  <a:cubicBezTo>
                    <a:pt x="8" y="1596"/>
                    <a:pt x="1" y="1706"/>
                    <a:pt x="63" y="1777"/>
                  </a:cubicBezTo>
                  <a:cubicBezTo>
                    <a:pt x="97" y="1816"/>
                    <a:pt x="145" y="1836"/>
                    <a:pt x="193" y="1836"/>
                  </a:cubicBezTo>
                  <a:cubicBezTo>
                    <a:pt x="233" y="1836"/>
                    <a:pt x="274" y="1822"/>
                    <a:pt x="306" y="1793"/>
                  </a:cubicBezTo>
                  <a:cubicBezTo>
                    <a:pt x="465" y="1653"/>
                    <a:pt x="603" y="1489"/>
                    <a:pt x="714" y="1309"/>
                  </a:cubicBezTo>
                  <a:lnTo>
                    <a:pt x="714" y="1309"/>
                  </a:lnTo>
                  <a:cubicBezTo>
                    <a:pt x="702" y="1660"/>
                    <a:pt x="674" y="2010"/>
                    <a:pt x="630" y="2356"/>
                  </a:cubicBezTo>
                  <a:cubicBezTo>
                    <a:pt x="619" y="2438"/>
                    <a:pt x="668" y="2515"/>
                    <a:pt x="745" y="2542"/>
                  </a:cubicBezTo>
                  <a:cubicBezTo>
                    <a:pt x="757" y="2545"/>
                    <a:pt x="768" y="2548"/>
                    <a:pt x="779" y="2549"/>
                  </a:cubicBezTo>
                  <a:cubicBezTo>
                    <a:pt x="787" y="2550"/>
                    <a:pt x="794" y="2551"/>
                    <a:pt x="802" y="2551"/>
                  </a:cubicBezTo>
                  <a:cubicBezTo>
                    <a:pt x="887" y="2551"/>
                    <a:pt x="960" y="2487"/>
                    <a:pt x="971" y="2400"/>
                  </a:cubicBezTo>
                  <a:cubicBezTo>
                    <a:pt x="1065" y="1658"/>
                    <a:pt x="1090" y="908"/>
                    <a:pt x="1045" y="162"/>
                  </a:cubicBezTo>
                  <a:cubicBezTo>
                    <a:pt x="1040" y="70"/>
                    <a:pt x="962" y="0"/>
                    <a:pt x="8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5"/>
            <p:cNvSpPr/>
            <p:nvPr/>
          </p:nvSpPr>
          <p:spPr>
            <a:xfrm>
              <a:off x="8011800" y="1432475"/>
              <a:ext cx="35600" cy="109975"/>
            </a:xfrm>
            <a:custGeom>
              <a:avLst/>
              <a:gdLst/>
              <a:ahLst/>
              <a:cxnLst/>
              <a:rect l="l" t="t" r="r" b="b"/>
              <a:pathLst>
                <a:path w="1424" h="4399" extrusionOk="0">
                  <a:moveTo>
                    <a:pt x="647" y="0"/>
                  </a:moveTo>
                  <a:cubicBezTo>
                    <a:pt x="592" y="0"/>
                    <a:pt x="537" y="27"/>
                    <a:pt x="504" y="76"/>
                  </a:cubicBezTo>
                  <a:cubicBezTo>
                    <a:pt x="450" y="155"/>
                    <a:pt x="470" y="262"/>
                    <a:pt x="549" y="316"/>
                  </a:cubicBezTo>
                  <a:cubicBezTo>
                    <a:pt x="1049" y="654"/>
                    <a:pt x="1036" y="1424"/>
                    <a:pt x="1006" y="1739"/>
                  </a:cubicBezTo>
                  <a:cubicBezTo>
                    <a:pt x="925" y="2607"/>
                    <a:pt x="595" y="3433"/>
                    <a:pt x="58" y="4120"/>
                  </a:cubicBezTo>
                  <a:cubicBezTo>
                    <a:pt x="0" y="4195"/>
                    <a:pt x="13" y="4303"/>
                    <a:pt x="87" y="4362"/>
                  </a:cubicBezTo>
                  <a:cubicBezTo>
                    <a:pt x="104" y="4374"/>
                    <a:pt x="121" y="4384"/>
                    <a:pt x="141" y="4389"/>
                  </a:cubicBezTo>
                  <a:cubicBezTo>
                    <a:pt x="159" y="4395"/>
                    <a:pt x="177" y="4398"/>
                    <a:pt x="195" y="4398"/>
                  </a:cubicBezTo>
                  <a:cubicBezTo>
                    <a:pt x="247" y="4398"/>
                    <a:pt x="296" y="4375"/>
                    <a:pt x="329" y="4333"/>
                  </a:cubicBezTo>
                  <a:cubicBezTo>
                    <a:pt x="908" y="3594"/>
                    <a:pt x="1261" y="2704"/>
                    <a:pt x="1350" y="1770"/>
                  </a:cubicBezTo>
                  <a:cubicBezTo>
                    <a:pt x="1423" y="974"/>
                    <a:pt x="1202" y="341"/>
                    <a:pt x="743" y="30"/>
                  </a:cubicBezTo>
                  <a:cubicBezTo>
                    <a:pt x="714" y="10"/>
                    <a:pt x="680" y="0"/>
                    <a:pt x="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5"/>
            <p:cNvSpPr/>
            <p:nvPr/>
          </p:nvSpPr>
          <p:spPr>
            <a:xfrm>
              <a:off x="7812475" y="1563800"/>
              <a:ext cx="50800" cy="44125"/>
            </a:xfrm>
            <a:custGeom>
              <a:avLst/>
              <a:gdLst/>
              <a:ahLst/>
              <a:cxnLst/>
              <a:rect l="l" t="t" r="r" b="b"/>
              <a:pathLst>
                <a:path w="2032" h="1765" extrusionOk="0">
                  <a:moveTo>
                    <a:pt x="1331" y="0"/>
                  </a:moveTo>
                  <a:cubicBezTo>
                    <a:pt x="1131" y="0"/>
                    <a:pt x="969" y="146"/>
                    <a:pt x="903" y="205"/>
                  </a:cubicBezTo>
                  <a:cubicBezTo>
                    <a:pt x="810" y="288"/>
                    <a:pt x="721" y="373"/>
                    <a:pt x="635" y="464"/>
                  </a:cubicBezTo>
                  <a:lnTo>
                    <a:pt x="640" y="451"/>
                  </a:lnTo>
                  <a:cubicBezTo>
                    <a:pt x="668" y="362"/>
                    <a:pt x="619" y="266"/>
                    <a:pt x="530" y="237"/>
                  </a:cubicBezTo>
                  <a:lnTo>
                    <a:pt x="526" y="236"/>
                  </a:lnTo>
                  <a:cubicBezTo>
                    <a:pt x="509" y="230"/>
                    <a:pt x="492" y="228"/>
                    <a:pt x="475" y="228"/>
                  </a:cubicBezTo>
                  <a:cubicBezTo>
                    <a:pt x="402" y="228"/>
                    <a:pt x="333" y="275"/>
                    <a:pt x="310" y="350"/>
                  </a:cubicBezTo>
                  <a:lnTo>
                    <a:pt x="26" y="1271"/>
                  </a:lnTo>
                  <a:cubicBezTo>
                    <a:pt x="1" y="1355"/>
                    <a:pt x="40" y="1443"/>
                    <a:pt x="119" y="1478"/>
                  </a:cubicBezTo>
                  <a:cubicBezTo>
                    <a:pt x="125" y="1481"/>
                    <a:pt x="130" y="1484"/>
                    <a:pt x="137" y="1485"/>
                  </a:cubicBezTo>
                  <a:cubicBezTo>
                    <a:pt x="155" y="1491"/>
                    <a:pt x="173" y="1494"/>
                    <a:pt x="190" y="1494"/>
                  </a:cubicBezTo>
                  <a:cubicBezTo>
                    <a:pt x="249" y="1494"/>
                    <a:pt x="305" y="1464"/>
                    <a:pt x="337" y="1412"/>
                  </a:cubicBezTo>
                  <a:cubicBezTo>
                    <a:pt x="555" y="1059"/>
                    <a:pt x="823" y="738"/>
                    <a:pt x="1132" y="461"/>
                  </a:cubicBezTo>
                  <a:cubicBezTo>
                    <a:pt x="1220" y="383"/>
                    <a:pt x="1287" y="344"/>
                    <a:pt x="1332" y="344"/>
                  </a:cubicBezTo>
                  <a:cubicBezTo>
                    <a:pt x="1337" y="344"/>
                    <a:pt x="1342" y="344"/>
                    <a:pt x="1346" y="345"/>
                  </a:cubicBezTo>
                  <a:cubicBezTo>
                    <a:pt x="1446" y="375"/>
                    <a:pt x="1459" y="648"/>
                    <a:pt x="1462" y="752"/>
                  </a:cubicBezTo>
                  <a:cubicBezTo>
                    <a:pt x="1473" y="1067"/>
                    <a:pt x="1546" y="1378"/>
                    <a:pt x="1678" y="1664"/>
                  </a:cubicBezTo>
                  <a:cubicBezTo>
                    <a:pt x="1708" y="1728"/>
                    <a:pt x="1770" y="1764"/>
                    <a:pt x="1835" y="1764"/>
                  </a:cubicBezTo>
                  <a:cubicBezTo>
                    <a:pt x="1859" y="1764"/>
                    <a:pt x="1884" y="1759"/>
                    <a:pt x="1908" y="1749"/>
                  </a:cubicBezTo>
                  <a:cubicBezTo>
                    <a:pt x="1994" y="1708"/>
                    <a:pt x="2032" y="1606"/>
                    <a:pt x="1991" y="1521"/>
                  </a:cubicBezTo>
                  <a:cubicBezTo>
                    <a:pt x="1878" y="1276"/>
                    <a:pt x="1815" y="1010"/>
                    <a:pt x="1805" y="741"/>
                  </a:cubicBezTo>
                  <a:cubicBezTo>
                    <a:pt x="1798" y="530"/>
                    <a:pt x="1788" y="93"/>
                    <a:pt x="1422" y="10"/>
                  </a:cubicBezTo>
                  <a:cubicBezTo>
                    <a:pt x="1391" y="3"/>
                    <a:pt x="1361" y="0"/>
                    <a:pt x="1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5"/>
            <p:cNvSpPr/>
            <p:nvPr/>
          </p:nvSpPr>
          <p:spPr>
            <a:xfrm>
              <a:off x="7878400" y="1553525"/>
              <a:ext cx="30275" cy="70025"/>
            </a:xfrm>
            <a:custGeom>
              <a:avLst/>
              <a:gdLst/>
              <a:ahLst/>
              <a:cxnLst/>
              <a:rect l="l" t="t" r="r" b="b"/>
              <a:pathLst>
                <a:path w="1211" h="2801" extrusionOk="0">
                  <a:moveTo>
                    <a:pt x="914" y="1"/>
                  </a:moveTo>
                  <a:cubicBezTo>
                    <a:pt x="852" y="1"/>
                    <a:pt x="789" y="14"/>
                    <a:pt x="731" y="40"/>
                  </a:cubicBezTo>
                  <a:cubicBezTo>
                    <a:pt x="453" y="164"/>
                    <a:pt x="304" y="528"/>
                    <a:pt x="265" y="637"/>
                  </a:cubicBezTo>
                  <a:cubicBezTo>
                    <a:pt x="141" y="983"/>
                    <a:pt x="0" y="1376"/>
                    <a:pt x="28" y="1788"/>
                  </a:cubicBezTo>
                  <a:cubicBezTo>
                    <a:pt x="53" y="2172"/>
                    <a:pt x="279" y="2637"/>
                    <a:pt x="712" y="2780"/>
                  </a:cubicBezTo>
                  <a:cubicBezTo>
                    <a:pt x="728" y="2786"/>
                    <a:pt x="743" y="2790"/>
                    <a:pt x="759" y="2794"/>
                  </a:cubicBezTo>
                  <a:cubicBezTo>
                    <a:pt x="774" y="2799"/>
                    <a:pt x="789" y="2801"/>
                    <a:pt x="804" y="2801"/>
                  </a:cubicBezTo>
                  <a:cubicBezTo>
                    <a:pt x="879" y="2801"/>
                    <a:pt x="949" y="2750"/>
                    <a:pt x="970" y="2673"/>
                  </a:cubicBezTo>
                  <a:cubicBezTo>
                    <a:pt x="994" y="2582"/>
                    <a:pt x="940" y="2482"/>
                    <a:pt x="849" y="2462"/>
                  </a:cubicBezTo>
                  <a:cubicBezTo>
                    <a:pt x="567" y="2376"/>
                    <a:pt x="391" y="2053"/>
                    <a:pt x="372" y="1764"/>
                  </a:cubicBezTo>
                  <a:cubicBezTo>
                    <a:pt x="348" y="1425"/>
                    <a:pt x="470" y="1083"/>
                    <a:pt x="588" y="752"/>
                  </a:cubicBezTo>
                  <a:cubicBezTo>
                    <a:pt x="657" y="562"/>
                    <a:pt x="773" y="397"/>
                    <a:pt x="870" y="355"/>
                  </a:cubicBezTo>
                  <a:cubicBezTo>
                    <a:pt x="884" y="348"/>
                    <a:pt x="900" y="344"/>
                    <a:pt x="915" y="344"/>
                  </a:cubicBezTo>
                  <a:cubicBezTo>
                    <a:pt x="929" y="344"/>
                    <a:pt x="943" y="347"/>
                    <a:pt x="956" y="354"/>
                  </a:cubicBezTo>
                  <a:cubicBezTo>
                    <a:pt x="976" y="361"/>
                    <a:pt x="996" y="365"/>
                    <a:pt x="1016" y="365"/>
                  </a:cubicBezTo>
                  <a:cubicBezTo>
                    <a:pt x="1084" y="365"/>
                    <a:pt x="1148" y="324"/>
                    <a:pt x="1175" y="258"/>
                  </a:cubicBezTo>
                  <a:cubicBezTo>
                    <a:pt x="1211" y="172"/>
                    <a:pt x="1173" y="74"/>
                    <a:pt x="1088" y="36"/>
                  </a:cubicBezTo>
                  <a:cubicBezTo>
                    <a:pt x="1032" y="12"/>
                    <a:pt x="973"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5"/>
            <p:cNvSpPr/>
            <p:nvPr/>
          </p:nvSpPr>
          <p:spPr>
            <a:xfrm>
              <a:off x="7909950" y="1573275"/>
              <a:ext cx="34450" cy="57975"/>
            </a:xfrm>
            <a:custGeom>
              <a:avLst/>
              <a:gdLst/>
              <a:ahLst/>
              <a:cxnLst/>
              <a:rect l="l" t="t" r="r" b="b"/>
              <a:pathLst>
                <a:path w="1378" h="2319" extrusionOk="0">
                  <a:moveTo>
                    <a:pt x="1181" y="1"/>
                  </a:moveTo>
                  <a:cubicBezTo>
                    <a:pt x="1120" y="1"/>
                    <a:pt x="1061" y="33"/>
                    <a:pt x="1030" y="90"/>
                  </a:cubicBezTo>
                  <a:lnTo>
                    <a:pt x="642" y="802"/>
                  </a:lnTo>
                  <a:cubicBezTo>
                    <a:pt x="534" y="617"/>
                    <a:pt x="438" y="422"/>
                    <a:pt x="360" y="221"/>
                  </a:cubicBezTo>
                  <a:cubicBezTo>
                    <a:pt x="334" y="151"/>
                    <a:pt x="268" y="108"/>
                    <a:pt x="197" y="108"/>
                  </a:cubicBezTo>
                  <a:cubicBezTo>
                    <a:pt x="176" y="108"/>
                    <a:pt x="155" y="112"/>
                    <a:pt x="134" y="120"/>
                  </a:cubicBezTo>
                  <a:cubicBezTo>
                    <a:pt x="44" y="155"/>
                    <a:pt x="1" y="256"/>
                    <a:pt x="39" y="346"/>
                  </a:cubicBezTo>
                  <a:cubicBezTo>
                    <a:pt x="148" y="628"/>
                    <a:pt x="288" y="900"/>
                    <a:pt x="452" y="1154"/>
                  </a:cubicBezTo>
                  <a:lnTo>
                    <a:pt x="155" y="1702"/>
                  </a:lnTo>
                  <a:cubicBezTo>
                    <a:pt x="112" y="1781"/>
                    <a:pt x="32" y="1928"/>
                    <a:pt x="74" y="2089"/>
                  </a:cubicBezTo>
                  <a:cubicBezTo>
                    <a:pt x="103" y="2190"/>
                    <a:pt x="181" y="2270"/>
                    <a:pt x="282" y="2303"/>
                  </a:cubicBezTo>
                  <a:cubicBezTo>
                    <a:pt x="296" y="2307"/>
                    <a:pt x="313" y="2311"/>
                    <a:pt x="329" y="2314"/>
                  </a:cubicBezTo>
                  <a:cubicBezTo>
                    <a:pt x="345" y="2317"/>
                    <a:pt x="362" y="2319"/>
                    <a:pt x="378" y="2319"/>
                  </a:cubicBezTo>
                  <a:cubicBezTo>
                    <a:pt x="463" y="2319"/>
                    <a:pt x="544" y="2278"/>
                    <a:pt x="593" y="2207"/>
                  </a:cubicBezTo>
                  <a:cubicBezTo>
                    <a:pt x="647" y="2128"/>
                    <a:pt x="626" y="2021"/>
                    <a:pt x="547" y="1969"/>
                  </a:cubicBezTo>
                  <a:cubicBezTo>
                    <a:pt x="519" y="1949"/>
                    <a:pt x="486" y="1938"/>
                    <a:pt x="451" y="1938"/>
                  </a:cubicBezTo>
                  <a:cubicBezTo>
                    <a:pt x="441" y="1938"/>
                    <a:pt x="431" y="1939"/>
                    <a:pt x="420" y="1941"/>
                  </a:cubicBezTo>
                  <a:cubicBezTo>
                    <a:pt x="431" y="1916"/>
                    <a:pt x="444" y="1890"/>
                    <a:pt x="458" y="1865"/>
                  </a:cubicBezTo>
                  <a:lnTo>
                    <a:pt x="672" y="1470"/>
                  </a:lnTo>
                  <a:cubicBezTo>
                    <a:pt x="752" y="1572"/>
                    <a:pt x="835" y="1674"/>
                    <a:pt x="924" y="1771"/>
                  </a:cubicBezTo>
                  <a:cubicBezTo>
                    <a:pt x="957" y="1808"/>
                    <a:pt x="1004" y="1827"/>
                    <a:pt x="1050" y="1827"/>
                  </a:cubicBezTo>
                  <a:cubicBezTo>
                    <a:pt x="1091" y="1827"/>
                    <a:pt x="1133" y="1812"/>
                    <a:pt x="1166" y="1782"/>
                  </a:cubicBezTo>
                  <a:cubicBezTo>
                    <a:pt x="1236" y="1717"/>
                    <a:pt x="1242" y="1609"/>
                    <a:pt x="1177" y="1539"/>
                  </a:cubicBezTo>
                  <a:cubicBezTo>
                    <a:pt x="1062" y="1410"/>
                    <a:pt x="955" y="1274"/>
                    <a:pt x="855" y="1133"/>
                  </a:cubicBezTo>
                  <a:lnTo>
                    <a:pt x="1332" y="255"/>
                  </a:lnTo>
                  <a:cubicBezTo>
                    <a:pt x="1377" y="172"/>
                    <a:pt x="1346" y="68"/>
                    <a:pt x="1263" y="21"/>
                  </a:cubicBezTo>
                  <a:cubicBezTo>
                    <a:pt x="1237" y="7"/>
                    <a:pt x="1209" y="1"/>
                    <a:pt x="1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5"/>
            <p:cNvSpPr/>
            <p:nvPr/>
          </p:nvSpPr>
          <p:spPr>
            <a:xfrm>
              <a:off x="7948475" y="1582050"/>
              <a:ext cx="30625" cy="43400"/>
            </a:xfrm>
            <a:custGeom>
              <a:avLst/>
              <a:gdLst/>
              <a:ahLst/>
              <a:cxnLst/>
              <a:rect l="l" t="t" r="r" b="b"/>
              <a:pathLst>
                <a:path w="1225" h="1736" extrusionOk="0">
                  <a:moveTo>
                    <a:pt x="704" y="1"/>
                  </a:moveTo>
                  <a:cubicBezTo>
                    <a:pt x="619" y="1"/>
                    <a:pt x="544" y="62"/>
                    <a:pt x="532" y="147"/>
                  </a:cubicBezTo>
                  <a:lnTo>
                    <a:pt x="479" y="495"/>
                  </a:lnTo>
                  <a:cubicBezTo>
                    <a:pt x="416" y="474"/>
                    <a:pt x="356" y="442"/>
                    <a:pt x="302" y="401"/>
                  </a:cubicBezTo>
                  <a:cubicBezTo>
                    <a:pt x="270" y="375"/>
                    <a:pt x="232" y="362"/>
                    <a:pt x="194" y="362"/>
                  </a:cubicBezTo>
                  <a:cubicBezTo>
                    <a:pt x="144" y="362"/>
                    <a:pt x="94" y="385"/>
                    <a:pt x="60" y="427"/>
                  </a:cubicBezTo>
                  <a:cubicBezTo>
                    <a:pt x="1" y="501"/>
                    <a:pt x="12" y="609"/>
                    <a:pt x="87" y="668"/>
                  </a:cubicBezTo>
                  <a:cubicBezTo>
                    <a:pt x="175" y="739"/>
                    <a:pt x="275" y="793"/>
                    <a:pt x="384" y="829"/>
                  </a:cubicBezTo>
                  <a:cubicBezTo>
                    <a:pt x="398" y="834"/>
                    <a:pt x="413" y="836"/>
                    <a:pt x="429" y="840"/>
                  </a:cubicBezTo>
                  <a:lnTo>
                    <a:pt x="326" y="1538"/>
                  </a:lnTo>
                  <a:cubicBezTo>
                    <a:pt x="313" y="1621"/>
                    <a:pt x="363" y="1700"/>
                    <a:pt x="441" y="1727"/>
                  </a:cubicBezTo>
                  <a:cubicBezTo>
                    <a:pt x="451" y="1729"/>
                    <a:pt x="461" y="1732"/>
                    <a:pt x="471" y="1734"/>
                  </a:cubicBezTo>
                  <a:cubicBezTo>
                    <a:pt x="480" y="1735"/>
                    <a:pt x="488" y="1736"/>
                    <a:pt x="496" y="1736"/>
                  </a:cubicBezTo>
                  <a:cubicBezTo>
                    <a:pt x="580" y="1736"/>
                    <a:pt x="654" y="1674"/>
                    <a:pt x="665" y="1589"/>
                  </a:cubicBezTo>
                  <a:lnTo>
                    <a:pt x="771" y="878"/>
                  </a:lnTo>
                  <a:cubicBezTo>
                    <a:pt x="885" y="871"/>
                    <a:pt x="996" y="846"/>
                    <a:pt x="1100" y="800"/>
                  </a:cubicBezTo>
                  <a:cubicBezTo>
                    <a:pt x="1186" y="761"/>
                    <a:pt x="1224" y="661"/>
                    <a:pt x="1186" y="575"/>
                  </a:cubicBezTo>
                  <a:cubicBezTo>
                    <a:pt x="1158" y="511"/>
                    <a:pt x="1095" y="473"/>
                    <a:pt x="1028" y="473"/>
                  </a:cubicBezTo>
                  <a:cubicBezTo>
                    <a:pt x="1006" y="473"/>
                    <a:pt x="983" y="477"/>
                    <a:pt x="961" y="487"/>
                  </a:cubicBezTo>
                  <a:cubicBezTo>
                    <a:pt x="917" y="503"/>
                    <a:pt x="871" y="518"/>
                    <a:pt x="824" y="525"/>
                  </a:cubicBezTo>
                  <a:lnTo>
                    <a:pt x="872" y="198"/>
                  </a:lnTo>
                  <a:cubicBezTo>
                    <a:pt x="888" y="104"/>
                    <a:pt x="821" y="16"/>
                    <a:pt x="727" y="2"/>
                  </a:cubicBezTo>
                  <a:cubicBezTo>
                    <a:pt x="719" y="1"/>
                    <a:pt x="71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5"/>
            <p:cNvSpPr/>
            <p:nvPr/>
          </p:nvSpPr>
          <p:spPr>
            <a:xfrm>
              <a:off x="7981150" y="1578325"/>
              <a:ext cx="18175" cy="55900"/>
            </a:xfrm>
            <a:custGeom>
              <a:avLst/>
              <a:gdLst/>
              <a:ahLst/>
              <a:cxnLst/>
              <a:rect l="l" t="t" r="r" b="b"/>
              <a:pathLst>
                <a:path w="727" h="2236" extrusionOk="0">
                  <a:moveTo>
                    <a:pt x="554" y="1"/>
                  </a:moveTo>
                  <a:cubicBezTo>
                    <a:pt x="489" y="1"/>
                    <a:pt x="428" y="38"/>
                    <a:pt x="398" y="99"/>
                  </a:cubicBezTo>
                  <a:cubicBezTo>
                    <a:pt x="208" y="499"/>
                    <a:pt x="80" y="924"/>
                    <a:pt x="18" y="1363"/>
                  </a:cubicBezTo>
                  <a:cubicBezTo>
                    <a:pt x="0" y="1481"/>
                    <a:pt x="94" y="1561"/>
                    <a:pt x="190" y="1561"/>
                  </a:cubicBezTo>
                  <a:cubicBezTo>
                    <a:pt x="242" y="1561"/>
                    <a:pt x="294" y="1538"/>
                    <a:pt x="329" y="1486"/>
                  </a:cubicBezTo>
                  <a:lnTo>
                    <a:pt x="329" y="1486"/>
                  </a:lnTo>
                  <a:cubicBezTo>
                    <a:pt x="318" y="1674"/>
                    <a:pt x="304" y="1862"/>
                    <a:pt x="289" y="2049"/>
                  </a:cubicBezTo>
                  <a:cubicBezTo>
                    <a:pt x="283" y="2128"/>
                    <a:pt x="331" y="2201"/>
                    <a:pt x="407" y="2226"/>
                  </a:cubicBezTo>
                  <a:cubicBezTo>
                    <a:pt x="420" y="2230"/>
                    <a:pt x="434" y="2233"/>
                    <a:pt x="448" y="2235"/>
                  </a:cubicBezTo>
                  <a:cubicBezTo>
                    <a:pt x="453" y="2235"/>
                    <a:pt x="458" y="2235"/>
                    <a:pt x="463" y="2235"/>
                  </a:cubicBezTo>
                  <a:cubicBezTo>
                    <a:pt x="551" y="2235"/>
                    <a:pt x="625" y="2166"/>
                    <a:pt x="632" y="2077"/>
                  </a:cubicBezTo>
                  <a:cubicBezTo>
                    <a:pt x="686" y="1446"/>
                    <a:pt x="717" y="807"/>
                    <a:pt x="726" y="177"/>
                  </a:cubicBezTo>
                  <a:cubicBezTo>
                    <a:pt x="726" y="95"/>
                    <a:pt x="671" y="25"/>
                    <a:pt x="593" y="5"/>
                  </a:cubicBezTo>
                  <a:cubicBezTo>
                    <a:pt x="580" y="2"/>
                    <a:pt x="567" y="1"/>
                    <a:pt x="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5"/>
            <p:cNvSpPr/>
            <p:nvPr/>
          </p:nvSpPr>
          <p:spPr>
            <a:xfrm>
              <a:off x="7988025" y="1557025"/>
              <a:ext cx="40550" cy="95650"/>
            </a:xfrm>
            <a:custGeom>
              <a:avLst/>
              <a:gdLst/>
              <a:ahLst/>
              <a:cxnLst/>
              <a:rect l="l" t="t" r="r" b="b"/>
              <a:pathLst>
                <a:path w="1622" h="3826" extrusionOk="0">
                  <a:moveTo>
                    <a:pt x="1002" y="1"/>
                  </a:moveTo>
                  <a:cubicBezTo>
                    <a:pt x="982" y="1"/>
                    <a:pt x="962" y="4"/>
                    <a:pt x="943" y="11"/>
                  </a:cubicBezTo>
                  <a:cubicBezTo>
                    <a:pt x="854" y="45"/>
                    <a:pt x="807" y="143"/>
                    <a:pt x="841" y="232"/>
                  </a:cubicBezTo>
                  <a:cubicBezTo>
                    <a:pt x="1252" y="1351"/>
                    <a:pt x="936" y="2707"/>
                    <a:pt x="71" y="3529"/>
                  </a:cubicBezTo>
                  <a:cubicBezTo>
                    <a:pt x="2" y="3593"/>
                    <a:pt x="1" y="3703"/>
                    <a:pt x="66" y="3772"/>
                  </a:cubicBezTo>
                  <a:cubicBezTo>
                    <a:pt x="85" y="3792"/>
                    <a:pt x="109" y="3807"/>
                    <a:pt x="136" y="3816"/>
                  </a:cubicBezTo>
                  <a:cubicBezTo>
                    <a:pt x="154" y="3822"/>
                    <a:pt x="173" y="3825"/>
                    <a:pt x="191" y="3825"/>
                  </a:cubicBezTo>
                  <a:cubicBezTo>
                    <a:pt x="234" y="3825"/>
                    <a:pt x="277" y="3808"/>
                    <a:pt x="309" y="3778"/>
                  </a:cubicBezTo>
                  <a:cubicBezTo>
                    <a:pt x="1269" y="2864"/>
                    <a:pt x="1621" y="1358"/>
                    <a:pt x="1164" y="114"/>
                  </a:cubicBezTo>
                  <a:cubicBezTo>
                    <a:pt x="1138" y="43"/>
                    <a:pt x="1073" y="1"/>
                    <a:pt x="10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5"/>
            <p:cNvSpPr/>
            <p:nvPr/>
          </p:nvSpPr>
          <p:spPr>
            <a:xfrm>
              <a:off x="7769550" y="1633525"/>
              <a:ext cx="248350" cy="32375"/>
            </a:xfrm>
            <a:custGeom>
              <a:avLst/>
              <a:gdLst/>
              <a:ahLst/>
              <a:cxnLst/>
              <a:rect l="l" t="t" r="r" b="b"/>
              <a:pathLst>
                <a:path w="9934" h="1295" extrusionOk="0">
                  <a:moveTo>
                    <a:pt x="188" y="1"/>
                  </a:moveTo>
                  <a:cubicBezTo>
                    <a:pt x="111" y="1"/>
                    <a:pt x="43" y="53"/>
                    <a:pt x="23" y="129"/>
                  </a:cubicBezTo>
                  <a:cubicBezTo>
                    <a:pt x="0" y="217"/>
                    <a:pt x="48" y="307"/>
                    <a:pt x="134" y="336"/>
                  </a:cubicBezTo>
                  <a:cubicBezTo>
                    <a:pt x="141" y="338"/>
                    <a:pt x="150" y="340"/>
                    <a:pt x="157" y="342"/>
                  </a:cubicBezTo>
                  <a:cubicBezTo>
                    <a:pt x="3324" y="936"/>
                    <a:pt x="6537" y="1255"/>
                    <a:pt x="9759" y="1295"/>
                  </a:cubicBezTo>
                  <a:cubicBezTo>
                    <a:pt x="9853" y="1295"/>
                    <a:pt x="9932" y="1219"/>
                    <a:pt x="9934" y="1124"/>
                  </a:cubicBezTo>
                  <a:cubicBezTo>
                    <a:pt x="9934" y="1029"/>
                    <a:pt x="9858" y="951"/>
                    <a:pt x="9763" y="950"/>
                  </a:cubicBezTo>
                  <a:cubicBezTo>
                    <a:pt x="6561" y="910"/>
                    <a:pt x="3367" y="594"/>
                    <a:pt x="220" y="4"/>
                  </a:cubicBezTo>
                  <a:cubicBezTo>
                    <a:pt x="209" y="2"/>
                    <a:pt x="198"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5"/>
            <p:cNvSpPr/>
            <p:nvPr/>
          </p:nvSpPr>
          <p:spPr>
            <a:xfrm>
              <a:off x="7727875" y="1514125"/>
              <a:ext cx="285350" cy="97550"/>
            </a:xfrm>
            <a:custGeom>
              <a:avLst/>
              <a:gdLst/>
              <a:ahLst/>
              <a:cxnLst/>
              <a:rect l="l" t="t" r="r" b="b"/>
              <a:pathLst>
                <a:path w="11414" h="3902" extrusionOk="0">
                  <a:moveTo>
                    <a:pt x="2881" y="0"/>
                  </a:moveTo>
                  <a:cubicBezTo>
                    <a:pt x="2811" y="0"/>
                    <a:pt x="2741" y="38"/>
                    <a:pt x="2715" y="108"/>
                  </a:cubicBezTo>
                  <a:cubicBezTo>
                    <a:pt x="2339" y="1095"/>
                    <a:pt x="1964" y="2085"/>
                    <a:pt x="1596" y="3074"/>
                  </a:cubicBezTo>
                  <a:cubicBezTo>
                    <a:pt x="1544" y="2884"/>
                    <a:pt x="1468" y="2695"/>
                    <a:pt x="1347" y="2529"/>
                  </a:cubicBezTo>
                  <a:cubicBezTo>
                    <a:pt x="1160" y="2272"/>
                    <a:pt x="836" y="2082"/>
                    <a:pt x="513" y="2082"/>
                  </a:cubicBezTo>
                  <a:cubicBezTo>
                    <a:pt x="372" y="2082"/>
                    <a:pt x="231" y="2118"/>
                    <a:pt x="102" y="2201"/>
                  </a:cubicBezTo>
                  <a:cubicBezTo>
                    <a:pt x="23" y="2253"/>
                    <a:pt x="1" y="2359"/>
                    <a:pt x="52" y="2438"/>
                  </a:cubicBezTo>
                  <a:cubicBezTo>
                    <a:pt x="84" y="2489"/>
                    <a:pt x="140" y="2517"/>
                    <a:pt x="197" y="2517"/>
                  </a:cubicBezTo>
                  <a:cubicBezTo>
                    <a:pt x="228" y="2517"/>
                    <a:pt x="260" y="2509"/>
                    <a:pt x="288" y="2491"/>
                  </a:cubicBezTo>
                  <a:cubicBezTo>
                    <a:pt x="356" y="2447"/>
                    <a:pt x="433" y="2428"/>
                    <a:pt x="513" y="2428"/>
                  </a:cubicBezTo>
                  <a:cubicBezTo>
                    <a:pt x="719" y="2428"/>
                    <a:pt x="943" y="2558"/>
                    <a:pt x="1068" y="2731"/>
                  </a:cubicBezTo>
                  <a:cubicBezTo>
                    <a:pt x="1275" y="3016"/>
                    <a:pt x="1321" y="3406"/>
                    <a:pt x="1363" y="3750"/>
                  </a:cubicBezTo>
                  <a:cubicBezTo>
                    <a:pt x="1372" y="3816"/>
                    <a:pt x="1417" y="3872"/>
                    <a:pt x="1480" y="3893"/>
                  </a:cubicBezTo>
                  <a:cubicBezTo>
                    <a:pt x="1492" y="3897"/>
                    <a:pt x="1503" y="3899"/>
                    <a:pt x="1515" y="3900"/>
                  </a:cubicBezTo>
                  <a:cubicBezTo>
                    <a:pt x="1522" y="3901"/>
                    <a:pt x="1530" y="3902"/>
                    <a:pt x="1536" y="3902"/>
                  </a:cubicBezTo>
                  <a:cubicBezTo>
                    <a:pt x="1607" y="3902"/>
                    <a:pt x="1671" y="3857"/>
                    <a:pt x="1696" y="3791"/>
                  </a:cubicBezTo>
                  <a:cubicBezTo>
                    <a:pt x="2118" y="2657"/>
                    <a:pt x="2543" y="1527"/>
                    <a:pt x="2974" y="400"/>
                  </a:cubicBezTo>
                  <a:cubicBezTo>
                    <a:pt x="5706" y="774"/>
                    <a:pt x="8480" y="1094"/>
                    <a:pt x="11216" y="1351"/>
                  </a:cubicBezTo>
                  <a:cubicBezTo>
                    <a:pt x="11222" y="1352"/>
                    <a:pt x="11227" y="1352"/>
                    <a:pt x="11232" y="1352"/>
                  </a:cubicBezTo>
                  <a:cubicBezTo>
                    <a:pt x="11321" y="1352"/>
                    <a:pt x="11396" y="1285"/>
                    <a:pt x="11405" y="1196"/>
                  </a:cubicBezTo>
                  <a:cubicBezTo>
                    <a:pt x="11413" y="1101"/>
                    <a:pt x="11344" y="1018"/>
                    <a:pt x="11249" y="1008"/>
                  </a:cubicBezTo>
                  <a:cubicBezTo>
                    <a:pt x="8511" y="752"/>
                    <a:pt x="5737" y="431"/>
                    <a:pt x="3003" y="56"/>
                  </a:cubicBezTo>
                  <a:cubicBezTo>
                    <a:pt x="2985" y="35"/>
                    <a:pt x="2962" y="18"/>
                    <a:pt x="2937" y="8"/>
                  </a:cubicBezTo>
                  <a:cubicBezTo>
                    <a:pt x="2919" y="3"/>
                    <a:pt x="2900" y="0"/>
                    <a:pt x="28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5"/>
            <p:cNvSpPr/>
            <p:nvPr/>
          </p:nvSpPr>
          <p:spPr>
            <a:xfrm>
              <a:off x="7719200" y="1679525"/>
              <a:ext cx="130850" cy="103800"/>
            </a:xfrm>
            <a:custGeom>
              <a:avLst/>
              <a:gdLst/>
              <a:ahLst/>
              <a:cxnLst/>
              <a:rect l="l" t="t" r="r" b="b"/>
              <a:pathLst>
                <a:path w="5234" h="4152" extrusionOk="0">
                  <a:moveTo>
                    <a:pt x="3600" y="1"/>
                  </a:moveTo>
                  <a:cubicBezTo>
                    <a:pt x="2684" y="1"/>
                    <a:pt x="1771" y="104"/>
                    <a:pt x="876" y="309"/>
                  </a:cubicBezTo>
                  <a:cubicBezTo>
                    <a:pt x="760" y="336"/>
                    <a:pt x="705" y="467"/>
                    <a:pt x="767" y="568"/>
                  </a:cubicBezTo>
                  <a:cubicBezTo>
                    <a:pt x="1040" y="1007"/>
                    <a:pt x="1526" y="1204"/>
                    <a:pt x="1996" y="1394"/>
                  </a:cubicBezTo>
                  <a:cubicBezTo>
                    <a:pt x="2400" y="1558"/>
                    <a:pt x="2784" y="1714"/>
                    <a:pt x="2990" y="2008"/>
                  </a:cubicBezTo>
                  <a:lnTo>
                    <a:pt x="693" y="2829"/>
                  </a:lnTo>
                  <a:cubicBezTo>
                    <a:pt x="403" y="2933"/>
                    <a:pt x="64" y="3096"/>
                    <a:pt x="13" y="3445"/>
                  </a:cubicBezTo>
                  <a:cubicBezTo>
                    <a:pt x="0" y="3528"/>
                    <a:pt x="50" y="3607"/>
                    <a:pt x="128" y="3634"/>
                  </a:cubicBezTo>
                  <a:lnTo>
                    <a:pt x="135" y="3635"/>
                  </a:lnTo>
                  <a:cubicBezTo>
                    <a:pt x="1257" y="3955"/>
                    <a:pt x="2414" y="4128"/>
                    <a:pt x="3581" y="4152"/>
                  </a:cubicBezTo>
                  <a:cubicBezTo>
                    <a:pt x="3582" y="4152"/>
                    <a:pt x="3583" y="4152"/>
                    <a:pt x="3584" y="4152"/>
                  </a:cubicBezTo>
                  <a:cubicBezTo>
                    <a:pt x="3677" y="4152"/>
                    <a:pt x="3754" y="4076"/>
                    <a:pt x="3756" y="3983"/>
                  </a:cubicBezTo>
                  <a:cubicBezTo>
                    <a:pt x="3758" y="3887"/>
                    <a:pt x="3682" y="3808"/>
                    <a:pt x="3587" y="3807"/>
                  </a:cubicBezTo>
                  <a:cubicBezTo>
                    <a:pt x="2520" y="3786"/>
                    <a:pt x="1458" y="3635"/>
                    <a:pt x="427" y="3358"/>
                  </a:cubicBezTo>
                  <a:cubicBezTo>
                    <a:pt x="520" y="3265"/>
                    <a:pt x="679" y="3199"/>
                    <a:pt x="808" y="3152"/>
                  </a:cubicBezTo>
                  <a:lnTo>
                    <a:pt x="3294" y="2264"/>
                  </a:lnTo>
                  <a:cubicBezTo>
                    <a:pt x="3339" y="2249"/>
                    <a:pt x="3374" y="2215"/>
                    <a:pt x="3394" y="2173"/>
                  </a:cubicBezTo>
                  <a:cubicBezTo>
                    <a:pt x="3414" y="2129"/>
                    <a:pt x="3414" y="2080"/>
                    <a:pt x="3395" y="2036"/>
                  </a:cubicBezTo>
                  <a:cubicBezTo>
                    <a:pt x="3176" y="1500"/>
                    <a:pt x="2641" y="1285"/>
                    <a:pt x="2126" y="1075"/>
                  </a:cubicBezTo>
                  <a:cubicBezTo>
                    <a:pt x="1781" y="936"/>
                    <a:pt x="1453" y="803"/>
                    <a:pt x="1223" y="586"/>
                  </a:cubicBezTo>
                  <a:cubicBezTo>
                    <a:pt x="2006" y="426"/>
                    <a:pt x="2801" y="346"/>
                    <a:pt x="3597" y="346"/>
                  </a:cubicBezTo>
                  <a:cubicBezTo>
                    <a:pt x="4077" y="346"/>
                    <a:pt x="4557" y="375"/>
                    <a:pt x="5035" y="433"/>
                  </a:cubicBezTo>
                  <a:cubicBezTo>
                    <a:pt x="5040" y="433"/>
                    <a:pt x="5046" y="434"/>
                    <a:pt x="5051" y="434"/>
                  </a:cubicBezTo>
                  <a:cubicBezTo>
                    <a:pt x="5137" y="434"/>
                    <a:pt x="5212" y="370"/>
                    <a:pt x="5222" y="282"/>
                  </a:cubicBezTo>
                  <a:cubicBezTo>
                    <a:pt x="5234" y="190"/>
                    <a:pt x="5169" y="105"/>
                    <a:pt x="5076" y="91"/>
                  </a:cubicBezTo>
                  <a:cubicBezTo>
                    <a:pt x="4585" y="31"/>
                    <a:pt x="4092" y="1"/>
                    <a:pt x="3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5"/>
            <p:cNvSpPr/>
            <p:nvPr/>
          </p:nvSpPr>
          <p:spPr>
            <a:xfrm>
              <a:off x="7831050" y="1685500"/>
              <a:ext cx="52150" cy="115750"/>
            </a:xfrm>
            <a:custGeom>
              <a:avLst/>
              <a:gdLst/>
              <a:ahLst/>
              <a:cxnLst/>
              <a:rect l="l" t="t" r="r" b="b"/>
              <a:pathLst>
                <a:path w="2086" h="4630" extrusionOk="0">
                  <a:moveTo>
                    <a:pt x="1897" y="0"/>
                  </a:moveTo>
                  <a:cubicBezTo>
                    <a:pt x="1852" y="0"/>
                    <a:pt x="1807" y="18"/>
                    <a:pt x="1773" y="52"/>
                  </a:cubicBezTo>
                  <a:cubicBezTo>
                    <a:pt x="1193" y="644"/>
                    <a:pt x="537" y="1316"/>
                    <a:pt x="268" y="2190"/>
                  </a:cubicBezTo>
                  <a:cubicBezTo>
                    <a:pt x="1" y="3056"/>
                    <a:pt x="250" y="4200"/>
                    <a:pt x="1127" y="4614"/>
                  </a:cubicBezTo>
                  <a:cubicBezTo>
                    <a:pt x="1133" y="4617"/>
                    <a:pt x="1140" y="4619"/>
                    <a:pt x="1147" y="4621"/>
                  </a:cubicBezTo>
                  <a:cubicBezTo>
                    <a:pt x="1164" y="4627"/>
                    <a:pt x="1182" y="4629"/>
                    <a:pt x="1200" y="4629"/>
                  </a:cubicBezTo>
                  <a:cubicBezTo>
                    <a:pt x="1268" y="4629"/>
                    <a:pt x="1332" y="4588"/>
                    <a:pt x="1359" y="4521"/>
                  </a:cubicBezTo>
                  <a:cubicBezTo>
                    <a:pt x="1393" y="4438"/>
                    <a:pt x="1355" y="4342"/>
                    <a:pt x="1273" y="4303"/>
                  </a:cubicBezTo>
                  <a:cubicBezTo>
                    <a:pt x="575" y="3972"/>
                    <a:pt x="378" y="3002"/>
                    <a:pt x="596" y="2291"/>
                  </a:cubicBezTo>
                  <a:cubicBezTo>
                    <a:pt x="841" y="1497"/>
                    <a:pt x="1468" y="857"/>
                    <a:pt x="2019" y="293"/>
                  </a:cubicBezTo>
                  <a:cubicBezTo>
                    <a:pt x="2085" y="225"/>
                    <a:pt x="2085" y="115"/>
                    <a:pt x="2016" y="49"/>
                  </a:cubicBezTo>
                  <a:cubicBezTo>
                    <a:pt x="1983" y="16"/>
                    <a:pt x="1940" y="0"/>
                    <a:pt x="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5"/>
            <p:cNvSpPr/>
            <p:nvPr/>
          </p:nvSpPr>
          <p:spPr>
            <a:xfrm>
              <a:off x="7885675" y="1702025"/>
              <a:ext cx="65725" cy="101250"/>
            </a:xfrm>
            <a:custGeom>
              <a:avLst/>
              <a:gdLst/>
              <a:ahLst/>
              <a:cxnLst/>
              <a:rect l="l" t="t" r="r" b="b"/>
              <a:pathLst>
                <a:path w="2629" h="4050" extrusionOk="0">
                  <a:moveTo>
                    <a:pt x="1395" y="1794"/>
                  </a:moveTo>
                  <a:cubicBezTo>
                    <a:pt x="1307" y="2328"/>
                    <a:pt x="1198" y="2860"/>
                    <a:pt x="1067" y="3385"/>
                  </a:cubicBezTo>
                  <a:cubicBezTo>
                    <a:pt x="872" y="2901"/>
                    <a:pt x="791" y="2369"/>
                    <a:pt x="714" y="1815"/>
                  </a:cubicBezTo>
                  <a:lnTo>
                    <a:pt x="714" y="1815"/>
                  </a:lnTo>
                  <a:cubicBezTo>
                    <a:pt x="784" y="1818"/>
                    <a:pt x="854" y="1820"/>
                    <a:pt x="924" y="1820"/>
                  </a:cubicBezTo>
                  <a:cubicBezTo>
                    <a:pt x="1082" y="1820"/>
                    <a:pt x="1239" y="1811"/>
                    <a:pt x="1395" y="1794"/>
                  </a:cubicBezTo>
                  <a:close/>
                  <a:moveTo>
                    <a:pt x="1778" y="0"/>
                  </a:moveTo>
                  <a:cubicBezTo>
                    <a:pt x="1697" y="0"/>
                    <a:pt x="1615" y="55"/>
                    <a:pt x="1606" y="157"/>
                  </a:cubicBezTo>
                  <a:cubicBezTo>
                    <a:pt x="1594" y="306"/>
                    <a:pt x="1578" y="456"/>
                    <a:pt x="1563" y="606"/>
                  </a:cubicBezTo>
                  <a:cubicBezTo>
                    <a:pt x="1542" y="645"/>
                    <a:pt x="1536" y="690"/>
                    <a:pt x="1549" y="734"/>
                  </a:cubicBezTo>
                  <a:cubicBezTo>
                    <a:pt x="1521" y="970"/>
                    <a:pt x="1490" y="1208"/>
                    <a:pt x="1453" y="1444"/>
                  </a:cubicBezTo>
                  <a:cubicBezTo>
                    <a:pt x="1285" y="1467"/>
                    <a:pt x="1114" y="1479"/>
                    <a:pt x="944" y="1479"/>
                  </a:cubicBezTo>
                  <a:cubicBezTo>
                    <a:pt x="851" y="1479"/>
                    <a:pt x="759" y="1475"/>
                    <a:pt x="666" y="1468"/>
                  </a:cubicBezTo>
                  <a:cubicBezTo>
                    <a:pt x="631" y="1216"/>
                    <a:pt x="593" y="962"/>
                    <a:pt x="542" y="713"/>
                  </a:cubicBezTo>
                  <a:cubicBezTo>
                    <a:pt x="524" y="628"/>
                    <a:pt x="472" y="372"/>
                    <a:pt x="248" y="297"/>
                  </a:cubicBezTo>
                  <a:cubicBezTo>
                    <a:pt x="226" y="291"/>
                    <a:pt x="205" y="288"/>
                    <a:pt x="186" y="288"/>
                  </a:cubicBezTo>
                  <a:cubicBezTo>
                    <a:pt x="110" y="288"/>
                    <a:pt x="55" y="334"/>
                    <a:pt x="31" y="407"/>
                  </a:cubicBezTo>
                  <a:cubicBezTo>
                    <a:pt x="0" y="497"/>
                    <a:pt x="50" y="594"/>
                    <a:pt x="140" y="624"/>
                  </a:cubicBezTo>
                  <a:cubicBezTo>
                    <a:pt x="140" y="624"/>
                    <a:pt x="175" y="637"/>
                    <a:pt x="204" y="783"/>
                  </a:cubicBezTo>
                  <a:cubicBezTo>
                    <a:pt x="268" y="1090"/>
                    <a:pt x="311" y="1413"/>
                    <a:pt x="355" y="1726"/>
                  </a:cubicBezTo>
                  <a:cubicBezTo>
                    <a:pt x="458" y="2490"/>
                    <a:pt x="566" y="3281"/>
                    <a:pt x="969" y="3964"/>
                  </a:cubicBezTo>
                  <a:cubicBezTo>
                    <a:pt x="1003" y="4022"/>
                    <a:pt x="1060" y="4049"/>
                    <a:pt x="1116" y="4049"/>
                  </a:cubicBezTo>
                  <a:cubicBezTo>
                    <a:pt x="1188" y="4049"/>
                    <a:pt x="1260" y="4005"/>
                    <a:pt x="1283" y="3922"/>
                  </a:cubicBezTo>
                  <a:cubicBezTo>
                    <a:pt x="1478" y="3202"/>
                    <a:pt x="1636" y="2472"/>
                    <a:pt x="1753" y="1734"/>
                  </a:cubicBezTo>
                  <a:cubicBezTo>
                    <a:pt x="2008" y="1685"/>
                    <a:pt x="2258" y="1611"/>
                    <a:pt x="2499" y="1513"/>
                  </a:cubicBezTo>
                  <a:cubicBezTo>
                    <a:pt x="2586" y="1477"/>
                    <a:pt x="2628" y="1377"/>
                    <a:pt x="2592" y="1288"/>
                  </a:cubicBezTo>
                  <a:cubicBezTo>
                    <a:pt x="2564" y="1222"/>
                    <a:pt x="2500" y="1182"/>
                    <a:pt x="2433" y="1182"/>
                  </a:cubicBezTo>
                  <a:cubicBezTo>
                    <a:pt x="2411" y="1182"/>
                    <a:pt x="2388" y="1186"/>
                    <a:pt x="2366" y="1195"/>
                  </a:cubicBezTo>
                  <a:cubicBezTo>
                    <a:pt x="2186" y="1269"/>
                    <a:pt x="2001" y="1328"/>
                    <a:pt x="1810" y="1371"/>
                  </a:cubicBezTo>
                  <a:cubicBezTo>
                    <a:pt x="1841" y="1149"/>
                    <a:pt x="1872" y="926"/>
                    <a:pt x="1898" y="704"/>
                  </a:cubicBezTo>
                  <a:cubicBezTo>
                    <a:pt x="1979" y="523"/>
                    <a:pt x="1995" y="318"/>
                    <a:pt x="1943" y="127"/>
                  </a:cubicBezTo>
                  <a:cubicBezTo>
                    <a:pt x="1919" y="41"/>
                    <a:pt x="1849" y="0"/>
                    <a:pt x="1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5"/>
            <p:cNvSpPr/>
            <p:nvPr/>
          </p:nvSpPr>
          <p:spPr>
            <a:xfrm>
              <a:off x="7935925" y="1739150"/>
              <a:ext cx="39250" cy="57700"/>
            </a:xfrm>
            <a:custGeom>
              <a:avLst/>
              <a:gdLst/>
              <a:ahLst/>
              <a:cxnLst/>
              <a:rect l="l" t="t" r="r" b="b"/>
              <a:pathLst>
                <a:path w="1570" h="2308" extrusionOk="0">
                  <a:moveTo>
                    <a:pt x="883" y="0"/>
                  </a:moveTo>
                  <a:cubicBezTo>
                    <a:pt x="825" y="0"/>
                    <a:pt x="768" y="29"/>
                    <a:pt x="735" y="83"/>
                  </a:cubicBezTo>
                  <a:cubicBezTo>
                    <a:pt x="656" y="217"/>
                    <a:pt x="589" y="358"/>
                    <a:pt x="534" y="504"/>
                  </a:cubicBezTo>
                  <a:cubicBezTo>
                    <a:pt x="428" y="507"/>
                    <a:pt x="323" y="506"/>
                    <a:pt x="217" y="515"/>
                  </a:cubicBezTo>
                  <a:cubicBezTo>
                    <a:pt x="31" y="531"/>
                    <a:pt x="0" y="790"/>
                    <a:pt x="178" y="849"/>
                  </a:cubicBezTo>
                  <a:cubicBezTo>
                    <a:pt x="196" y="855"/>
                    <a:pt x="215" y="858"/>
                    <a:pt x="235" y="858"/>
                  </a:cubicBezTo>
                  <a:cubicBezTo>
                    <a:pt x="239" y="858"/>
                    <a:pt x="243" y="858"/>
                    <a:pt x="247" y="857"/>
                  </a:cubicBezTo>
                  <a:cubicBezTo>
                    <a:pt x="304" y="852"/>
                    <a:pt x="364" y="855"/>
                    <a:pt x="423" y="852"/>
                  </a:cubicBezTo>
                  <a:lnTo>
                    <a:pt x="423" y="852"/>
                  </a:lnTo>
                  <a:cubicBezTo>
                    <a:pt x="314" y="1285"/>
                    <a:pt x="309" y="1737"/>
                    <a:pt x="407" y="2174"/>
                  </a:cubicBezTo>
                  <a:cubicBezTo>
                    <a:pt x="425" y="2253"/>
                    <a:pt x="496" y="2307"/>
                    <a:pt x="574" y="2307"/>
                  </a:cubicBezTo>
                  <a:cubicBezTo>
                    <a:pt x="587" y="2307"/>
                    <a:pt x="600" y="2306"/>
                    <a:pt x="613" y="2303"/>
                  </a:cubicBezTo>
                  <a:cubicBezTo>
                    <a:pt x="706" y="2282"/>
                    <a:pt x="763" y="2189"/>
                    <a:pt x="742" y="2098"/>
                  </a:cubicBezTo>
                  <a:cubicBezTo>
                    <a:pt x="649" y="1681"/>
                    <a:pt x="663" y="1249"/>
                    <a:pt x="783" y="839"/>
                  </a:cubicBezTo>
                  <a:cubicBezTo>
                    <a:pt x="979" y="842"/>
                    <a:pt x="1173" y="855"/>
                    <a:pt x="1366" y="879"/>
                  </a:cubicBezTo>
                  <a:cubicBezTo>
                    <a:pt x="1373" y="879"/>
                    <a:pt x="1379" y="880"/>
                    <a:pt x="1386" y="880"/>
                  </a:cubicBezTo>
                  <a:cubicBezTo>
                    <a:pt x="1472" y="880"/>
                    <a:pt x="1547" y="815"/>
                    <a:pt x="1557" y="729"/>
                  </a:cubicBezTo>
                  <a:cubicBezTo>
                    <a:pt x="1570" y="634"/>
                    <a:pt x="1502" y="548"/>
                    <a:pt x="1408" y="537"/>
                  </a:cubicBezTo>
                  <a:cubicBezTo>
                    <a:pt x="1242" y="517"/>
                    <a:pt x="1074" y="507"/>
                    <a:pt x="907" y="501"/>
                  </a:cubicBezTo>
                  <a:cubicBezTo>
                    <a:pt x="943" y="418"/>
                    <a:pt x="986" y="337"/>
                    <a:pt x="1032" y="259"/>
                  </a:cubicBezTo>
                  <a:cubicBezTo>
                    <a:pt x="1080" y="178"/>
                    <a:pt x="1052" y="72"/>
                    <a:pt x="972" y="24"/>
                  </a:cubicBezTo>
                  <a:cubicBezTo>
                    <a:pt x="944" y="8"/>
                    <a:pt x="913" y="0"/>
                    <a:pt x="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5"/>
            <p:cNvSpPr/>
            <p:nvPr/>
          </p:nvSpPr>
          <p:spPr>
            <a:xfrm>
              <a:off x="7985400" y="1714925"/>
              <a:ext cx="20650" cy="75850"/>
            </a:xfrm>
            <a:custGeom>
              <a:avLst/>
              <a:gdLst/>
              <a:ahLst/>
              <a:cxnLst/>
              <a:rect l="l" t="t" r="r" b="b"/>
              <a:pathLst>
                <a:path w="826" h="3034" extrusionOk="0">
                  <a:moveTo>
                    <a:pt x="630" y="1"/>
                  </a:moveTo>
                  <a:cubicBezTo>
                    <a:pt x="558" y="1"/>
                    <a:pt x="490" y="47"/>
                    <a:pt x="466" y="119"/>
                  </a:cubicBezTo>
                  <a:lnTo>
                    <a:pt x="29" y="1448"/>
                  </a:lnTo>
                  <a:cubicBezTo>
                    <a:pt x="0" y="1532"/>
                    <a:pt x="43" y="1625"/>
                    <a:pt x="126" y="1660"/>
                  </a:cubicBezTo>
                  <a:cubicBezTo>
                    <a:pt x="93" y="1843"/>
                    <a:pt x="67" y="2026"/>
                    <a:pt x="44" y="2209"/>
                  </a:cubicBezTo>
                  <a:cubicBezTo>
                    <a:pt x="9" y="2480"/>
                    <a:pt x="0" y="2758"/>
                    <a:pt x="176" y="2972"/>
                  </a:cubicBezTo>
                  <a:cubicBezTo>
                    <a:pt x="211" y="3012"/>
                    <a:pt x="260" y="3033"/>
                    <a:pt x="308" y="3033"/>
                  </a:cubicBezTo>
                  <a:cubicBezTo>
                    <a:pt x="347" y="3033"/>
                    <a:pt x="386" y="3020"/>
                    <a:pt x="418" y="2993"/>
                  </a:cubicBezTo>
                  <a:cubicBezTo>
                    <a:pt x="492" y="2933"/>
                    <a:pt x="501" y="2826"/>
                    <a:pt x="442" y="2753"/>
                  </a:cubicBezTo>
                  <a:cubicBezTo>
                    <a:pt x="349" y="2640"/>
                    <a:pt x="359" y="2446"/>
                    <a:pt x="385" y="2253"/>
                  </a:cubicBezTo>
                  <a:cubicBezTo>
                    <a:pt x="473" y="1566"/>
                    <a:pt x="611" y="888"/>
                    <a:pt x="796" y="219"/>
                  </a:cubicBezTo>
                  <a:cubicBezTo>
                    <a:pt x="825" y="129"/>
                    <a:pt x="772" y="33"/>
                    <a:pt x="680" y="8"/>
                  </a:cubicBezTo>
                  <a:cubicBezTo>
                    <a:pt x="664" y="3"/>
                    <a:pt x="647" y="1"/>
                    <a:pt x="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5"/>
            <p:cNvSpPr/>
            <p:nvPr/>
          </p:nvSpPr>
          <p:spPr>
            <a:xfrm>
              <a:off x="7999675" y="1685875"/>
              <a:ext cx="39725" cy="110250"/>
            </a:xfrm>
            <a:custGeom>
              <a:avLst/>
              <a:gdLst/>
              <a:ahLst/>
              <a:cxnLst/>
              <a:rect l="l" t="t" r="r" b="b"/>
              <a:pathLst>
                <a:path w="1589" h="4410" extrusionOk="0">
                  <a:moveTo>
                    <a:pt x="666" y="0"/>
                  </a:moveTo>
                  <a:cubicBezTo>
                    <a:pt x="601" y="0"/>
                    <a:pt x="539" y="38"/>
                    <a:pt x="512" y="102"/>
                  </a:cubicBezTo>
                  <a:cubicBezTo>
                    <a:pt x="472" y="189"/>
                    <a:pt x="510" y="290"/>
                    <a:pt x="598" y="330"/>
                  </a:cubicBezTo>
                  <a:cubicBezTo>
                    <a:pt x="895" y="465"/>
                    <a:pt x="1120" y="788"/>
                    <a:pt x="1185" y="1176"/>
                  </a:cubicBezTo>
                  <a:cubicBezTo>
                    <a:pt x="1239" y="1499"/>
                    <a:pt x="1197" y="1862"/>
                    <a:pt x="1052" y="2316"/>
                  </a:cubicBezTo>
                  <a:cubicBezTo>
                    <a:pt x="841" y="2977"/>
                    <a:pt x="505" y="3592"/>
                    <a:pt x="61" y="4129"/>
                  </a:cubicBezTo>
                  <a:cubicBezTo>
                    <a:pt x="1" y="4202"/>
                    <a:pt x="12" y="4309"/>
                    <a:pt x="84" y="4371"/>
                  </a:cubicBezTo>
                  <a:cubicBezTo>
                    <a:pt x="101" y="4383"/>
                    <a:pt x="119" y="4395"/>
                    <a:pt x="140" y="4400"/>
                  </a:cubicBezTo>
                  <a:cubicBezTo>
                    <a:pt x="159" y="4406"/>
                    <a:pt x="177" y="4409"/>
                    <a:pt x="196" y="4409"/>
                  </a:cubicBezTo>
                  <a:cubicBezTo>
                    <a:pt x="246" y="4409"/>
                    <a:pt x="294" y="4388"/>
                    <a:pt x="327" y="4348"/>
                  </a:cubicBezTo>
                  <a:cubicBezTo>
                    <a:pt x="798" y="3778"/>
                    <a:pt x="1155" y="3125"/>
                    <a:pt x="1380" y="2421"/>
                  </a:cubicBezTo>
                  <a:cubicBezTo>
                    <a:pt x="1542" y="1912"/>
                    <a:pt x="1589" y="1498"/>
                    <a:pt x="1524" y="1119"/>
                  </a:cubicBezTo>
                  <a:cubicBezTo>
                    <a:pt x="1439" y="620"/>
                    <a:pt x="1140" y="197"/>
                    <a:pt x="740" y="17"/>
                  </a:cubicBezTo>
                  <a:cubicBezTo>
                    <a:pt x="716" y="6"/>
                    <a:pt x="691" y="0"/>
                    <a:pt x="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5"/>
            <p:cNvSpPr/>
            <p:nvPr/>
          </p:nvSpPr>
          <p:spPr>
            <a:xfrm>
              <a:off x="7740650" y="1816525"/>
              <a:ext cx="263775" cy="20250"/>
            </a:xfrm>
            <a:custGeom>
              <a:avLst/>
              <a:gdLst/>
              <a:ahLst/>
              <a:cxnLst/>
              <a:rect l="l" t="t" r="r" b="b"/>
              <a:pathLst>
                <a:path w="10551" h="810" extrusionOk="0">
                  <a:moveTo>
                    <a:pt x="238" y="0"/>
                  </a:moveTo>
                  <a:cubicBezTo>
                    <a:pt x="47" y="0"/>
                    <a:pt x="0" y="270"/>
                    <a:pt x="184" y="334"/>
                  </a:cubicBezTo>
                  <a:cubicBezTo>
                    <a:pt x="198" y="340"/>
                    <a:pt x="213" y="343"/>
                    <a:pt x="230" y="343"/>
                  </a:cubicBezTo>
                  <a:lnTo>
                    <a:pt x="10367" y="810"/>
                  </a:lnTo>
                  <a:cubicBezTo>
                    <a:pt x="10370" y="810"/>
                    <a:pt x="10373" y="810"/>
                    <a:pt x="10375" y="810"/>
                  </a:cubicBezTo>
                  <a:cubicBezTo>
                    <a:pt x="10466" y="810"/>
                    <a:pt x="10542" y="737"/>
                    <a:pt x="10546" y="645"/>
                  </a:cubicBezTo>
                  <a:cubicBezTo>
                    <a:pt x="10550" y="551"/>
                    <a:pt x="10477" y="469"/>
                    <a:pt x="10383" y="465"/>
                  </a:cubicBezTo>
                  <a:lnTo>
                    <a:pt x="246" y="0"/>
                  </a:lnTo>
                  <a:cubicBezTo>
                    <a:pt x="243" y="0"/>
                    <a:pt x="241"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5"/>
            <p:cNvSpPr/>
            <p:nvPr/>
          </p:nvSpPr>
          <p:spPr>
            <a:xfrm>
              <a:off x="7730550" y="1863900"/>
              <a:ext cx="91275" cy="63150"/>
            </a:xfrm>
            <a:custGeom>
              <a:avLst/>
              <a:gdLst/>
              <a:ahLst/>
              <a:cxnLst/>
              <a:rect l="l" t="t" r="r" b="b"/>
              <a:pathLst>
                <a:path w="3651" h="2526" extrusionOk="0">
                  <a:moveTo>
                    <a:pt x="753" y="344"/>
                  </a:moveTo>
                  <a:cubicBezTo>
                    <a:pt x="847" y="344"/>
                    <a:pt x="947" y="363"/>
                    <a:pt x="1040" y="394"/>
                  </a:cubicBezTo>
                  <a:cubicBezTo>
                    <a:pt x="1069" y="404"/>
                    <a:pt x="1097" y="414"/>
                    <a:pt x="1126" y="427"/>
                  </a:cubicBezTo>
                  <a:cubicBezTo>
                    <a:pt x="1297" y="503"/>
                    <a:pt x="1456" y="601"/>
                    <a:pt x="1601" y="721"/>
                  </a:cubicBezTo>
                  <a:cubicBezTo>
                    <a:pt x="1535" y="794"/>
                    <a:pt x="1461" y="860"/>
                    <a:pt x="1382" y="919"/>
                  </a:cubicBezTo>
                  <a:cubicBezTo>
                    <a:pt x="1218" y="1037"/>
                    <a:pt x="1033" y="1100"/>
                    <a:pt x="865" y="1100"/>
                  </a:cubicBezTo>
                  <a:cubicBezTo>
                    <a:pt x="775" y="1100"/>
                    <a:pt x="690" y="1082"/>
                    <a:pt x="615" y="1044"/>
                  </a:cubicBezTo>
                  <a:cubicBezTo>
                    <a:pt x="502" y="990"/>
                    <a:pt x="410" y="869"/>
                    <a:pt x="381" y="736"/>
                  </a:cubicBezTo>
                  <a:cubicBezTo>
                    <a:pt x="368" y="677"/>
                    <a:pt x="356" y="562"/>
                    <a:pt x="430" y="472"/>
                  </a:cubicBezTo>
                  <a:cubicBezTo>
                    <a:pt x="503" y="381"/>
                    <a:pt x="622" y="344"/>
                    <a:pt x="753" y="344"/>
                  </a:cubicBezTo>
                  <a:close/>
                  <a:moveTo>
                    <a:pt x="756" y="0"/>
                  </a:moveTo>
                  <a:cubicBezTo>
                    <a:pt x="528" y="0"/>
                    <a:pt x="309" y="73"/>
                    <a:pt x="163" y="255"/>
                  </a:cubicBezTo>
                  <a:cubicBezTo>
                    <a:pt x="43" y="404"/>
                    <a:pt x="1" y="607"/>
                    <a:pt x="46" y="811"/>
                  </a:cubicBezTo>
                  <a:cubicBezTo>
                    <a:pt x="99" y="1046"/>
                    <a:pt x="260" y="1254"/>
                    <a:pt x="465" y="1354"/>
                  </a:cubicBezTo>
                  <a:cubicBezTo>
                    <a:pt x="597" y="1417"/>
                    <a:pt x="732" y="1444"/>
                    <a:pt x="865" y="1444"/>
                  </a:cubicBezTo>
                  <a:cubicBezTo>
                    <a:pt x="1137" y="1444"/>
                    <a:pt x="1396" y="1333"/>
                    <a:pt x="1584" y="1198"/>
                  </a:cubicBezTo>
                  <a:cubicBezTo>
                    <a:pt x="1683" y="1125"/>
                    <a:pt x="1774" y="1042"/>
                    <a:pt x="1857" y="952"/>
                  </a:cubicBezTo>
                  <a:cubicBezTo>
                    <a:pt x="2028" y="1122"/>
                    <a:pt x="2190" y="1312"/>
                    <a:pt x="2356" y="1508"/>
                  </a:cubicBezTo>
                  <a:cubicBezTo>
                    <a:pt x="2657" y="1862"/>
                    <a:pt x="2968" y="2228"/>
                    <a:pt x="3362" y="2496"/>
                  </a:cubicBezTo>
                  <a:cubicBezTo>
                    <a:pt x="3375" y="2504"/>
                    <a:pt x="3389" y="2511"/>
                    <a:pt x="3404" y="2517"/>
                  </a:cubicBezTo>
                  <a:cubicBezTo>
                    <a:pt x="3422" y="2523"/>
                    <a:pt x="3440" y="2525"/>
                    <a:pt x="3458" y="2525"/>
                  </a:cubicBezTo>
                  <a:cubicBezTo>
                    <a:pt x="3522" y="2525"/>
                    <a:pt x="3583" y="2489"/>
                    <a:pt x="3613" y="2429"/>
                  </a:cubicBezTo>
                  <a:cubicBezTo>
                    <a:pt x="3651" y="2352"/>
                    <a:pt x="3625" y="2259"/>
                    <a:pt x="3555" y="2211"/>
                  </a:cubicBezTo>
                  <a:cubicBezTo>
                    <a:pt x="3199" y="1969"/>
                    <a:pt x="2905" y="1622"/>
                    <a:pt x="2618" y="1284"/>
                  </a:cubicBezTo>
                  <a:cubicBezTo>
                    <a:pt x="2444" y="1080"/>
                    <a:pt x="2267" y="871"/>
                    <a:pt x="2074" y="683"/>
                  </a:cubicBezTo>
                  <a:cubicBezTo>
                    <a:pt x="2145" y="586"/>
                    <a:pt x="2208" y="488"/>
                    <a:pt x="2270" y="394"/>
                  </a:cubicBezTo>
                  <a:cubicBezTo>
                    <a:pt x="2321" y="315"/>
                    <a:pt x="2298" y="211"/>
                    <a:pt x="2219" y="159"/>
                  </a:cubicBezTo>
                  <a:cubicBezTo>
                    <a:pt x="2190" y="140"/>
                    <a:pt x="2157" y="130"/>
                    <a:pt x="2125" y="130"/>
                  </a:cubicBezTo>
                  <a:cubicBezTo>
                    <a:pt x="2070" y="130"/>
                    <a:pt x="2016" y="157"/>
                    <a:pt x="1983" y="204"/>
                  </a:cubicBezTo>
                  <a:cubicBezTo>
                    <a:pt x="1929" y="287"/>
                    <a:pt x="1874" y="370"/>
                    <a:pt x="1817" y="450"/>
                  </a:cubicBezTo>
                  <a:cubicBezTo>
                    <a:pt x="1648" y="314"/>
                    <a:pt x="1463" y="199"/>
                    <a:pt x="1265" y="111"/>
                  </a:cubicBezTo>
                  <a:cubicBezTo>
                    <a:pt x="1108" y="43"/>
                    <a:pt x="929"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5"/>
            <p:cNvSpPr/>
            <p:nvPr/>
          </p:nvSpPr>
          <p:spPr>
            <a:xfrm>
              <a:off x="7824650" y="1862000"/>
              <a:ext cx="39275" cy="61025"/>
            </a:xfrm>
            <a:custGeom>
              <a:avLst/>
              <a:gdLst/>
              <a:ahLst/>
              <a:cxnLst/>
              <a:rect l="l" t="t" r="r" b="b"/>
              <a:pathLst>
                <a:path w="1571" h="2441" extrusionOk="0">
                  <a:moveTo>
                    <a:pt x="1223" y="0"/>
                  </a:moveTo>
                  <a:cubicBezTo>
                    <a:pt x="1164" y="0"/>
                    <a:pt x="1103" y="11"/>
                    <a:pt x="1042" y="34"/>
                  </a:cubicBezTo>
                  <a:cubicBezTo>
                    <a:pt x="841" y="108"/>
                    <a:pt x="672" y="298"/>
                    <a:pt x="619" y="508"/>
                  </a:cubicBezTo>
                  <a:cubicBezTo>
                    <a:pt x="568" y="712"/>
                    <a:pt x="590" y="909"/>
                    <a:pt x="614" y="1099"/>
                  </a:cubicBezTo>
                  <a:cubicBezTo>
                    <a:pt x="624" y="1184"/>
                    <a:pt x="634" y="1268"/>
                    <a:pt x="637" y="1353"/>
                  </a:cubicBezTo>
                  <a:cubicBezTo>
                    <a:pt x="643" y="1551"/>
                    <a:pt x="602" y="1748"/>
                    <a:pt x="519" y="1928"/>
                  </a:cubicBezTo>
                  <a:cubicBezTo>
                    <a:pt x="475" y="2023"/>
                    <a:pt x="431" y="2079"/>
                    <a:pt x="384" y="2094"/>
                  </a:cubicBezTo>
                  <a:cubicBezTo>
                    <a:pt x="372" y="2099"/>
                    <a:pt x="347" y="2093"/>
                    <a:pt x="347" y="2106"/>
                  </a:cubicBezTo>
                  <a:cubicBezTo>
                    <a:pt x="343" y="2012"/>
                    <a:pt x="267" y="1940"/>
                    <a:pt x="175" y="1940"/>
                  </a:cubicBezTo>
                  <a:cubicBezTo>
                    <a:pt x="173" y="1940"/>
                    <a:pt x="171" y="1940"/>
                    <a:pt x="170" y="1940"/>
                  </a:cubicBezTo>
                  <a:cubicBezTo>
                    <a:pt x="75" y="1942"/>
                    <a:pt x="1" y="2021"/>
                    <a:pt x="2" y="2116"/>
                  </a:cubicBezTo>
                  <a:cubicBezTo>
                    <a:pt x="6" y="2220"/>
                    <a:pt x="61" y="2315"/>
                    <a:pt x="148" y="2372"/>
                  </a:cubicBezTo>
                  <a:cubicBezTo>
                    <a:pt x="178" y="2393"/>
                    <a:pt x="212" y="2408"/>
                    <a:pt x="246" y="2420"/>
                  </a:cubicBezTo>
                  <a:cubicBezTo>
                    <a:pt x="287" y="2434"/>
                    <a:pt x="329" y="2441"/>
                    <a:pt x="371" y="2441"/>
                  </a:cubicBezTo>
                  <a:cubicBezTo>
                    <a:pt x="415" y="2441"/>
                    <a:pt x="458" y="2433"/>
                    <a:pt x="500" y="2418"/>
                  </a:cubicBezTo>
                  <a:cubicBezTo>
                    <a:pt x="638" y="2369"/>
                    <a:pt x="747" y="2256"/>
                    <a:pt x="831" y="2073"/>
                  </a:cubicBezTo>
                  <a:cubicBezTo>
                    <a:pt x="937" y="1844"/>
                    <a:pt x="989" y="1595"/>
                    <a:pt x="980" y="1343"/>
                  </a:cubicBezTo>
                  <a:cubicBezTo>
                    <a:pt x="978" y="1249"/>
                    <a:pt x="968" y="1154"/>
                    <a:pt x="955" y="1059"/>
                  </a:cubicBezTo>
                  <a:cubicBezTo>
                    <a:pt x="935" y="892"/>
                    <a:pt x="917" y="735"/>
                    <a:pt x="952" y="593"/>
                  </a:cubicBezTo>
                  <a:cubicBezTo>
                    <a:pt x="978" y="493"/>
                    <a:pt x="1068" y="391"/>
                    <a:pt x="1162" y="356"/>
                  </a:cubicBezTo>
                  <a:cubicBezTo>
                    <a:pt x="1186" y="347"/>
                    <a:pt x="1207" y="343"/>
                    <a:pt x="1224" y="343"/>
                  </a:cubicBezTo>
                  <a:cubicBezTo>
                    <a:pt x="1257" y="343"/>
                    <a:pt x="1275" y="357"/>
                    <a:pt x="1283" y="363"/>
                  </a:cubicBezTo>
                  <a:cubicBezTo>
                    <a:pt x="1311" y="381"/>
                    <a:pt x="1343" y="390"/>
                    <a:pt x="1375" y="390"/>
                  </a:cubicBezTo>
                  <a:cubicBezTo>
                    <a:pt x="1429" y="390"/>
                    <a:pt x="1483" y="364"/>
                    <a:pt x="1517" y="317"/>
                  </a:cubicBezTo>
                  <a:cubicBezTo>
                    <a:pt x="1570" y="241"/>
                    <a:pt x="1553" y="137"/>
                    <a:pt x="1480" y="82"/>
                  </a:cubicBezTo>
                  <a:cubicBezTo>
                    <a:pt x="1403" y="28"/>
                    <a:pt x="1315" y="0"/>
                    <a:pt x="1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5"/>
            <p:cNvSpPr/>
            <p:nvPr/>
          </p:nvSpPr>
          <p:spPr>
            <a:xfrm>
              <a:off x="7859075" y="1879975"/>
              <a:ext cx="20950" cy="38075"/>
            </a:xfrm>
            <a:custGeom>
              <a:avLst/>
              <a:gdLst/>
              <a:ahLst/>
              <a:cxnLst/>
              <a:rect l="l" t="t" r="r" b="b"/>
              <a:pathLst>
                <a:path w="838" h="1523" extrusionOk="0">
                  <a:moveTo>
                    <a:pt x="613" y="0"/>
                  </a:moveTo>
                  <a:cubicBezTo>
                    <a:pt x="607" y="0"/>
                    <a:pt x="600" y="1"/>
                    <a:pt x="593" y="2"/>
                  </a:cubicBezTo>
                  <a:cubicBezTo>
                    <a:pt x="499" y="13"/>
                    <a:pt x="431" y="99"/>
                    <a:pt x="442" y="193"/>
                  </a:cubicBezTo>
                  <a:cubicBezTo>
                    <a:pt x="484" y="576"/>
                    <a:pt x="348" y="957"/>
                    <a:pt x="71" y="1228"/>
                  </a:cubicBezTo>
                  <a:cubicBezTo>
                    <a:pt x="3" y="1292"/>
                    <a:pt x="0" y="1401"/>
                    <a:pt x="65" y="1470"/>
                  </a:cubicBezTo>
                  <a:cubicBezTo>
                    <a:pt x="99" y="1505"/>
                    <a:pt x="145" y="1522"/>
                    <a:pt x="190" y="1522"/>
                  </a:cubicBezTo>
                  <a:cubicBezTo>
                    <a:pt x="233" y="1522"/>
                    <a:pt x="275" y="1507"/>
                    <a:pt x="309" y="1475"/>
                  </a:cubicBezTo>
                  <a:cubicBezTo>
                    <a:pt x="663" y="1131"/>
                    <a:pt x="838" y="642"/>
                    <a:pt x="784" y="152"/>
                  </a:cubicBezTo>
                  <a:cubicBezTo>
                    <a:pt x="774" y="65"/>
                    <a:pt x="699" y="0"/>
                    <a:pt x="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5"/>
            <p:cNvSpPr/>
            <p:nvPr/>
          </p:nvSpPr>
          <p:spPr>
            <a:xfrm>
              <a:off x="7872300" y="1858250"/>
              <a:ext cx="11450" cy="20625"/>
            </a:xfrm>
            <a:custGeom>
              <a:avLst/>
              <a:gdLst/>
              <a:ahLst/>
              <a:cxnLst/>
              <a:rect l="l" t="t" r="r" b="b"/>
              <a:pathLst>
                <a:path w="458" h="825" extrusionOk="0">
                  <a:moveTo>
                    <a:pt x="272" y="1"/>
                  </a:moveTo>
                  <a:cubicBezTo>
                    <a:pt x="190" y="1"/>
                    <a:pt x="118" y="59"/>
                    <a:pt x="103" y="142"/>
                  </a:cubicBezTo>
                  <a:lnTo>
                    <a:pt x="16" y="622"/>
                  </a:lnTo>
                  <a:cubicBezTo>
                    <a:pt x="1" y="706"/>
                    <a:pt x="50" y="789"/>
                    <a:pt x="131" y="816"/>
                  </a:cubicBezTo>
                  <a:cubicBezTo>
                    <a:pt x="138" y="819"/>
                    <a:pt x="147" y="820"/>
                    <a:pt x="155" y="821"/>
                  </a:cubicBezTo>
                  <a:cubicBezTo>
                    <a:pt x="166" y="823"/>
                    <a:pt x="176" y="824"/>
                    <a:pt x="186" y="824"/>
                  </a:cubicBezTo>
                  <a:cubicBezTo>
                    <a:pt x="267" y="824"/>
                    <a:pt x="339" y="766"/>
                    <a:pt x="355" y="684"/>
                  </a:cubicBezTo>
                  <a:lnTo>
                    <a:pt x="441" y="204"/>
                  </a:lnTo>
                  <a:cubicBezTo>
                    <a:pt x="458" y="111"/>
                    <a:pt x="396" y="22"/>
                    <a:pt x="303" y="4"/>
                  </a:cubicBezTo>
                  <a:cubicBezTo>
                    <a:pt x="293" y="2"/>
                    <a:pt x="282"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5"/>
            <p:cNvSpPr/>
            <p:nvPr/>
          </p:nvSpPr>
          <p:spPr>
            <a:xfrm>
              <a:off x="7875250" y="1888500"/>
              <a:ext cx="35775" cy="37000"/>
            </a:xfrm>
            <a:custGeom>
              <a:avLst/>
              <a:gdLst/>
              <a:ahLst/>
              <a:cxnLst/>
              <a:rect l="l" t="t" r="r" b="b"/>
              <a:pathLst>
                <a:path w="1431" h="1480" extrusionOk="0">
                  <a:moveTo>
                    <a:pt x="1088" y="1"/>
                  </a:moveTo>
                  <a:cubicBezTo>
                    <a:pt x="1019" y="1"/>
                    <a:pt x="927" y="29"/>
                    <a:pt x="837" y="151"/>
                  </a:cubicBezTo>
                  <a:lnTo>
                    <a:pt x="57" y="1206"/>
                  </a:lnTo>
                  <a:cubicBezTo>
                    <a:pt x="1" y="1282"/>
                    <a:pt x="16" y="1389"/>
                    <a:pt x="92" y="1447"/>
                  </a:cubicBezTo>
                  <a:cubicBezTo>
                    <a:pt x="106" y="1457"/>
                    <a:pt x="123" y="1465"/>
                    <a:pt x="140" y="1471"/>
                  </a:cubicBezTo>
                  <a:cubicBezTo>
                    <a:pt x="158" y="1477"/>
                    <a:pt x="177" y="1480"/>
                    <a:pt x="195" y="1480"/>
                  </a:cubicBezTo>
                  <a:cubicBezTo>
                    <a:pt x="249" y="1480"/>
                    <a:pt x="301" y="1455"/>
                    <a:pt x="334" y="1410"/>
                  </a:cubicBezTo>
                  <a:lnTo>
                    <a:pt x="1020" y="486"/>
                  </a:lnTo>
                  <a:lnTo>
                    <a:pt x="1080" y="1095"/>
                  </a:lnTo>
                  <a:cubicBezTo>
                    <a:pt x="1091" y="1183"/>
                    <a:pt x="1167" y="1246"/>
                    <a:pt x="1253" y="1246"/>
                  </a:cubicBezTo>
                  <a:cubicBezTo>
                    <a:pt x="1258" y="1246"/>
                    <a:pt x="1264" y="1246"/>
                    <a:pt x="1269" y="1246"/>
                  </a:cubicBezTo>
                  <a:cubicBezTo>
                    <a:pt x="1362" y="1236"/>
                    <a:pt x="1431" y="1154"/>
                    <a:pt x="1424" y="1060"/>
                  </a:cubicBezTo>
                  <a:lnTo>
                    <a:pt x="1345" y="281"/>
                  </a:lnTo>
                  <a:cubicBezTo>
                    <a:pt x="1332" y="144"/>
                    <a:pt x="1275" y="55"/>
                    <a:pt x="1175" y="15"/>
                  </a:cubicBezTo>
                  <a:cubicBezTo>
                    <a:pt x="1155" y="9"/>
                    <a:pt x="1125" y="1"/>
                    <a:pt x="1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5"/>
            <p:cNvSpPr/>
            <p:nvPr/>
          </p:nvSpPr>
          <p:spPr>
            <a:xfrm>
              <a:off x="7927900" y="1890225"/>
              <a:ext cx="42750" cy="41150"/>
            </a:xfrm>
            <a:custGeom>
              <a:avLst/>
              <a:gdLst/>
              <a:ahLst/>
              <a:cxnLst/>
              <a:rect l="l" t="t" r="r" b="b"/>
              <a:pathLst>
                <a:path w="1710" h="1646" extrusionOk="0">
                  <a:moveTo>
                    <a:pt x="1164" y="1"/>
                  </a:moveTo>
                  <a:cubicBezTo>
                    <a:pt x="1021" y="1"/>
                    <a:pt x="863" y="62"/>
                    <a:pt x="714" y="181"/>
                  </a:cubicBezTo>
                  <a:cubicBezTo>
                    <a:pt x="594" y="279"/>
                    <a:pt x="486" y="390"/>
                    <a:pt x="393" y="512"/>
                  </a:cubicBezTo>
                  <a:cubicBezTo>
                    <a:pt x="384" y="511"/>
                    <a:pt x="375" y="510"/>
                    <a:pt x="366" y="510"/>
                  </a:cubicBezTo>
                  <a:cubicBezTo>
                    <a:pt x="302" y="510"/>
                    <a:pt x="243" y="544"/>
                    <a:pt x="213" y="602"/>
                  </a:cubicBezTo>
                  <a:cubicBezTo>
                    <a:pt x="72" y="871"/>
                    <a:pt x="0" y="1171"/>
                    <a:pt x="3" y="1474"/>
                  </a:cubicBezTo>
                  <a:cubicBezTo>
                    <a:pt x="3" y="1565"/>
                    <a:pt x="74" y="1640"/>
                    <a:pt x="165" y="1645"/>
                  </a:cubicBezTo>
                  <a:cubicBezTo>
                    <a:pt x="169" y="1646"/>
                    <a:pt x="172" y="1646"/>
                    <a:pt x="176" y="1646"/>
                  </a:cubicBezTo>
                  <a:cubicBezTo>
                    <a:pt x="261" y="1646"/>
                    <a:pt x="336" y="1581"/>
                    <a:pt x="345" y="1495"/>
                  </a:cubicBezTo>
                  <a:cubicBezTo>
                    <a:pt x="400" y="1085"/>
                    <a:pt x="610" y="711"/>
                    <a:pt x="931" y="450"/>
                  </a:cubicBezTo>
                  <a:cubicBezTo>
                    <a:pt x="1005" y="391"/>
                    <a:pt x="1099" y="344"/>
                    <a:pt x="1163" y="344"/>
                  </a:cubicBezTo>
                  <a:cubicBezTo>
                    <a:pt x="1184" y="344"/>
                    <a:pt x="1202" y="349"/>
                    <a:pt x="1215" y="360"/>
                  </a:cubicBezTo>
                  <a:cubicBezTo>
                    <a:pt x="1250" y="387"/>
                    <a:pt x="1269" y="470"/>
                    <a:pt x="1278" y="505"/>
                  </a:cubicBezTo>
                  <a:cubicBezTo>
                    <a:pt x="1347" y="797"/>
                    <a:pt x="1362" y="1099"/>
                    <a:pt x="1321" y="1396"/>
                  </a:cubicBezTo>
                  <a:cubicBezTo>
                    <a:pt x="1304" y="1492"/>
                    <a:pt x="1370" y="1582"/>
                    <a:pt x="1466" y="1595"/>
                  </a:cubicBezTo>
                  <a:cubicBezTo>
                    <a:pt x="1474" y="1596"/>
                    <a:pt x="1482" y="1596"/>
                    <a:pt x="1491" y="1596"/>
                  </a:cubicBezTo>
                  <a:cubicBezTo>
                    <a:pt x="1576" y="1596"/>
                    <a:pt x="1651" y="1531"/>
                    <a:pt x="1661" y="1444"/>
                  </a:cubicBezTo>
                  <a:cubicBezTo>
                    <a:pt x="1709" y="1103"/>
                    <a:pt x="1692" y="759"/>
                    <a:pt x="1612" y="424"/>
                  </a:cubicBezTo>
                  <a:cubicBezTo>
                    <a:pt x="1585" y="311"/>
                    <a:pt x="1542" y="181"/>
                    <a:pt x="1433" y="93"/>
                  </a:cubicBezTo>
                  <a:cubicBezTo>
                    <a:pt x="1358" y="31"/>
                    <a:pt x="1265" y="1"/>
                    <a:pt x="1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5"/>
            <p:cNvSpPr/>
            <p:nvPr/>
          </p:nvSpPr>
          <p:spPr>
            <a:xfrm>
              <a:off x="7772425" y="1946800"/>
              <a:ext cx="210225" cy="11650"/>
            </a:xfrm>
            <a:custGeom>
              <a:avLst/>
              <a:gdLst/>
              <a:ahLst/>
              <a:cxnLst/>
              <a:rect l="l" t="t" r="r" b="b"/>
              <a:pathLst>
                <a:path w="8409" h="466" extrusionOk="0">
                  <a:moveTo>
                    <a:pt x="8235" y="0"/>
                  </a:moveTo>
                  <a:cubicBezTo>
                    <a:pt x="8234" y="0"/>
                    <a:pt x="8233" y="0"/>
                    <a:pt x="8232" y="0"/>
                  </a:cubicBezTo>
                  <a:lnTo>
                    <a:pt x="236" y="121"/>
                  </a:lnTo>
                  <a:cubicBezTo>
                    <a:pt x="42" y="124"/>
                    <a:pt x="1" y="394"/>
                    <a:pt x="184" y="456"/>
                  </a:cubicBezTo>
                  <a:cubicBezTo>
                    <a:pt x="199" y="462"/>
                    <a:pt x="215" y="465"/>
                    <a:pt x="232" y="465"/>
                  </a:cubicBezTo>
                  <a:cubicBezTo>
                    <a:pt x="235" y="465"/>
                    <a:pt x="238" y="465"/>
                    <a:pt x="242" y="465"/>
                  </a:cubicBezTo>
                  <a:lnTo>
                    <a:pt x="8238" y="344"/>
                  </a:lnTo>
                  <a:cubicBezTo>
                    <a:pt x="8332" y="342"/>
                    <a:pt x="8408" y="263"/>
                    <a:pt x="8407" y="169"/>
                  </a:cubicBezTo>
                  <a:cubicBezTo>
                    <a:pt x="8405" y="74"/>
                    <a:pt x="8328" y="0"/>
                    <a:pt x="8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5"/>
            <p:cNvSpPr/>
            <p:nvPr/>
          </p:nvSpPr>
          <p:spPr>
            <a:xfrm>
              <a:off x="7784375" y="1980975"/>
              <a:ext cx="56250" cy="55125"/>
            </a:xfrm>
            <a:custGeom>
              <a:avLst/>
              <a:gdLst/>
              <a:ahLst/>
              <a:cxnLst/>
              <a:rect l="l" t="t" r="r" b="b"/>
              <a:pathLst>
                <a:path w="2250" h="2205" extrusionOk="0">
                  <a:moveTo>
                    <a:pt x="1649" y="1"/>
                  </a:moveTo>
                  <a:cubicBezTo>
                    <a:pt x="1497" y="1"/>
                    <a:pt x="1339" y="32"/>
                    <a:pt x="1185" y="96"/>
                  </a:cubicBezTo>
                  <a:cubicBezTo>
                    <a:pt x="904" y="214"/>
                    <a:pt x="673" y="415"/>
                    <a:pt x="465" y="616"/>
                  </a:cubicBezTo>
                  <a:cubicBezTo>
                    <a:pt x="245" y="829"/>
                    <a:pt x="0" y="1120"/>
                    <a:pt x="52" y="1475"/>
                  </a:cubicBezTo>
                  <a:cubicBezTo>
                    <a:pt x="83" y="1690"/>
                    <a:pt x="225" y="1951"/>
                    <a:pt x="683" y="2103"/>
                  </a:cubicBezTo>
                  <a:cubicBezTo>
                    <a:pt x="836" y="2152"/>
                    <a:pt x="994" y="2186"/>
                    <a:pt x="1154" y="2203"/>
                  </a:cubicBezTo>
                  <a:cubicBezTo>
                    <a:pt x="1161" y="2204"/>
                    <a:pt x="1168" y="2204"/>
                    <a:pt x="1174" y="2204"/>
                  </a:cubicBezTo>
                  <a:cubicBezTo>
                    <a:pt x="1259" y="2204"/>
                    <a:pt x="1334" y="2140"/>
                    <a:pt x="1344" y="2052"/>
                  </a:cubicBezTo>
                  <a:cubicBezTo>
                    <a:pt x="1356" y="1959"/>
                    <a:pt x="1288" y="1873"/>
                    <a:pt x="1195" y="1861"/>
                  </a:cubicBezTo>
                  <a:cubicBezTo>
                    <a:pt x="914" y="1828"/>
                    <a:pt x="436" y="1727"/>
                    <a:pt x="393" y="1424"/>
                  </a:cubicBezTo>
                  <a:cubicBezTo>
                    <a:pt x="363" y="1225"/>
                    <a:pt x="543" y="1020"/>
                    <a:pt x="705" y="864"/>
                  </a:cubicBezTo>
                  <a:cubicBezTo>
                    <a:pt x="916" y="659"/>
                    <a:pt x="1101" y="504"/>
                    <a:pt x="1317" y="414"/>
                  </a:cubicBezTo>
                  <a:cubicBezTo>
                    <a:pt x="1427" y="368"/>
                    <a:pt x="1542" y="345"/>
                    <a:pt x="1649" y="345"/>
                  </a:cubicBezTo>
                  <a:cubicBezTo>
                    <a:pt x="1765" y="345"/>
                    <a:pt x="1873" y="372"/>
                    <a:pt x="1959" y="425"/>
                  </a:cubicBezTo>
                  <a:cubicBezTo>
                    <a:pt x="1988" y="443"/>
                    <a:pt x="2020" y="452"/>
                    <a:pt x="2052" y="452"/>
                  </a:cubicBezTo>
                  <a:cubicBezTo>
                    <a:pt x="2110" y="452"/>
                    <a:pt x="2167" y="423"/>
                    <a:pt x="2200" y="370"/>
                  </a:cubicBezTo>
                  <a:cubicBezTo>
                    <a:pt x="2249" y="287"/>
                    <a:pt x="2223" y="180"/>
                    <a:pt x="2140" y="131"/>
                  </a:cubicBezTo>
                  <a:cubicBezTo>
                    <a:pt x="1997" y="44"/>
                    <a:pt x="1827" y="1"/>
                    <a:pt x="1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5"/>
            <p:cNvSpPr/>
            <p:nvPr/>
          </p:nvSpPr>
          <p:spPr>
            <a:xfrm>
              <a:off x="7830075" y="1989625"/>
              <a:ext cx="40450" cy="33425"/>
            </a:xfrm>
            <a:custGeom>
              <a:avLst/>
              <a:gdLst/>
              <a:ahLst/>
              <a:cxnLst/>
              <a:rect l="l" t="t" r="r" b="b"/>
              <a:pathLst>
                <a:path w="1618" h="1337" extrusionOk="0">
                  <a:moveTo>
                    <a:pt x="932" y="1"/>
                  </a:moveTo>
                  <a:cubicBezTo>
                    <a:pt x="737" y="1"/>
                    <a:pt x="560" y="87"/>
                    <a:pt x="459" y="238"/>
                  </a:cubicBezTo>
                  <a:cubicBezTo>
                    <a:pt x="406" y="317"/>
                    <a:pt x="427" y="424"/>
                    <a:pt x="506" y="477"/>
                  </a:cubicBezTo>
                  <a:cubicBezTo>
                    <a:pt x="535" y="497"/>
                    <a:pt x="569" y="506"/>
                    <a:pt x="602" y="506"/>
                  </a:cubicBezTo>
                  <a:cubicBezTo>
                    <a:pt x="657" y="506"/>
                    <a:pt x="712" y="480"/>
                    <a:pt x="745" y="431"/>
                  </a:cubicBezTo>
                  <a:cubicBezTo>
                    <a:pt x="793" y="359"/>
                    <a:pt x="879" y="345"/>
                    <a:pt x="935" y="345"/>
                  </a:cubicBezTo>
                  <a:cubicBezTo>
                    <a:pt x="955" y="345"/>
                    <a:pt x="970" y="346"/>
                    <a:pt x="980" y="348"/>
                  </a:cubicBezTo>
                  <a:cubicBezTo>
                    <a:pt x="1080" y="362"/>
                    <a:pt x="1194" y="422"/>
                    <a:pt x="1228" y="525"/>
                  </a:cubicBezTo>
                  <a:cubicBezTo>
                    <a:pt x="1257" y="614"/>
                    <a:pt x="1238" y="718"/>
                    <a:pt x="1173" y="810"/>
                  </a:cubicBezTo>
                  <a:cubicBezTo>
                    <a:pt x="1100" y="918"/>
                    <a:pt x="984" y="987"/>
                    <a:pt x="872" y="993"/>
                  </a:cubicBezTo>
                  <a:cubicBezTo>
                    <a:pt x="866" y="993"/>
                    <a:pt x="859" y="993"/>
                    <a:pt x="853" y="993"/>
                  </a:cubicBezTo>
                  <a:cubicBezTo>
                    <a:pt x="626" y="993"/>
                    <a:pt x="402" y="793"/>
                    <a:pt x="358" y="544"/>
                  </a:cubicBezTo>
                  <a:cubicBezTo>
                    <a:pt x="345" y="458"/>
                    <a:pt x="272" y="396"/>
                    <a:pt x="188" y="396"/>
                  </a:cubicBezTo>
                  <a:cubicBezTo>
                    <a:pt x="178" y="396"/>
                    <a:pt x="168" y="397"/>
                    <a:pt x="158" y="399"/>
                  </a:cubicBezTo>
                  <a:cubicBezTo>
                    <a:pt x="62" y="415"/>
                    <a:pt x="0" y="508"/>
                    <a:pt x="19" y="603"/>
                  </a:cubicBezTo>
                  <a:cubicBezTo>
                    <a:pt x="78" y="925"/>
                    <a:pt x="306" y="1190"/>
                    <a:pt x="616" y="1298"/>
                  </a:cubicBezTo>
                  <a:cubicBezTo>
                    <a:pt x="692" y="1324"/>
                    <a:pt x="773" y="1337"/>
                    <a:pt x="855" y="1337"/>
                  </a:cubicBezTo>
                  <a:cubicBezTo>
                    <a:pt x="866" y="1337"/>
                    <a:pt x="878" y="1337"/>
                    <a:pt x="890" y="1336"/>
                  </a:cubicBezTo>
                  <a:cubicBezTo>
                    <a:pt x="1111" y="1325"/>
                    <a:pt x="1324" y="1201"/>
                    <a:pt x="1457" y="1004"/>
                  </a:cubicBezTo>
                  <a:cubicBezTo>
                    <a:pt x="1583" y="822"/>
                    <a:pt x="1618" y="608"/>
                    <a:pt x="1554" y="417"/>
                  </a:cubicBezTo>
                  <a:cubicBezTo>
                    <a:pt x="1484" y="203"/>
                    <a:pt x="1277" y="42"/>
                    <a:pt x="1027" y="7"/>
                  </a:cubicBezTo>
                  <a:cubicBezTo>
                    <a:pt x="995" y="3"/>
                    <a:pt x="963" y="1"/>
                    <a:pt x="9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5"/>
            <p:cNvSpPr/>
            <p:nvPr/>
          </p:nvSpPr>
          <p:spPr>
            <a:xfrm>
              <a:off x="7866000" y="1984600"/>
              <a:ext cx="34275" cy="48150"/>
            </a:xfrm>
            <a:custGeom>
              <a:avLst/>
              <a:gdLst/>
              <a:ahLst/>
              <a:cxnLst/>
              <a:rect l="l" t="t" r="r" b="b"/>
              <a:pathLst>
                <a:path w="1371" h="1926" extrusionOk="0">
                  <a:moveTo>
                    <a:pt x="1116" y="0"/>
                  </a:moveTo>
                  <a:cubicBezTo>
                    <a:pt x="1109" y="0"/>
                    <a:pt x="1103" y="1"/>
                    <a:pt x="1096" y="1"/>
                  </a:cubicBezTo>
                  <a:cubicBezTo>
                    <a:pt x="1001" y="13"/>
                    <a:pt x="934" y="98"/>
                    <a:pt x="945" y="193"/>
                  </a:cubicBezTo>
                  <a:cubicBezTo>
                    <a:pt x="1011" y="767"/>
                    <a:pt x="661" y="1371"/>
                    <a:pt x="129" y="1596"/>
                  </a:cubicBezTo>
                  <a:cubicBezTo>
                    <a:pt x="41" y="1633"/>
                    <a:pt x="1" y="1733"/>
                    <a:pt x="37" y="1821"/>
                  </a:cubicBezTo>
                  <a:cubicBezTo>
                    <a:pt x="55" y="1866"/>
                    <a:pt x="93" y="1902"/>
                    <a:pt x="141" y="1917"/>
                  </a:cubicBezTo>
                  <a:cubicBezTo>
                    <a:pt x="159" y="1923"/>
                    <a:pt x="177" y="1925"/>
                    <a:pt x="195" y="1925"/>
                  </a:cubicBezTo>
                  <a:cubicBezTo>
                    <a:pt x="218" y="1925"/>
                    <a:pt x="241" y="1921"/>
                    <a:pt x="262" y="1911"/>
                  </a:cubicBezTo>
                  <a:cubicBezTo>
                    <a:pt x="931" y="1630"/>
                    <a:pt x="1370" y="873"/>
                    <a:pt x="1286" y="152"/>
                  </a:cubicBezTo>
                  <a:cubicBezTo>
                    <a:pt x="1275" y="65"/>
                    <a:pt x="1202" y="0"/>
                    <a:pt x="1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5"/>
            <p:cNvSpPr/>
            <p:nvPr/>
          </p:nvSpPr>
          <p:spPr>
            <a:xfrm>
              <a:off x="7897750" y="1967650"/>
              <a:ext cx="58325" cy="102075"/>
            </a:xfrm>
            <a:custGeom>
              <a:avLst/>
              <a:gdLst/>
              <a:ahLst/>
              <a:cxnLst/>
              <a:rect l="l" t="t" r="r" b="b"/>
              <a:pathLst>
                <a:path w="2333" h="4083" extrusionOk="0">
                  <a:moveTo>
                    <a:pt x="434" y="3568"/>
                  </a:moveTo>
                  <a:cubicBezTo>
                    <a:pt x="441" y="3568"/>
                    <a:pt x="449" y="3569"/>
                    <a:pt x="456" y="3572"/>
                  </a:cubicBezTo>
                  <a:cubicBezTo>
                    <a:pt x="466" y="3573"/>
                    <a:pt x="475" y="3575"/>
                    <a:pt x="484" y="3578"/>
                  </a:cubicBezTo>
                  <a:cubicBezTo>
                    <a:pt x="503" y="3583"/>
                    <a:pt x="518" y="3594"/>
                    <a:pt x="528" y="3610"/>
                  </a:cubicBezTo>
                  <a:cubicBezTo>
                    <a:pt x="531" y="3614"/>
                    <a:pt x="534" y="3620"/>
                    <a:pt x="536" y="3624"/>
                  </a:cubicBezTo>
                  <a:cubicBezTo>
                    <a:pt x="536" y="3630"/>
                    <a:pt x="536" y="3635"/>
                    <a:pt x="538" y="3641"/>
                  </a:cubicBezTo>
                  <a:cubicBezTo>
                    <a:pt x="536" y="3669"/>
                    <a:pt x="524" y="3694"/>
                    <a:pt x="501" y="3711"/>
                  </a:cubicBezTo>
                  <a:cubicBezTo>
                    <a:pt x="481" y="3730"/>
                    <a:pt x="456" y="3740"/>
                    <a:pt x="436" y="3740"/>
                  </a:cubicBezTo>
                  <a:cubicBezTo>
                    <a:pt x="432" y="3740"/>
                    <a:pt x="428" y="3739"/>
                    <a:pt x="424" y="3738"/>
                  </a:cubicBezTo>
                  <a:cubicBezTo>
                    <a:pt x="422" y="3738"/>
                    <a:pt x="420" y="3739"/>
                    <a:pt x="418" y="3739"/>
                  </a:cubicBezTo>
                  <a:cubicBezTo>
                    <a:pt x="395" y="3739"/>
                    <a:pt x="381" y="3705"/>
                    <a:pt x="372" y="3675"/>
                  </a:cubicBezTo>
                  <a:cubicBezTo>
                    <a:pt x="345" y="3625"/>
                    <a:pt x="382" y="3568"/>
                    <a:pt x="434" y="3568"/>
                  </a:cubicBezTo>
                  <a:close/>
                  <a:moveTo>
                    <a:pt x="1785" y="0"/>
                  </a:moveTo>
                  <a:cubicBezTo>
                    <a:pt x="1740" y="0"/>
                    <a:pt x="1692" y="4"/>
                    <a:pt x="1641" y="12"/>
                  </a:cubicBezTo>
                  <a:cubicBezTo>
                    <a:pt x="1326" y="60"/>
                    <a:pt x="1032" y="202"/>
                    <a:pt x="800" y="420"/>
                  </a:cubicBezTo>
                  <a:cubicBezTo>
                    <a:pt x="726" y="485"/>
                    <a:pt x="722" y="596"/>
                    <a:pt x="788" y="667"/>
                  </a:cubicBezTo>
                  <a:cubicBezTo>
                    <a:pt x="822" y="703"/>
                    <a:pt x="868" y="721"/>
                    <a:pt x="914" y="721"/>
                  </a:cubicBezTo>
                  <a:cubicBezTo>
                    <a:pt x="957" y="721"/>
                    <a:pt x="1001" y="705"/>
                    <a:pt x="1035" y="671"/>
                  </a:cubicBezTo>
                  <a:cubicBezTo>
                    <a:pt x="1218" y="501"/>
                    <a:pt x="1446" y="389"/>
                    <a:pt x="1693" y="351"/>
                  </a:cubicBezTo>
                  <a:cubicBezTo>
                    <a:pt x="1726" y="347"/>
                    <a:pt x="1757" y="344"/>
                    <a:pt x="1783" y="344"/>
                  </a:cubicBezTo>
                  <a:cubicBezTo>
                    <a:pt x="1834" y="344"/>
                    <a:pt x="1873" y="353"/>
                    <a:pt x="1896" y="373"/>
                  </a:cubicBezTo>
                  <a:cubicBezTo>
                    <a:pt x="1964" y="422"/>
                    <a:pt x="1948" y="568"/>
                    <a:pt x="1896" y="675"/>
                  </a:cubicBezTo>
                  <a:cubicBezTo>
                    <a:pt x="1869" y="730"/>
                    <a:pt x="1838" y="784"/>
                    <a:pt x="1806" y="836"/>
                  </a:cubicBezTo>
                  <a:cubicBezTo>
                    <a:pt x="1738" y="944"/>
                    <a:pt x="1664" y="1068"/>
                    <a:pt x="1632" y="1214"/>
                  </a:cubicBezTo>
                  <a:cubicBezTo>
                    <a:pt x="1609" y="1320"/>
                    <a:pt x="1610" y="1424"/>
                    <a:pt x="1615" y="1517"/>
                  </a:cubicBezTo>
                  <a:cubicBezTo>
                    <a:pt x="1616" y="1570"/>
                    <a:pt x="1616" y="1625"/>
                    <a:pt x="1612" y="1680"/>
                  </a:cubicBezTo>
                  <a:cubicBezTo>
                    <a:pt x="1596" y="1853"/>
                    <a:pt x="1485" y="2021"/>
                    <a:pt x="1312" y="2128"/>
                  </a:cubicBezTo>
                  <a:cubicBezTo>
                    <a:pt x="1228" y="2180"/>
                    <a:pt x="1133" y="2214"/>
                    <a:pt x="1035" y="2225"/>
                  </a:cubicBezTo>
                  <a:cubicBezTo>
                    <a:pt x="1084" y="1866"/>
                    <a:pt x="1137" y="1508"/>
                    <a:pt x="1201" y="1154"/>
                  </a:cubicBezTo>
                  <a:cubicBezTo>
                    <a:pt x="1202" y="1147"/>
                    <a:pt x="1205" y="1141"/>
                    <a:pt x="1208" y="1135"/>
                  </a:cubicBezTo>
                  <a:cubicBezTo>
                    <a:pt x="1217" y="1137"/>
                    <a:pt x="1226" y="1137"/>
                    <a:pt x="1234" y="1137"/>
                  </a:cubicBezTo>
                  <a:cubicBezTo>
                    <a:pt x="1375" y="1137"/>
                    <a:pt x="1460" y="969"/>
                    <a:pt x="1364" y="855"/>
                  </a:cubicBezTo>
                  <a:cubicBezTo>
                    <a:pt x="1319" y="798"/>
                    <a:pt x="1252" y="767"/>
                    <a:pt x="1182" y="767"/>
                  </a:cubicBezTo>
                  <a:cubicBezTo>
                    <a:pt x="1162" y="767"/>
                    <a:pt x="1142" y="770"/>
                    <a:pt x="1122" y="775"/>
                  </a:cubicBezTo>
                  <a:cubicBezTo>
                    <a:pt x="984" y="812"/>
                    <a:pt x="886" y="967"/>
                    <a:pt x="863" y="1093"/>
                  </a:cubicBezTo>
                  <a:cubicBezTo>
                    <a:pt x="797" y="1455"/>
                    <a:pt x="739" y="1819"/>
                    <a:pt x="690" y="2187"/>
                  </a:cubicBezTo>
                  <a:cubicBezTo>
                    <a:pt x="629" y="2195"/>
                    <a:pt x="577" y="2236"/>
                    <a:pt x="553" y="2292"/>
                  </a:cubicBezTo>
                  <a:cubicBezTo>
                    <a:pt x="520" y="2381"/>
                    <a:pt x="562" y="2481"/>
                    <a:pt x="650" y="2516"/>
                  </a:cubicBezTo>
                  <a:lnTo>
                    <a:pt x="652" y="2516"/>
                  </a:lnTo>
                  <a:cubicBezTo>
                    <a:pt x="622" y="2758"/>
                    <a:pt x="591" y="3000"/>
                    <a:pt x="569" y="3243"/>
                  </a:cubicBezTo>
                  <a:cubicBezTo>
                    <a:pt x="543" y="3235"/>
                    <a:pt x="517" y="3231"/>
                    <a:pt x="491" y="3228"/>
                  </a:cubicBezTo>
                  <a:cubicBezTo>
                    <a:pt x="476" y="3227"/>
                    <a:pt x="461" y="3226"/>
                    <a:pt x="445" y="3226"/>
                  </a:cubicBezTo>
                  <a:cubicBezTo>
                    <a:pt x="313" y="3226"/>
                    <a:pt x="191" y="3280"/>
                    <a:pt x="113" y="3378"/>
                  </a:cubicBezTo>
                  <a:cubicBezTo>
                    <a:pt x="25" y="3485"/>
                    <a:pt x="0" y="3635"/>
                    <a:pt x="45" y="3777"/>
                  </a:cubicBezTo>
                  <a:cubicBezTo>
                    <a:pt x="83" y="3911"/>
                    <a:pt x="183" y="4017"/>
                    <a:pt x="314" y="4063"/>
                  </a:cubicBezTo>
                  <a:lnTo>
                    <a:pt x="330" y="4067"/>
                  </a:lnTo>
                  <a:cubicBezTo>
                    <a:pt x="365" y="4077"/>
                    <a:pt x="401" y="4082"/>
                    <a:pt x="438" y="4082"/>
                  </a:cubicBezTo>
                  <a:cubicBezTo>
                    <a:pt x="539" y="4082"/>
                    <a:pt x="641" y="4044"/>
                    <a:pt x="725" y="3973"/>
                  </a:cubicBezTo>
                  <a:cubicBezTo>
                    <a:pt x="831" y="3886"/>
                    <a:pt x="890" y="3753"/>
                    <a:pt x="881" y="3617"/>
                  </a:cubicBezTo>
                  <a:cubicBezTo>
                    <a:pt x="909" y="3268"/>
                    <a:pt x="949" y="2917"/>
                    <a:pt x="991" y="2567"/>
                  </a:cubicBezTo>
                  <a:cubicBezTo>
                    <a:pt x="1168" y="2563"/>
                    <a:pt x="1342" y="2512"/>
                    <a:pt x="1494" y="2419"/>
                  </a:cubicBezTo>
                  <a:cubicBezTo>
                    <a:pt x="1757" y="2256"/>
                    <a:pt x="1930" y="1991"/>
                    <a:pt x="1954" y="1710"/>
                  </a:cubicBezTo>
                  <a:cubicBezTo>
                    <a:pt x="1959" y="1642"/>
                    <a:pt x="1959" y="1575"/>
                    <a:pt x="1957" y="1507"/>
                  </a:cubicBezTo>
                  <a:cubicBezTo>
                    <a:pt x="1955" y="1428"/>
                    <a:pt x="1954" y="1352"/>
                    <a:pt x="1968" y="1287"/>
                  </a:cubicBezTo>
                  <a:cubicBezTo>
                    <a:pt x="1988" y="1199"/>
                    <a:pt x="2041" y="1109"/>
                    <a:pt x="2099" y="1016"/>
                  </a:cubicBezTo>
                  <a:cubicBezTo>
                    <a:pt x="2138" y="954"/>
                    <a:pt x="2173" y="890"/>
                    <a:pt x="2207" y="826"/>
                  </a:cubicBezTo>
                  <a:cubicBezTo>
                    <a:pt x="2317" y="595"/>
                    <a:pt x="2332" y="268"/>
                    <a:pt x="2104" y="97"/>
                  </a:cubicBezTo>
                  <a:cubicBezTo>
                    <a:pt x="2019" y="33"/>
                    <a:pt x="1914" y="0"/>
                    <a:pt x="17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5"/>
            <p:cNvSpPr/>
            <p:nvPr/>
          </p:nvSpPr>
          <p:spPr>
            <a:xfrm>
              <a:off x="7996400" y="1937425"/>
              <a:ext cx="31275" cy="10825"/>
            </a:xfrm>
            <a:custGeom>
              <a:avLst/>
              <a:gdLst/>
              <a:ahLst/>
              <a:cxnLst/>
              <a:rect l="l" t="t" r="r" b="b"/>
              <a:pathLst>
                <a:path w="1251" h="433" extrusionOk="0">
                  <a:moveTo>
                    <a:pt x="602" y="0"/>
                  </a:moveTo>
                  <a:cubicBezTo>
                    <a:pt x="445" y="0"/>
                    <a:pt x="288" y="27"/>
                    <a:pt x="137" y="80"/>
                  </a:cubicBezTo>
                  <a:cubicBezTo>
                    <a:pt x="47" y="112"/>
                    <a:pt x="1" y="211"/>
                    <a:pt x="33" y="299"/>
                  </a:cubicBezTo>
                  <a:cubicBezTo>
                    <a:pt x="59" y="370"/>
                    <a:pt x="125" y="414"/>
                    <a:pt x="196" y="414"/>
                  </a:cubicBezTo>
                  <a:cubicBezTo>
                    <a:pt x="215" y="414"/>
                    <a:pt x="235" y="410"/>
                    <a:pt x="254" y="403"/>
                  </a:cubicBezTo>
                  <a:cubicBezTo>
                    <a:pt x="366" y="363"/>
                    <a:pt x="484" y="343"/>
                    <a:pt x="601" y="343"/>
                  </a:cubicBezTo>
                  <a:cubicBezTo>
                    <a:pt x="734" y="343"/>
                    <a:pt x="865" y="368"/>
                    <a:pt x="989" y="419"/>
                  </a:cubicBezTo>
                  <a:cubicBezTo>
                    <a:pt x="1011" y="428"/>
                    <a:pt x="1034" y="433"/>
                    <a:pt x="1057" y="433"/>
                  </a:cubicBezTo>
                  <a:cubicBezTo>
                    <a:pt x="1124" y="433"/>
                    <a:pt x="1188" y="392"/>
                    <a:pt x="1214" y="326"/>
                  </a:cubicBezTo>
                  <a:cubicBezTo>
                    <a:pt x="1251" y="237"/>
                    <a:pt x="1209" y="137"/>
                    <a:pt x="1121" y="101"/>
                  </a:cubicBezTo>
                  <a:cubicBezTo>
                    <a:pt x="954" y="34"/>
                    <a:pt x="778" y="0"/>
                    <a:pt x="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5"/>
            <p:cNvSpPr/>
            <p:nvPr/>
          </p:nvSpPr>
          <p:spPr>
            <a:xfrm>
              <a:off x="7995700" y="1958000"/>
              <a:ext cx="36950" cy="11075"/>
            </a:xfrm>
            <a:custGeom>
              <a:avLst/>
              <a:gdLst/>
              <a:ahLst/>
              <a:cxnLst/>
              <a:rect l="l" t="t" r="r" b="b"/>
              <a:pathLst>
                <a:path w="1478" h="443" extrusionOk="0">
                  <a:moveTo>
                    <a:pt x="190" y="0"/>
                  </a:moveTo>
                  <a:cubicBezTo>
                    <a:pt x="113" y="0"/>
                    <a:pt x="43" y="52"/>
                    <a:pt x="23" y="129"/>
                  </a:cubicBezTo>
                  <a:cubicBezTo>
                    <a:pt x="1" y="217"/>
                    <a:pt x="49" y="307"/>
                    <a:pt x="135" y="336"/>
                  </a:cubicBezTo>
                  <a:cubicBezTo>
                    <a:pt x="142" y="338"/>
                    <a:pt x="150" y="340"/>
                    <a:pt x="157" y="342"/>
                  </a:cubicBezTo>
                  <a:cubicBezTo>
                    <a:pt x="517" y="408"/>
                    <a:pt x="881" y="442"/>
                    <a:pt x="1247" y="442"/>
                  </a:cubicBezTo>
                  <a:cubicBezTo>
                    <a:pt x="1268" y="442"/>
                    <a:pt x="1290" y="442"/>
                    <a:pt x="1311" y="442"/>
                  </a:cubicBezTo>
                  <a:cubicBezTo>
                    <a:pt x="1404" y="439"/>
                    <a:pt x="1477" y="362"/>
                    <a:pt x="1476" y="269"/>
                  </a:cubicBezTo>
                  <a:cubicBezTo>
                    <a:pt x="1474" y="176"/>
                    <a:pt x="1400" y="100"/>
                    <a:pt x="1307" y="98"/>
                  </a:cubicBezTo>
                  <a:cubicBezTo>
                    <a:pt x="1292" y="98"/>
                    <a:pt x="1277" y="99"/>
                    <a:pt x="1262" y="99"/>
                  </a:cubicBezTo>
                  <a:cubicBezTo>
                    <a:pt x="912" y="99"/>
                    <a:pt x="564" y="67"/>
                    <a:pt x="220" y="3"/>
                  </a:cubicBezTo>
                  <a:cubicBezTo>
                    <a:pt x="210" y="1"/>
                    <a:pt x="200" y="0"/>
                    <a:pt x="1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5"/>
            <p:cNvSpPr/>
            <p:nvPr/>
          </p:nvSpPr>
          <p:spPr>
            <a:xfrm>
              <a:off x="8030650" y="1888550"/>
              <a:ext cx="50900" cy="76150"/>
            </a:xfrm>
            <a:custGeom>
              <a:avLst/>
              <a:gdLst/>
              <a:ahLst/>
              <a:cxnLst/>
              <a:rect l="l" t="t" r="r" b="b"/>
              <a:pathLst>
                <a:path w="2036" h="3046" extrusionOk="0">
                  <a:moveTo>
                    <a:pt x="643" y="0"/>
                  </a:moveTo>
                  <a:cubicBezTo>
                    <a:pt x="477" y="0"/>
                    <a:pt x="310" y="21"/>
                    <a:pt x="147" y="63"/>
                  </a:cubicBezTo>
                  <a:cubicBezTo>
                    <a:pt x="55" y="87"/>
                    <a:pt x="0" y="181"/>
                    <a:pt x="24" y="272"/>
                  </a:cubicBezTo>
                  <a:cubicBezTo>
                    <a:pt x="45" y="349"/>
                    <a:pt x="115" y="400"/>
                    <a:pt x="191" y="400"/>
                  </a:cubicBezTo>
                  <a:cubicBezTo>
                    <a:pt x="205" y="400"/>
                    <a:pt x="220" y="399"/>
                    <a:pt x="234" y="395"/>
                  </a:cubicBezTo>
                  <a:cubicBezTo>
                    <a:pt x="369" y="361"/>
                    <a:pt x="507" y="344"/>
                    <a:pt x="644" y="344"/>
                  </a:cubicBezTo>
                  <a:cubicBezTo>
                    <a:pt x="888" y="344"/>
                    <a:pt x="1132" y="397"/>
                    <a:pt x="1356" y="502"/>
                  </a:cubicBezTo>
                  <a:cubicBezTo>
                    <a:pt x="1419" y="533"/>
                    <a:pt x="1500" y="576"/>
                    <a:pt x="1538" y="636"/>
                  </a:cubicBezTo>
                  <a:cubicBezTo>
                    <a:pt x="1605" y="740"/>
                    <a:pt x="1571" y="903"/>
                    <a:pt x="1426" y="1166"/>
                  </a:cubicBezTo>
                  <a:lnTo>
                    <a:pt x="533" y="2791"/>
                  </a:lnTo>
                  <a:cubicBezTo>
                    <a:pt x="486" y="2874"/>
                    <a:pt x="517" y="2978"/>
                    <a:pt x="600" y="3024"/>
                  </a:cubicBezTo>
                  <a:cubicBezTo>
                    <a:pt x="609" y="3028"/>
                    <a:pt x="618" y="3033"/>
                    <a:pt x="628" y="3037"/>
                  </a:cubicBezTo>
                  <a:cubicBezTo>
                    <a:pt x="646" y="3042"/>
                    <a:pt x="664" y="3045"/>
                    <a:pt x="682" y="3045"/>
                  </a:cubicBezTo>
                  <a:cubicBezTo>
                    <a:pt x="744" y="3045"/>
                    <a:pt x="803" y="3012"/>
                    <a:pt x="834" y="2957"/>
                  </a:cubicBezTo>
                  <a:lnTo>
                    <a:pt x="1726" y="1332"/>
                  </a:lnTo>
                  <a:cubicBezTo>
                    <a:pt x="1819" y="1165"/>
                    <a:pt x="2036" y="772"/>
                    <a:pt x="1825" y="448"/>
                  </a:cubicBezTo>
                  <a:cubicBezTo>
                    <a:pt x="1740" y="316"/>
                    <a:pt x="1608" y="241"/>
                    <a:pt x="1502" y="192"/>
                  </a:cubicBezTo>
                  <a:cubicBezTo>
                    <a:pt x="1231" y="65"/>
                    <a:pt x="938"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5"/>
            <p:cNvSpPr/>
            <p:nvPr/>
          </p:nvSpPr>
          <p:spPr>
            <a:xfrm>
              <a:off x="8042050" y="1980750"/>
              <a:ext cx="13650" cy="14650"/>
            </a:xfrm>
            <a:custGeom>
              <a:avLst/>
              <a:gdLst/>
              <a:ahLst/>
              <a:cxnLst/>
              <a:rect l="l" t="t" r="r" b="b"/>
              <a:pathLst>
                <a:path w="546" h="586" extrusionOk="0">
                  <a:moveTo>
                    <a:pt x="351" y="1"/>
                  </a:moveTo>
                  <a:cubicBezTo>
                    <a:pt x="293" y="1"/>
                    <a:pt x="237" y="29"/>
                    <a:pt x="205" y="81"/>
                  </a:cubicBezTo>
                  <a:lnTo>
                    <a:pt x="51" y="320"/>
                  </a:lnTo>
                  <a:cubicBezTo>
                    <a:pt x="1" y="400"/>
                    <a:pt x="24" y="507"/>
                    <a:pt x="105" y="558"/>
                  </a:cubicBezTo>
                  <a:cubicBezTo>
                    <a:pt x="116" y="565"/>
                    <a:pt x="129" y="572"/>
                    <a:pt x="143" y="576"/>
                  </a:cubicBezTo>
                  <a:cubicBezTo>
                    <a:pt x="161" y="582"/>
                    <a:pt x="179" y="585"/>
                    <a:pt x="197" y="585"/>
                  </a:cubicBezTo>
                  <a:cubicBezTo>
                    <a:pt x="254" y="585"/>
                    <a:pt x="309" y="556"/>
                    <a:pt x="343" y="506"/>
                  </a:cubicBezTo>
                  <a:lnTo>
                    <a:pt x="495" y="267"/>
                  </a:lnTo>
                  <a:cubicBezTo>
                    <a:pt x="545" y="186"/>
                    <a:pt x="523" y="79"/>
                    <a:pt x="443" y="27"/>
                  </a:cubicBezTo>
                  <a:cubicBezTo>
                    <a:pt x="414" y="9"/>
                    <a:pt x="382"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5"/>
            <p:cNvSpPr/>
            <p:nvPr/>
          </p:nvSpPr>
          <p:spPr>
            <a:xfrm>
              <a:off x="7976450" y="1995150"/>
              <a:ext cx="92675" cy="182950"/>
            </a:xfrm>
            <a:custGeom>
              <a:avLst/>
              <a:gdLst/>
              <a:ahLst/>
              <a:cxnLst/>
              <a:rect l="l" t="t" r="r" b="b"/>
              <a:pathLst>
                <a:path w="3707" h="7318" extrusionOk="0">
                  <a:moveTo>
                    <a:pt x="2063" y="0"/>
                  </a:moveTo>
                  <a:cubicBezTo>
                    <a:pt x="2025" y="0"/>
                    <a:pt x="1986" y="13"/>
                    <a:pt x="1955" y="40"/>
                  </a:cubicBezTo>
                  <a:cubicBezTo>
                    <a:pt x="871" y="1008"/>
                    <a:pt x="170" y="2392"/>
                    <a:pt x="33" y="3839"/>
                  </a:cubicBezTo>
                  <a:cubicBezTo>
                    <a:pt x="16" y="4023"/>
                    <a:pt x="1" y="4267"/>
                    <a:pt x="43" y="4509"/>
                  </a:cubicBezTo>
                  <a:cubicBezTo>
                    <a:pt x="95" y="4811"/>
                    <a:pt x="236" y="5121"/>
                    <a:pt x="474" y="5454"/>
                  </a:cubicBezTo>
                  <a:cubicBezTo>
                    <a:pt x="893" y="6043"/>
                    <a:pt x="1448" y="6467"/>
                    <a:pt x="2033" y="6661"/>
                  </a:cubicBezTo>
                  <a:cubicBezTo>
                    <a:pt x="2233" y="6728"/>
                    <a:pt x="2442" y="6768"/>
                    <a:pt x="2653" y="6778"/>
                  </a:cubicBezTo>
                  <a:lnTo>
                    <a:pt x="2208" y="6990"/>
                  </a:lnTo>
                  <a:cubicBezTo>
                    <a:pt x="2122" y="7031"/>
                    <a:pt x="2085" y="7134"/>
                    <a:pt x="2128" y="7220"/>
                  </a:cubicBezTo>
                  <a:cubicBezTo>
                    <a:pt x="2157" y="7282"/>
                    <a:pt x="2219" y="7318"/>
                    <a:pt x="2283" y="7318"/>
                  </a:cubicBezTo>
                  <a:cubicBezTo>
                    <a:pt x="2308" y="7318"/>
                    <a:pt x="2333" y="7313"/>
                    <a:pt x="2357" y="7301"/>
                  </a:cubicBezTo>
                  <a:lnTo>
                    <a:pt x="3399" y="6800"/>
                  </a:lnTo>
                  <a:cubicBezTo>
                    <a:pt x="3478" y="6764"/>
                    <a:pt x="3684" y="6665"/>
                    <a:pt x="3698" y="6450"/>
                  </a:cubicBezTo>
                  <a:cubicBezTo>
                    <a:pt x="3707" y="6316"/>
                    <a:pt x="3628" y="6210"/>
                    <a:pt x="3589" y="6160"/>
                  </a:cubicBezTo>
                  <a:cubicBezTo>
                    <a:pt x="3344" y="5835"/>
                    <a:pt x="3051" y="5547"/>
                    <a:pt x="2720" y="5308"/>
                  </a:cubicBezTo>
                  <a:cubicBezTo>
                    <a:pt x="2690" y="5286"/>
                    <a:pt x="2655" y="5275"/>
                    <a:pt x="2619" y="5275"/>
                  </a:cubicBezTo>
                  <a:cubicBezTo>
                    <a:pt x="2566" y="5275"/>
                    <a:pt x="2514" y="5300"/>
                    <a:pt x="2481" y="5346"/>
                  </a:cubicBezTo>
                  <a:cubicBezTo>
                    <a:pt x="2425" y="5424"/>
                    <a:pt x="2442" y="5530"/>
                    <a:pt x="2519" y="5587"/>
                  </a:cubicBezTo>
                  <a:cubicBezTo>
                    <a:pt x="2822" y="5805"/>
                    <a:pt x="3089" y="6068"/>
                    <a:pt x="3314" y="6367"/>
                  </a:cubicBezTo>
                  <a:cubicBezTo>
                    <a:pt x="3342" y="6404"/>
                    <a:pt x="3352" y="6422"/>
                    <a:pt x="3356" y="6422"/>
                  </a:cubicBezTo>
                  <a:cubicBezTo>
                    <a:pt x="3356" y="6422"/>
                    <a:pt x="3356" y="6422"/>
                    <a:pt x="3356" y="6421"/>
                  </a:cubicBezTo>
                  <a:lnTo>
                    <a:pt x="3356" y="6421"/>
                  </a:lnTo>
                  <a:cubicBezTo>
                    <a:pt x="3354" y="6426"/>
                    <a:pt x="3338" y="6448"/>
                    <a:pt x="3251" y="6490"/>
                  </a:cubicBezTo>
                  <a:lnTo>
                    <a:pt x="2812" y="6702"/>
                  </a:lnTo>
                  <a:cubicBezTo>
                    <a:pt x="2830" y="6675"/>
                    <a:pt x="2841" y="6645"/>
                    <a:pt x="2844" y="6613"/>
                  </a:cubicBezTo>
                  <a:cubicBezTo>
                    <a:pt x="2847" y="6519"/>
                    <a:pt x="2774" y="6438"/>
                    <a:pt x="2678" y="6434"/>
                  </a:cubicBezTo>
                  <a:cubicBezTo>
                    <a:pt x="1980" y="6407"/>
                    <a:pt x="1261" y="5967"/>
                    <a:pt x="754" y="5255"/>
                  </a:cubicBezTo>
                  <a:cubicBezTo>
                    <a:pt x="547" y="4965"/>
                    <a:pt x="426" y="4701"/>
                    <a:pt x="382" y="4449"/>
                  </a:cubicBezTo>
                  <a:cubicBezTo>
                    <a:pt x="347" y="4248"/>
                    <a:pt x="360" y="4034"/>
                    <a:pt x="375" y="3871"/>
                  </a:cubicBezTo>
                  <a:cubicBezTo>
                    <a:pt x="505" y="2510"/>
                    <a:pt x="1163" y="1208"/>
                    <a:pt x="2183" y="297"/>
                  </a:cubicBezTo>
                  <a:cubicBezTo>
                    <a:pt x="2250" y="232"/>
                    <a:pt x="2254" y="127"/>
                    <a:pt x="2192" y="58"/>
                  </a:cubicBezTo>
                  <a:cubicBezTo>
                    <a:pt x="2158" y="20"/>
                    <a:pt x="2111" y="0"/>
                    <a:pt x="2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5"/>
            <p:cNvSpPr/>
            <p:nvPr/>
          </p:nvSpPr>
          <p:spPr>
            <a:xfrm>
              <a:off x="7840425" y="2111300"/>
              <a:ext cx="325300" cy="256900"/>
            </a:xfrm>
            <a:custGeom>
              <a:avLst/>
              <a:gdLst/>
              <a:ahLst/>
              <a:cxnLst/>
              <a:rect l="l" t="t" r="r" b="b"/>
              <a:pathLst>
                <a:path w="13012" h="10276" extrusionOk="0">
                  <a:moveTo>
                    <a:pt x="6060" y="3415"/>
                  </a:moveTo>
                  <a:lnTo>
                    <a:pt x="7232" y="3985"/>
                  </a:lnTo>
                  <a:lnTo>
                    <a:pt x="6673" y="5085"/>
                  </a:lnTo>
                  <a:cubicBezTo>
                    <a:pt x="6647" y="5138"/>
                    <a:pt x="6633" y="5155"/>
                    <a:pt x="6637" y="5156"/>
                  </a:cubicBezTo>
                  <a:cubicBezTo>
                    <a:pt x="6612" y="5152"/>
                    <a:pt x="6589" y="5145"/>
                    <a:pt x="6566" y="5135"/>
                  </a:cubicBezTo>
                  <a:cubicBezTo>
                    <a:pt x="6123" y="4954"/>
                    <a:pt x="5697" y="4733"/>
                    <a:pt x="5293" y="4474"/>
                  </a:cubicBezTo>
                  <a:cubicBezTo>
                    <a:pt x="5266" y="4457"/>
                    <a:pt x="5235" y="4448"/>
                    <a:pt x="5204" y="4448"/>
                  </a:cubicBezTo>
                  <a:lnTo>
                    <a:pt x="5867" y="3481"/>
                  </a:lnTo>
                  <a:cubicBezTo>
                    <a:pt x="5884" y="3456"/>
                    <a:pt x="5905" y="3434"/>
                    <a:pt x="5929" y="3415"/>
                  </a:cubicBezTo>
                  <a:cubicBezTo>
                    <a:pt x="5950" y="3424"/>
                    <a:pt x="5973" y="3429"/>
                    <a:pt x="5995" y="3429"/>
                  </a:cubicBezTo>
                  <a:cubicBezTo>
                    <a:pt x="6017" y="3429"/>
                    <a:pt x="6039" y="3424"/>
                    <a:pt x="6060" y="3415"/>
                  </a:cubicBezTo>
                  <a:close/>
                  <a:moveTo>
                    <a:pt x="7542" y="4136"/>
                  </a:moveTo>
                  <a:lnTo>
                    <a:pt x="12405" y="6502"/>
                  </a:lnTo>
                  <a:cubicBezTo>
                    <a:pt x="9200" y="7107"/>
                    <a:pt x="5950" y="7627"/>
                    <a:pt x="2706" y="8056"/>
                  </a:cubicBezTo>
                  <a:cubicBezTo>
                    <a:pt x="2727" y="8046"/>
                    <a:pt x="2746" y="8032"/>
                    <a:pt x="2762" y="8012"/>
                  </a:cubicBezTo>
                  <a:lnTo>
                    <a:pt x="5044" y="4682"/>
                  </a:lnTo>
                  <a:cubicBezTo>
                    <a:pt x="5055" y="4714"/>
                    <a:pt x="5077" y="4743"/>
                    <a:pt x="5107" y="4762"/>
                  </a:cubicBezTo>
                  <a:cubicBezTo>
                    <a:pt x="5528" y="5034"/>
                    <a:pt x="5973" y="5265"/>
                    <a:pt x="6437" y="5453"/>
                  </a:cubicBezTo>
                  <a:cubicBezTo>
                    <a:pt x="6454" y="5460"/>
                    <a:pt x="6474" y="5469"/>
                    <a:pt x="6496" y="5476"/>
                  </a:cubicBezTo>
                  <a:cubicBezTo>
                    <a:pt x="6540" y="5492"/>
                    <a:pt x="6586" y="5500"/>
                    <a:pt x="6632" y="5500"/>
                  </a:cubicBezTo>
                  <a:cubicBezTo>
                    <a:pt x="6665" y="5500"/>
                    <a:pt x="6699" y="5496"/>
                    <a:pt x="6731" y="5487"/>
                  </a:cubicBezTo>
                  <a:cubicBezTo>
                    <a:pt x="6878" y="5442"/>
                    <a:pt x="6947" y="5306"/>
                    <a:pt x="6980" y="5241"/>
                  </a:cubicBezTo>
                  <a:lnTo>
                    <a:pt x="7542" y="4136"/>
                  </a:lnTo>
                  <a:close/>
                  <a:moveTo>
                    <a:pt x="428" y="675"/>
                  </a:moveTo>
                  <a:lnTo>
                    <a:pt x="5645" y="3213"/>
                  </a:lnTo>
                  <a:cubicBezTo>
                    <a:pt x="5622" y="3235"/>
                    <a:pt x="5602" y="3260"/>
                    <a:pt x="5583" y="3286"/>
                  </a:cubicBezTo>
                  <a:lnTo>
                    <a:pt x="2478" y="7819"/>
                  </a:lnTo>
                  <a:cubicBezTo>
                    <a:pt x="2424" y="7897"/>
                    <a:pt x="2444" y="8004"/>
                    <a:pt x="2521" y="8057"/>
                  </a:cubicBezTo>
                  <a:cubicBezTo>
                    <a:pt x="2532" y="8064"/>
                    <a:pt x="2544" y="8071"/>
                    <a:pt x="2556" y="8076"/>
                  </a:cubicBezTo>
                  <a:cubicBezTo>
                    <a:pt x="2459" y="8088"/>
                    <a:pt x="2361" y="8100"/>
                    <a:pt x="2264" y="8112"/>
                  </a:cubicBezTo>
                  <a:cubicBezTo>
                    <a:pt x="2299" y="7470"/>
                    <a:pt x="2288" y="6826"/>
                    <a:pt x="2231" y="6184"/>
                  </a:cubicBezTo>
                  <a:cubicBezTo>
                    <a:pt x="2224" y="6108"/>
                    <a:pt x="2166" y="6046"/>
                    <a:pt x="2090" y="6033"/>
                  </a:cubicBezTo>
                  <a:lnTo>
                    <a:pt x="2165" y="6033"/>
                  </a:lnTo>
                  <a:cubicBezTo>
                    <a:pt x="2258" y="6029"/>
                    <a:pt x="2333" y="5953"/>
                    <a:pt x="2331" y="5860"/>
                  </a:cubicBezTo>
                  <a:cubicBezTo>
                    <a:pt x="2331" y="5767"/>
                    <a:pt x="2257" y="5691"/>
                    <a:pt x="2164" y="5688"/>
                  </a:cubicBezTo>
                  <a:lnTo>
                    <a:pt x="444" y="5703"/>
                  </a:lnTo>
                  <a:cubicBezTo>
                    <a:pt x="394" y="4488"/>
                    <a:pt x="385" y="3270"/>
                    <a:pt x="428" y="2060"/>
                  </a:cubicBezTo>
                  <a:lnTo>
                    <a:pt x="434" y="1929"/>
                  </a:lnTo>
                  <a:cubicBezTo>
                    <a:pt x="449" y="1516"/>
                    <a:pt x="462" y="1094"/>
                    <a:pt x="428" y="675"/>
                  </a:cubicBezTo>
                  <a:close/>
                  <a:moveTo>
                    <a:pt x="2026" y="6032"/>
                  </a:moveTo>
                  <a:cubicBezTo>
                    <a:pt x="1941" y="6049"/>
                    <a:pt x="1882" y="6128"/>
                    <a:pt x="1889" y="6213"/>
                  </a:cubicBezTo>
                  <a:cubicBezTo>
                    <a:pt x="1945" y="6860"/>
                    <a:pt x="1955" y="7508"/>
                    <a:pt x="1919" y="8154"/>
                  </a:cubicBezTo>
                  <a:cubicBezTo>
                    <a:pt x="1473" y="8212"/>
                    <a:pt x="1025" y="8271"/>
                    <a:pt x="580" y="8325"/>
                  </a:cubicBezTo>
                  <a:cubicBezTo>
                    <a:pt x="601" y="8292"/>
                    <a:pt x="613" y="8254"/>
                    <a:pt x="610" y="8215"/>
                  </a:cubicBezTo>
                  <a:cubicBezTo>
                    <a:pt x="541" y="7494"/>
                    <a:pt x="496" y="6769"/>
                    <a:pt x="459" y="6045"/>
                  </a:cubicBezTo>
                  <a:lnTo>
                    <a:pt x="2026" y="6032"/>
                  </a:lnTo>
                  <a:close/>
                  <a:moveTo>
                    <a:pt x="6130" y="9041"/>
                  </a:moveTo>
                  <a:lnTo>
                    <a:pt x="6130" y="9041"/>
                  </a:lnTo>
                  <a:cubicBezTo>
                    <a:pt x="6148" y="9043"/>
                    <a:pt x="6165" y="9044"/>
                    <a:pt x="6184" y="9048"/>
                  </a:cubicBezTo>
                  <a:cubicBezTo>
                    <a:pt x="6315" y="9076"/>
                    <a:pt x="6430" y="9162"/>
                    <a:pt x="6476" y="9272"/>
                  </a:cubicBezTo>
                  <a:cubicBezTo>
                    <a:pt x="6566" y="9492"/>
                    <a:pt x="6461" y="9749"/>
                    <a:pt x="6302" y="9911"/>
                  </a:cubicBezTo>
                  <a:cubicBezTo>
                    <a:pt x="6193" y="9839"/>
                    <a:pt x="6147" y="9613"/>
                    <a:pt x="6140" y="9420"/>
                  </a:cubicBezTo>
                  <a:cubicBezTo>
                    <a:pt x="6136" y="9295"/>
                    <a:pt x="6133" y="9168"/>
                    <a:pt x="6130" y="9041"/>
                  </a:cubicBezTo>
                  <a:close/>
                  <a:moveTo>
                    <a:pt x="186" y="0"/>
                  </a:moveTo>
                  <a:cubicBezTo>
                    <a:pt x="175" y="0"/>
                    <a:pt x="164" y="1"/>
                    <a:pt x="152" y="3"/>
                  </a:cubicBezTo>
                  <a:cubicBezTo>
                    <a:pt x="61" y="23"/>
                    <a:pt x="0" y="113"/>
                    <a:pt x="19" y="205"/>
                  </a:cubicBezTo>
                  <a:cubicBezTo>
                    <a:pt x="133" y="759"/>
                    <a:pt x="110" y="1348"/>
                    <a:pt x="89" y="1916"/>
                  </a:cubicBezTo>
                  <a:lnTo>
                    <a:pt x="85" y="2047"/>
                  </a:lnTo>
                  <a:cubicBezTo>
                    <a:pt x="10" y="4115"/>
                    <a:pt x="71" y="6187"/>
                    <a:pt x="266" y="8247"/>
                  </a:cubicBezTo>
                  <a:cubicBezTo>
                    <a:pt x="272" y="8291"/>
                    <a:pt x="294" y="8330"/>
                    <a:pt x="330" y="8357"/>
                  </a:cubicBezTo>
                  <a:cubicBezTo>
                    <a:pt x="304" y="8360"/>
                    <a:pt x="279" y="8364"/>
                    <a:pt x="252" y="8367"/>
                  </a:cubicBezTo>
                  <a:cubicBezTo>
                    <a:pt x="159" y="8380"/>
                    <a:pt x="95" y="8466"/>
                    <a:pt x="106" y="8558"/>
                  </a:cubicBezTo>
                  <a:cubicBezTo>
                    <a:pt x="116" y="8646"/>
                    <a:pt x="191" y="8710"/>
                    <a:pt x="277" y="8710"/>
                  </a:cubicBezTo>
                  <a:cubicBezTo>
                    <a:pt x="282" y="8710"/>
                    <a:pt x="288" y="8710"/>
                    <a:pt x="293" y="8709"/>
                  </a:cubicBezTo>
                  <a:cubicBezTo>
                    <a:pt x="849" y="8643"/>
                    <a:pt x="1406" y="8568"/>
                    <a:pt x="1962" y="8497"/>
                  </a:cubicBezTo>
                  <a:cubicBezTo>
                    <a:pt x="1986" y="8530"/>
                    <a:pt x="2024" y="8550"/>
                    <a:pt x="2065" y="8551"/>
                  </a:cubicBezTo>
                  <a:cubicBezTo>
                    <a:pt x="2069" y="8552"/>
                    <a:pt x="2073" y="8552"/>
                    <a:pt x="2076" y="8552"/>
                  </a:cubicBezTo>
                  <a:cubicBezTo>
                    <a:pt x="2138" y="8552"/>
                    <a:pt x="2196" y="8519"/>
                    <a:pt x="2227" y="8463"/>
                  </a:cubicBezTo>
                  <a:cubicBezTo>
                    <a:pt x="3428" y="8308"/>
                    <a:pt x="4628" y="8142"/>
                    <a:pt x="5829" y="7962"/>
                  </a:cubicBezTo>
                  <a:lnTo>
                    <a:pt x="5829" y="7962"/>
                  </a:lnTo>
                  <a:cubicBezTo>
                    <a:pt x="5804" y="7991"/>
                    <a:pt x="5788" y="8029"/>
                    <a:pt x="5787" y="8067"/>
                  </a:cubicBezTo>
                  <a:cubicBezTo>
                    <a:pt x="5782" y="8307"/>
                    <a:pt x="5781" y="8547"/>
                    <a:pt x="5782" y="8786"/>
                  </a:cubicBezTo>
                  <a:cubicBezTo>
                    <a:pt x="5747" y="8809"/>
                    <a:pt x="5714" y="8836"/>
                    <a:pt x="5684" y="8865"/>
                  </a:cubicBezTo>
                  <a:cubicBezTo>
                    <a:pt x="5616" y="8931"/>
                    <a:pt x="5616" y="9041"/>
                    <a:pt x="5684" y="9107"/>
                  </a:cubicBezTo>
                  <a:cubicBezTo>
                    <a:pt x="5712" y="9137"/>
                    <a:pt x="5750" y="9154"/>
                    <a:pt x="5790" y="9158"/>
                  </a:cubicBezTo>
                  <a:cubicBezTo>
                    <a:pt x="5791" y="9250"/>
                    <a:pt x="5794" y="9341"/>
                    <a:pt x="5798" y="9431"/>
                  </a:cubicBezTo>
                  <a:cubicBezTo>
                    <a:pt x="5812" y="9870"/>
                    <a:pt x="5970" y="10167"/>
                    <a:pt x="6226" y="10253"/>
                  </a:cubicBezTo>
                  <a:cubicBezTo>
                    <a:pt x="6258" y="10263"/>
                    <a:pt x="6292" y="10271"/>
                    <a:pt x="6326" y="10274"/>
                  </a:cubicBezTo>
                  <a:cubicBezTo>
                    <a:pt x="6333" y="10275"/>
                    <a:pt x="6340" y="10276"/>
                    <a:pt x="6347" y="10276"/>
                  </a:cubicBezTo>
                  <a:cubicBezTo>
                    <a:pt x="6385" y="10276"/>
                    <a:pt x="6422" y="10263"/>
                    <a:pt x="6452" y="10239"/>
                  </a:cubicBezTo>
                  <a:cubicBezTo>
                    <a:pt x="6749" y="10003"/>
                    <a:pt x="6963" y="9549"/>
                    <a:pt x="6795" y="9141"/>
                  </a:cubicBezTo>
                  <a:cubicBezTo>
                    <a:pt x="6707" y="8924"/>
                    <a:pt x="6500" y="8760"/>
                    <a:pt x="6253" y="8710"/>
                  </a:cubicBezTo>
                  <a:cubicBezTo>
                    <a:pt x="6212" y="8702"/>
                    <a:pt x="6170" y="8698"/>
                    <a:pt x="6127" y="8696"/>
                  </a:cubicBezTo>
                  <a:cubicBezTo>
                    <a:pt x="6126" y="8488"/>
                    <a:pt x="6129" y="8281"/>
                    <a:pt x="6133" y="8074"/>
                  </a:cubicBezTo>
                  <a:cubicBezTo>
                    <a:pt x="6133" y="8015"/>
                    <a:pt x="6103" y="7960"/>
                    <a:pt x="6054" y="7929"/>
                  </a:cubicBezTo>
                  <a:cubicBezTo>
                    <a:pt x="8333" y="7584"/>
                    <a:pt x="10608" y="7200"/>
                    <a:pt x="12858" y="6769"/>
                  </a:cubicBezTo>
                  <a:cubicBezTo>
                    <a:pt x="12951" y="6751"/>
                    <a:pt x="13012" y="6661"/>
                    <a:pt x="12995" y="6568"/>
                  </a:cubicBezTo>
                  <a:cubicBezTo>
                    <a:pt x="12924" y="6488"/>
                    <a:pt x="12860" y="6402"/>
                    <a:pt x="12803" y="6312"/>
                  </a:cubicBezTo>
                  <a:lnTo>
                    <a:pt x="375" y="267"/>
                  </a:lnTo>
                  <a:cubicBezTo>
                    <a:pt x="368" y="223"/>
                    <a:pt x="365" y="179"/>
                    <a:pt x="356" y="136"/>
                  </a:cubicBezTo>
                  <a:cubicBezTo>
                    <a:pt x="338" y="55"/>
                    <a:pt x="266" y="0"/>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5"/>
            <p:cNvSpPr/>
            <p:nvPr/>
          </p:nvSpPr>
          <p:spPr>
            <a:xfrm>
              <a:off x="7863500" y="2277775"/>
              <a:ext cx="11500" cy="9225"/>
            </a:xfrm>
            <a:custGeom>
              <a:avLst/>
              <a:gdLst/>
              <a:ahLst/>
              <a:cxnLst/>
              <a:rect l="l" t="t" r="r" b="b"/>
              <a:pathLst>
                <a:path w="460" h="369" extrusionOk="0">
                  <a:moveTo>
                    <a:pt x="193" y="1"/>
                  </a:moveTo>
                  <a:cubicBezTo>
                    <a:pt x="121" y="1"/>
                    <a:pt x="55" y="47"/>
                    <a:pt x="30" y="119"/>
                  </a:cubicBezTo>
                  <a:cubicBezTo>
                    <a:pt x="1" y="209"/>
                    <a:pt x="50" y="308"/>
                    <a:pt x="141" y="337"/>
                  </a:cubicBezTo>
                  <a:lnTo>
                    <a:pt x="208" y="358"/>
                  </a:lnTo>
                  <a:cubicBezTo>
                    <a:pt x="227" y="365"/>
                    <a:pt x="247" y="369"/>
                    <a:pt x="266" y="369"/>
                  </a:cubicBezTo>
                  <a:cubicBezTo>
                    <a:pt x="338" y="369"/>
                    <a:pt x="405" y="323"/>
                    <a:pt x="429" y="251"/>
                  </a:cubicBezTo>
                  <a:cubicBezTo>
                    <a:pt x="459" y="158"/>
                    <a:pt x="409" y="60"/>
                    <a:pt x="316" y="32"/>
                  </a:cubicBezTo>
                  <a:lnTo>
                    <a:pt x="250" y="11"/>
                  </a:lnTo>
                  <a:cubicBezTo>
                    <a:pt x="231" y="4"/>
                    <a:pt x="212" y="1"/>
                    <a:pt x="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5"/>
            <p:cNvSpPr/>
            <p:nvPr/>
          </p:nvSpPr>
          <p:spPr>
            <a:xfrm>
              <a:off x="7991975" y="2207950"/>
              <a:ext cx="10825" cy="9000"/>
            </a:xfrm>
            <a:custGeom>
              <a:avLst/>
              <a:gdLst/>
              <a:ahLst/>
              <a:cxnLst/>
              <a:rect l="l" t="t" r="r" b="b"/>
              <a:pathLst>
                <a:path w="433" h="360" extrusionOk="0">
                  <a:moveTo>
                    <a:pt x="194" y="0"/>
                  </a:moveTo>
                  <a:cubicBezTo>
                    <a:pt x="122" y="0"/>
                    <a:pt x="55" y="46"/>
                    <a:pt x="32" y="118"/>
                  </a:cubicBezTo>
                  <a:cubicBezTo>
                    <a:pt x="1" y="209"/>
                    <a:pt x="51" y="309"/>
                    <a:pt x="144" y="337"/>
                  </a:cubicBezTo>
                  <a:lnTo>
                    <a:pt x="185" y="350"/>
                  </a:lnTo>
                  <a:cubicBezTo>
                    <a:pt x="203" y="356"/>
                    <a:pt x="222" y="359"/>
                    <a:pt x="240" y="359"/>
                  </a:cubicBezTo>
                  <a:cubicBezTo>
                    <a:pt x="312" y="359"/>
                    <a:pt x="378" y="314"/>
                    <a:pt x="402" y="242"/>
                  </a:cubicBezTo>
                  <a:cubicBezTo>
                    <a:pt x="433" y="152"/>
                    <a:pt x="383" y="55"/>
                    <a:pt x="293" y="24"/>
                  </a:cubicBezTo>
                  <a:lnTo>
                    <a:pt x="253" y="11"/>
                  </a:lnTo>
                  <a:cubicBezTo>
                    <a:pt x="233" y="4"/>
                    <a:pt x="213" y="0"/>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5"/>
            <p:cNvSpPr/>
            <p:nvPr/>
          </p:nvSpPr>
          <p:spPr>
            <a:xfrm>
              <a:off x="7788700" y="2209550"/>
              <a:ext cx="37425" cy="55650"/>
            </a:xfrm>
            <a:custGeom>
              <a:avLst/>
              <a:gdLst/>
              <a:ahLst/>
              <a:cxnLst/>
              <a:rect l="l" t="t" r="r" b="b"/>
              <a:pathLst>
                <a:path w="1497" h="2226" extrusionOk="0">
                  <a:moveTo>
                    <a:pt x="648" y="1"/>
                  </a:moveTo>
                  <a:cubicBezTo>
                    <a:pt x="580" y="1"/>
                    <a:pt x="512" y="15"/>
                    <a:pt x="448" y="43"/>
                  </a:cubicBezTo>
                  <a:cubicBezTo>
                    <a:pt x="282" y="119"/>
                    <a:pt x="155" y="276"/>
                    <a:pt x="79" y="497"/>
                  </a:cubicBezTo>
                  <a:cubicBezTo>
                    <a:pt x="0" y="731"/>
                    <a:pt x="35" y="1022"/>
                    <a:pt x="166" y="1204"/>
                  </a:cubicBezTo>
                  <a:cubicBezTo>
                    <a:pt x="252" y="1328"/>
                    <a:pt x="393" y="1402"/>
                    <a:pt x="543" y="1402"/>
                  </a:cubicBezTo>
                  <a:cubicBezTo>
                    <a:pt x="687" y="1401"/>
                    <a:pt x="825" y="1335"/>
                    <a:pt x="970" y="1200"/>
                  </a:cubicBezTo>
                  <a:cubicBezTo>
                    <a:pt x="980" y="1191"/>
                    <a:pt x="988" y="1183"/>
                    <a:pt x="998" y="1173"/>
                  </a:cubicBezTo>
                  <a:lnTo>
                    <a:pt x="998" y="1173"/>
                  </a:lnTo>
                  <a:cubicBezTo>
                    <a:pt x="962" y="1461"/>
                    <a:pt x="931" y="1750"/>
                    <a:pt x="904" y="2037"/>
                  </a:cubicBezTo>
                  <a:cubicBezTo>
                    <a:pt x="897" y="2117"/>
                    <a:pt x="946" y="2191"/>
                    <a:pt x="1021" y="2216"/>
                  </a:cubicBezTo>
                  <a:cubicBezTo>
                    <a:pt x="1033" y="2220"/>
                    <a:pt x="1047" y="2223"/>
                    <a:pt x="1060" y="2224"/>
                  </a:cubicBezTo>
                  <a:cubicBezTo>
                    <a:pt x="1065" y="2225"/>
                    <a:pt x="1070" y="2225"/>
                    <a:pt x="1075" y="2225"/>
                  </a:cubicBezTo>
                  <a:cubicBezTo>
                    <a:pt x="1163" y="2225"/>
                    <a:pt x="1239" y="2157"/>
                    <a:pt x="1247" y="2068"/>
                  </a:cubicBezTo>
                  <a:cubicBezTo>
                    <a:pt x="1301" y="1463"/>
                    <a:pt x="1380" y="853"/>
                    <a:pt x="1479" y="255"/>
                  </a:cubicBezTo>
                  <a:lnTo>
                    <a:pt x="1481" y="243"/>
                  </a:lnTo>
                  <a:cubicBezTo>
                    <a:pt x="1496" y="148"/>
                    <a:pt x="1433" y="60"/>
                    <a:pt x="1340" y="44"/>
                  </a:cubicBezTo>
                  <a:cubicBezTo>
                    <a:pt x="1331" y="42"/>
                    <a:pt x="1321" y="42"/>
                    <a:pt x="1312" y="42"/>
                  </a:cubicBezTo>
                  <a:cubicBezTo>
                    <a:pt x="1229" y="42"/>
                    <a:pt x="1156" y="101"/>
                    <a:pt x="1142" y="186"/>
                  </a:cubicBezTo>
                  <a:cubicBezTo>
                    <a:pt x="1142" y="189"/>
                    <a:pt x="1140" y="193"/>
                    <a:pt x="1140" y="196"/>
                  </a:cubicBezTo>
                  <a:cubicBezTo>
                    <a:pt x="1090" y="485"/>
                    <a:pt x="949" y="748"/>
                    <a:pt x="735" y="948"/>
                  </a:cubicBezTo>
                  <a:cubicBezTo>
                    <a:pt x="657" y="1021"/>
                    <a:pt x="594" y="1058"/>
                    <a:pt x="542" y="1058"/>
                  </a:cubicBezTo>
                  <a:cubicBezTo>
                    <a:pt x="517" y="1058"/>
                    <a:pt x="482" y="1052"/>
                    <a:pt x="446" y="1003"/>
                  </a:cubicBezTo>
                  <a:cubicBezTo>
                    <a:pt x="380" y="910"/>
                    <a:pt x="362" y="737"/>
                    <a:pt x="406" y="608"/>
                  </a:cubicBezTo>
                  <a:cubicBezTo>
                    <a:pt x="431" y="534"/>
                    <a:pt x="489" y="403"/>
                    <a:pt x="591" y="357"/>
                  </a:cubicBezTo>
                  <a:cubicBezTo>
                    <a:pt x="610" y="350"/>
                    <a:pt x="630" y="346"/>
                    <a:pt x="650" y="346"/>
                  </a:cubicBezTo>
                  <a:cubicBezTo>
                    <a:pt x="669" y="346"/>
                    <a:pt x="689" y="350"/>
                    <a:pt x="708" y="357"/>
                  </a:cubicBezTo>
                  <a:cubicBezTo>
                    <a:pt x="725" y="362"/>
                    <a:pt x="739" y="373"/>
                    <a:pt x="748" y="389"/>
                  </a:cubicBezTo>
                  <a:cubicBezTo>
                    <a:pt x="772" y="460"/>
                    <a:pt x="838" y="503"/>
                    <a:pt x="908" y="503"/>
                  </a:cubicBezTo>
                  <a:cubicBezTo>
                    <a:pt x="928" y="503"/>
                    <a:pt x="948" y="500"/>
                    <a:pt x="967" y="493"/>
                  </a:cubicBezTo>
                  <a:cubicBezTo>
                    <a:pt x="1056" y="461"/>
                    <a:pt x="1102" y="362"/>
                    <a:pt x="1071" y="273"/>
                  </a:cubicBezTo>
                  <a:cubicBezTo>
                    <a:pt x="1030" y="167"/>
                    <a:pt x="947" y="82"/>
                    <a:pt x="842" y="40"/>
                  </a:cubicBezTo>
                  <a:cubicBezTo>
                    <a:pt x="780" y="14"/>
                    <a:pt x="714" y="1"/>
                    <a:pt x="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5"/>
            <p:cNvSpPr/>
            <p:nvPr/>
          </p:nvSpPr>
          <p:spPr>
            <a:xfrm>
              <a:off x="8074700" y="2178575"/>
              <a:ext cx="29450" cy="42250"/>
            </a:xfrm>
            <a:custGeom>
              <a:avLst/>
              <a:gdLst/>
              <a:ahLst/>
              <a:cxnLst/>
              <a:rect l="l" t="t" r="r" b="b"/>
              <a:pathLst>
                <a:path w="1178" h="1690" extrusionOk="0">
                  <a:moveTo>
                    <a:pt x="987" y="1"/>
                  </a:moveTo>
                  <a:cubicBezTo>
                    <a:pt x="973" y="1"/>
                    <a:pt x="958" y="3"/>
                    <a:pt x="944" y="6"/>
                  </a:cubicBezTo>
                  <a:cubicBezTo>
                    <a:pt x="716" y="67"/>
                    <a:pt x="496" y="158"/>
                    <a:pt x="295" y="278"/>
                  </a:cubicBezTo>
                  <a:cubicBezTo>
                    <a:pt x="243" y="309"/>
                    <a:pt x="136" y="372"/>
                    <a:pt x="85" y="489"/>
                  </a:cubicBezTo>
                  <a:cubicBezTo>
                    <a:pt x="1" y="683"/>
                    <a:pt x="123" y="878"/>
                    <a:pt x="164" y="941"/>
                  </a:cubicBezTo>
                  <a:cubicBezTo>
                    <a:pt x="333" y="1211"/>
                    <a:pt x="545" y="1451"/>
                    <a:pt x="790" y="1653"/>
                  </a:cubicBezTo>
                  <a:cubicBezTo>
                    <a:pt x="821" y="1678"/>
                    <a:pt x="858" y="1690"/>
                    <a:pt x="895" y="1690"/>
                  </a:cubicBezTo>
                  <a:cubicBezTo>
                    <a:pt x="945" y="1690"/>
                    <a:pt x="994" y="1668"/>
                    <a:pt x="1028" y="1627"/>
                  </a:cubicBezTo>
                  <a:cubicBezTo>
                    <a:pt x="1089" y="1555"/>
                    <a:pt x="1079" y="1449"/>
                    <a:pt x="1010" y="1387"/>
                  </a:cubicBezTo>
                  <a:cubicBezTo>
                    <a:pt x="792" y="1208"/>
                    <a:pt x="605" y="996"/>
                    <a:pt x="455" y="758"/>
                  </a:cubicBezTo>
                  <a:cubicBezTo>
                    <a:pt x="391" y="657"/>
                    <a:pt x="400" y="627"/>
                    <a:pt x="400" y="627"/>
                  </a:cubicBezTo>
                  <a:cubicBezTo>
                    <a:pt x="403" y="622"/>
                    <a:pt x="416" y="606"/>
                    <a:pt x="471" y="574"/>
                  </a:cubicBezTo>
                  <a:cubicBezTo>
                    <a:pt x="645" y="470"/>
                    <a:pt x="834" y="391"/>
                    <a:pt x="1031" y="339"/>
                  </a:cubicBezTo>
                  <a:cubicBezTo>
                    <a:pt x="1123" y="315"/>
                    <a:pt x="1177" y="220"/>
                    <a:pt x="1154" y="129"/>
                  </a:cubicBezTo>
                  <a:cubicBezTo>
                    <a:pt x="1133" y="52"/>
                    <a:pt x="1063" y="1"/>
                    <a:pt x="9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5"/>
            <p:cNvSpPr/>
            <p:nvPr/>
          </p:nvSpPr>
          <p:spPr>
            <a:xfrm>
              <a:off x="7925025" y="2072700"/>
              <a:ext cx="39750" cy="79250"/>
            </a:xfrm>
            <a:custGeom>
              <a:avLst/>
              <a:gdLst/>
              <a:ahLst/>
              <a:cxnLst/>
              <a:rect l="l" t="t" r="r" b="b"/>
              <a:pathLst>
                <a:path w="1590" h="3170" extrusionOk="0">
                  <a:moveTo>
                    <a:pt x="1202" y="0"/>
                  </a:moveTo>
                  <a:cubicBezTo>
                    <a:pt x="1126" y="0"/>
                    <a:pt x="1051" y="47"/>
                    <a:pt x="1033" y="140"/>
                  </a:cubicBezTo>
                  <a:cubicBezTo>
                    <a:pt x="957" y="538"/>
                    <a:pt x="923" y="942"/>
                    <a:pt x="933" y="1346"/>
                  </a:cubicBezTo>
                  <a:cubicBezTo>
                    <a:pt x="843" y="1577"/>
                    <a:pt x="711" y="1788"/>
                    <a:pt x="543" y="1971"/>
                  </a:cubicBezTo>
                  <a:cubicBezTo>
                    <a:pt x="508" y="2010"/>
                    <a:pt x="465" y="2043"/>
                    <a:pt x="417" y="2067"/>
                  </a:cubicBezTo>
                  <a:cubicBezTo>
                    <a:pt x="417" y="2067"/>
                    <a:pt x="404" y="2053"/>
                    <a:pt x="396" y="2001"/>
                  </a:cubicBezTo>
                  <a:cubicBezTo>
                    <a:pt x="359" y="1766"/>
                    <a:pt x="455" y="1530"/>
                    <a:pt x="645" y="1387"/>
                  </a:cubicBezTo>
                  <a:cubicBezTo>
                    <a:pt x="721" y="1331"/>
                    <a:pt x="738" y="1222"/>
                    <a:pt x="681" y="1146"/>
                  </a:cubicBezTo>
                  <a:cubicBezTo>
                    <a:pt x="647" y="1101"/>
                    <a:pt x="595" y="1076"/>
                    <a:pt x="542" y="1076"/>
                  </a:cubicBezTo>
                  <a:cubicBezTo>
                    <a:pt x="507" y="1076"/>
                    <a:pt x="471" y="1087"/>
                    <a:pt x="441" y="1110"/>
                  </a:cubicBezTo>
                  <a:cubicBezTo>
                    <a:pt x="148" y="1332"/>
                    <a:pt x="0" y="1695"/>
                    <a:pt x="56" y="2057"/>
                  </a:cubicBezTo>
                  <a:cubicBezTo>
                    <a:pt x="79" y="2189"/>
                    <a:pt x="132" y="2286"/>
                    <a:pt x="217" y="2347"/>
                  </a:cubicBezTo>
                  <a:cubicBezTo>
                    <a:pt x="274" y="2386"/>
                    <a:pt x="339" y="2405"/>
                    <a:pt x="406" y="2405"/>
                  </a:cubicBezTo>
                  <a:cubicBezTo>
                    <a:pt x="535" y="2405"/>
                    <a:pt x="674" y="2336"/>
                    <a:pt x="797" y="2205"/>
                  </a:cubicBezTo>
                  <a:cubicBezTo>
                    <a:pt x="863" y="2133"/>
                    <a:pt x="925" y="2055"/>
                    <a:pt x="981" y="1975"/>
                  </a:cubicBezTo>
                  <a:cubicBezTo>
                    <a:pt x="1030" y="2343"/>
                    <a:pt x="1115" y="2703"/>
                    <a:pt x="1233" y="3053"/>
                  </a:cubicBezTo>
                  <a:cubicBezTo>
                    <a:pt x="1256" y="3125"/>
                    <a:pt x="1323" y="3170"/>
                    <a:pt x="1395" y="3170"/>
                  </a:cubicBezTo>
                  <a:cubicBezTo>
                    <a:pt x="1414" y="3170"/>
                    <a:pt x="1433" y="3167"/>
                    <a:pt x="1451" y="3160"/>
                  </a:cubicBezTo>
                  <a:cubicBezTo>
                    <a:pt x="1541" y="3131"/>
                    <a:pt x="1589" y="3032"/>
                    <a:pt x="1558" y="2944"/>
                  </a:cubicBezTo>
                  <a:cubicBezTo>
                    <a:pt x="1391" y="2445"/>
                    <a:pt x="1296" y="1926"/>
                    <a:pt x="1278" y="1401"/>
                  </a:cubicBezTo>
                  <a:cubicBezTo>
                    <a:pt x="1424" y="997"/>
                    <a:pt x="1455" y="559"/>
                    <a:pt x="1371" y="137"/>
                  </a:cubicBezTo>
                  <a:cubicBezTo>
                    <a:pt x="1351" y="46"/>
                    <a:pt x="1277" y="0"/>
                    <a:pt x="1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5"/>
            <p:cNvSpPr/>
            <p:nvPr/>
          </p:nvSpPr>
          <p:spPr>
            <a:xfrm>
              <a:off x="7879275" y="2406825"/>
              <a:ext cx="43375" cy="49275"/>
            </a:xfrm>
            <a:custGeom>
              <a:avLst/>
              <a:gdLst/>
              <a:ahLst/>
              <a:cxnLst/>
              <a:rect l="l" t="t" r="r" b="b"/>
              <a:pathLst>
                <a:path w="1735" h="1971" extrusionOk="0">
                  <a:moveTo>
                    <a:pt x="1359" y="1"/>
                  </a:moveTo>
                  <a:cubicBezTo>
                    <a:pt x="1148" y="1"/>
                    <a:pt x="927" y="82"/>
                    <a:pt x="735" y="237"/>
                  </a:cubicBezTo>
                  <a:cubicBezTo>
                    <a:pt x="515" y="414"/>
                    <a:pt x="365" y="653"/>
                    <a:pt x="231" y="866"/>
                  </a:cubicBezTo>
                  <a:cubicBezTo>
                    <a:pt x="151" y="995"/>
                    <a:pt x="0" y="1236"/>
                    <a:pt x="80" y="1488"/>
                  </a:cubicBezTo>
                  <a:cubicBezTo>
                    <a:pt x="135" y="1658"/>
                    <a:pt x="286" y="1792"/>
                    <a:pt x="514" y="1875"/>
                  </a:cubicBezTo>
                  <a:cubicBezTo>
                    <a:pt x="527" y="1879"/>
                    <a:pt x="539" y="1883"/>
                    <a:pt x="553" y="1888"/>
                  </a:cubicBezTo>
                  <a:cubicBezTo>
                    <a:pt x="720" y="1943"/>
                    <a:pt x="893" y="1970"/>
                    <a:pt x="1066" y="1970"/>
                  </a:cubicBezTo>
                  <a:cubicBezTo>
                    <a:pt x="1215" y="1970"/>
                    <a:pt x="1365" y="1950"/>
                    <a:pt x="1511" y="1909"/>
                  </a:cubicBezTo>
                  <a:cubicBezTo>
                    <a:pt x="1601" y="1882"/>
                    <a:pt x="1653" y="1788"/>
                    <a:pt x="1627" y="1698"/>
                  </a:cubicBezTo>
                  <a:cubicBezTo>
                    <a:pt x="1606" y="1622"/>
                    <a:pt x="1537" y="1572"/>
                    <a:pt x="1462" y="1572"/>
                  </a:cubicBezTo>
                  <a:cubicBezTo>
                    <a:pt x="1447" y="1572"/>
                    <a:pt x="1432" y="1574"/>
                    <a:pt x="1416" y="1578"/>
                  </a:cubicBezTo>
                  <a:cubicBezTo>
                    <a:pt x="1302" y="1611"/>
                    <a:pt x="1185" y="1628"/>
                    <a:pt x="1067" y="1628"/>
                  </a:cubicBezTo>
                  <a:cubicBezTo>
                    <a:pt x="919" y="1628"/>
                    <a:pt x="772" y="1602"/>
                    <a:pt x="631" y="1550"/>
                  </a:cubicBezTo>
                  <a:cubicBezTo>
                    <a:pt x="560" y="1525"/>
                    <a:pt x="435" y="1468"/>
                    <a:pt x="407" y="1382"/>
                  </a:cubicBezTo>
                  <a:cubicBezTo>
                    <a:pt x="379" y="1295"/>
                    <a:pt x="446" y="1171"/>
                    <a:pt x="522" y="1049"/>
                  </a:cubicBezTo>
                  <a:cubicBezTo>
                    <a:pt x="646" y="850"/>
                    <a:pt x="776" y="645"/>
                    <a:pt x="950" y="504"/>
                  </a:cubicBezTo>
                  <a:cubicBezTo>
                    <a:pt x="1055" y="420"/>
                    <a:pt x="1207" y="344"/>
                    <a:pt x="1359" y="344"/>
                  </a:cubicBezTo>
                  <a:cubicBezTo>
                    <a:pt x="1403" y="344"/>
                    <a:pt x="1447" y="351"/>
                    <a:pt x="1489" y="365"/>
                  </a:cubicBezTo>
                  <a:cubicBezTo>
                    <a:pt x="1507" y="370"/>
                    <a:pt x="1524" y="373"/>
                    <a:pt x="1541" y="373"/>
                  </a:cubicBezTo>
                  <a:cubicBezTo>
                    <a:pt x="1614" y="373"/>
                    <a:pt x="1681" y="327"/>
                    <a:pt x="1705" y="255"/>
                  </a:cubicBezTo>
                  <a:cubicBezTo>
                    <a:pt x="1734" y="165"/>
                    <a:pt x="1686" y="69"/>
                    <a:pt x="1598" y="38"/>
                  </a:cubicBezTo>
                  <a:cubicBezTo>
                    <a:pt x="1521" y="13"/>
                    <a:pt x="1441" y="1"/>
                    <a:pt x="13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5"/>
            <p:cNvSpPr/>
            <p:nvPr/>
          </p:nvSpPr>
          <p:spPr>
            <a:xfrm>
              <a:off x="7918575" y="2416225"/>
              <a:ext cx="34050" cy="46575"/>
            </a:xfrm>
            <a:custGeom>
              <a:avLst/>
              <a:gdLst/>
              <a:ahLst/>
              <a:cxnLst/>
              <a:rect l="l" t="t" r="r" b="b"/>
              <a:pathLst>
                <a:path w="1362" h="1863" extrusionOk="0">
                  <a:moveTo>
                    <a:pt x="834" y="0"/>
                  </a:moveTo>
                  <a:cubicBezTo>
                    <a:pt x="822" y="0"/>
                    <a:pt x="809" y="2"/>
                    <a:pt x="797" y="4"/>
                  </a:cubicBezTo>
                  <a:cubicBezTo>
                    <a:pt x="707" y="24"/>
                    <a:pt x="648" y="111"/>
                    <a:pt x="665" y="204"/>
                  </a:cubicBezTo>
                  <a:cubicBezTo>
                    <a:pt x="690" y="327"/>
                    <a:pt x="673" y="462"/>
                    <a:pt x="648" y="602"/>
                  </a:cubicBezTo>
                  <a:cubicBezTo>
                    <a:pt x="518" y="601"/>
                    <a:pt x="390" y="571"/>
                    <a:pt x="273" y="515"/>
                  </a:cubicBezTo>
                  <a:cubicBezTo>
                    <a:pt x="249" y="503"/>
                    <a:pt x="224" y="498"/>
                    <a:pt x="198" y="498"/>
                  </a:cubicBezTo>
                  <a:cubicBezTo>
                    <a:pt x="135" y="498"/>
                    <a:pt x="74" y="532"/>
                    <a:pt x="43" y="593"/>
                  </a:cubicBezTo>
                  <a:cubicBezTo>
                    <a:pt x="0" y="677"/>
                    <a:pt x="36" y="781"/>
                    <a:pt x="120" y="823"/>
                  </a:cubicBezTo>
                  <a:cubicBezTo>
                    <a:pt x="268" y="897"/>
                    <a:pt x="428" y="939"/>
                    <a:pt x="593" y="949"/>
                  </a:cubicBezTo>
                  <a:cubicBezTo>
                    <a:pt x="590" y="975"/>
                    <a:pt x="583" y="1002"/>
                    <a:pt x="580" y="1029"/>
                  </a:cubicBezTo>
                  <a:cubicBezTo>
                    <a:pt x="563" y="1275"/>
                    <a:pt x="649" y="1536"/>
                    <a:pt x="800" y="1693"/>
                  </a:cubicBezTo>
                  <a:cubicBezTo>
                    <a:pt x="860" y="1758"/>
                    <a:pt x="936" y="1807"/>
                    <a:pt x="1021" y="1837"/>
                  </a:cubicBezTo>
                  <a:cubicBezTo>
                    <a:pt x="1072" y="1854"/>
                    <a:pt x="1125" y="1862"/>
                    <a:pt x="1179" y="1862"/>
                  </a:cubicBezTo>
                  <a:cubicBezTo>
                    <a:pt x="1183" y="1862"/>
                    <a:pt x="1187" y="1862"/>
                    <a:pt x="1191" y="1862"/>
                  </a:cubicBezTo>
                  <a:cubicBezTo>
                    <a:pt x="1286" y="1859"/>
                    <a:pt x="1362" y="1782"/>
                    <a:pt x="1359" y="1686"/>
                  </a:cubicBezTo>
                  <a:cubicBezTo>
                    <a:pt x="1357" y="1594"/>
                    <a:pt x="1281" y="1519"/>
                    <a:pt x="1189" y="1519"/>
                  </a:cubicBezTo>
                  <a:cubicBezTo>
                    <a:pt x="1188" y="1519"/>
                    <a:pt x="1186" y="1519"/>
                    <a:pt x="1184" y="1519"/>
                  </a:cubicBezTo>
                  <a:cubicBezTo>
                    <a:pt x="1132" y="1517"/>
                    <a:pt x="1083" y="1495"/>
                    <a:pt x="1049" y="1455"/>
                  </a:cubicBezTo>
                  <a:cubicBezTo>
                    <a:pt x="965" y="1368"/>
                    <a:pt x="914" y="1202"/>
                    <a:pt x="924" y="1053"/>
                  </a:cubicBezTo>
                  <a:cubicBezTo>
                    <a:pt x="927" y="1008"/>
                    <a:pt x="938" y="961"/>
                    <a:pt x="945" y="916"/>
                  </a:cubicBezTo>
                  <a:cubicBezTo>
                    <a:pt x="1080" y="877"/>
                    <a:pt x="1110" y="698"/>
                    <a:pt x="996" y="616"/>
                  </a:cubicBezTo>
                  <a:cubicBezTo>
                    <a:pt x="1021" y="460"/>
                    <a:pt x="1036" y="300"/>
                    <a:pt x="1001" y="131"/>
                  </a:cubicBezTo>
                  <a:cubicBezTo>
                    <a:pt x="982" y="53"/>
                    <a:pt x="912"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5"/>
            <p:cNvSpPr/>
            <p:nvPr/>
          </p:nvSpPr>
          <p:spPr>
            <a:xfrm>
              <a:off x="7958825" y="2386725"/>
              <a:ext cx="33175" cy="67475"/>
            </a:xfrm>
            <a:custGeom>
              <a:avLst/>
              <a:gdLst/>
              <a:ahLst/>
              <a:cxnLst/>
              <a:rect l="l" t="t" r="r" b="b"/>
              <a:pathLst>
                <a:path w="1327" h="2699" extrusionOk="0">
                  <a:moveTo>
                    <a:pt x="688" y="1735"/>
                  </a:moveTo>
                  <a:cubicBezTo>
                    <a:pt x="626" y="1936"/>
                    <a:pt x="536" y="2127"/>
                    <a:pt x="420" y="2305"/>
                  </a:cubicBezTo>
                  <a:cubicBezTo>
                    <a:pt x="416" y="2310"/>
                    <a:pt x="412" y="2316"/>
                    <a:pt x="409" y="2322"/>
                  </a:cubicBezTo>
                  <a:cubicBezTo>
                    <a:pt x="360" y="2181"/>
                    <a:pt x="374" y="2001"/>
                    <a:pt x="441" y="1892"/>
                  </a:cubicBezTo>
                  <a:cubicBezTo>
                    <a:pt x="491" y="1813"/>
                    <a:pt x="548" y="1806"/>
                    <a:pt x="568" y="1805"/>
                  </a:cubicBezTo>
                  <a:cubicBezTo>
                    <a:pt x="616" y="1799"/>
                    <a:pt x="659" y="1774"/>
                    <a:pt x="688" y="1735"/>
                  </a:cubicBezTo>
                  <a:close/>
                  <a:moveTo>
                    <a:pt x="1064" y="0"/>
                  </a:moveTo>
                  <a:cubicBezTo>
                    <a:pt x="976" y="0"/>
                    <a:pt x="900" y="69"/>
                    <a:pt x="893" y="158"/>
                  </a:cubicBezTo>
                  <a:lnTo>
                    <a:pt x="809" y="1210"/>
                  </a:lnTo>
                  <a:cubicBezTo>
                    <a:pt x="787" y="1349"/>
                    <a:pt x="758" y="1488"/>
                    <a:pt x="720" y="1625"/>
                  </a:cubicBezTo>
                  <a:cubicBezTo>
                    <a:pt x="720" y="1622"/>
                    <a:pt x="720" y="1618"/>
                    <a:pt x="720" y="1614"/>
                  </a:cubicBezTo>
                  <a:cubicBezTo>
                    <a:pt x="709" y="1526"/>
                    <a:pt x="635" y="1462"/>
                    <a:pt x="549" y="1462"/>
                  </a:cubicBezTo>
                  <a:cubicBezTo>
                    <a:pt x="542" y="1462"/>
                    <a:pt x="535" y="1462"/>
                    <a:pt x="529" y="1463"/>
                  </a:cubicBezTo>
                  <a:cubicBezTo>
                    <a:pt x="374" y="1480"/>
                    <a:pt x="239" y="1568"/>
                    <a:pt x="150" y="1709"/>
                  </a:cubicBezTo>
                  <a:cubicBezTo>
                    <a:pt x="27" y="1905"/>
                    <a:pt x="1" y="2196"/>
                    <a:pt x="84" y="2436"/>
                  </a:cubicBezTo>
                  <a:cubicBezTo>
                    <a:pt x="130" y="2568"/>
                    <a:pt x="203" y="2651"/>
                    <a:pt x="302" y="2683"/>
                  </a:cubicBezTo>
                  <a:cubicBezTo>
                    <a:pt x="312" y="2686"/>
                    <a:pt x="322" y="2689"/>
                    <a:pt x="331" y="2692"/>
                  </a:cubicBezTo>
                  <a:cubicBezTo>
                    <a:pt x="349" y="2695"/>
                    <a:pt x="370" y="2698"/>
                    <a:pt x="393" y="2698"/>
                  </a:cubicBezTo>
                  <a:cubicBezTo>
                    <a:pt x="477" y="2698"/>
                    <a:pt x="596" y="2661"/>
                    <a:pt x="707" y="2495"/>
                  </a:cubicBezTo>
                  <a:cubicBezTo>
                    <a:pt x="744" y="2438"/>
                    <a:pt x="779" y="2381"/>
                    <a:pt x="811" y="2323"/>
                  </a:cubicBezTo>
                  <a:cubicBezTo>
                    <a:pt x="854" y="2447"/>
                    <a:pt x="938" y="2552"/>
                    <a:pt x="1049" y="2621"/>
                  </a:cubicBezTo>
                  <a:cubicBezTo>
                    <a:pt x="1075" y="2635"/>
                    <a:pt x="1103" y="2642"/>
                    <a:pt x="1131" y="2642"/>
                  </a:cubicBezTo>
                  <a:cubicBezTo>
                    <a:pt x="1190" y="2642"/>
                    <a:pt x="1247" y="2612"/>
                    <a:pt x="1279" y="2558"/>
                  </a:cubicBezTo>
                  <a:cubicBezTo>
                    <a:pt x="1327" y="2479"/>
                    <a:pt x="1303" y="2376"/>
                    <a:pt x="1225" y="2326"/>
                  </a:cubicBezTo>
                  <a:cubicBezTo>
                    <a:pt x="1120" y="2262"/>
                    <a:pt x="1082" y="2096"/>
                    <a:pt x="1106" y="1801"/>
                  </a:cubicBezTo>
                  <a:lnTo>
                    <a:pt x="1149" y="1257"/>
                  </a:lnTo>
                  <a:cubicBezTo>
                    <a:pt x="1208" y="884"/>
                    <a:pt x="1224" y="513"/>
                    <a:pt x="1237" y="179"/>
                  </a:cubicBezTo>
                  <a:cubicBezTo>
                    <a:pt x="1239" y="86"/>
                    <a:pt x="1168" y="7"/>
                    <a:pt x="1075" y="0"/>
                  </a:cubicBezTo>
                  <a:cubicBezTo>
                    <a:pt x="1071" y="0"/>
                    <a:pt x="1068" y="0"/>
                    <a:pt x="10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5"/>
            <p:cNvSpPr/>
            <p:nvPr/>
          </p:nvSpPr>
          <p:spPr>
            <a:xfrm>
              <a:off x="8001750" y="2416725"/>
              <a:ext cx="26700" cy="12100"/>
            </a:xfrm>
            <a:custGeom>
              <a:avLst/>
              <a:gdLst/>
              <a:ahLst/>
              <a:cxnLst/>
              <a:rect l="l" t="t" r="r" b="b"/>
              <a:pathLst>
                <a:path w="1068" h="484" extrusionOk="0">
                  <a:moveTo>
                    <a:pt x="880" y="1"/>
                  </a:moveTo>
                  <a:cubicBezTo>
                    <a:pt x="869" y="1"/>
                    <a:pt x="858" y="2"/>
                    <a:pt x="847" y="4"/>
                  </a:cubicBezTo>
                  <a:lnTo>
                    <a:pt x="151" y="143"/>
                  </a:lnTo>
                  <a:cubicBezTo>
                    <a:pt x="60" y="163"/>
                    <a:pt x="1" y="253"/>
                    <a:pt x="19" y="345"/>
                  </a:cubicBezTo>
                  <a:cubicBezTo>
                    <a:pt x="36" y="426"/>
                    <a:pt x="108" y="483"/>
                    <a:pt x="189" y="483"/>
                  </a:cubicBezTo>
                  <a:cubicBezTo>
                    <a:pt x="198" y="483"/>
                    <a:pt x="208" y="483"/>
                    <a:pt x="218" y="481"/>
                  </a:cubicBezTo>
                  <a:lnTo>
                    <a:pt x="913" y="342"/>
                  </a:lnTo>
                  <a:cubicBezTo>
                    <a:pt x="1007" y="323"/>
                    <a:pt x="1068" y="233"/>
                    <a:pt x="1050" y="140"/>
                  </a:cubicBezTo>
                  <a:cubicBezTo>
                    <a:pt x="1032" y="57"/>
                    <a:pt x="960"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5"/>
            <p:cNvSpPr/>
            <p:nvPr/>
          </p:nvSpPr>
          <p:spPr>
            <a:xfrm>
              <a:off x="7999250" y="2437800"/>
              <a:ext cx="39425" cy="10850"/>
            </a:xfrm>
            <a:custGeom>
              <a:avLst/>
              <a:gdLst/>
              <a:ahLst/>
              <a:cxnLst/>
              <a:rect l="l" t="t" r="r" b="b"/>
              <a:pathLst>
                <a:path w="1577" h="434" extrusionOk="0">
                  <a:moveTo>
                    <a:pt x="190" y="1"/>
                  </a:moveTo>
                  <a:cubicBezTo>
                    <a:pt x="114" y="1"/>
                    <a:pt x="44" y="52"/>
                    <a:pt x="23" y="129"/>
                  </a:cubicBezTo>
                  <a:cubicBezTo>
                    <a:pt x="1" y="217"/>
                    <a:pt x="50" y="308"/>
                    <a:pt x="137" y="336"/>
                  </a:cubicBezTo>
                  <a:cubicBezTo>
                    <a:pt x="143" y="339"/>
                    <a:pt x="150" y="340"/>
                    <a:pt x="159" y="342"/>
                  </a:cubicBezTo>
                  <a:cubicBezTo>
                    <a:pt x="466" y="403"/>
                    <a:pt x="779" y="433"/>
                    <a:pt x="1092" y="433"/>
                  </a:cubicBezTo>
                  <a:cubicBezTo>
                    <a:pt x="1196" y="433"/>
                    <a:pt x="1300" y="430"/>
                    <a:pt x="1404" y="423"/>
                  </a:cubicBezTo>
                  <a:cubicBezTo>
                    <a:pt x="1501" y="419"/>
                    <a:pt x="1576" y="336"/>
                    <a:pt x="1570" y="241"/>
                  </a:cubicBezTo>
                  <a:cubicBezTo>
                    <a:pt x="1564" y="149"/>
                    <a:pt x="1489" y="79"/>
                    <a:pt x="1399" y="79"/>
                  </a:cubicBezTo>
                  <a:cubicBezTo>
                    <a:pt x="1393" y="79"/>
                    <a:pt x="1388" y="79"/>
                    <a:pt x="1382" y="80"/>
                  </a:cubicBezTo>
                  <a:cubicBezTo>
                    <a:pt x="1285" y="86"/>
                    <a:pt x="1188" y="90"/>
                    <a:pt x="1091" y="90"/>
                  </a:cubicBezTo>
                  <a:cubicBezTo>
                    <a:pt x="801" y="90"/>
                    <a:pt x="511" y="61"/>
                    <a:pt x="225" y="4"/>
                  </a:cubicBezTo>
                  <a:cubicBezTo>
                    <a:pt x="213" y="2"/>
                    <a:pt x="202"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5"/>
            <p:cNvSpPr/>
            <p:nvPr/>
          </p:nvSpPr>
          <p:spPr>
            <a:xfrm>
              <a:off x="8051050" y="2397450"/>
              <a:ext cx="43675" cy="51275"/>
            </a:xfrm>
            <a:custGeom>
              <a:avLst/>
              <a:gdLst/>
              <a:ahLst/>
              <a:cxnLst/>
              <a:rect l="l" t="t" r="r" b="b"/>
              <a:pathLst>
                <a:path w="1747" h="2051" extrusionOk="0">
                  <a:moveTo>
                    <a:pt x="464" y="1"/>
                  </a:moveTo>
                  <a:cubicBezTo>
                    <a:pt x="408" y="1"/>
                    <a:pt x="354" y="27"/>
                    <a:pt x="320" y="77"/>
                  </a:cubicBezTo>
                  <a:cubicBezTo>
                    <a:pt x="267" y="156"/>
                    <a:pt x="287" y="263"/>
                    <a:pt x="365" y="316"/>
                  </a:cubicBezTo>
                  <a:cubicBezTo>
                    <a:pt x="536" y="431"/>
                    <a:pt x="689" y="569"/>
                    <a:pt x="823" y="726"/>
                  </a:cubicBezTo>
                  <a:cubicBezTo>
                    <a:pt x="524" y="1051"/>
                    <a:pt x="264" y="1410"/>
                    <a:pt x="47" y="1794"/>
                  </a:cubicBezTo>
                  <a:cubicBezTo>
                    <a:pt x="1" y="1877"/>
                    <a:pt x="32" y="1983"/>
                    <a:pt x="115" y="2029"/>
                  </a:cubicBezTo>
                  <a:cubicBezTo>
                    <a:pt x="123" y="2033"/>
                    <a:pt x="133" y="2037"/>
                    <a:pt x="144" y="2042"/>
                  </a:cubicBezTo>
                  <a:cubicBezTo>
                    <a:pt x="162" y="2047"/>
                    <a:pt x="179" y="2050"/>
                    <a:pt x="197" y="2050"/>
                  </a:cubicBezTo>
                  <a:cubicBezTo>
                    <a:pt x="258" y="2050"/>
                    <a:pt x="317" y="2017"/>
                    <a:pt x="349" y="1961"/>
                  </a:cubicBezTo>
                  <a:cubicBezTo>
                    <a:pt x="541" y="1619"/>
                    <a:pt x="771" y="1299"/>
                    <a:pt x="1033" y="1006"/>
                  </a:cubicBezTo>
                  <a:cubicBezTo>
                    <a:pt x="1095" y="1103"/>
                    <a:pt x="1151" y="1204"/>
                    <a:pt x="1197" y="1310"/>
                  </a:cubicBezTo>
                  <a:cubicBezTo>
                    <a:pt x="1226" y="1374"/>
                    <a:pt x="1289" y="1412"/>
                    <a:pt x="1355" y="1412"/>
                  </a:cubicBezTo>
                  <a:cubicBezTo>
                    <a:pt x="1378" y="1412"/>
                    <a:pt x="1402" y="1407"/>
                    <a:pt x="1425" y="1397"/>
                  </a:cubicBezTo>
                  <a:cubicBezTo>
                    <a:pt x="1511" y="1359"/>
                    <a:pt x="1551" y="1256"/>
                    <a:pt x="1513" y="1170"/>
                  </a:cubicBezTo>
                  <a:cubicBezTo>
                    <a:pt x="1445" y="1023"/>
                    <a:pt x="1363" y="880"/>
                    <a:pt x="1270" y="748"/>
                  </a:cubicBezTo>
                  <a:cubicBezTo>
                    <a:pt x="1396" y="624"/>
                    <a:pt x="1525" y="506"/>
                    <a:pt x="1660" y="396"/>
                  </a:cubicBezTo>
                  <a:cubicBezTo>
                    <a:pt x="1735" y="336"/>
                    <a:pt x="1746" y="227"/>
                    <a:pt x="1686" y="154"/>
                  </a:cubicBezTo>
                  <a:cubicBezTo>
                    <a:pt x="1652" y="113"/>
                    <a:pt x="1603" y="91"/>
                    <a:pt x="1552" y="91"/>
                  </a:cubicBezTo>
                  <a:cubicBezTo>
                    <a:pt x="1514" y="91"/>
                    <a:pt x="1476" y="103"/>
                    <a:pt x="1444" y="129"/>
                  </a:cubicBezTo>
                  <a:cubicBezTo>
                    <a:pt x="1311" y="237"/>
                    <a:pt x="1182" y="353"/>
                    <a:pt x="1059" y="474"/>
                  </a:cubicBezTo>
                  <a:cubicBezTo>
                    <a:pt x="912" y="306"/>
                    <a:pt x="744" y="157"/>
                    <a:pt x="560" y="30"/>
                  </a:cubicBezTo>
                  <a:cubicBezTo>
                    <a:pt x="530" y="10"/>
                    <a:pt x="497" y="1"/>
                    <a:pt x="4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5"/>
            <p:cNvSpPr/>
            <p:nvPr/>
          </p:nvSpPr>
          <p:spPr>
            <a:xfrm>
              <a:off x="7862275" y="2464600"/>
              <a:ext cx="258525" cy="34600"/>
            </a:xfrm>
            <a:custGeom>
              <a:avLst/>
              <a:gdLst/>
              <a:ahLst/>
              <a:cxnLst/>
              <a:rect l="l" t="t" r="r" b="b"/>
              <a:pathLst>
                <a:path w="10341" h="1384" extrusionOk="0">
                  <a:moveTo>
                    <a:pt x="10160" y="1"/>
                  </a:moveTo>
                  <a:cubicBezTo>
                    <a:pt x="10154" y="1"/>
                    <a:pt x="10148" y="1"/>
                    <a:pt x="10142" y="2"/>
                  </a:cubicBezTo>
                  <a:lnTo>
                    <a:pt x="169" y="1041"/>
                  </a:lnTo>
                  <a:cubicBezTo>
                    <a:pt x="72" y="1048"/>
                    <a:pt x="0" y="1133"/>
                    <a:pt x="10" y="1229"/>
                  </a:cubicBezTo>
                  <a:cubicBezTo>
                    <a:pt x="19" y="1318"/>
                    <a:pt x="96" y="1384"/>
                    <a:pt x="184" y="1384"/>
                  </a:cubicBezTo>
                  <a:cubicBezTo>
                    <a:pt x="191" y="1384"/>
                    <a:pt x="198" y="1383"/>
                    <a:pt x="204" y="1383"/>
                  </a:cubicBezTo>
                  <a:lnTo>
                    <a:pt x="10177" y="344"/>
                  </a:lnTo>
                  <a:cubicBezTo>
                    <a:pt x="10271" y="334"/>
                    <a:pt x="10340" y="250"/>
                    <a:pt x="10330" y="155"/>
                  </a:cubicBezTo>
                  <a:cubicBezTo>
                    <a:pt x="10321" y="67"/>
                    <a:pt x="10247" y="1"/>
                    <a:pt x="10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5"/>
            <p:cNvSpPr/>
            <p:nvPr/>
          </p:nvSpPr>
          <p:spPr>
            <a:xfrm>
              <a:off x="7902875" y="2528650"/>
              <a:ext cx="39575" cy="59550"/>
            </a:xfrm>
            <a:custGeom>
              <a:avLst/>
              <a:gdLst/>
              <a:ahLst/>
              <a:cxnLst/>
              <a:rect l="l" t="t" r="r" b="b"/>
              <a:pathLst>
                <a:path w="1583" h="2382" extrusionOk="0">
                  <a:moveTo>
                    <a:pt x="227" y="0"/>
                  </a:moveTo>
                  <a:cubicBezTo>
                    <a:pt x="183" y="0"/>
                    <a:pt x="139" y="17"/>
                    <a:pt x="105" y="51"/>
                  </a:cubicBezTo>
                  <a:cubicBezTo>
                    <a:pt x="37" y="118"/>
                    <a:pt x="37" y="227"/>
                    <a:pt x="105" y="294"/>
                  </a:cubicBezTo>
                  <a:cubicBezTo>
                    <a:pt x="315" y="504"/>
                    <a:pt x="499" y="738"/>
                    <a:pt x="657" y="988"/>
                  </a:cubicBezTo>
                  <a:cubicBezTo>
                    <a:pt x="406" y="1350"/>
                    <a:pt x="196" y="1738"/>
                    <a:pt x="34" y="2147"/>
                  </a:cubicBezTo>
                  <a:cubicBezTo>
                    <a:pt x="1" y="2235"/>
                    <a:pt x="44" y="2335"/>
                    <a:pt x="133" y="2369"/>
                  </a:cubicBezTo>
                  <a:lnTo>
                    <a:pt x="141" y="2373"/>
                  </a:lnTo>
                  <a:cubicBezTo>
                    <a:pt x="159" y="2379"/>
                    <a:pt x="176" y="2382"/>
                    <a:pt x="194" y="2382"/>
                  </a:cubicBezTo>
                  <a:cubicBezTo>
                    <a:pt x="263" y="2382"/>
                    <a:pt x="328" y="2339"/>
                    <a:pt x="355" y="2272"/>
                  </a:cubicBezTo>
                  <a:cubicBezTo>
                    <a:pt x="486" y="1940"/>
                    <a:pt x="650" y="1620"/>
                    <a:pt x="842" y="1320"/>
                  </a:cubicBezTo>
                  <a:cubicBezTo>
                    <a:pt x="924" y="1478"/>
                    <a:pt x="994" y="1641"/>
                    <a:pt x="1054" y="1809"/>
                  </a:cubicBezTo>
                  <a:cubicBezTo>
                    <a:pt x="1079" y="1880"/>
                    <a:pt x="1145" y="1924"/>
                    <a:pt x="1216" y="1924"/>
                  </a:cubicBezTo>
                  <a:cubicBezTo>
                    <a:pt x="1235" y="1924"/>
                    <a:pt x="1254" y="1921"/>
                    <a:pt x="1273" y="1914"/>
                  </a:cubicBezTo>
                  <a:cubicBezTo>
                    <a:pt x="1363" y="1883"/>
                    <a:pt x="1410" y="1785"/>
                    <a:pt x="1379" y="1695"/>
                  </a:cubicBezTo>
                  <a:cubicBezTo>
                    <a:pt x="1294" y="1458"/>
                    <a:pt x="1189" y="1230"/>
                    <a:pt x="1065" y="1012"/>
                  </a:cubicBezTo>
                  <a:cubicBezTo>
                    <a:pt x="1203" y="824"/>
                    <a:pt x="1353" y="645"/>
                    <a:pt x="1517" y="477"/>
                  </a:cubicBezTo>
                  <a:cubicBezTo>
                    <a:pt x="1583" y="410"/>
                    <a:pt x="1581" y="300"/>
                    <a:pt x="1514" y="234"/>
                  </a:cubicBezTo>
                  <a:cubicBezTo>
                    <a:pt x="1481" y="201"/>
                    <a:pt x="1437" y="185"/>
                    <a:pt x="1394" y="185"/>
                  </a:cubicBezTo>
                  <a:cubicBezTo>
                    <a:pt x="1349" y="185"/>
                    <a:pt x="1304" y="202"/>
                    <a:pt x="1270" y="237"/>
                  </a:cubicBezTo>
                  <a:cubicBezTo>
                    <a:pt x="1128" y="382"/>
                    <a:pt x="994" y="535"/>
                    <a:pt x="869" y="694"/>
                  </a:cubicBezTo>
                  <a:cubicBezTo>
                    <a:pt x="717" y="463"/>
                    <a:pt x="543" y="248"/>
                    <a:pt x="348" y="51"/>
                  </a:cubicBezTo>
                  <a:cubicBezTo>
                    <a:pt x="315" y="17"/>
                    <a:pt x="271" y="0"/>
                    <a:pt x="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5"/>
            <p:cNvSpPr/>
            <p:nvPr/>
          </p:nvSpPr>
          <p:spPr>
            <a:xfrm>
              <a:off x="7942600" y="2526125"/>
              <a:ext cx="35950" cy="40275"/>
            </a:xfrm>
            <a:custGeom>
              <a:avLst/>
              <a:gdLst/>
              <a:ahLst/>
              <a:cxnLst/>
              <a:rect l="l" t="t" r="r" b="b"/>
              <a:pathLst>
                <a:path w="1438" h="1611" extrusionOk="0">
                  <a:moveTo>
                    <a:pt x="927" y="0"/>
                  </a:moveTo>
                  <a:cubicBezTo>
                    <a:pt x="839" y="0"/>
                    <a:pt x="763" y="68"/>
                    <a:pt x="755" y="157"/>
                  </a:cubicBezTo>
                  <a:lnTo>
                    <a:pt x="695" y="706"/>
                  </a:lnTo>
                  <a:lnTo>
                    <a:pt x="239" y="712"/>
                  </a:lnTo>
                  <a:cubicBezTo>
                    <a:pt x="44" y="713"/>
                    <a:pt x="1" y="985"/>
                    <a:pt x="185" y="1047"/>
                  </a:cubicBezTo>
                  <a:cubicBezTo>
                    <a:pt x="203" y="1053"/>
                    <a:pt x="223" y="1055"/>
                    <a:pt x="241" y="1055"/>
                  </a:cubicBezTo>
                  <a:lnTo>
                    <a:pt x="657" y="1051"/>
                  </a:lnTo>
                  <a:lnTo>
                    <a:pt x="616" y="1420"/>
                  </a:lnTo>
                  <a:cubicBezTo>
                    <a:pt x="607" y="1500"/>
                    <a:pt x="655" y="1576"/>
                    <a:pt x="733" y="1602"/>
                  </a:cubicBezTo>
                  <a:cubicBezTo>
                    <a:pt x="744" y="1606"/>
                    <a:pt x="755" y="1609"/>
                    <a:pt x="768" y="1610"/>
                  </a:cubicBezTo>
                  <a:cubicBezTo>
                    <a:pt x="774" y="1611"/>
                    <a:pt x="780" y="1611"/>
                    <a:pt x="786" y="1611"/>
                  </a:cubicBezTo>
                  <a:cubicBezTo>
                    <a:pt x="873" y="1611"/>
                    <a:pt x="947" y="1546"/>
                    <a:pt x="958" y="1458"/>
                  </a:cubicBezTo>
                  <a:lnTo>
                    <a:pt x="1003" y="1047"/>
                  </a:lnTo>
                  <a:lnTo>
                    <a:pt x="1266" y="1043"/>
                  </a:lnTo>
                  <a:cubicBezTo>
                    <a:pt x="1362" y="1043"/>
                    <a:pt x="1438" y="964"/>
                    <a:pt x="1436" y="870"/>
                  </a:cubicBezTo>
                  <a:cubicBezTo>
                    <a:pt x="1435" y="775"/>
                    <a:pt x="1359" y="699"/>
                    <a:pt x="1266" y="699"/>
                  </a:cubicBezTo>
                  <a:cubicBezTo>
                    <a:pt x="1265" y="699"/>
                    <a:pt x="1264" y="699"/>
                    <a:pt x="1263" y="699"/>
                  </a:cubicBezTo>
                  <a:lnTo>
                    <a:pt x="1041" y="702"/>
                  </a:lnTo>
                  <a:lnTo>
                    <a:pt x="1097" y="195"/>
                  </a:lnTo>
                  <a:cubicBezTo>
                    <a:pt x="1110" y="100"/>
                    <a:pt x="1041" y="12"/>
                    <a:pt x="945" y="1"/>
                  </a:cubicBezTo>
                  <a:cubicBezTo>
                    <a:pt x="939" y="1"/>
                    <a:pt x="933" y="0"/>
                    <a:pt x="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5"/>
            <p:cNvSpPr/>
            <p:nvPr/>
          </p:nvSpPr>
          <p:spPr>
            <a:xfrm>
              <a:off x="7981975" y="2532025"/>
              <a:ext cx="43600" cy="60625"/>
            </a:xfrm>
            <a:custGeom>
              <a:avLst/>
              <a:gdLst/>
              <a:ahLst/>
              <a:cxnLst/>
              <a:rect l="l" t="t" r="r" b="b"/>
              <a:pathLst>
                <a:path w="1744" h="2425" extrusionOk="0">
                  <a:moveTo>
                    <a:pt x="278" y="1"/>
                  </a:moveTo>
                  <a:cubicBezTo>
                    <a:pt x="262" y="1"/>
                    <a:pt x="246" y="3"/>
                    <a:pt x="230" y="7"/>
                  </a:cubicBezTo>
                  <a:cubicBezTo>
                    <a:pt x="137" y="35"/>
                    <a:pt x="85" y="134"/>
                    <a:pt x="115" y="225"/>
                  </a:cubicBezTo>
                  <a:cubicBezTo>
                    <a:pt x="188" y="476"/>
                    <a:pt x="410" y="673"/>
                    <a:pt x="693" y="743"/>
                  </a:cubicBezTo>
                  <a:cubicBezTo>
                    <a:pt x="760" y="760"/>
                    <a:pt x="829" y="769"/>
                    <a:pt x="897" y="769"/>
                  </a:cubicBezTo>
                  <a:cubicBezTo>
                    <a:pt x="1016" y="769"/>
                    <a:pt x="1134" y="743"/>
                    <a:pt x="1244" y="693"/>
                  </a:cubicBezTo>
                  <a:lnTo>
                    <a:pt x="1244" y="693"/>
                  </a:lnTo>
                  <a:cubicBezTo>
                    <a:pt x="1361" y="1060"/>
                    <a:pt x="1290" y="1489"/>
                    <a:pt x="1051" y="1793"/>
                  </a:cubicBezTo>
                  <a:cubicBezTo>
                    <a:pt x="930" y="1948"/>
                    <a:pt x="738" y="2059"/>
                    <a:pt x="564" y="2076"/>
                  </a:cubicBezTo>
                  <a:cubicBezTo>
                    <a:pt x="547" y="2078"/>
                    <a:pt x="531" y="2079"/>
                    <a:pt x="515" y="2079"/>
                  </a:cubicBezTo>
                  <a:cubicBezTo>
                    <a:pt x="433" y="2079"/>
                    <a:pt x="363" y="2054"/>
                    <a:pt x="305" y="2006"/>
                  </a:cubicBezTo>
                  <a:cubicBezTo>
                    <a:pt x="273" y="1979"/>
                    <a:pt x="233" y="1966"/>
                    <a:pt x="194" y="1966"/>
                  </a:cubicBezTo>
                  <a:cubicBezTo>
                    <a:pt x="145" y="1966"/>
                    <a:pt x="96" y="1986"/>
                    <a:pt x="63" y="2026"/>
                  </a:cubicBezTo>
                  <a:cubicBezTo>
                    <a:pt x="1" y="2099"/>
                    <a:pt x="11" y="2207"/>
                    <a:pt x="82" y="2269"/>
                  </a:cubicBezTo>
                  <a:cubicBezTo>
                    <a:pt x="146" y="2323"/>
                    <a:pt x="218" y="2364"/>
                    <a:pt x="296" y="2389"/>
                  </a:cubicBezTo>
                  <a:cubicBezTo>
                    <a:pt x="369" y="2412"/>
                    <a:pt x="445" y="2424"/>
                    <a:pt x="521" y="2424"/>
                  </a:cubicBezTo>
                  <a:cubicBezTo>
                    <a:pt x="547" y="2424"/>
                    <a:pt x="573" y="2423"/>
                    <a:pt x="599" y="2420"/>
                  </a:cubicBezTo>
                  <a:cubicBezTo>
                    <a:pt x="865" y="2393"/>
                    <a:pt x="1142" y="2234"/>
                    <a:pt x="1321" y="2007"/>
                  </a:cubicBezTo>
                  <a:cubicBezTo>
                    <a:pt x="1681" y="1547"/>
                    <a:pt x="1743" y="866"/>
                    <a:pt x="1470" y="349"/>
                  </a:cubicBezTo>
                  <a:cubicBezTo>
                    <a:pt x="1446" y="300"/>
                    <a:pt x="1399" y="265"/>
                    <a:pt x="1344" y="258"/>
                  </a:cubicBezTo>
                  <a:cubicBezTo>
                    <a:pt x="1336" y="257"/>
                    <a:pt x="1328" y="256"/>
                    <a:pt x="1321" y="256"/>
                  </a:cubicBezTo>
                  <a:cubicBezTo>
                    <a:pt x="1273" y="256"/>
                    <a:pt x="1227" y="275"/>
                    <a:pt x="1194" y="310"/>
                  </a:cubicBezTo>
                  <a:cubicBezTo>
                    <a:pt x="1125" y="384"/>
                    <a:pt x="1019" y="424"/>
                    <a:pt x="902" y="424"/>
                  </a:cubicBezTo>
                  <a:cubicBezTo>
                    <a:pt x="860" y="424"/>
                    <a:pt x="817" y="419"/>
                    <a:pt x="774" y="408"/>
                  </a:cubicBezTo>
                  <a:cubicBezTo>
                    <a:pt x="610" y="369"/>
                    <a:pt x="484" y="262"/>
                    <a:pt x="444" y="130"/>
                  </a:cubicBezTo>
                  <a:cubicBezTo>
                    <a:pt x="424" y="52"/>
                    <a:pt x="354" y="1"/>
                    <a:pt x="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5"/>
            <p:cNvSpPr/>
            <p:nvPr/>
          </p:nvSpPr>
          <p:spPr>
            <a:xfrm>
              <a:off x="8035675" y="2523800"/>
              <a:ext cx="25900" cy="11250"/>
            </a:xfrm>
            <a:custGeom>
              <a:avLst/>
              <a:gdLst/>
              <a:ahLst/>
              <a:cxnLst/>
              <a:rect l="l" t="t" r="r" b="b"/>
              <a:pathLst>
                <a:path w="1036" h="450" extrusionOk="0">
                  <a:moveTo>
                    <a:pt x="528" y="0"/>
                  </a:moveTo>
                  <a:cubicBezTo>
                    <a:pt x="378" y="0"/>
                    <a:pt x="229" y="45"/>
                    <a:pt x="101" y="135"/>
                  </a:cubicBezTo>
                  <a:cubicBezTo>
                    <a:pt x="20" y="190"/>
                    <a:pt x="1" y="300"/>
                    <a:pt x="57" y="378"/>
                  </a:cubicBezTo>
                  <a:cubicBezTo>
                    <a:pt x="91" y="425"/>
                    <a:pt x="144" y="450"/>
                    <a:pt x="198" y="450"/>
                  </a:cubicBezTo>
                  <a:cubicBezTo>
                    <a:pt x="234" y="450"/>
                    <a:pt x="271" y="438"/>
                    <a:pt x="302" y="415"/>
                  </a:cubicBezTo>
                  <a:cubicBezTo>
                    <a:pt x="370" y="368"/>
                    <a:pt x="448" y="345"/>
                    <a:pt x="527" y="345"/>
                  </a:cubicBezTo>
                  <a:cubicBezTo>
                    <a:pt x="602" y="345"/>
                    <a:pt x="677" y="366"/>
                    <a:pt x="743" y="408"/>
                  </a:cubicBezTo>
                  <a:cubicBezTo>
                    <a:pt x="772" y="428"/>
                    <a:pt x="806" y="438"/>
                    <a:pt x="839" y="438"/>
                  </a:cubicBezTo>
                  <a:cubicBezTo>
                    <a:pt x="894" y="438"/>
                    <a:pt x="948" y="411"/>
                    <a:pt x="982" y="362"/>
                  </a:cubicBezTo>
                  <a:cubicBezTo>
                    <a:pt x="1035" y="284"/>
                    <a:pt x="1016" y="176"/>
                    <a:pt x="937" y="122"/>
                  </a:cubicBezTo>
                  <a:cubicBezTo>
                    <a:pt x="813" y="41"/>
                    <a:pt x="671" y="0"/>
                    <a:pt x="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5"/>
            <p:cNvSpPr/>
            <p:nvPr/>
          </p:nvSpPr>
          <p:spPr>
            <a:xfrm>
              <a:off x="8039100" y="2540025"/>
              <a:ext cx="39150" cy="11450"/>
            </a:xfrm>
            <a:custGeom>
              <a:avLst/>
              <a:gdLst/>
              <a:ahLst/>
              <a:cxnLst/>
              <a:rect l="l" t="t" r="r" b="b"/>
              <a:pathLst>
                <a:path w="1566" h="458" extrusionOk="0">
                  <a:moveTo>
                    <a:pt x="1371" y="1"/>
                  </a:moveTo>
                  <a:cubicBezTo>
                    <a:pt x="1353" y="1"/>
                    <a:pt x="1335" y="3"/>
                    <a:pt x="1316" y="10"/>
                  </a:cubicBezTo>
                  <a:cubicBezTo>
                    <a:pt x="1093" y="79"/>
                    <a:pt x="862" y="113"/>
                    <a:pt x="630" y="113"/>
                  </a:cubicBezTo>
                  <a:cubicBezTo>
                    <a:pt x="493" y="113"/>
                    <a:pt x="356" y="101"/>
                    <a:pt x="220" y="77"/>
                  </a:cubicBezTo>
                  <a:cubicBezTo>
                    <a:pt x="210" y="75"/>
                    <a:pt x="200" y="75"/>
                    <a:pt x="190" y="75"/>
                  </a:cubicBezTo>
                  <a:cubicBezTo>
                    <a:pt x="113" y="75"/>
                    <a:pt x="43" y="126"/>
                    <a:pt x="23" y="204"/>
                  </a:cubicBezTo>
                  <a:cubicBezTo>
                    <a:pt x="0" y="291"/>
                    <a:pt x="50" y="381"/>
                    <a:pt x="135" y="409"/>
                  </a:cubicBezTo>
                  <a:cubicBezTo>
                    <a:pt x="144" y="412"/>
                    <a:pt x="152" y="415"/>
                    <a:pt x="161" y="416"/>
                  </a:cubicBezTo>
                  <a:cubicBezTo>
                    <a:pt x="316" y="444"/>
                    <a:pt x="473" y="458"/>
                    <a:pt x="629" y="458"/>
                  </a:cubicBezTo>
                  <a:cubicBezTo>
                    <a:pt x="896" y="458"/>
                    <a:pt x="1162" y="418"/>
                    <a:pt x="1419" y="339"/>
                  </a:cubicBezTo>
                  <a:cubicBezTo>
                    <a:pt x="1512" y="312"/>
                    <a:pt x="1565" y="214"/>
                    <a:pt x="1536" y="122"/>
                  </a:cubicBezTo>
                  <a:cubicBezTo>
                    <a:pt x="1513" y="48"/>
                    <a:pt x="1445" y="1"/>
                    <a:pt x="1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5"/>
            <p:cNvSpPr/>
            <p:nvPr/>
          </p:nvSpPr>
          <p:spPr>
            <a:xfrm>
              <a:off x="8094400" y="2488500"/>
              <a:ext cx="28200" cy="53950"/>
            </a:xfrm>
            <a:custGeom>
              <a:avLst/>
              <a:gdLst/>
              <a:ahLst/>
              <a:cxnLst/>
              <a:rect l="l" t="t" r="r" b="b"/>
              <a:pathLst>
                <a:path w="1128" h="2158" extrusionOk="0">
                  <a:moveTo>
                    <a:pt x="430" y="0"/>
                  </a:moveTo>
                  <a:cubicBezTo>
                    <a:pt x="284" y="0"/>
                    <a:pt x="153" y="58"/>
                    <a:pt x="63" y="166"/>
                  </a:cubicBezTo>
                  <a:cubicBezTo>
                    <a:pt x="1" y="239"/>
                    <a:pt x="11" y="348"/>
                    <a:pt x="84" y="408"/>
                  </a:cubicBezTo>
                  <a:cubicBezTo>
                    <a:pt x="116" y="436"/>
                    <a:pt x="156" y="449"/>
                    <a:pt x="195" y="449"/>
                  </a:cubicBezTo>
                  <a:cubicBezTo>
                    <a:pt x="244" y="449"/>
                    <a:pt x="292" y="428"/>
                    <a:pt x="326" y="387"/>
                  </a:cubicBezTo>
                  <a:cubicBezTo>
                    <a:pt x="354" y="354"/>
                    <a:pt x="393" y="344"/>
                    <a:pt x="430" y="344"/>
                  </a:cubicBezTo>
                  <a:cubicBezTo>
                    <a:pt x="444" y="344"/>
                    <a:pt x="458" y="345"/>
                    <a:pt x="471" y="348"/>
                  </a:cubicBezTo>
                  <a:cubicBezTo>
                    <a:pt x="572" y="362"/>
                    <a:pt x="670" y="438"/>
                    <a:pt x="702" y="524"/>
                  </a:cubicBezTo>
                  <a:cubicBezTo>
                    <a:pt x="784" y="732"/>
                    <a:pt x="675" y="988"/>
                    <a:pt x="570" y="1167"/>
                  </a:cubicBezTo>
                  <a:cubicBezTo>
                    <a:pt x="533" y="1230"/>
                    <a:pt x="492" y="1292"/>
                    <a:pt x="453" y="1354"/>
                  </a:cubicBezTo>
                  <a:cubicBezTo>
                    <a:pt x="336" y="1533"/>
                    <a:pt x="215" y="1719"/>
                    <a:pt x="154" y="1940"/>
                  </a:cubicBezTo>
                  <a:cubicBezTo>
                    <a:pt x="130" y="2028"/>
                    <a:pt x="180" y="2120"/>
                    <a:pt x="267" y="2149"/>
                  </a:cubicBezTo>
                  <a:cubicBezTo>
                    <a:pt x="270" y="2149"/>
                    <a:pt x="273" y="2151"/>
                    <a:pt x="275" y="2152"/>
                  </a:cubicBezTo>
                  <a:cubicBezTo>
                    <a:pt x="290" y="2156"/>
                    <a:pt x="305" y="2158"/>
                    <a:pt x="320" y="2158"/>
                  </a:cubicBezTo>
                  <a:cubicBezTo>
                    <a:pt x="396" y="2158"/>
                    <a:pt x="465" y="2108"/>
                    <a:pt x="487" y="2031"/>
                  </a:cubicBezTo>
                  <a:cubicBezTo>
                    <a:pt x="533" y="1861"/>
                    <a:pt x="634" y="1706"/>
                    <a:pt x="741" y="1541"/>
                  </a:cubicBezTo>
                  <a:cubicBezTo>
                    <a:pt x="784" y="1475"/>
                    <a:pt x="826" y="1409"/>
                    <a:pt x="865" y="1341"/>
                  </a:cubicBezTo>
                  <a:cubicBezTo>
                    <a:pt x="1072" y="992"/>
                    <a:pt x="1127" y="666"/>
                    <a:pt x="1023" y="398"/>
                  </a:cubicBezTo>
                  <a:cubicBezTo>
                    <a:pt x="947" y="201"/>
                    <a:pt x="747" y="47"/>
                    <a:pt x="526" y="9"/>
                  </a:cubicBezTo>
                  <a:cubicBezTo>
                    <a:pt x="493" y="3"/>
                    <a:pt x="461" y="0"/>
                    <a:pt x="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5"/>
            <p:cNvSpPr/>
            <p:nvPr/>
          </p:nvSpPr>
          <p:spPr>
            <a:xfrm>
              <a:off x="8097400" y="2553850"/>
              <a:ext cx="16400" cy="11900"/>
            </a:xfrm>
            <a:custGeom>
              <a:avLst/>
              <a:gdLst/>
              <a:ahLst/>
              <a:cxnLst/>
              <a:rect l="l" t="t" r="r" b="b"/>
              <a:pathLst>
                <a:path w="656" h="476" extrusionOk="0">
                  <a:moveTo>
                    <a:pt x="457" y="1"/>
                  </a:moveTo>
                  <a:cubicBezTo>
                    <a:pt x="430" y="1"/>
                    <a:pt x="403" y="7"/>
                    <a:pt x="378" y="20"/>
                  </a:cubicBezTo>
                  <a:lnTo>
                    <a:pt x="117" y="151"/>
                  </a:lnTo>
                  <a:cubicBezTo>
                    <a:pt x="34" y="194"/>
                    <a:pt x="1" y="297"/>
                    <a:pt x="43" y="380"/>
                  </a:cubicBezTo>
                  <a:cubicBezTo>
                    <a:pt x="73" y="441"/>
                    <a:pt x="134" y="475"/>
                    <a:pt x="197" y="475"/>
                  </a:cubicBezTo>
                  <a:cubicBezTo>
                    <a:pt x="222" y="475"/>
                    <a:pt x="247" y="470"/>
                    <a:pt x="271" y="459"/>
                  </a:cubicBezTo>
                  <a:lnTo>
                    <a:pt x="533" y="328"/>
                  </a:lnTo>
                  <a:cubicBezTo>
                    <a:pt x="619" y="286"/>
                    <a:pt x="655" y="181"/>
                    <a:pt x="611" y="96"/>
                  </a:cubicBezTo>
                  <a:cubicBezTo>
                    <a:pt x="582" y="35"/>
                    <a:pt x="521" y="1"/>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7" name="Google Shape;1797;p25"/>
          <p:cNvGrpSpPr/>
          <p:nvPr/>
        </p:nvGrpSpPr>
        <p:grpSpPr>
          <a:xfrm>
            <a:off x="8084386" y="-32196"/>
            <a:ext cx="775927" cy="952609"/>
            <a:chOff x="267675" y="666500"/>
            <a:chExt cx="379000" cy="465300"/>
          </a:xfrm>
        </p:grpSpPr>
        <p:sp>
          <p:nvSpPr>
            <p:cNvPr id="1798" name="Google Shape;1798;p25"/>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5"/>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0" name="Google Shape;1800;p25"/>
          <p:cNvGrpSpPr/>
          <p:nvPr/>
        </p:nvGrpSpPr>
        <p:grpSpPr>
          <a:xfrm>
            <a:off x="3076066" y="4494704"/>
            <a:ext cx="775927" cy="246049"/>
            <a:chOff x="5181425" y="2685475"/>
            <a:chExt cx="224900" cy="74425"/>
          </a:xfrm>
        </p:grpSpPr>
        <p:sp>
          <p:nvSpPr>
            <p:cNvPr id="1801" name="Google Shape;1801;p25"/>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5"/>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5"/>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5"/>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5"/>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5">
  <p:cSld name="CUSTOM_20">
    <p:bg>
      <p:bgPr>
        <a:solidFill>
          <a:schemeClr val="dk2"/>
        </a:solidFill>
        <a:effectLst/>
      </p:bgPr>
    </p:bg>
    <p:spTree>
      <p:nvGrpSpPr>
        <p:cNvPr id="1" name="Shape 1922"/>
        <p:cNvGrpSpPr/>
        <p:nvPr/>
      </p:nvGrpSpPr>
      <p:grpSpPr>
        <a:xfrm>
          <a:off x="0" y="0"/>
          <a:ext cx="0" cy="0"/>
          <a:chOff x="0" y="0"/>
          <a:chExt cx="0" cy="0"/>
        </a:xfrm>
      </p:grpSpPr>
      <p:grpSp>
        <p:nvGrpSpPr>
          <p:cNvPr id="1923" name="Google Shape;1923;p28"/>
          <p:cNvGrpSpPr/>
          <p:nvPr/>
        </p:nvGrpSpPr>
        <p:grpSpPr>
          <a:xfrm>
            <a:off x="6847175" y="-538016"/>
            <a:ext cx="2061674" cy="1949286"/>
            <a:chOff x="6139950" y="1806300"/>
            <a:chExt cx="810725" cy="766500"/>
          </a:xfrm>
        </p:grpSpPr>
        <p:sp>
          <p:nvSpPr>
            <p:cNvPr id="1924" name="Google Shape;1924;p28"/>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8"/>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8"/>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8"/>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8"/>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8"/>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8"/>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8"/>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8"/>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8"/>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8"/>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8"/>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8"/>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8"/>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8"/>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8"/>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1940;p28"/>
          <p:cNvGrpSpPr/>
          <p:nvPr/>
        </p:nvGrpSpPr>
        <p:grpSpPr>
          <a:xfrm>
            <a:off x="8497961" y="841179"/>
            <a:ext cx="775927" cy="952609"/>
            <a:chOff x="267675" y="666500"/>
            <a:chExt cx="379000" cy="465300"/>
          </a:xfrm>
        </p:grpSpPr>
        <p:sp>
          <p:nvSpPr>
            <p:cNvPr id="1941" name="Google Shape;1941;p2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3" name="Google Shape;1943;p28"/>
          <p:cNvGrpSpPr/>
          <p:nvPr/>
        </p:nvGrpSpPr>
        <p:grpSpPr>
          <a:xfrm>
            <a:off x="7654853" y="4494704"/>
            <a:ext cx="775927" cy="246049"/>
            <a:chOff x="5181425" y="2685475"/>
            <a:chExt cx="224900" cy="74425"/>
          </a:xfrm>
        </p:grpSpPr>
        <p:sp>
          <p:nvSpPr>
            <p:cNvPr id="1944" name="Google Shape;1944;p28"/>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8"/>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8"/>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8"/>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8"/>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9" name="Google Shape;1949;p28"/>
          <p:cNvSpPr txBox="1">
            <a:spLocks noGrp="1"/>
          </p:cNvSpPr>
          <p:nvPr>
            <p:ph type="title"/>
          </p:nvPr>
        </p:nvSpPr>
        <p:spPr>
          <a:xfrm>
            <a:off x="2064825" y="1572325"/>
            <a:ext cx="4846200" cy="1161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2000"/>
              <a:buNone/>
              <a:defRPr sz="12000"/>
            </a:lvl1pPr>
            <a:lvl2pPr lvl="1" algn="ctr" rtl="0">
              <a:spcBef>
                <a:spcPts val="0"/>
              </a:spcBef>
              <a:spcAft>
                <a:spcPts val="0"/>
              </a:spcAft>
              <a:buClr>
                <a:schemeClr val="lt2"/>
              </a:buClr>
              <a:buSzPts val="2800"/>
              <a:buNone/>
              <a:defRPr>
                <a:solidFill>
                  <a:schemeClr val="lt2"/>
                </a:solidFill>
              </a:defRPr>
            </a:lvl2pPr>
            <a:lvl3pPr lvl="2" algn="ctr" rtl="0">
              <a:spcBef>
                <a:spcPts val="0"/>
              </a:spcBef>
              <a:spcAft>
                <a:spcPts val="0"/>
              </a:spcAft>
              <a:buClr>
                <a:schemeClr val="lt2"/>
              </a:buClr>
              <a:buSzPts val="2800"/>
              <a:buNone/>
              <a:defRPr>
                <a:solidFill>
                  <a:schemeClr val="lt2"/>
                </a:solidFill>
              </a:defRPr>
            </a:lvl3pPr>
            <a:lvl4pPr lvl="3" algn="ctr" rtl="0">
              <a:spcBef>
                <a:spcPts val="0"/>
              </a:spcBef>
              <a:spcAft>
                <a:spcPts val="0"/>
              </a:spcAft>
              <a:buClr>
                <a:schemeClr val="lt2"/>
              </a:buClr>
              <a:buSzPts val="2800"/>
              <a:buNone/>
              <a:defRPr>
                <a:solidFill>
                  <a:schemeClr val="lt2"/>
                </a:solidFill>
              </a:defRPr>
            </a:lvl4pPr>
            <a:lvl5pPr lvl="4" algn="ctr" rtl="0">
              <a:spcBef>
                <a:spcPts val="0"/>
              </a:spcBef>
              <a:spcAft>
                <a:spcPts val="0"/>
              </a:spcAft>
              <a:buClr>
                <a:schemeClr val="lt2"/>
              </a:buClr>
              <a:buSzPts val="2800"/>
              <a:buNone/>
              <a:defRPr>
                <a:solidFill>
                  <a:schemeClr val="lt2"/>
                </a:solidFill>
              </a:defRPr>
            </a:lvl5pPr>
            <a:lvl6pPr lvl="5" algn="ctr" rtl="0">
              <a:spcBef>
                <a:spcPts val="0"/>
              </a:spcBef>
              <a:spcAft>
                <a:spcPts val="0"/>
              </a:spcAft>
              <a:buClr>
                <a:schemeClr val="lt2"/>
              </a:buClr>
              <a:buSzPts val="2800"/>
              <a:buNone/>
              <a:defRPr>
                <a:solidFill>
                  <a:schemeClr val="lt2"/>
                </a:solidFill>
              </a:defRPr>
            </a:lvl6pPr>
            <a:lvl7pPr lvl="6" algn="ctr" rtl="0">
              <a:spcBef>
                <a:spcPts val="0"/>
              </a:spcBef>
              <a:spcAft>
                <a:spcPts val="0"/>
              </a:spcAft>
              <a:buClr>
                <a:schemeClr val="lt2"/>
              </a:buClr>
              <a:buSzPts val="2800"/>
              <a:buNone/>
              <a:defRPr>
                <a:solidFill>
                  <a:schemeClr val="lt2"/>
                </a:solidFill>
              </a:defRPr>
            </a:lvl7pPr>
            <a:lvl8pPr lvl="7" algn="ctr" rtl="0">
              <a:spcBef>
                <a:spcPts val="0"/>
              </a:spcBef>
              <a:spcAft>
                <a:spcPts val="0"/>
              </a:spcAft>
              <a:buClr>
                <a:schemeClr val="lt2"/>
              </a:buClr>
              <a:buSzPts val="2800"/>
              <a:buNone/>
              <a:defRPr>
                <a:solidFill>
                  <a:schemeClr val="lt2"/>
                </a:solidFill>
              </a:defRPr>
            </a:lvl8pPr>
            <a:lvl9pPr lvl="8" algn="ctr" rtl="0">
              <a:spcBef>
                <a:spcPts val="0"/>
              </a:spcBef>
              <a:spcAft>
                <a:spcPts val="0"/>
              </a:spcAft>
              <a:buClr>
                <a:schemeClr val="lt2"/>
              </a:buClr>
              <a:buSzPts val="2800"/>
              <a:buNone/>
              <a:defRPr>
                <a:solidFill>
                  <a:schemeClr val="lt2"/>
                </a:solidFill>
              </a:defRPr>
            </a:lvl9pPr>
          </a:lstStyle>
          <a:p>
            <a:endParaRPr/>
          </a:p>
        </p:txBody>
      </p:sp>
      <p:sp>
        <p:nvSpPr>
          <p:cNvPr id="1950" name="Google Shape;1950;p28"/>
          <p:cNvSpPr txBox="1">
            <a:spLocks noGrp="1"/>
          </p:cNvSpPr>
          <p:nvPr>
            <p:ph type="body" idx="1"/>
          </p:nvPr>
        </p:nvSpPr>
        <p:spPr>
          <a:xfrm>
            <a:off x="2129175" y="2909013"/>
            <a:ext cx="4846200" cy="457200"/>
          </a:xfrm>
          <a:prstGeom prst="rect">
            <a:avLst/>
          </a:prstGeom>
          <a:ln>
            <a:noFill/>
          </a:ln>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400" i="0"/>
            </a:lvl1pPr>
            <a:lvl2pPr marL="914400" lvl="1" indent="-304800" algn="ctr" rtl="0">
              <a:spcBef>
                <a:spcPts val="0"/>
              </a:spcBef>
              <a:spcAft>
                <a:spcPts val="0"/>
              </a:spcAft>
              <a:buSzPts val="1200"/>
              <a:buChar char="○"/>
              <a:defRPr sz="1200"/>
            </a:lvl2pPr>
            <a:lvl3pPr marL="1371600" lvl="2" indent="-304800" algn="ctr" rtl="0">
              <a:spcBef>
                <a:spcPts val="0"/>
              </a:spcBef>
              <a:spcAft>
                <a:spcPts val="0"/>
              </a:spcAft>
              <a:buSzPts val="1200"/>
              <a:buChar char="■"/>
              <a:defRPr sz="1200"/>
            </a:lvl3pPr>
            <a:lvl4pPr marL="1828800" lvl="3" indent="-304800" algn="ctr" rtl="0">
              <a:spcBef>
                <a:spcPts val="0"/>
              </a:spcBef>
              <a:spcAft>
                <a:spcPts val="0"/>
              </a:spcAft>
              <a:buSzPts val="1200"/>
              <a:buChar char="●"/>
              <a:defRPr sz="1200"/>
            </a:lvl4pPr>
            <a:lvl5pPr marL="2286000" lvl="4" indent="-304800" algn="ctr" rtl="0">
              <a:spcBef>
                <a:spcPts val="0"/>
              </a:spcBef>
              <a:spcAft>
                <a:spcPts val="0"/>
              </a:spcAft>
              <a:buSzPts val="1200"/>
              <a:buChar char="○"/>
              <a:defRPr sz="1200"/>
            </a:lvl5pPr>
            <a:lvl6pPr marL="2743200" lvl="5" indent="-304800" algn="ctr" rtl="0">
              <a:spcBef>
                <a:spcPts val="0"/>
              </a:spcBef>
              <a:spcAft>
                <a:spcPts val="0"/>
              </a:spcAft>
              <a:buSzPts val="1200"/>
              <a:buChar char="■"/>
              <a:defRPr sz="1200"/>
            </a:lvl6pPr>
            <a:lvl7pPr marL="3200400" lvl="6" indent="-304800" algn="ctr" rtl="0">
              <a:spcBef>
                <a:spcPts val="0"/>
              </a:spcBef>
              <a:spcAft>
                <a:spcPts val="0"/>
              </a:spcAft>
              <a:buSzPts val="1200"/>
              <a:buChar char="●"/>
              <a:defRPr sz="1200"/>
            </a:lvl7pPr>
            <a:lvl8pPr marL="3657600" lvl="7" indent="-304800" algn="ctr" rtl="0">
              <a:spcBef>
                <a:spcPts val="0"/>
              </a:spcBef>
              <a:spcAft>
                <a:spcPts val="0"/>
              </a:spcAft>
              <a:buSzPts val="1200"/>
              <a:buChar char="○"/>
              <a:defRPr sz="1200"/>
            </a:lvl8pPr>
            <a:lvl9pPr marL="4114800" lvl="8" indent="-304800" algn="ctr" rtl="0">
              <a:spcBef>
                <a:spcPts val="0"/>
              </a:spcBef>
              <a:spcAft>
                <a:spcPts val="0"/>
              </a:spcAft>
              <a:buSzPts val="1200"/>
              <a:buChar char="■"/>
              <a:defRPr sz="1200"/>
            </a:lvl9pPr>
          </a:lstStyle>
          <a:p>
            <a:endParaRPr/>
          </a:p>
        </p:txBody>
      </p:sp>
      <p:grpSp>
        <p:nvGrpSpPr>
          <p:cNvPr id="1951" name="Google Shape;1951;p28"/>
          <p:cNvGrpSpPr/>
          <p:nvPr/>
        </p:nvGrpSpPr>
        <p:grpSpPr>
          <a:xfrm>
            <a:off x="822536" y="3865279"/>
            <a:ext cx="775927" cy="952609"/>
            <a:chOff x="267675" y="666500"/>
            <a:chExt cx="379000" cy="465300"/>
          </a:xfrm>
        </p:grpSpPr>
        <p:sp>
          <p:nvSpPr>
            <p:cNvPr id="1952" name="Google Shape;1952;p2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4" name="Google Shape;1954;p28"/>
          <p:cNvGrpSpPr/>
          <p:nvPr/>
        </p:nvGrpSpPr>
        <p:grpSpPr>
          <a:xfrm>
            <a:off x="-524702" y="2954908"/>
            <a:ext cx="1217060" cy="1150670"/>
            <a:chOff x="6139950" y="1806300"/>
            <a:chExt cx="810725" cy="766500"/>
          </a:xfrm>
        </p:grpSpPr>
        <p:sp>
          <p:nvSpPr>
            <p:cNvPr id="1955" name="Google Shape;1955;p28"/>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8"/>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8"/>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8"/>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8"/>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8"/>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8"/>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8"/>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8"/>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8"/>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8"/>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8"/>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8"/>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8"/>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8"/>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8"/>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71" name="Google Shape;1971;p28"/>
          <p:cNvPicPr preferRelativeResize="0"/>
          <p:nvPr/>
        </p:nvPicPr>
        <p:blipFill>
          <a:blip r:embed="rId2">
            <a:alphaModFix/>
          </a:blip>
          <a:stretch>
            <a:fillRect/>
          </a:stretch>
        </p:blipFill>
        <p:spPr>
          <a:xfrm rot="235833">
            <a:off x="-1048049" y="-779724"/>
            <a:ext cx="5026200" cy="3796998"/>
          </a:xfrm>
          <a:prstGeom prst="rect">
            <a:avLst/>
          </a:prstGeom>
          <a:noFill/>
          <a:ln>
            <a:noFill/>
          </a:ln>
        </p:spPr>
      </p:pic>
      <p:pic>
        <p:nvPicPr>
          <p:cNvPr id="1972" name="Google Shape;1972;p28"/>
          <p:cNvPicPr preferRelativeResize="0"/>
          <p:nvPr/>
        </p:nvPicPr>
        <p:blipFill>
          <a:blip r:embed="rId3">
            <a:alphaModFix/>
          </a:blip>
          <a:stretch>
            <a:fillRect/>
          </a:stretch>
        </p:blipFill>
        <p:spPr>
          <a:xfrm>
            <a:off x="5058125" y="3553013"/>
            <a:ext cx="1963800" cy="197103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4">
  <p:cSld name="CUSTOM_19">
    <p:spTree>
      <p:nvGrpSpPr>
        <p:cNvPr id="1" name="Shape 2183"/>
        <p:cNvGrpSpPr/>
        <p:nvPr/>
      </p:nvGrpSpPr>
      <p:grpSpPr>
        <a:xfrm>
          <a:off x="0" y="0"/>
          <a:ext cx="0" cy="0"/>
          <a:chOff x="0" y="0"/>
          <a:chExt cx="0" cy="0"/>
        </a:xfrm>
      </p:grpSpPr>
      <p:pic>
        <p:nvPicPr>
          <p:cNvPr id="2184" name="Google Shape;2184;p32"/>
          <p:cNvPicPr preferRelativeResize="0"/>
          <p:nvPr/>
        </p:nvPicPr>
        <p:blipFill>
          <a:blip r:embed="rId2">
            <a:alphaModFix/>
          </a:blip>
          <a:stretch>
            <a:fillRect/>
          </a:stretch>
        </p:blipFill>
        <p:spPr>
          <a:xfrm rot="-10519717">
            <a:off x="1938743" y="-1615514"/>
            <a:ext cx="3836589" cy="2898329"/>
          </a:xfrm>
          <a:prstGeom prst="rect">
            <a:avLst/>
          </a:prstGeom>
          <a:noFill/>
          <a:ln>
            <a:noFill/>
          </a:ln>
        </p:spPr>
      </p:pic>
      <p:sp>
        <p:nvSpPr>
          <p:cNvPr id="2185" name="Google Shape;2185;p32"/>
          <p:cNvSpPr txBox="1">
            <a:spLocks noGrp="1"/>
          </p:cNvSpPr>
          <p:nvPr>
            <p:ph type="title"/>
          </p:nvPr>
        </p:nvSpPr>
        <p:spPr>
          <a:xfrm>
            <a:off x="711725" y="1834900"/>
            <a:ext cx="3794700" cy="13665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atin typeface="Nunito Medium"/>
                <a:ea typeface="Nunito Medium"/>
                <a:cs typeface="Nunito Medium"/>
                <a:sym typeface="Nunito Medium"/>
              </a:defRPr>
            </a:lvl2pPr>
            <a:lvl3pPr lvl="2" rtl="0">
              <a:spcBef>
                <a:spcPts val="0"/>
              </a:spcBef>
              <a:spcAft>
                <a:spcPts val="0"/>
              </a:spcAft>
              <a:buSzPts val="2800"/>
              <a:buNone/>
              <a:defRPr>
                <a:latin typeface="Nunito Medium"/>
                <a:ea typeface="Nunito Medium"/>
                <a:cs typeface="Nunito Medium"/>
                <a:sym typeface="Nunito Medium"/>
              </a:defRPr>
            </a:lvl3pPr>
            <a:lvl4pPr lvl="3" rtl="0">
              <a:spcBef>
                <a:spcPts val="0"/>
              </a:spcBef>
              <a:spcAft>
                <a:spcPts val="0"/>
              </a:spcAft>
              <a:buSzPts val="2800"/>
              <a:buNone/>
              <a:defRPr>
                <a:latin typeface="Nunito Medium"/>
                <a:ea typeface="Nunito Medium"/>
                <a:cs typeface="Nunito Medium"/>
                <a:sym typeface="Nunito Medium"/>
              </a:defRPr>
            </a:lvl4pPr>
            <a:lvl5pPr lvl="4" rtl="0">
              <a:spcBef>
                <a:spcPts val="0"/>
              </a:spcBef>
              <a:spcAft>
                <a:spcPts val="0"/>
              </a:spcAft>
              <a:buSzPts val="2800"/>
              <a:buNone/>
              <a:defRPr>
                <a:latin typeface="Nunito Medium"/>
                <a:ea typeface="Nunito Medium"/>
                <a:cs typeface="Nunito Medium"/>
                <a:sym typeface="Nunito Medium"/>
              </a:defRPr>
            </a:lvl5pPr>
            <a:lvl6pPr lvl="5" rtl="0">
              <a:spcBef>
                <a:spcPts val="0"/>
              </a:spcBef>
              <a:spcAft>
                <a:spcPts val="0"/>
              </a:spcAft>
              <a:buSzPts val="2800"/>
              <a:buNone/>
              <a:defRPr>
                <a:latin typeface="Nunito Medium"/>
                <a:ea typeface="Nunito Medium"/>
                <a:cs typeface="Nunito Medium"/>
                <a:sym typeface="Nunito Medium"/>
              </a:defRPr>
            </a:lvl6pPr>
            <a:lvl7pPr lvl="6" rtl="0">
              <a:spcBef>
                <a:spcPts val="0"/>
              </a:spcBef>
              <a:spcAft>
                <a:spcPts val="0"/>
              </a:spcAft>
              <a:buSzPts val="2800"/>
              <a:buNone/>
              <a:defRPr>
                <a:latin typeface="Nunito Medium"/>
                <a:ea typeface="Nunito Medium"/>
                <a:cs typeface="Nunito Medium"/>
                <a:sym typeface="Nunito Medium"/>
              </a:defRPr>
            </a:lvl7pPr>
            <a:lvl8pPr lvl="7" rtl="0">
              <a:spcBef>
                <a:spcPts val="0"/>
              </a:spcBef>
              <a:spcAft>
                <a:spcPts val="0"/>
              </a:spcAft>
              <a:buSzPts val="2800"/>
              <a:buNone/>
              <a:defRPr>
                <a:latin typeface="Nunito Medium"/>
                <a:ea typeface="Nunito Medium"/>
                <a:cs typeface="Nunito Medium"/>
                <a:sym typeface="Nunito Medium"/>
              </a:defRPr>
            </a:lvl8pPr>
            <a:lvl9pPr lvl="8" rtl="0">
              <a:spcBef>
                <a:spcPts val="0"/>
              </a:spcBef>
              <a:spcAft>
                <a:spcPts val="0"/>
              </a:spcAft>
              <a:buSzPts val="2800"/>
              <a:buNone/>
              <a:defRPr>
                <a:latin typeface="Nunito Medium"/>
                <a:ea typeface="Nunito Medium"/>
                <a:cs typeface="Nunito Medium"/>
                <a:sym typeface="Nunito Medium"/>
              </a:defRPr>
            </a:lvl9pPr>
          </a:lstStyle>
          <a:p>
            <a:endParaRPr/>
          </a:p>
        </p:txBody>
      </p:sp>
      <p:grpSp>
        <p:nvGrpSpPr>
          <p:cNvPr id="2186" name="Google Shape;2186;p32"/>
          <p:cNvGrpSpPr/>
          <p:nvPr/>
        </p:nvGrpSpPr>
        <p:grpSpPr>
          <a:xfrm rot="-10277292">
            <a:off x="564222" y="4517190"/>
            <a:ext cx="623690" cy="450020"/>
            <a:chOff x="3253464" y="2218279"/>
            <a:chExt cx="242409" cy="182524"/>
          </a:xfrm>
        </p:grpSpPr>
        <p:sp>
          <p:nvSpPr>
            <p:cNvPr id="2187" name="Google Shape;2187;p32"/>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2"/>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9" name="Google Shape;2189;p32"/>
          <p:cNvGrpSpPr/>
          <p:nvPr/>
        </p:nvGrpSpPr>
        <p:grpSpPr>
          <a:xfrm rot="7760072">
            <a:off x="6025773" y="554219"/>
            <a:ext cx="2498521" cy="4138295"/>
            <a:chOff x="3166525" y="529052"/>
            <a:chExt cx="971107" cy="1678439"/>
          </a:xfrm>
        </p:grpSpPr>
        <p:sp>
          <p:nvSpPr>
            <p:cNvPr id="2190" name="Google Shape;2190;p32"/>
            <p:cNvSpPr/>
            <p:nvPr/>
          </p:nvSpPr>
          <p:spPr>
            <a:xfrm>
              <a:off x="4011982" y="529052"/>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2"/>
            <p:cNvSpPr/>
            <p:nvPr/>
          </p:nvSpPr>
          <p:spPr>
            <a:xfrm>
              <a:off x="3166525" y="2152908"/>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2" name="Google Shape;2192;p32"/>
          <p:cNvSpPr/>
          <p:nvPr/>
        </p:nvSpPr>
        <p:spPr>
          <a:xfrm rot="7760065">
            <a:off x="5769427" y="68981"/>
            <a:ext cx="140437" cy="134580"/>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3" name="Google Shape;2193;p32"/>
          <p:cNvGrpSpPr/>
          <p:nvPr/>
        </p:nvGrpSpPr>
        <p:grpSpPr>
          <a:xfrm>
            <a:off x="4734219" y="544800"/>
            <a:ext cx="6685745" cy="3553225"/>
            <a:chOff x="2962745" y="2063425"/>
            <a:chExt cx="2598525" cy="1644174"/>
          </a:xfrm>
        </p:grpSpPr>
        <p:sp>
          <p:nvSpPr>
            <p:cNvPr id="2194" name="Google Shape;2194;p32"/>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2"/>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32"/>
          <p:cNvGrpSpPr/>
          <p:nvPr/>
        </p:nvGrpSpPr>
        <p:grpSpPr>
          <a:xfrm rot="1447403">
            <a:off x="7944964" y="298069"/>
            <a:ext cx="1906702" cy="870314"/>
            <a:chOff x="5007259" y="1296776"/>
            <a:chExt cx="3255115" cy="1485797"/>
          </a:xfrm>
        </p:grpSpPr>
        <p:sp>
          <p:nvSpPr>
            <p:cNvPr id="2197" name="Google Shape;2197;p32"/>
            <p:cNvSpPr/>
            <p:nvPr/>
          </p:nvSpPr>
          <p:spPr>
            <a:xfrm>
              <a:off x="5007259" y="1376415"/>
              <a:ext cx="3232218" cy="1406158"/>
            </a:xfrm>
            <a:custGeom>
              <a:avLst/>
              <a:gdLst/>
              <a:ahLst/>
              <a:cxnLst/>
              <a:rect l="l" t="t" r="r" b="b"/>
              <a:pathLst>
                <a:path w="26572" h="11560" extrusionOk="0">
                  <a:moveTo>
                    <a:pt x="11271" y="2751"/>
                  </a:moveTo>
                  <a:cubicBezTo>
                    <a:pt x="11902" y="2751"/>
                    <a:pt x="12536" y="2795"/>
                    <a:pt x="13155" y="2879"/>
                  </a:cubicBezTo>
                  <a:cubicBezTo>
                    <a:pt x="14965" y="3126"/>
                    <a:pt x="16635" y="3723"/>
                    <a:pt x="17714" y="4601"/>
                  </a:cubicBezTo>
                  <a:cubicBezTo>
                    <a:pt x="17743" y="4625"/>
                    <a:pt x="17774" y="4650"/>
                    <a:pt x="17798" y="4675"/>
                  </a:cubicBezTo>
                  <a:lnTo>
                    <a:pt x="6152" y="8007"/>
                  </a:lnTo>
                  <a:cubicBezTo>
                    <a:pt x="6118" y="7986"/>
                    <a:pt x="6090" y="7964"/>
                    <a:pt x="6060" y="7940"/>
                  </a:cubicBezTo>
                  <a:cubicBezTo>
                    <a:pt x="3953" y="6276"/>
                    <a:pt x="4753" y="4159"/>
                    <a:pt x="7923" y="3209"/>
                  </a:cubicBezTo>
                  <a:cubicBezTo>
                    <a:pt x="8412" y="3061"/>
                    <a:pt x="8929" y="2951"/>
                    <a:pt x="9464" y="2877"/>
                  </a:cubicBezTo>
                  <a:cubicBezTo>
                    <a:pt x="10053" y="2792"/>
                    <a:pt x="10661" y="2751"/>
                    <a:pt x="11271" y="2751"/>
                  </a:cubicBezTo>
                  <a:close/>
                  <a:moveTo>
                    <a:pt x="10525" y="1"/>
                  </a:moveTo>
                  <a:cubicBezTo>
                    <a:pt x="10231" y="1"/>
                    <a:pt x="9940" y="5"/>
                    <a:pt x="9648" y="16"/>
                  </a:cubicBezTo>
                  <a:cubicBezTo>
                    <a:pt x="9560" y="19"/>
                    <a:pt x="9467" y="22"/>
                    <a:pt x="9377" y="28"/>
                  </a:cubicBezTo>
                  <a:cubicBezTo>
                    <a:pt x="9349" y="29"/>
                    <a:pt x="9322" y="29"/>
                    <a:pt x="9295" y="32"/>
                  </a:cubicBezTo>
                  <a:cubicBezTo>
                    <a:pt x="7744" y="114"/>
                    <a:pt x="6248" y="360"/>
                    <a:pt x="4896" y="781"/>
                  </a:cubicBezTo>
                  <a:cubicBezTo>
                    <a:pt x="4853" y="793"/>
                    <a:pt x="4808" y="808"/>
                    <a:pt x="4766" y="823"/>
                  </a:cubicBezTo>
                  <a:cubicBezTo>
                    <a:pt x="4671" y="853"/>
                    <a:pt x="4580" y="882"/>
                    <a:pt x="4488" y="914"/>
                  </a:cubicBezTo>
                  <a:cubicBezTo>
                    <a:pt x="4231" y="1003"/>
                    <a:pt x="3987" y="1096"/>
                    <a:pt x="3751" y="1195"/>
                  </a:cubicBezTo>
                  <a:cubicBezTo>
                    <a:pt x="3663" y="1230"/>
                    <a:pt x="3582" y="1266"/>
                    <a:pt x="3500" y="1304"/>
                  </a:cubicBezTo>
                  <a:cubicBezTo>
                    <a:pt x="3403" y="1348"/>
                    <a:pt x="3304" y="1394"/>
                    <a:pt x="3209" y="1440"/>
                  </a:cubicBezTo>
                  <a:cubicBezTo>
                    <a:pt x="3082" y="1500"/>
                    <a:pt x="2961" y="1562"/>
                    <a:pt x="2841" y="1625"/>
                  </a:cubicBezTo>
                  <a:cubicBezTo>
                    <a:pt x="2767" y="1668"/>
                    <a:pt x="2695" y="1708"/>
                    <a:pt x="2620" y="1751"/>
                  </a:cubicBezTo>
                  <a:cubicBezTo>
                    <a:pt x="2418" y="1866"/>
                    <a:pt x="2229" y="1987"/>
                    <a:pt x="2050" y="2112"/>
                  </a:cubicBezTo>
                  <a:cubicBezTo>
                    <a:pt x="1984" y="2159"/>
                    <a:pt x="1919" y="2204"/>
                    <a:pt x="1858" y="2250"/>
                  </a:cubicBezTo>
                  <a:cubicBezTo>
                    <a:pt x="1686" y="2378"/>
                    <a:pt x="1527" y="2512"/>
                    <a:pt x="1380" y="2646"/>
                  </a:cubicBezTo>
                  <a:cubicBezTo>
                    <a:pt x="1324" y="2696"/>
                    <a:pt x="1272" y="2744"/>
                    <a:pt x="1221" y="2798"/>
                  </a:cubicBezTo>
                  <a:cubicBezTo>
                    <a:pt x="1083" y="2934"/>
                    <a:pt x="954" y="3076"/>
                    <a:pt x="838" y="3220"/>
                  </a:cubicBezTo>
                  <a:cubicBezTo>
                    <a:pt x="796" y="3274"/>
                    <a:pt x="754" y="3327"/>
                    <a:pt x="713" y="3381"/>
                  </a:cubicBezTo>
                  <a:cubicBezTo>
                    <a:pt x="609" y="3527"/>
                    <a:pt x="513" y="3675"/>
                    <a:pt x="432" y="3825"/>
                  </a:cubicBezTo>
                  <a:cubicBezTo>
                    <a:pt x="399" y="3882"/>
                    <a:pt x="370" y="3939"/>
                    <a:pt x="343" y="3997"/>
                  </a:cubicBezTo>
                  <a:cubicBezTo>
                    <a:pt x="271" y="4148"/>
                    <a:pt x="208" y="4301"/>
                    <a:pt x="159" y="4456"/>
                  </a:cubicBezTo>
                  <a:cubicBezTo>
                    <a:pt x="140" y="4518"/>
                    <a:pt x="121" y="4577"/>
                    <a:pt x="107" y="4636"/>
                  </a:cubicBezTo>
                  <a:cubicBezTo>
                    <a:pt x="67" y="4792"/>
                    <a:pt x="38" y="4949"/>
                    <a:pt x="22" y="5106"/>
                  </a:cubicBezTo>
                  <a:cubicBezTo>
                    <a:pt x="16" y="5167"/>
                    <a:pt x="11" y="5229"/>
                    <a:pt x="8" y="5291"/>
                  </a:cubicBezTo>
                  <a:cubicBezTo>
                    <a:pt x="1" y="5447"/>
                    <a:pt x="5" y="5606"/>
                    <a:pt x="19" y="5765"/>
                  </a:cubicBezTo>
                  <a:cubicBezTo>
                    <a:pt x="25" y="5827"/>
                    <a:pt x="35" y="5892"/>
                    <a:pt x="46" y="5954"/>
                  </a:cubicBezTo>
                  <a:cubicBezTo>
                    <a:pt x="67" y="6110"/>
                    <a:pt x="104" y="6267"/>
                    <a:pt x="149" y="6424"/>
                  </a:cubicBezTo>
                  <a:cubicBezTo>
                    <a:pt x="167" y="6487"/>
                    <a:pt x="188" y="6550"/>
                    <a:pt x="211" y="6615"/>
                  </a:cubicBezTo>
                  <a:cubicBezTo>
                    <a:pt x="264" y="6768"/>
                    <a:pt x="332" y="6923"/>
                    <a:pt x="406" y="7077"/>
                  </a:cubicBezTo>
                  <a:cubicBezTo>
                    <a:pt x="437" y="7140"/>
                    <a:pt x="470" y="7203"/>
                    <a:pt x="505" y="7267"/>
                  </a:cubicBezTo>
                  <a:cubicBezTo>
                    <a:pt x="586" y="7415"/>
                    <a:pt x="679" y="7562"/>
                    <a:pt x="781" y="7712"/>
                  </a:cubicBezTo>
                  <a:cubicBezTo>
                    <a:pt x="826" y="7775"/>
                    <a:pt x="872" y="7838"/>
                    <a:pt x="920" y="7902"/>
                  </a:cubicBezTo>
                  <a:cubicBezTo>
                    <a:pt x="1026" y="8044"/>
                    <a:pt x="1142" y="8186"/>
                    <a:pt x="1268" y="8328"/>
                  </a:cubicBezTo>
                  <a:cubicBezTo>
                    <a:pt x="1323" y="8389"/>
                    <a:pt x="1379" y="8449"/>
                    <a:pt x="1438" y="8511"/>
                  </a:cubicBezTo>
                  <a:cubicBezTo>
                    <a:pt x="1477" y="8550"/>
                    <a:pt x="1518" y="8593"/>
                    <a:pt x="1558" y="8632"/>
                  </a:cubicBezTo>
                  <a:cubicBezTo>
                    <a:pt x="1652" y="8725"/>
                    <a:pt x="1752" y="8818"/>
                    <a:pt x="1858" y="8912"/>
                  </a:cubicBezTo>
                  <a:cubicBezTo>
                    <a:pt x="1924" y="8971"/>
                    <a:pt x="1991" y="9030"/>
                    <a:pt x="2062" y="9088"/>
                  </a:cubicBezTo>
                  <a:cubicBezTo>
                    <a:pt x="2088" y="9113"/>
                    <a:pt x="2121" y="9139"/>
                    <a:pt x="2149" y="9164"/>
                  </a:cubicBezTo>
                  <a:lnTo>
                    <a:pt x="1269" y="9416"/>
                  </a:lnTo>
                  <a:cubicBezTo>
                    <a:pt x="1121" y="9458"/>
                    <a:pt x="1026" y="9529"/>
                    <a:pt x="986" y="9612"/>
                  </a:cubicBezTo>
                  <a:cubicBezTo>
                    <a:pt x="958" y="9671"/>
                    <a:pt x="959" y="9737"/>
                    <a:pt x="989" y="9805"/>
                  </a:cubicBezTo>
                  <a:cubicBezTo>
                    <a:pt x="1019" y="9865"/>
                    <a:pt x="1066" y="9926"/>
                    <a:pt x="1141" y="9983"/>
                  </a:cubicBezTo>
                  <a:lnTo>
                    <a:pt x="3167" y="11560"/>
                  </a:lnTo>
                  <a:lnTo>
                    <a:pt x="26571" y="5070"/>
                  </a:lnTo>
                  <a:lnTo>
                    <a:pt x="26516" y="4863"/>
                  </a:lnTo>
                  <a:lnTo>
                    <a:pt x="24490" y="3344"/>
                  </a:lnTo>
                  <a:cubicBezTo>
                    <a:pt x="24373" y="3247"/>
                    <a:pt x="24207" y="3172"/>
                    <a:pt x="24026" y="3129"/>
                  </a:cubicBezTo>
                  <a:cubicBezTo>
                    <a:pt x="23896" y="3096"/>
                    <a:pt x="23757" y="3078"/>
                    <a:pt x="23619" y="3078"/>
                  </a:cubicBezTo>
                  <a:cubicBezTo>
                    <a:pt x="23596" y="3078"/>
                    <a:pt x="23573" y="3078"/>
                    <a:pt x="23551" y="3079"/>
                  </a:cubicBezTo>
                  <a:cubicBezTo>
                    <a:pt x="23447" y="3084"/>
                    <a:pt x="23347" y="3099"/>
                    <a:pt x="23254" y="3126"/>
                  </a:cubicBezTo>
                  <a:lnTo>
                    <a:pt x="22249" y="3413"/>
                  </a:lnTo>
                  <a:cubicBezTo>
                    <a:pt x="22161" y="3347"/>
                    <a:pt x="22076" y="3281"/>
                    <a:pt x="21984" y="3216"/>
                  </a:cubicBezTo>
                  <a:cubicBezTo>
                    <a:pt x="21904" y="3155"/>
                    <a:pt x="21821" y="3095"/>
                    <a:pt x="21736" y="3036"/>
                  </a:cubicBezTo>
                  <a:cubicBezTo>
                    <a:pt x="21659" y="2982"/>
                    <a:pt x="21582" y="2930"/>
                    <a:pt x="21504" y="2879"/>
                  </a:cubicBezTo>
                  <a:cubicBezTo>
                    <a:pt x="21372" y="2792"/>
                    <a:pt x="21238" y="2709"/>
                    <a:pt x="21100" y="2627"/>
                  </a:cubicBezTo>
                  <a:cubicBezTo>
                    <a:pt x="21004" y="2571"/>
                    <a:pt x="20912" y="2516"/>
                    <a:pt x="20819" y="2463"/>
                  </a:cubicBezTo>
                  <a:cubicBezTo>
                    <a:pt x="20584" y="2330"/>
                    <a:pt x="20341" y="2204"/>
                    <a:pt x="20090" y="2080"/>
                  </a:cubicBezTo>
                  <a:cubicBezTo>
                    <a:pt x="19990" y="2029"/>
                    <a:pt x="19885" y="1980"/>
                    <a:pt x="19780" y="1931"/>
                  </a:cubicBezTo>
                  <a:cubicBezTo>
                    <a:pt x="19711" y="1897"/>
                    <a:pt x="19639" y="1866"/>
                    <a:pt x="19565" y="1835"/>
                  </a:cubicBezTo>
                  <a:cubicBezTo>
                    <a:pt x="19376" y="1746"/>
                    <a:pt x="19175" y="1662"/>
                    <a:pt x="18972" y="1580"/>
                  </a:cubicBezTo>
                  <a:cubicBezTo>
                    <a:pt x="18865" y="1535"/>
                    <a:pt x="18752" y="1492"/>
                    <a:pt x="18643" y="1449"/>
                  </a:cubicBezTo>
                  <a:cubicBezTo>
                    <a:pt x="18355" y="1341"/>
                    <a:pt x="18064" y="1235"/>
                    <a:pt x="17766" y="1138"/>
                  </a:cubicBezTo>
                  <a:cubicBezTo>
                    <a:pt x="17649" y="1100"/>
                    <a:pt x="17535" y="1064"/>
                    <a:pt x="17417" y="1027"/>
                  </a:cubicBezTo>
                  <a:cubicBezTo>
                    <a:pt x="17110" y="933"/>
                    <a:pt x="16800" y="846"/>
                    <a:pt x="16485" y="764"/>
                  </a:cubicBezTo>
                  <a:cubicBezTo>
                    <a:pt x="16367" y="732"/>
                    <a:pt x="16244" y="701"/>
                    <a:pt x="16123" y="671"/>
                  </a:cubicBezTo>
                  <a:cubicBezTo>
                    <a:pt x="15801" y="592"/>
                    <a:pt x="15474" y="522"/>
                    <a:pt x="15146" y="456"/>
                  </a:cubicBezTo>
                  <a:cubicBezTo>
                    <a:pt x="15024" y="433"/>
                    <a:pt x="14904" y="411"/>
                    <a:pt x="14780" y="389"/>
                  </a:cubicBezTo>
                  <a:cubicBezTo>
                    <a:pt x="14451" y="329"/>
                    <a:pt x="14114" y="275"/>
                    <a:pt x="13777" y="229"/>
                  </a:cubicBezTo>
                  <a:cubicBezTo>
                    <a:pt x="13656" y="212"/>
                    <a:pt x="13530" y="194"/>
                    <a:pt x="13405" y="181"/>
                  </a:cubicBezTo>
                  <a:cubicBezTo>
                    <a:pt x="13311" y="170"/>
                    <a:pt x="13214" y="157"/>
                    <a:pt x="13119" y="149"/>
                  </a:cubicBezTo>
                  <a:cubicBezTo>
                    <a:pt x="12877" y="121"/>
                    <a:pt x="12632" y="95"/>
                    <a:pt x="12390" y="76"/>
                  </a:cubicBezTo>
                  <a:cubicBezTo>
                    <a:pt x="12269" y="67"/>
                    <a:pt x="12145" y="60"/>
                    <a:pt x="12021" y="52"/>
                  </a:cubicBezTo>
                  <a:cubicBezTo>
                    <a:pt x="11684" y="29"/>
                    <a:pt x="11344" y="14"/>
                    <a:pt x="11009" y="8"/>
                  </a:cubicBezTo>
                  <a:cubicBezTo>
                    <a:pt x="10887" y="4"/>
                    <a:pt x="10767" y="2"/>
                    <a:pt x="10646" y="1"/>
                  </a:cubicBezTo>
                  <a:cubicBezTo>
                    <a:pt x="10606" y="1"/>
                    <a:pt x="10565" y="1"/>
                    <a:pt x="10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2"/>
            <p:cNvSpPr/>
            <p:nvPr/>
          </p:nvSpPr>
          <p:spPr>
            <a:xfrm>
              <a:off x="5030400" y="1296776"/>
              <a:ext cx="3231975" cy="1406280"/>
            </a:xfrm>
            <a:custGeom>
              <a:avLst/>
              <a:gdLst/>
              <a:ahLst/>
              <a:cxnLst/>
              <a:rect l="l" t="t" r="r" b="b"/>
              <a:pathLst>
                <a:path w="26570" h="11561" extrusionOk="0">
                  <a:moveTo>
                    <a:pt x="11266" y="2752"/>
                  </a:moveTo>
                  <a:cubicBezTo>
                    <a:pt x="11898" y="2752"/>
                    <a:pt x="12533" y="2795"/>
                    <a:pt x="13152" y="2880"/>
                  </a:cubicBezTo>
                  <a:cubicBezTo>
                    <a:pt x="14964" y="3126"/>
                    <a:pt x="16635" y="3722"/>
                    <a:pt x="17713" y="4601"/>
                  </a:cubicBezTo>
                  <a:cubicBezTo>
                    <a:pt x="17742" y="4625"/>
                    <a:pt x="17772" y="4649"/>
                    <a:pt x="17797" y="4675"/>
                  </a:cubicBezTo>
                  <a:lnTo>
                    <a:pt x="6151" y="8008"/>
                  </a:lnTo>
                  <a:cubicBezTo>
                    <a:pt x="6117" y="7987"/>
                    <a:pt x="6088" y="7963"/>
                    <a:pt x="6060" y="7940"/>
                  </a:cubicBezTo>
                  <a:cubicBezTo>
                    <a:pt x="3953" y="6276"/>
                    <a:pt x="4752" y="4159"/>
                    <a:pt x="7922" y="3208"/>
                  </a:cubicBezTo>
                  <a:cubicBezTo>
                    <a:pt x="8412" y="3062"/>
                    <a:pt x="8928" y="2950"/>
                    <a:pt x="9462" y="2876"/>
                  </a:cubicBezTo>
                  <a:cubicBezTo>
                    <a:pt x="10050" y="2792"/>
                    <a:pt x="10657" y="2752"/>
                    <a:pt x="11266" y="2752"/>
                  </a:cubicBezTo>
                  <a:close/>
                  <a:moveTo>
                    <a:pt x="10448" y="1"/>
                  </a:moveTo>
                  <a:cubicBezTo>
                    <a:pt x="10180" y="1"/>
                    <a:pt x="9915" y="5"/>
                    <a:pt x="9648" y="16"/>
                  </a:cubicBezTo>
                  <a:cubicBezTo>
                    <a:pt x="9559" y="20"/>
                    <a:pt x="9466" y="23"/>
                    <a:pt x="9376" y="28"/>
                  </a:cubicBezTo>
                  <a:cubicBezTo>
                    <a:pt x="9348" y="30"/>
                    <a:pt x="9320" y="30"/>
                    <a:pt x="9294" y="33"/>
                  </a:cubicBezTo>
                  <a:cubicBezTo>
                    <a:pt x="7743" y="114"/>
                    <a:pt x="6245" y="360"/>
                    <a:pt x="4894" y="780"/>
                  </a:cubicBezTo>
                  <a:cubicBezTo>
                    <a:pt x="4852" y="794"/>
                    <a:pt x="4806" y="808"/>
                    <a:pt x="4765" y="822"/>
                  </a:cubicBezTo>
                  <a:cubicBezTo>
                    <a:pt x="4670" y="852"/>
                    <a:pt x="4579" y="883"/>
                    <a:pt x="4487" y="915"/>
                  </a:cubicBezTo>
                  <a:cubicBezTo>
                    <a:pt x="4230" y="1002"/>
                    <a:pt x="3986" y="1097"/>
                    <a:pt x="3750" y="1195"/>
                  </a:cubicBezTo>
                  <a:cubicBezTo>
                    <a:pt x="3663" y="1230"/>
                    <a:pt x="3581" y="1267"/>
                    <a:pt x="3499" y="1305"/>
                  </a:cubicBezTo>
                  <a:cubicBezTo>
                    <a:pt x="3402" y="1349"/>
                    <a:pt x="3304" y="1395"/>
                    <a:pt x="3208" y="1440"/>
                  </a:cubicBezTo>
                  <a:cubicBezTo>
                    <a:pt x="3081" y="1501"/>
                    <a:pt x="2959" y="1563"/>
                    <a:pt x="2841" y="1626"/>
                  </a:cubicBezTo>
                  <a:cubicBezTo>
                    <a:pt x="2765" y="1667"/>
                    <a:pt x="2693" y="1709"/>
                    <a:pt x="2620" y="1751"/>
                  </a:cubicBezTo>
                  <a:cubicBezTo>
                    <a:pt x="2417" y="1867"/>
                    <a:pt x="2228" y="1988"/>
                    <a:pt x="2050" y="2113"/>
                  </a:cubicBezTo>
                  <a:cubicBezTo>
                    <a:pt x="1983" y="2159"/>
                    <a:pt x="1917" y="2204"/>
                    <a:pt x="1857" y="2251"/>
                  </a:cubicBezTo>
                  <a:cubicBezTo>
                    <a:pt x="1685" y="2379"/>
                    <a:pt x="1526" y="2511"/>
                    <a:pt x="1380" y="2646"/>
                  </a:cubicBezTo>
                  <a:cubicBezTo>
                    <a:pt x="1323" y="2697"/>
                    <a:pt x="1271" y="2745"/>
                    <a:pt x="1220" y="2797"/>
                  </a:cubicBezTo>
                  <a:cubicBezTo>
                    <a:pt x="1083" y="2935"/>
                    <a:pt x="953" y="3077"/>
                    <a:pt x="838" y="3221"/>
                  </a:cubicBezTo>
                  <a:cubicBezTo>
                    <a:pt x="795" y="3273"/>
                    <a:pt x="753" y="3326"/>
                    <a:pt x="712" y="3381"/>
                  </a:cubicBezTo>
                  <a:cubicBezTo>
                    <a:pt x="608" y="3527"/>
                    <a:pt x="512" y="3675"/>
                    <a:pt x="431" y="3826"/>
                  </a:cubicBezTo>
                  <a:cubicBezTo>
                    <a:pt x="398" y="3882"/>
                    <a:pt x="369" y="3938"/>
                    <a:pt x="342" y="3996"/>
                  </a:cubicBezTo>
                  <a:cubicBezTo>
                    <a:pt x="270" y="4148"/>
                    <a:pt x="207" y="4300"/>
                    <a:pt x="158" y="4456"/>
                  </a:cubicBezTo>
                  <a:cubicBezTo>
                    <a:pt x="139" y="4517"/>
                    <a:pt x="120" y="4576"/>
                    <a:pt x="106" y="4637"/>
                  </a:cubicBezTo>
                  <a:cubicBezTo>
                    <a:pt x="66" y="4791"/>
                    <a:pt x="37" y="4949"/>
                    <a:pt x="21" y="5107"/>
                  </a:cubicBezTo>
                  <a:cubicBezTo>
                    <a:pt x="14" y="5167"/>
                    <a:pt x="10" y="5229"/>
                    <a:pt x="7" y="5290"/>
                  </a:cubicBezTo>
                  <a:cubicBezTo>
                    <a:pt x="0" y="5447"/>
                    <a:pt x="4" y="5605"/>
                    <a:pt x="18" y="5764"/>
                  </a:cubicBezTo>
                  <a:cubicBezTo>
                    <a:pt x="24" y="5827"/>
                    <a:pt x="34" y="5892"/>
                    <a:pt x="45" y="5954"/>
                  </a:cubicBezTo>
                  <a:cubicBezTo>
                    <a:pt x="66" y="6110"/>
                    <a:pt x="103" y="6268"/>
                    <a:pt x="148" y="6424"/>
                  </a:cubicBezTo>
                  <a:cubicBezTo>
                    <a:pt x="166" y="6488"/>
                    <a:pt x="187" y="6551"/>
                    <a:pt x="210" y="6614"/>
                  </a:cubicBezTo>
                  <a:cubicBezTo>
                    <a:pt x="263" y="6768"/>
                    <a:pt x="331" y="6922"/>
                    <a:pt x="406" y="7077"/>
                  </a:cubicBezTo>
                  <a:cubicBezTo>
                    <a:pt x="436" y="7141"/>
                    <a:pt x="469" y="7203"/>
                    <a:pt x="504" y="7267"/>
                  </a:cubicBezTo>
                  <a:cubicBezTo>
                    <a:pt x="586" y="7415"/>
                    <a:pt x="679" y="7563"/>
                    <a:pt x="780" y="7712"/>
                  </a:cubicBezTo>
                  <a:cubicBezTo>
                    <a:pt x="825" y="7774"/>
                    <a:pt x="871" y="7839"/>
                    <a:pt x="919" y="7902"/>
                  </a:cubicBezTo>
                  <a:cubicBezTo>
                    <a:pt x="1025" y="8044"/>
                    <a:pt x="1142" y="8186"/>
                    <a:pt x="1267" y="8327"/>
                  </a:cubicBezTo>
                  <a:cubicBezTo>
                    <a:pt x="1322" y="8389"/>
                    <a:pt x="1378" y="8450"/>
                    <a:pt x="1437" y="8512"/>
                  </a:cubicBezTo>
                  <a:cubicBezTo>
                    <a:pt x="1477" y="8551"/>
                    <a:pt x="1517" y="8592"/>
                    <a:pt x="1555" y="8631"/>
                  </a:cubicBezTo>
                  <a:cubicBezTo>
                    <a:pt x="1651" y="8726"/>
                    <a:pt x="1751" y="8818"/>
                    <a:pt x="1857" y="8913"/>
                  </a:cubicBezTo>
                  <a:cubicBezTo>
                    <a:pt x="1923" y="8972"/>
                    <a:pt x="1990" y="9031"/>
                    <a:pt x="2061" y="9089"/>
                  </a:cubicBezTo>
                  <a:cubicBezTo>
                    <a:pt x="2088" y="9114"/>
                    <a:pt x="2120" y="9139"/>
                    <a:pt x="2148" y="9163"/>
                  </a:cubicBezTo>
                  <a:lnTo>
                    <a:pt x="1267" y="9415"/>
                  </a:lnTo>
                  <a:cubicBezTo>
                    <a:pt x="1121" y="9457"/>
                    <a:pt x="1025" y="9528"/>
                    <a:pt x="985" y="9612"/>
                  </a:cubicBezTo>
                  <a:cubicBezTo>
                    <a:pt x="957" y="9671"/>
                    <a:pt x="957" y="9738"/>
                    <a:pt x="988" y="9805"/>
                  </a:cubicBezTo>
                  <a:cubicBezTo>
                    <a:pt x="1016" y="9866"/>
                    <a:pt x="1066" y="9925"/>
                    <a:pt x="1140" y="9984"/>
                  </a:cubicBezTo>
                  <a:lnTo>
                    <a:pt x="3166" y="11560"/>
                  </a:lnTo>
                  <a:lnTo>
                    <a:pt x="26569" y="5069"/>
                  </a:lnTo>
                  <a:lnTo>
                    <a:pt x="24489" y="3343"/>
                  </a:lnTo>
                  <a:cubicBezTo>
                    <a:pt x="24372" y="3247"/>
                    <a:pt x="24204" y="3173"/>
                    <a:pt x="24026" y="3129"/>
                  </a:cubicBezTo>
                  <a:cubicBezTo>
                    <a:pt x="23896" y="3096"/>
                    <a:pt x="23758" y="3078"/>
                    <a:pt x="23621" y="3078"/>
                  </a:cubicBezTo>
                  <a:cubicBezTo>
                    <a:pt x="23597" y="3078"/>
                    <a:pt x="23574" y="3079"/>
                    <a:pt x="23550" y="3080"/>
                  </a:cubicBezTo>
                  <a:cubicBezTo>
                    <a:pt x="23446" y="3084"/>
                    <a:pt x="23344" y="3100"/>
                    <a:pt x="23252" y="3126"/>
                  </a:cubicBezTo>
                  <a:lnTo>
                    <a:pt x="22248" y="3413"/>
                  </a:lnTo>
                  <a:cubicBezTo>
                    <a:pt x="22161" y="3347"/>
                    <a:pt x="22073" y="3281"/>
                    <a:pt x="21982" y="3216"/>
                  </a:cubicBezTo>
                  <a:cubicBezTo>
                    <a:pt x="21902" y="3156"/>
                    <a:pt x="21820" y="3095"/>
                    <a:pt x="21736" y="3036"/>
                  </a:cubicBezTo>
                  <a:cubicBezTo>
                    <a:pt x="21657" y="2983"/>
                    <a:pt x="21581" y="2931"/>
                    <a:pt x="21502" y="2880"/>
                  </a:cubicBezTo>
                  <a:cubicBezTo>
                    <a:pt x="21371" y="2793"/>
                    <a:pt x="21236" y="2710"/>
                    <a:pt x="21098" y="2628"/>
                  </a:cubicBezTo>
                  <a:cubicBezTo>
                    <a:pt x="21004" y="2572"/>
                    <a:pt x="20911" y="2517"/>
                    <a:pt x="20816" y="2463"/>
                  </a:cubicBezTo>
                  <a:cubicBezTo>
                    <a:pt x="20583" y="2330"/>
                    <a:pt x="20339" y="2203"/>
                    <a:pt x="20089" y="2081"/>
                  </a:cubicBezTo>
                  <a:cubicBezTo>
                    <a:pt x="19987" y="2030"/>
                    <a:pt x="19885" y="1979"/>
                    <a:pt x="19778" y="1930"/>
                  </a:cubicBezTo>
                  <a:cubicBezTo>
                    <a:pt x="19709" y="1898"/>
                    <a:pt x="19637" y="1865"/>
                    <a:pt x="19564" y="1834"/>
                  </a:cubicBezTo>
                  <a:cubicBezTo>
                    <a:pt x="19374" y="1747"/>
                    <a:pt x="19172" y="1662"/>
                    <a:pt x="18971" y="1579"/>
                  </a:cubicBezTo>
                  <a:cubicBezTo>
                    <a:pt x="18864" y="1534"/>
                    <a:pt x="18752" y="1491"/>
                    <a:pt x="18640" y="1449"/>
                  </a:cubicBezTo>
                  <a:cubicBezTo>
                    <a:pt x="18355" y="1340"/>
                    <a:pt x="18063" y="1236"/>
                    <a:pt x="17763" y="1139"/>
                  </a:cubicBezTo>
                  <a:cubicBezTo>
                    <a:pt x="17648" y="1101"/>
                    <a:pt x="17534" y="1063"/>
                    <a:pt x="17414" y="1028"/>
                  </a:cubicBezTo>
                  <a:cubicBezTo>
                    <a:pt x="17109" y="932"/>
                    <a:pt x="16799" y="845"/>
                    <a:pt x="16483" y="763"/>
                  </a:cubicBezTo>
                  <a:cubicBezTo>
                    <a:pt x="16364" y="732"/>
                    <a:pt x="16242" y="701"/>
                    <a:pt x="16122" y="672"/>
                  </a:cubicBezTo>
                  <a:cubicBezTo>
                    <a:pt x="15799" y="593"/>
                    <a:pt x="15473" y="521"/>
                    <a:pt x="15144" y="456"/>
                  </a:cubicBezTo>
                  <a:cubicBezTo>
                    <a:pt x="15022" y="434"/>
                    <a:pt x="14902" y="410"/>
                    <a:pt x="14779" y="390"/>
                  </a:cubicBezTo>
                  <a:cubicBezTo>
                    <a:pt x="14450" y="328"/>
                    <a:pt x="14114" y="275"/>
                    <a:pt x="13776" y="228"/>
                  </a:cubicBezTo>
                  <a:cubicBezTo>
                    <a:pt x="13655" y="211"/>
                    <a:pt x="13528" y="194"/>
                    <a:pt x="13404" y="180"/>
                  </a:cubicBezTo>
                  <a:cubicBezTo>
                    <a:pt x="13310" y="169"/>
                    <a:pt x="13213" y="156"/>
                    <a:pt x="13117" y="148"/>
                  </a:cubicBezTo>
                  <a:cubicBezTo>
                    <a:pt x="12875" y="121"/>
                    <a:pt x="12630" y="96"/>
                    <a:pt x="12388" y="76"/>
                  </a:cubicBezTo>
                  <a:cubicBezTo>
                    <a:pt x="12267" y="68"/>
                    <a:pt x="12145" y="59"/>
                    <a:pt x="12021" y="51"/>
                  </a:cubicBezTo>
                  <a:cubicBezTo>
                    <a:pt x="11683" y="30"/>
                    <a:pt x="11342" y="14"/>
                    <a:pt x="11007" y="7"/>
                  </a:cubicBezTo>
                  <a:cubicBezTo>
                    <a:pt x="10886" y="3"/>
                    <a:pt x="10765" y="3"/>
                    <a:pt x="10645" y="2"/>
                  </a:cubicBezTo>
                  <a:cubicBezTo>
                    <a:pt x="10579" y="1"/>
                    <a:pt x="10514" y="1"/>
                    <a:pt x="10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2"/>
            <p:cNvSpPr/>
            <p:nvPr/>
          </p:nvSpPr>
          <p:spPr>
            <a:xfrm>
              <a:off x="5420503" y="1300182"/>
              <a:ext cx="787132" cy="1381465"/>
            </a:xfrm>
            <a:custGeom>
              <a:avLst/>
              <a:gdLst/>
              <a:ahLst/>
              <a:cxnLst/>
              <a:rect l="l" t="t" r="r" b="b"/>
              <a:pathLst>
                <a:path w="6471" h="11357" extrusionOk="0">
                  <a:moveTo>
                    <a:pt x="6169" y="0"/>
                  </a:moveTo>
                  <a:cubicBezTo>
                    <a:pt x="6141" y="2"/>
                    <a:pt x="6113" y="2"/>
                    <a:pt x="6087" y="5"/>
                  </a:cubicBezTo>
                  <a:cubicBezTo>
                    <a:pt x="4535" y="86"/>
                    <a:pt x="3038" y="332"/>
                    <a:pt x="1687" y="752"/>
                  </a:cubicBezTo>
                  <a:cubicBezTo>
                    <a:pt x="1645" y="766"/>
                    <a:pt x="1599" y="780"/>
                    <a:pt x="1558" y="794"/>
                  </a:cubicBezTo>
                  <a:cubicBezTo>
                    <a:pt x="1462" y="824"/>
                    <a:pt x="1372" y="855"/>
                    <a:pt x="1280" y="887"/>
                  </a:cubicBezTo>
                  <a:cubicBezTo>
                    <a:pt x="1023" y="974"/>
                    <a:pt x="779" y="1069"/>
                    <a:pt x="543" y="1167"/>
                  </a:cubicBezTo>
                  <a:cubicBezTo>
                    <a:pt x="456" y="1202"/>
                    <a:pt x="374" y="1239"/>
                    <a:pt x="292" y="1277"/>
                  </a:cubicBezTo>
                  <a:cubicBezTo>
                    <a:pt x="195" y="1321"/>
                    <a:pt x="97" y="1367"/>
                    <a:pt x="1" y="1412"/>
                  </a:cubicBezTo>
                  <a:lnTo>
                    <a:pt x="595" y="11356"/>
                  </a:lnTo>
                  <a:lnTo>
                    <a:pt x="6470" y="9726"/>
                  </a:lnTo>
                  <a:lnTo>
                    <a:pt x="6386" y="6994"/>
                  </a:lnTo>
                  <a:lnTo>
                    <a:pt x="2944" y="7980"/>
                  </a:lnTo>
                  <a:cubicBezTo>
                    <a:pt x="2910" y="7959"/>
                    <a:pt x="2881" y="7935"/>
                    <a:pt x="2853" y="7912"/>
                  </a:cubicBezTo>
                  <a:cubicBezTo>
                    <a:pt x="746" y="6248"/>
                    <a:pt x="1545" y="4131"/>
                    <a:pt x="4715" y="3180"/>
                  </a:cubicBezTo>
                  <a:cubicBezTo>
                    <a:pt x="5205" y="3034"/>
                    <a:pt x="5721" y="2924"/>
                    <a:pt x="6255" y="2848"/>
                  </a:cubicBezTo>
                  <a:lnTo>
                    <a:pt x="61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2"/>
            <p:cNvSpPr/>
            <p:nvPr/>
          </p:nvSpPr>
          <p:spPr>
            <a:xfrm>
              <a:off x="6625966" y="1314657"/>
              <a:ext cx="784213" cy="1048658"/>
            </a:xfrm>
            <a:custGeom>
              <a:avLst/>
              <a:gdLst/>
              <a:ahLst/>
              <a:cxnLst/>
              <a:rect l="l" t="t" r="r" b="b"/>
              <a:pathLst>
                <a:path w="6447" h="8621" extrusionOk="0">
                  <a:moveTo>
                    <a:pt x="0" y="1"/>
                  </a:moveTo>
                  <a:lnTo>
                    <a:pt x="35" y="2733"/>
                  </a:lnTo>
                  <a:cubicBezTo>
                    <a:pt x="1847" y="2979"/>
                    <a:pt x="3518" y="3575"/>
                    <a:pt x="4596" y="4454"/>
                  </a:cubicBezTo>
                  <a:cubicBezTo>
                    <a:pt x="4625" y="4478"/>
                    <a:pt x="4655" y="4502"/>
                    <a:pt x="4680" y="4528"/>
                  </a:cubicBezTo>
                  <a:lnTo>
                    <a:pt x="80" y="5845"/>
                  </a:lnTo>
                  <a:lnTo>
                    <a:pt x="118" y="8621"/>
                  </a:lnTo>
                  <a:lnTo>
                    <a:pt x="6364" y="6889"/>
                  </a:lnTo>
                  <a:lnTo>
                    <a:pt x="6447" y="1687"/>
                  </a:lnTo>
                  <a:cubicBezTo>
                    <a:pt x="6257" y="1600"/>
                    <a:pt x="6055" y="1515"/>
                    <a:pt x="5854" y="1432"/>
                  </a:cubicBezTo>
                  <a:cubicBezTo>
                    <a:pt x="5747" y="1387"/>
                    <a:pt x="5635" y="1344"/>
                    <a:pt x="5523" y="1302"/>
                  </a:cubicBezTo>
                  <a:cubicBezTo>
                    <a:pt x="5238" y="1193"/>
                    <a:pt x="4946" y="1089"/>
                    <a:pt x="4646" y="992"/>
                  </a:cubicBezTo>
                  <a:cubicBezTo>
                    <a:pt x="4531" y="952"/>
                    <a:pt x="4417" y="916"/>
                    <a:pt x="4297" y="881"/>
                  </a:cubicBezTo>
                  <a:cubicBezTo>
                    <a:pt x="3992" y="785"/>
                    <a:pt x="3682" y="698"/>
                    <a:pt x="3366" y="616"/>
                  </a:cubicBezTo>
                  <a:cubicBezTo>
                    <a:pt x="3249" y="584"/>
                    <a:pt x="3126" y="554"/>
                    <a:pt x="3005" y="525"/>
                  </a:cubicBezTo>
                  <a:cubicBezTo>
                    <a:pt x="2682" y="444"/>
                    <a:pt x="2356" y="374"/>
                    <a:pt x="2028" y="308"/>
                  </a:cubicBezTo>
                  <a:cubicBezTo>
                    <a:pt x="1906" y="285"/>
                    <a:pt x="1785" y="263"/>
                    <a:pt x="1662" y="242"/>
                  </a:cubicBezTo>
                  <a:cubicBezTo>
                    <a:pt x="1333" y="181"/>
                    <a:pt x="997" y="128"/>
                    <a:pt x="659" y="81"/>
                  </a:cubicBezTo>
                  <a:cubicBezTo>
                    <a:pt x="538" y="64"/>
                    <a:pt x="413" y="47"/>
                    <a:pt x="287" y="33"/>
                  </a:cubicBezTo>
                  <a:cubicBezTo>
                    <a:pt x="193" y="22"/>
                    <a:pt x="96" y="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1" name="Google Shape;2201;p32"/>
          <p:cNvGrpSpPr/>
          <p:nvPr/>
        </p:nvGrpSpPr>
        <p:grpSpPr>
          <a:xfrm>
            <a:off x="1092133" y="3830804"/>
            <a:ext cx="1658406" cy="1573834"/>
            <a:chOff x="3237458" y="122460"/>
            <a:chExt cx="5337645" cy="5689929"/>
          </a:xfrm>
        </p:grpSpPr>
        <p:sp>
          <p:nvSpPr>
            <p:cNvPr id="2202" name="Google Shape;2202;p32"/>
            <p:cNvSpPr/>
            <p:nvPr/>
          </p:nvSpPr>
          <p:spPr>
            <a:xfrm rot="2316175">
              <a:off x="4625765" y="480593"/>
              <a:ext cx="2664168" cy="5052722"/>
            </a:xfrm>
            <a:custGeom>
              <a:avLst/>
              <a:gdLst/>
              <a:ahLst/>
              <a:cxnLst/>
              <a:rect l="l" t="t" r="r" b="b"/>
              <a:pathLst>
                <a:path w="16568" h="31422" extrusionOk="0">
                  <a:moveTo>
                    <a:pt x="13181" y="11492"/>
                  </a:moveTo>
                  <a:lnTo>
                    <a:pt x="13343" y="18440"/>
                  </a:lnTo>
                  <a:lnTo>
                    <a:pt x="13471" y="23926"/>
                  </a:lnTo>
                  <a:lnTo>
                    <a:pt x="10688" y="24254"/>
                  </a:lnTo>
                  <a:lnTo>
                    <a:pt x="6394" y="24758"/>
                  </a:lnTo>
                  <a:lnTo>
                    <a:pt x="6423" y="24699"/>
                  </a:lnTo>
                  <a:lnTo>
                    <a:pt x="12426" y="12969"/>
                  </a:lnTo>
                  <a:lnTo>
                    <a:pt x="13181" y="11492"/>
                  </a:lnTo>
                  <a:close/>
                  <a:moveTo>
                    <a:pt x="16079" y="1"/>
                  </a:moveTo>
                  <a:lnTo>
                    <a:pt x="14580" y="2934"/>
                  </a:lnTo>
                  <a:lnTo>
                    <a:pt x="15253" y="3970"/>
                  </a:lnTo>
                  <a:lnTo>
                    <a:pt x="15133" y="4205"/>
                  </a:lnTo>
                  <a:lnTo>
                    <a:pt x="14458" y="3169"/>
                  </a:lnTo>
                  <a:lnTo>
                    <a:pt x="14317" y="3447"/>
                  </a:lnTo>
                  <a:lnTo>
                    <a:pt x="14787" y="4171"/>
                  </a:lnTo>
                  <a:lnTo>
                    <a:pt x="14667" y="4406"/>
                  </a:lnTo>
                  <a:lnTo>
                    <a:pt x="14197" y="3683"/>
                  </a:lnTo>
                  <a:lnTo>
                    <a:pt x="14035" y="3994"/>
                  </a:lnTo>
                  <a:lnTo>
                    <a:pt x="14507" y="4719"/>
                  </a:lnTo>
                  <a:lnTo>
                    <a:pt x="14387" y="4954"/>
                  </a:lnTo>
                  <a:lnTo>
                    <a:pt x="13916" y="4229"/>
                  </a:lnTo>
                  <a:lnTo>
                    <a:pt x="13757" y="4542"/>
                  </a:lnTo>
                  <a:lnTo>
                    <a:pt x="14228" y="5266"/>
                  </a:lnTo>
                  <a:lnTo>
                    <a:pt x="14107" y="5502"/>
                  </a:lnTo>
                  <a:lnTo>
                    <a:pt x="13636" y="4777"/>
                  </a:lnTo>
                  <a:lnTo>
                    <a:pt x="13476" y="5089"/>
                  </a:lnTo>
                  <a:lnTo>
                    <a:pt x="13947" y="5815"/>
                  </a:lnTo>
                  <a:lnTo>
                    <a:pt x="13827" y="6049"/>
                  </a:lnTo>
                  <a:lnTo>
                    <a:pt x="13354" y="5324"/>
                  </a:lnTo>
                  <a:lnTo>
                    <a:pt x="13181" y="5666"/>
                  </a:lnTo>
                  <a:lnTo>
                    <a:pt x="13855" y="6702"/>
                  </a:lnTo>
                  <a:lnTo>
                    <a:pt x="13734" y="6939"/>
                  </a:lnTo>
                  <a:lnTo>
                    <a:pt x="13060" y="5901"/>
                  </a:lnTo>
                  <a:lnTo>
                    <a:pt x="12877" y="6262"/>
                  </a:lnTo>
                  <a:lnTo>
                    <a:pt x="13347" y="6987"/>
                  </a:lnTo>
                  <a:lnTo>
                    <a:pt x="13227" y="7222"/>
                  </a:lnTo>
                  <a:lnTo>
                    <a:pt x="12754" y="6495"/>
                  </a:lnTo>
                  <a:lnTo>
                    <a:pt x="12595" y="6809"/>
                  </a:lnTo>
                  <a:lnTo>
                    <a:pt x="13067" y="7534"/>
                  </a:lnTo>
                  <a:lnTo>
                    <a:pt x="12947" y="7769"/>
                  </a:lnTo>
                  <a:lnTo>
                    <a:pt x="12474" y="7044"/>
                  </a:lnTo>
                  <a:lnTo>
                    <a:pt x="12315" y="7357"/>
                  </a:lnTo>
                  <a:lnTo>
                    <a:pt x="12788" y="8082"/>
                  </a:lnTo>
                  <a:lnTo>
                    <a:pt x="12667" y="8317"/>
                  </a:lnTo>
                  <a:lnTo>
                    <a:pt x="12196" y="7590"/>
                  </a:lnTo>
                  <a:lnTo>
                    <a:pt x="12034" y="7904"/>
                  </a:lnTo>
                  <a:lnTo>
                    <a:pt x="12507" y="8628"/>
                  </a:lnTo>
                  <a:lnTo>
                    <a:pt x="12386" y="8864"/>
                  </a:lnTo>
                  <a:lnTo>
                    <a:pt x="11915" y="8139"/>
                  </a:lnTo>
                  <a:lnTo>
                    <a:pt x="11740" y="8481"/>
                  </a:lnTo>
                  <a:lnTo>
                    <a:pt x="12415" y="9517"/>
                  </a:lnTo>
                  <a:lnTo>
                    <a:pt x="12294" y="9754"/>
                  </a:lnTo>
                  <a:lnTo>
                    <a:pt x="11618" y="8716"/>
                  </a:lnTo>
                  <a:lnTo>
                    <a:pt x="11436" y="9075"/>
                  </a:lnTo>
                  <a:lnTo>
                    <a:pt x="11908" y="9799"/>
                  </a:lnTo>
                  <a:lnTo>
                    <a:pt x="11787" y="10035"/>
                  </a:lnTo>
                  <a:lnTo>
                    <a:pt x="11316" y="9310"/>
                  </a:lnTo>
                  <a:lnTo>
                    <a:pt x="11157" y="9624"/>
                  </a:lnTo>
                  <a:lnTo>
                    <a:pt x="11627" y="10349"/>
                  </a:lnTo>
                  <a:lnTo>
                    <a:pt x="11506" y="10584"/>
                  </a:lnTo>
                  <a:lnTo>
                    <a:pt x="11309" y="10282"/>
                  </a:lnTo>
                  <a:lnTo>
                    <a:pt x="11034" y="9859"/>
                  </a:lnTo>
                  <a:lnTo>
                    <a:pt x="10875" y="10170"/>
                  </a:lnTo>
                  <a:lnTo>
                    <a:pt x="11347" y="10897"/>
                  </a:lnTo>
                  <a:lnTo>
                    <a:pt x="11227" y="11130"/>
                  </a:lnTo>
                  <a:lnTo>
                    <a:pt x="10754" y="10405"/>
                  </a:lnTo>
                  <a:lnTo>
                    <a:pt x="10595" y="10719"/>
                  </a:lnTo>
                  <a:lnTo>
                    <a:pt x="11065" y="11443"/>
                  </a:lnTo>
                  <a:lnTo>
                    <a:pt x="10947" y="11679"/>
                  </a:lnTo>
                  <a:lnTo>
                    <a:pt x="10476" y="10954"/>
                  </a:lnTo>
                  <a:lnTo>
                    <a:pt x="10301" y="11295"/>
                  </a:lnTo>
                  <a:lnTo>
                    <a:pt x="10974" y="12332"/>
                  </a:lnTo>
                  <a:lnTo>
                    <a:pt x="10854" y="12567"/>
                  </a:lnTo>
                  <a:lnTo>
                    <a:pt x="10179" y="11531"/>
                  </a:lnTo>
                  <a:lnTo>
                    <a:pt x="9996" y="11890"/>
                  </a:lnTo>
                  <a:lnTo>
                    <a:pt x="10467" y="12614"/>
                  </a:lnTo>
                  <a:lnTo>
                    <a:pt x="10347" y="12850"/>
                  </a:lnTo>
                  <a:lnTo>
                    <a:pt x="9876" y="12125"/>
                  </a:lnTo>
                  <a:lnTo>
                    <a:pt x="9717" y="12438"/>
                  </a:lnTo>
                  <a:lnTo>
                    <a:pt x="10188" y="13161"/>
                  </a:lnTo>
                  <a:lnTo>
                    <a:pt x="10066" y="13398"/>
                  </a:lnTo>
                  <a:lnTo>
                    <a:pt x="9596" y="12673"/>
                  </a:lnTo>
                  <a:lnTo>
                    <a:pt x="9435" y="12985"/>
                  </a:lnTo>
                  <a:lnTo>
                    <a:pt x="9907" y="13709"/>
                  </a:lnTo>
                  <a:lnTo>
                    <a:pt x="9786" y="13945"/>
                  </a:lnTo>
                  <a:lnTo>
                    <a:pt x="9314" y="13221"/>
                  </a:lnTo>
                  <a:lnTo>
                    <a:pt x="9155" y="13534"/>
                  </a:lnTo>
                  <a:lnTo>
                    <a:pt x="9627" y="14258"/>
                  </a:lnTo>
                  <a:lnTo>
                    <a:pt x="9506" y="14494"/>
                  </a:lnTo>
                  <a:lnTo>
                    <a:pt x="9034" y="13768"/>
                  </a:lnTo>
                  <a:lnTo>
                    <a:pt x="8861" y="14109"/>
                  </a:lnTo>
                  <a:lnTo>
                    <a:pt x="9535" y="15147"/>
                  </a:lnTo>
                  <a:lnTo>
                    <a:pt x="9416" y="15381"/>
                  </a:lnTo>
                  <a:lnTo>
                    <a:pt x="8740" y="14345"/>
                  </a:lnTo>
                  <a:lnTo>
                    <a:pt x="8556" y="14706"/>
                  </a:lnTo>
                  <a:lnTo>
                    <a:pt x="9027" y="15429"/>
                  </a:lnTo>
                  <a:lnTo>
                    <a:pt x="8906" y="15665"/>
                  </a:lnTo>
                  <a:lnTo>
                    <a:pt x="8435" y="14941"/>
                  </a:lnTo>
                  <a:lnTo>
                    <a:pt x="8276" y="15253"/>
                  </a:lnTo>
                  <a:lnTo>
                    <a:pt x="8747" y="15977"/>
                  </a:lnTo>
                  <a:lnTo>
                    <a:pt x="8627" y="16212"/>
                  </a:lnTo>
                  <a:lnTo>
                    <a:pt x="8155" y="15488"/>
                  </a:lnTo>
                  <a:lnTo>
                    <a:pt x="7994" y="15799"/>
                  </a:lnTo>
                  <a:lnTo>
                    <a:pt x="8467" y="16524"/>
                  </a:lnTo>
                  <a:lnTo>
                    <a:pt x="8346" y="16759"/>
                  </a:lnTo>
                  <a:lnTo>
                    <a:pt x="7876" y="16036"/>
                  </a:lnTo>
                  <a:lnTo>
                    <a:pt x="7714" y="16347"/>
                  </a:lnTo>
                  <a:lnTo>
                    <a:pt x="8187" y="17073"/>
                  </a:lnTo>
                  <a:lnTo>
                    <a:pt x="8066" y="17307"/>
                  </a:lnTo>
                  <a:lnTo>
                    <a:pt x="7594" y="16583"/>
                  </a:lnTo>
                  <a:lnTo>
                    <a:pt x="7420" y="16924"/>
                  </a:lnTo>
                  <a:lnTo>
                    <a:pt x="8095" y="17960"/>
                  </a:lnTo>
                  <a:lnTo>
                    <a:pt x="7974" y="18196"/>
                  </a:lnTo>
                  <a:lnTo>
                    <a:pt x="7300" y="17159"/>
                  </a:lnTo>
                  <a:lnTo>
                    <a:pt x="7114" y="17519"/>
                  </a:lnTo>
                  <a:lnTo>
                    <a:pt x="7390" y="17941"/>
                  </a:lnTo>
                  <a:lnTo>
                    <a:pt x="7587" y="18244"/>
                  </a:lnTo>
                  <a:lnTo>
                    <a:pt x="7466" y="18479"/>
                  </a:lnTo>
                  <a:lnTo>
                    <a:pt x="6995" y="17756"/>
                  </a:lnTo>
                  <a:lnTo>
                    <a:pt x="6836" y="18068"/>
                  </a:lnTo>
                  <a:lnTo>
                    <a:pt x="7306" y="18792"/>
                  </a:lnTo>
                  <a:lnTo>
                    <a:pt x="7185" y="19030"/>
                  </a:lnTo>
                  <a:lnTo>
                    <a:pt x="6713" y="18305"/>
                  </a:lnTo>
                  <a:lnTo>
                    <a:pt x="6554" y="18617"/>
                  </a:lnTo>
                  <a:lnTo>
                    <a:pt x="7026" y="19341"/>
                  </a:lnTo>
                  <a:lnTo>
                    <a:pt x="6906" y="19577"/>
                  </a:lnTo>
                  <a:lnTo>
                    <a:pt x="6433" y="18852"/>
                  </a:lnTo>
                  <a:lnTo>
                    <a:pt x="6274" y="19165"/>
                  </a:lnTo>
                  <a:lnTo>
                    <a:pt x="6746" y="19888"/>
                  </a:lnTo>
                  <a:lnTo>
                    <a:pt x="6626" y="20125"/>
                  </a:lnTo>
                  <a:lnTo>
                    <a:pt x="6351" y="19702"/>
                  </a:lnTo>
                  <a:lnTo>
                    <a:pt x="6154" y="19400"/>
                  </a:lnTo>
                  <a:lnTo>
                    <a:pt x="5980" y="19742"/>
                  </a:lnTo>
                  <a:lnTo>
                    <a:pt x="6653" y="20778"/>
                  </a:lnTo>
                  <a:lnTo>
                    <a:pt x="6533" y="21013"/>
                  </a:lnTo>
                  <a:lnTo>
                    <a:pt x="5857" y="19977"/>
                  </a:lnTo>
                  <a:lnTo>
                    <a:pt x="5674" y="20336"/>
                  </a:lnTo>
                  <a:lnTo>
                    <a:pt x="6146" y="21059"/>
                  </a:lnTo>
                  <a:lnTo>
                    <a:pt x="6026" y="21294"/>
                  </a:lnTo>
                  <a:lnTo>
                    <a:pt x="5555" y="20571"/>
                  </a:lnTo>
                  <a:lnTo>
                    <a:pt x="5393" y="20883"/>
                  </a:lnTo>
                  <a:lnTo>
                    <a:pt x="5867" y="21607"/>
                  </a:lnTo>
                  <a:lnTo>
                    <a:pt x="5745" y="21845"/>
                  </a:lnTo>
                  <a:lnTo>
                    <a:pt x="5275" y="21120"/>
                  </a:lnTo>
                  <a:lnTo>
                    <a:pt x="5114" y="21429"/>
                  </a:lnTo>
                  <a:lnTo>
                    <a:pt x="5586" y="22156"/>
                  </a:lnTo>
                  <a:lnTo>
                    <a:pt x="5465" y="22389"/>
                  </a:lnTo>
                  <a:lnTo>
                    <a:pt x="4993" y="21666"/>
                  </a:lnTo>
                  <a:lnTo>
                    <a:pt x="4834" y="21977"/>
                  </a:lnTo>
                  <a:lnTo>
                    <a:pt x="5306" y="22702"/>
                  </a:lnTo>
                  <a:lnTo>
                    <a:pt x="5185" y="22938"/>
                  </a:lnTo>
                  <a:lnTo>
                    <a:pt x="4713" y="22215"/>
                  </a:lnTo>
                  <a:lnTo>
                    <a:pt x="4537" y="22554"/>
                  </a:lnTo>
                  <a:lnTo>
                    <a:pt x="4821" y="22989"/>
                  </a:lnTo>
                  <a:lnTo>
                    <a:pt x="5213" y="23593"/>
                  </a:lnTo>
                  <a:lnTo>
                    <a:pt x="5094" y="23828"/>
                  </a:lnTo>
                  <a:lnTo>
                    <a:pt x="4419" y="22791"/>
                  </a:lnTo>
                  <a:lnTo>
                    <a:pt x="4234" y="23151"/>
                  </a:lnTo>
                  <a:lnTo>
                    <a:pt x="4706" y="23874"/>
                  </a:lnTo>
                  <a:lnTo>
                    <a:pt x="4585" y="24111"/>
                  </a:lnTo>
                  <a:lnTo>
                    <a:pt x="4113" y="23386"/>
                  </a:lnTo>
                  <a:lnTo>
                    <a:pt x="3954" y="23698"/>
                  </a:lnTo>
                  <a:lnTo>
                    <a:pt x="4424" y="24422"/>
                  </a:lnTo>
                  <a:lnTo>
                    <a:pt x="4303" y="24660"/>
                  </a:lnTo>
                  <a:lnTo>
                    <a:pt x="3833" y="23933"/>
                  </a:lnTo>
                  <a:lnTo>
                    <a:pt x="3673" y="24246"/>
                  </a:lnTo>
                  <a:lnTo>
                    <a:pt x="4144" y="24969"/>
                  </a:lnTo>
                  <a:lnTo>
                    <a:pt x="4025" y="25204"/>
                  </a:lnTo>
                  <a:lnTo>
                    <a:pt x="3553" y="24481"/>
                  </a:lnTo>
                  <a:lnTo>
                    <a:pt x="3394" y="24792"/>
                  </a:lnTo>
                  <a:lnTo>
                    <a:pt x="3866" y="25517"/>
                  </a:lnTo>
                  <a:lnTo>
                    <a:pt x="3745" y="25755"/>
                  </a:lnTo>
                  <a:lnTo>
                    <a:pt x="3273" y="25029"/>
                  </a:lnTo>
                  <a:lnTo>
                    <a:pt x="3099" y="25369"/>
                  </a:lnTo>
                  <a:lnTo>
                    <a:pt x="3774" y="26408"/>
                  </a:lnTo>
                  <a:lnTo>
                    <a:pt x="3653" y="26642"/>
                  </a:lnTo>
                  <a:lnTo>
                    <a:pt x="2979" y="25606"/>
                  </a:lnTo>
                  <a:lnTo>
                    <a:pt x="2793" y="25966"/>
                  </a:lnTo>
                  <a:lnTo>
                    <a:pt x="3266" y="26689"/>
                  </a:lnTo>
                  <a:lnTo>
                    <a:pt x="3145" y="26924"/>
                  </a:lnTo>
                  <a:lnTo>
                    <a:pt x="2673" y="26201"/>
                  </a:lnTo>
                  <a:lnTo>
                    <a:pt x="2514" y="26512"/>
                  </a:lnTo>
                  <a:lnTo>
                    <a:pt x="2986" y="27237"/>
                  </a:lnTo>
                  <a:lnTo>
                    <a:pt x="2866" y="27472"/>
                  </a:lnTo>
                  <a:lnTo>
                    <a:pt x="2865" y="27472"/>
                  </a:lnTo>
                  <a:lnTo>
                    <a:pt x="2393" y="26747"/>
                  </a:lnTo>
                  <a:lnTo>
                    <a:pt x="2234" y="27060"/>
                  </a:lnTo>
                  <a:lnTo>
                    <a:pt x="2704" y="27784"/>
                  </a:lnTo>
                  <a:lnTo>
                    <a:pt x="2586" y="28020"/>
                  </a:lnTo>
                  <a:lnTo>
                    <a:pt x="2112" y="27296"/>
                  </a:lnTo>
                  <a:lnTo>
                    <a:pt x="1953" y="27607"/>
                  </a:lnTo>
                  <a:lnTo>
                    <a:pt x="2426" y="28332"/>
                  </a:lnTo>
                  <a:lnTo>
                    <a:pt x="2305" y="28567"/>
                  </a:lnTo>
                  <a:lnTo>
                    <a:pt x="1832" y="27844"/>
                  </a:lnTo>
                  <a:lnTo>
                    <a:pt x="1659" y="28184"/>
                  </a:lnTo>
                  <a:lnTo>
                    <a:pt x="2333" y="29220"/>
                  </a:lnTo>
                  <a:lnTo>
                    <a:pt x="2213" y="29457"/>
                  </a:lnTo>
                  <a:lnTo>
                    <a:pt x="1538" y="28419"/>
                  </a:lnTo>
                  <a:lnTo>
                    <a:pt x="1" y="31422"/>
                  </a:lnTo>
                  <a:lnTo>
                    <a:pt x="2167" y="31081"/>
                  </a:lnTo>
                  <a:lnTo>
                    <a:pt x="7991" y="30163"/>
                  </a:lnTo>
                  <a:lnTo>
                    <a:pt x="10758" y="29727"/>
                  </a:lnTo>
                  <a:lnTo>
                    <a:pt x="16087" y="28887"/>
                  </a:lnTo>
                  <a:lnTo>
                    <a:pt x="16567" y="28809"/>
                  </a:lnTo>
                  <a:lnTo>
                    <a:pt x="16551" y="27872"/>
                  </a:lnTo>
                  <a:lnTo>
                    <a:pt x="16400" y="19015"/>
                  </a:lnTo>
                  <a:lnTo>
                    <a:pt x="16282" y="12002"/>
                  </a:lnTo>
                  <a:lnTo>
                    <a:pt x="16156" y="4533"/>
                  </a:lnTo>
                  <a:lnTo>
                    <a:pt x="160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2"/>
            <p:cNvSpPr/>
            <p:nvPr/>
          </p:nvSpPr>
          <p:spPr>
            <a:xfrm rot="2316175">
              <a:off x="7982458" y="2220506"/>
              <a:ext cx="19296" cy="38110"/>
            </a:xfrm>
            <a:custGeom>
              <a:avLst/>
              <a:gdLst/>
              <a:ahLst/>
              <a:cxnLst/>
              <a:rect l="l" t="t" r="r" b="b"/>
              <a:pathLst>
                <a:path w="120" h="237" extrusionOk="0">
                  <a:moveTo>
                    <a:pt x="0" y="237"/>
                  </a:moveTo>
                  <a:lnTo>
                    <a:pt x="0" y="237"/>
                  </a:lnTo>
                  <a:lnTo>
                    <a:pt x="120" y="0"/>
                  </a:lnTo>
                  <a:lnTo>
                    <a:pt x="120" y="0"/>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2"/>
            <p:cNvSpPr/>
            <p:nvPr/>
          </p:nvSpPr>
          <p:spPr>
            <a:xfrm rot="2316175">
              <a:off x="7937602" y="2038207"/>
              <a:ext cx="127998" cy="204701"/>
            </a:xfrm>
            <a:custGeom>
              <a:avLst/>
              <a:gdLst/>
              <a:ahLst/>
              <a:cxnLst/>
              <a:rect l="l" t="t" r="r" b="b"/>
              <a:pathLst>
                <a:path w="796" h="1273" extrusionOk="0">
                  <a:moveTo>
                    <a:pt x="122" y="0"/>
                  </a:moveTo>
                  <a:lnTo>
                    <a:pt x="1" y="235"/>
                  </a:lnTo>
                  <a:lnTo>
                    <a:pt x="676" y="1273"/>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2"/>
            <p:cNvSpPr/>
            <p:nvPr/>
          </p:nvSpPr>
          <p:spPr>
            <a:xfrm rot="2316175">
              <a:off x="7901631" y="2081808"/>
              <a:ext cx="76059" cy="116742"/>
            </a:xfrm>
            <a:custGeom>
              <a:avLst/>
              <a:gdLst/>
              <a:ahLst/>
              <a:cxnLst/>
              <a:rect l="l" t="t" r="r" b="b"/>
              <a:pathLst>
                <a:path w="473" h="726" extrusionOk="0">
                  <a:moveTo>
                    <a:pt x="472" y="725"/>
                  </a:moveTo>
                  <a:lnTo>
                    <a:pt x="472" y="725"/>
                  </a:lnTo>
                  <a:lnTo>
                    <a:pt x="472" y="725"/>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2"/>
            <p:cNvSpPr/>
            <p:nvPr/>
          </p:nvSpPr>
          <p:spPr>
            <a:xfrm rot="2316175">
              <a:off x="7813719" y="2239676"/>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2"/>
            <p:cNvSpPr/>
            <p:nvPr/>
          </p:nvSpPr>
          <p:spPr>
            <a:xfrm rot="2316175">
              <a:off x="7872511" y="2071609"/>
              <a:ext cx="95516" cy="154531"/>
            </a:xfrm>
            <a:custGeom>
              <a:avLst/>
              <a:gdLst/>
              <a:ahLst/>
              <a:cxnLst/>
              <a:rect l="l" t="t" r="r" b="b"/>
              <a:pathLst>
                <a:path w="594" h="961" extrusionOk="0">
                  <a:moveTo>
                    <a:pt x="122" y="1"/>
                  </a:moveTo>
                  <a:lnTo>
                    <a:pt x="1" y="236"/>
                  </a:lnTo>
                  <a:lnTo>
                    <a:pt x="472"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2"/>
            <p:cNvSpPr/>
            <p:nvPr/>
          </p:nvSpPr>
          <p:spPr>
            <a:xfrm rot="2316175">
              <a:off x="7811358" y="2122590"/>
              <a:ext cx="75899" cy="116421"/>
            </a:xfrm>
            <a:custGeom>
              <a:avLst/>
              <a:gdLst/>
              <a:ahLst/>
              <a:cxnLst/>
              <a:rect l="l" t="t" r="r" b="b"/>
              <a:pathLst>
                <a:path w="472" h="724" extrusionOk="0">
                  <a:moveTo>
                    <a:pt x="472" y="724"/>
                  </a:moveTo>
                  <a:lnTo>
                    <a:pt x="472" y="7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2"/>
            <p:cNvSpPr/>
            <p:nvPr/>
          </p:nvSpPr>
          <p:spPr>
            <a:xfrm rot="2316175">
              <a:off x="7723519" y="2280548"/>
              <a:ext cx="19618" cy="37949"/>
            </a:xfrm>
            <a:custGeom>
              <a:avLst/>
              <a:gdLst/>
              <a:ahLst/>
              <a:cxnLst/>
              <a:rect l="l" t="t" r="r" b="b"/>
              <a:pathLst>
                <a:path w="122" h="236" extrusionOk="0">
                  <a:moveTo>
                    <a:pt x="121"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2"/>
            <p:cNvSpPr/>
            <p:nvPr/>
          </p:nvSpPr>
          <p:spPr>
            <a:xfrm rot="2316175">
              <a:off x="7782381" y="2112442"/>
              <a:ext cx="95195" cy="154209"/>
            </a:xfrm>
            <a:custGeom>
              <a:avLst/>
              <a:gdLst/>
              <a:ahLst/>
              <a:cxnLst/>
              <a:rect l="l" t="t" r="r" b="b"/>
              <a:pathLst>
                <a:path w="592" h="959" extrusionOk="0">
                  <a:moveTo>
                    <a:pt x="120" y="0"/>
                  </a:moveTo>
                  <a:lnTo>
                    <a:pt x="1" y="236"/>
                  </a:lnTo>
                  <a:lnTo>
                    <a:pt x="472" y="959"/>
                  </a:lnTo>
                  <a:lnTo>
                    <a:pt x="592"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2"/>
            <p:cNvSpPr/>
            <p:nvPr/>
          </p:nvSpPr>
          <p:spPr>
            <a:xfrm rot="2316175">
              <a:off x="7633195" y="2321152"/>
              <a:ext cx="19457" cy="38110"/>
            </a:xfrm>
            <a:custGeom>
              <a:avLst/>
              <a:gdLst/>
              <a:ahLst/>
              <a:cxnLst/>
              <a:rect l="l" t="t" r="r" b="b"/>
              <a:pathLst>
                <a:path w="121" h="237" extrusionOk="0">
                  <a:moveTo>
                    <a:pt x="1" y="236"/>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2"/>
            <p:cNvSpPr/>
            <p:nvPr/>
          </p:nvSpPr>
          <p:spPr>
            <a:xfrm rot="2316175">
              <a:off x="7692281" y="2153028"/>
              <a:ext cx="95516" cy="154531"/>
            </a:xfrm>
            <a:custGeom>
              <a:avLst/>
              <a:gdLst/>
              <a:ahLst/>
              <a:cxnLst/>
              <a:rect l="l" t="t" r="r" b="b"/>
              <a:pathLst>
                <a:path w="594" h="961" extrusionOk="0">
                  <a:moveTo>
                    <a:pt x="120" y="1"/>
                  </a:moveTo>
                  <a:lnTo>
                    <a:pt x="1" y="236"/>
                  </a:lnTo>
                  <a:lnTo>
                    <a:pt x="472" y="961"/>
                  </a:lnTo>
                  <a:lnTo>
                    <a:pt x="593" y="725"/>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2"/>
            <p:cNvSpPr/>
            <p:nvPr/>
          </p:nvSpPr>
          <p:spPr>
            <a:xfrm rot="2316175">
              <a:off x="7532426" y="2423527"/>
              <a:ext cx="19618" cy="38432"/>
            </a:xfrm>
            <a:custGeom>
              <a:avLst/>
              <a:gdLst/>
              <a:ahLst/>
              <a:cxnLst/>
              <a:rect l="l" t="t" r="r" b="b"/>
              <a:pathLst>
                <a:path w="122" h="239" extrusionOk="0">
                  <a:moveTo>
                    <a:pt x="0" y="238"/>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2"/>
            <p:cNvSpPr/>
            <p:nvPr/>
          </p:nvSpPr>
          <p:spPr>
            <a:xfrm rot="2316175">
              <a:off x="7602051" y="2193826"/>
              <a:ext cx="95195" cy="154531"/>
            </a:xfrm>
            <a:custGeom>
              <a:avLst/>
              <a:gdLst/>
              <a:ahLst/>
              <a:cxnLst/>
              <a:rect l="l" t="t" r="r" b="b"/>
              <a:pathLst>
                <a:path w="592" h="961" extrusionOk="0">
                  <a:moveTo>
                    <a:pt x="120" y="1"/>
                  </a:moveTo>
                  <a:lnTo>
                    <a:pt x="0" y="236"/>
                  </a:lnTo>
                  <a:lnTo>
                    <a:pt x="472" y="960"/>
                  </a:lnTo>
                  <a:lnTo>
                    <a:pt x="592"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2"/>
            <p:cNvSpPr/>
            <p:nvPr/>
          </p:nvSpPr>
          <p:spPr>
            <a:xfrm rot="2316175">
              <a:off x="7403973" y="2211950"/>
              <a:ext cx="235575" cy="166752"/>
            </a:xfrm>
            <a:custGeom>
              <a:avLst/>
              <a:gdLst/>
              <a:ahLst/>
              <a:cxnLst/>
              <a:rect l="l" t="t" r="r" b="b"/>
              <a:pathLst>
                <a:path w="1465" h="1037" extrusionOk="0">
                  <a:moveTo>
                    <a:pt x="790" y="0"/>
                  </a:moveTo>
                  <a:lnTo>
                    <a:pt x="1464" y="1036"/>
                  </a:lnTo>
                  <a:lnTo>
                    <a:pt x="1464" y="1036"/>
                  </a:lnTo>
                  <a:lnTo>
                    <a:pt x="790" y="0"/>
                  </a:lnTo>
                  <a:lnTo>
                    <a:pt x="0" y="38"/>
                  </a:lnTo>
                  <a:lnTo>
                    <a:pt x="0" y="3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2"/>
            <p:cNvSpPr/>
            <p:nvPr/>
          </p:nvSpPr>
          <p:spPr>
            <a:xfrm rot="2316175">
              <a:off x="7440408" y="2408302"/>
              <a:ext cx="19296" cy="37949"/>
            </a:xfrm>
            <a:custGeom>
              <a:avLst/>
              <a:gdLst/>
              <a:ahLst/>
              <a:cxnLst/>
              <a:rect l="l" t="t" r="r" b="b"/>
              <a:pathLst>
                <a:path w="120"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2"/>
            <p:cNvSpPr/>
            <p:nvPr/>
          </p:nvSpPr>
          <p:spPr>
            <a:xfrm rot="2316175">
              <a:off x="7487714" y="2241278"/>
              <a:ext cx="128159" cy="205023"/>
            </a:xfrm>
            <a:custGeom>
              <a:avLst/>
              <a:gdLst/>
              <a:ahLst/>
              <a:cxnLst/>
              <a:rect l="l" t="t" r="r" b="b"/>
              <a:pathLst>
                <a:path w="797" h="1275" extrusionOk="0">
                  <a:moveTo>
                    <a:pt x="122" y="0"/>
                  </a:moveTo>
                  <a:lnTo>
                    <a:pt x="1" y="237"/>
                  </a:lnTo>
                  <a:lnTo>
                    <a:pt x="675" y="1274"/>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2"/>
            <p:cNvSpPr/>
            <p:nvPr/>
          </p:nvSpPr>
          <p:spPr>
            <a:xfrm rot="2316175">
              <a:off x="7438147" y="2290930"/>
              <a:ext cx="75899" cy="116742"/>
            </a:xfrm>
            <a:custGeom>
              <a:avLst/>
              <a:gdLst/>
              <a:ahLst/>
              <a:cxnLst/>
              <a:rect l="l" t="t" r="r" b="b"/>
              <a:pathLst>
                <a:path w="472" h="726" extrusionOk="0">
                  <a:moveTo>
                    <a:pt x="472" y="726"/>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2"/>
            <p:cNvSpPr/>
            <p:nvPr/>
          </p:nvSpPr>
          <p:spPr>
            <a:xfrm rot="2316175">
              <a:off x="7350243" y="2449074"/>
              <a:ext cx="19296" cy="37949"/>
            </a:xfrm>
            <a:custGeom>
              <a:avLst/>
              <a:gdLst/>
              <a:ahLst/>
              <a:cxnLst/>
              <a:rect l="l" t="t" r="r" b="b"/>
              <a:pathLst>
                <a:path w="120" h="236" extrusionOk="0">
                  <a:moveTo>
                    <a:pt x="120" y="0"/>
                  </a:moveTo>
                  <a:lnTo>
                    <a:pt x="0" y="235"/>
                  </a:lnTo>
                  <a:lnTo>
                    <a:pt x="0" y="23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2"/>
            <p:cNvSpPr/>
            <p:nvPr/>
          </p:nvSpPr>
          <p:spPr>
            <a:xfrm rot="2316175">
              <a:off x="7409170" y="2280781"/>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2"/>
            <p:cNvSpPr/>
            <p:nvPr/>
          </p:nvSpPr>
          <p:spPr>
            <a:xfrm rot="2316175">
              <a:off x="6251979" y="2686324"/>
              <a:ext cx="172380" cy="2094608"/>
            </a:xfrm>
            <a:custGeom>
              <a:avLst/>
              <a:gdLst/>
              <a:ahLst/>
              <a:cxnLst/>
              <a:rect l="l" t="t" r="r" b="b"/>
              <a:pathLst>
                <a:path w="1072" h="13026" extrusionOk="0">
                  <a:moveTo>
                    <a:pt x="754" y="0"/>
                  </a:moveTo>
                  <a:lnTo>
                    <a:pt x="1" y="1540"/>
                  </a:lnTo>
                  <a:lnTo>
                    <a:pt x="282" y="13026"/>
                  </a:lnTo>
                  <a:lnTo>
                    <a:pt x="1072" y="12988"/>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2"/>
            <p:cNvSpPr/>
            <p:nvPr/>
          </p:nvSpPr>
          <p:spPr>
            <a:xfrm rot="2316175">
              <a:off x="7260178" y="2489720"/>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2"/>
            <p:cNvSpPr/>
            <p:nvPr/>
          </p:nvSpPr>
          <p:spPr>
            <a:xfrm rot="2316175">
              <a:off x="7251008" y="2263921"/>
              <a:ext cx="161" cy="161"/>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2"/>
            <p:cNvSpPr/>
            <p:nvPr/>
          </p:nvSpPr>
          <p:spPr>
            <a:xfrm rot="2316175">
              <a:off x="7318862" y="2321503"/>
              <a:ext cx="95356" cy="154531"/>
            </a:xfrm>
            <a:custGeom>
              <a:avLst/>
              <a:gdLst/>
              <a:ahLst/>
              <a:cxnLst/>
              <a:rect l="l" t="t" r="r" b="b"/>
              <a:pathLst>
                <a:path w="593" h="961" extrusionOk="0">
                  <a:moveTo>
                    <a:pt x="121" y="0"/>
                  </a:moveTo>
                  <a:lnTo>
                    <a:pt x="0" y="237"/>
                  </a:lnTo>
                  <a:lnTo>
                    <a:pt x="473"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2"/>
            <p:cNvSpPr/>
            <p:nvPr/>
          </p:nvSpPr>
          <p:spPr>
            <a:xfrm rot="2316175">
              <a:off x="7169726" y="2530392"/>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2"/>
            <p:cNvSpPr/>
            <p:nvPr/>
          </p:nvSpPr>
          <p:spPr>
            <a:xfrm rot="2316175">
              <a:off x="7228941" y="2362200"/>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2"/>
            <p:cNvSpPr/>
            <p:nvPr/>
          </p:nvSpPr>
          <p:spPr>
            <a:xfrm rot="2316175">
              <a:off x="7138632" y="2402922"/>
              <a:ext cx="95356" cy="154531"/>
            </a:xfrm>
            <a:custGeom>
              <a:avLst/>
              <a:gdLst/>
              <a:ahLst/>
              <a:cxnLst/>
              <a:rect l="l" t="t" r="r" b="b"/>
              <a:pathLst>
                <a:path w="593" h="961" extrusionOk="0">
                  <a:moveTo>
                    <a:pt x="121" y="0"/>
                  </a:moveTo>
                  <a:lnTo>
                    <a:pt x="0" y="237"/>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2"/>
            <p:cNvSpPr/>
            <p:nvPr/>
          </p:nvSpPr>
          <p:spPr>
            <a:xfrm rot="2316175">
              <a:off x="7053464" y="2460751"/>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2"/>
            <p:cNvSpPr/>
            <p:nvPr/>
          </p:nvSpPr>
          <p:spPr>
            <a:xfrm rot="2316175">
              <a:off x="6977014" y="2617624"/>
              <a:ext cx="19457" cy="37949"/>
            </a:xfrm>
            <a:custGeom>
              <a:avLst/>
              <a:gdLst/>
              <a:ahLst/>
              <a:cxnLst/>
              <a:rect l="l" t="t" r="r" b="b"/>
              <a:pathLst>
                <a:path w="121"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2"/>
            <p:cNvSpPr/>
            <p:nvPr/>
          </p:nvSpPr>
          <p:spPr>
            <a:xfrm rot="2316175">
              <a:off x="7024295" y="2450535"/>
              <a:ext cx="128320" cy="204701"/>
            </a:xfrm>
            <a:custGeom>
              <a:avLst/>
              <a:gdLst/>
              <a:ahLst/>
              <a:cxnLst/>
              <a:rect l="l" t="t" r="r" b="b"/>
              <a:pathLst>
                <a:path w="798" h="1273" extrusionOk="0">
                  <a:moveTo>
                    <a:pt x="122" y="0"/>
                  </a:moveTo>
                  <a:lnTo>
                    <a:pt x="0"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2"/>
            <p:cNvSpPr/>
            <p:nvPr/>
          </p:nvSpPr>
          <p:spPr>
            <a:xfrm rot="2316175">
              <a:off x="6974323" y="2500102"/>
              <a:ext cx="76542" cy="116742"/>
            </a:xfrm>
            <a:custGeom>
              <a:avLst/>
              <a:gdLst/>
              <a:ahLst/>
              <a:cxnLst/>
              <a:rect l="l" t="t" r="r" b="b"/>
              <a:pathLst>
                <a:path w="476" h="726" extrusionOk="0">
                  <a:moveTo>
                    <a:pt x="475" y="726"/>
                  </a:move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2"/>
            <p:cNvSpPr/>
            <p:nvPr/>
          </p:nvSpPr>
          <p:spPr>
            <a:xfrm rot="2316175">
              <a:off x="6886580" y="2658246"/>
              <a:ext cx="19618" cy="37949"/>
            </a:xfrm>
            <a:custGeom>
              <a:avLst/>
              <a:gdLst/>
              <a:ahLst/>
              <a:cxnLst/>
              <a:rect l="l" t="t" r="r" b="b"/>
              <a:pathLst>
                <a:path w="122" h="236" extrusionOk="0">
                  <a:moveTo>
                    <a:pt x="122"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2"/>
            <p:cNvSpPr/>
            <p:nvPr/>
          </p:nvSpPr>
          <p:spPr>
            <a:xfrm rot="2316175">
              <a:off x="6945633" y="2490054"/>
              <a:ext cx="95516" cy="154531"/>
            </a:xfrm>
            <a:custGeom>
              <a:avLst/>
              <a:gdLst/>
              <a:ahLst/>
              <a:cxnLst/>
              <a:rect l="l" t="t" r="r" b="b"/>
              <a:pathLst>
                <a:path w="594" h="961" extrusionOk="0">
                  <a:moveTo>
                    <a:pt x="122" y="1"/>
                  </a:moveTo>
                  <a:lnTo>
                    <a:pt x="0" y="236"/>
                  </a:lnTo>
                  <a:lnTo>
                    <a:pt x="473" y="961"/>
                  </a:lnTo>
                  <a:lnTo>
                    <a:pt x="593"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2"/>
            <p:cNvSpPr/>
            <p:nvPr/>
          </p:nvSpPr>
          <p:spPr>
            <a:xfrm rot="2316175">
              <a:off x="6884176" y="2540824"/>
              <a:ext cx="76381" cy="116742"/>
            </a:xfrm>
            <a:custGeom>
              <a:avLst/>
              <a:gdLst/>
              <a:ahLst/>
              <a:cxnLst/>
              <a:rect l="l" t="t" r="r" b="b"/>
              <a:pathLst>
                <a:path w="475" h="726" extrusionOk="0">
                  <a:moveTo>
                    <a:pt x="475" y="725"/>
                  </a:moveTo>
                  <a:lnTo>
                    <a:pt x="475" y="725"/>
                  </a:lnTo>
                  <a:lnTo>
                    <a:pt x="3" y="0"/>
                  </a:lnTo>
                  <a:lnTo>
                    <a:pt x="1" y="0"/>
                  </a:lnTo>
                  <a:lnTo>
                    <a:pt x="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2"/>
            <p:cNvSpPr/>
            <p:nvPr/>
          </p:nvSpPr>
          <p:spPr>
            <a:xfrm rot="2316175">
              <a:off x="6796515" y="2698892"/>
              <a:ext cx="19618" cy="37949"/>
            </a:xfrm>
            <a:custGeom>
              <a:avLst/>
              <a:gdLst/>
              <a:ahLst/>
              <a:cxnLst/>
              <a:rect l="l" t="t" r="r" b="b"/>
              <a:pathLst>
                <a:path w="122" h="236" extrusionOk="0">
                  <a:moveTo>
                    <a:pt x="1" y="236"/>
                  </a:move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2"/>
            <p:cNvSpPr/>
            <p:nvPr/>
          </p:nvSpPr>
          <p:spPr>
            <a:xfrm rot="2316175">
              <a:off x="6855486" y="2530776"/>
              <a:ext cx="95356" cy="154531"/>
            </a:xfrm>
            <a:custGeom>
              <a:avLst/>
              <a:gdLst/>
              <a:ahLst/>
              <a:cxnLst/>
              <a:rect l="l" t="t" r="r" b="b"/>
              <a:pathLst>
                <a:path w="593" h="961" extrusionOk="0">
                  <a:moveTo>
                    <a:pt x="121" y="0"/>
                  </a:moveTo>
                  <a:lnTo>
                    <a:pt x="0" y="235"/>
                  </a:lnTo>
                  <a:lnTo>
                    <a:pt x="275" y="658"/>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2"/>
            <p:cNvSpPr/>
            <p:nvPr/>
          </p:nvSpPr>
          <p:spPr>
            <a:xfrm rot="2316175">
              <a:off x="6706350" y="2739665"/>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2"/>
            <p:cNvSpPr/>
            <p:nvPr/>
          </p:nvSpPr>
          <p:spPr>
            <a:xfrm rot="2316175">
              <a:off x="6765421" y="2571422"/>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2"/>
            <p:cNvSpPr/>
            <p:nvPr/>
          </p:nvSpPr>
          <p:spPr>
            <a:xfrm rot="2316175">
              <a:off x="6675256" y="2612194"/>
              <a:ext cx="95356" cy="154531"/>
            </a:xfrm>
            <a:custGeom>
              <a:avLst/>
              <a:gdLst/>
              <a:ahLst/>
              <a:cxnLst/>
              <a:rect l="l" t="t" r="r" b="b"/>
              <a:pathLst>
                <a:path w="593" h="961" extrusionOk="0">
                  <a:moveTo>
                    <a:pt x="121" y="0"/>
                  </a:moveTo>
                  <a:lnTo>
                    <a:pt x="0" y="235"/>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2"/>
            <p:cNvSpPr/>
            <p:nvPr/>
          </p:nvSpPr>
          <p:spPr>
            <a:xfrm rot="2316175">
              <a:off x="6590088" y="2670024"/>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2"/>
            <p:cNvSpPr/>
            <p:nvPr/>
          </p:nvSpPr>
          <p:spPr>
            <a:xfrm rot="2316175">
              <a:off x="6513545" y="2826703"/>
              <a:ext cx="19618" cy="38110"/>
            </a:xfrm>
            <a:custGeom>
              <a:avLst/>
              <a:gdLst/>
              <a:ahLst/>
              <a:cxnLst/>
              <a:rect l="l" t="t" r="r" b="b"/>
              <a:pathLst>
                <a:path w="122" h="237" extrusionOk="0">
                  <a:moveTo>
                    <a:pt x="0" y="237"/>
                  </a:moveTo>
                  <a:lnTo>
                    <a:pt x="0" y="237"/>
                  </a:ln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2"/>
            <p:cNvSpPr/>
            <p:nvPr/>
          </p:nvSpPr>
          <p:spPr>
            <a:xfrm rot="2316175">
              <a:off x="6560919" y="2659808"/>
              <a:ext cx="128320" cy="204701"/>
            </a:xfrm>
            <a:custGeom>
              <a:avLst/>
              <a:gdLst/>
              <a:ahLst/>
              <a:cxnLst/>
              <a:rect l="l" t="t" r="r" b="b"/>
              <a:pathLst>
                <a:path w="798" h="1273" extrusionOk="0">
                  <a:moveTo>
                    <a:pt x="122" y="0"/>
                  </a:moveTo>
                  <a:lnTo>
                    <a:pt x="1"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2"/>
            <p:cNvSpPr/>
            <p:nvPr/>
          </p:nvSpPr>
          <p:spPr>
            <a:xfrm rot="2316175">
              <a:off x="6423287" y="2867282"/>
              <a:ext cx="19779" cy="38271"/>
            </a:xfrm>
            <a:custGeom>
              <a:avLst/>
              <a:gdLst/>
              <a:ahLst/>
              <a:cxnLst/>
              <a:rect l="l" t="t" r="r" b="b"/>
              <a:pathLst>
                <a:path w="123"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2"/>
            <p:cNvSpPr/>
            <p:nvPr/>
          </p:nvSpPr>
          <p:spPr>
            <a:xfrm rot="2316175">
              <a:off x="6482257" y="2699326"/>
              <a:ext cx="95516" cy="154531"/>
            </a:xfrm>
            <a:custGeom>
              <a:avLst/>
              <a:gdLst/>
              <a:ahLst/>
              <a:cxnLst/>
              <a:rect l="l" t="t" r="r" b="b"/>
              <a:pathLst>
                <a:path w="594" h="961" extrusionOk="0">
                  <a:moveTo>
                    <a:pt x="122" y="1"/>
                  </a:moveTo>
                  <a:lnTo>
                    <a:pt x="1" y="236"/>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2"/>
            <p:cNvSpPr/>
            <p:nvPr/>
          </p:nvSpPr>
          <p:spPr>
            <a:xfrm rot="2316175">
              <a:off x="6333190" y="2908022"/>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2"/>
            <p:cNvSpPr/>
            <p:nvPr/>
          </p:nvSpPr>
          <p:spPr>
            <a:xfrm rot="2316175">
              <a:off x="6392193" y="2739812"/>
              <a:ext cx="95516" cy="154852"/>
            </a:xfrm>
            <a:custGeom>
              <a:avLst/>
              <a:gdLst/>
              <a:ahLst/>
              <a:cxnLst/>
              <a:rect l="l" t="t" r="r" b="b"/>
              <a:pathLst>
                <a:path w="594" h="963" extrusionOk="0">
                  <a:moveTo>
                    <a:pt x="121" y="1"/>
                  </a:moveTo>
                  <a:lnTo>
                    <a:pt x="0" y="237"/>
                  </a:lnTo>
                  <a:lnTo>
                    <a:pt x="472" y="962"/>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2"/>
            <p:cNvSpPr/>
            <p:nvPr/>
          </p:nvSpPr>
          <p:spPr>
            <a:xfrm rot="2316175">
              <a:off x="6242992" y="2948887"/>
              <a:ext cx="19457" cy="37949"/>
            </a:xfrm>
            <a:custGeom>
              <a:avLst/>
              <a:gdLst/>
              <a:ahLst/>
              <a:cxnLst/>
              <a:rect l="l" t="t" r="r" b="b"/>
              <a:pathLst>
                <a:path w="121" h="236" extrusionOk="0">
                  <a:moveTo>
                    <a:pt x="1" y="235"/>
                  </a:moveTo>
                  <a:lnTo>
                    <a:pt x="120" y="0"/>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2"/>
            <p:cNvSpPr/>
            <p:nvPr/>
          </p:nvSpPr>
          <p:spPr>
            <a:xfrm rot="2316175">
              <a:off x="6302045" y="2780695"/>
              <a:ext cx="95356" cy="154531"/>
            </a:xfrm>
            <a:custGeom>
              <a:avLst/>
              <a:gdLst/>
              <a:ahLst/>
              <a:cxnLst/>
              <a:rect l="l" t="t" r="r" b="b"/>
              <a:pathLst>
                <a:path w="593" h="961" extrusionOk="0">
                  <a:moveTo>
                    <a:pt x="121" y="1"/>
                  </a:moveTo>
                  <a:lnTo>
                    <a:pt x="0" y="236"/>
                  </a:lnTo>
                  <a:lnTo>
                    <a:pt x="472" y="961"/>
                  </a:lnTo>
                  <a:lnTo>
                    <a:pt x="593" y="724"/>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2"/>
            <p:cNvSpPr/>
            <p:nvPr/>
          </p:nvSpPr>
          <p:spPr>
            <a:xfrm rot="2316175">
              <a:off x="6142484" y="3051296"/>
              <a:ext cx="19296" cy="37949"/>
            </a:xfrm>
            <a:custGeom>
              <a:avLst/>
              <a:gdLst/>
              <a:ahLst/>
              <a:cxnLst/>
              <a:rect l="l" t="t" r="r" b="b"/>
              <a:pathLst>
                <a:path w="120" h="236" extrusionOk="0">
                  <a:moveTo>
                    <a:pt x="120"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2"/>
            <p:cNvSpPr/>
            <p:nvPr/>
          </p:nvSpPr>
          <p:spPr>
            <a:xfrm rot="2316175">
              <a:off x="6240588" y="2831464"/>
              <a:ext cx="76220" cy="116742"/>
            </a:xfrm>
            <a:custGeom>
              <a:avLst/>
              <a:gdLst/>
              <a:ahLst/>
              <a:cxnLst/>
              <a:rect l="l" t="t" r="r" b="b"/>
              <a:pathLst>
                <a:path w="474" h="726" extrusionOk="0">
                  <a:moveTo>
                    <a:pt x="473" y="725"/>
                  </a:moveTo>
                  <a:lnTo>
                    <a:pt x="2" y="0"/>
                  </a:lnTo>
                  <a:lnTo>
                    <a:pt x="0"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2"/>
            <p:cNvSpPr/>
            <p:nvPr/>
          </p:nvSpPr>
          <p:spPr>
            <a:xfrm rot="2316175">
              <a:off x="6211898" y="2821417"/>
              <a:ext cx="95195" cy="154531"/>
            </a:xfrm>
            <a:custGeom>
              <a:avLst/>
              <a:gdLst/>
              <a:ahLst/>
              <a:cxnLst/>
              <a:rect l="l" t="t" r="r" b="b"/>
              <a:pathLst>
                <a:path w="592" h="961" extrusionOk="0">
                  <a:moveTo>
                    <a:pt x="120" y="0"/>
                  </a:moveTo>
                  <a:lnTo>
                    <a:pt x="0" y="236"/>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2"/>
            <p:cNvSpPr/>
            <p:nvPr/>
          </p:nvSpPr>
          <p:spPr>
            <a:xfrm rot="2316175">
              <a:off x="6050219" y="3035993"/>
              <a:ext cx="19618" cy="37949"/>
            </a:xfrm>
            <a:custGeom>
              <a:avLst/>
              <a:gdLst/>
              <a:ahLst/>
              <a:cxnLst/>
              <a:rect l="l" t="t" r="r" b="b"/>
              <a:pathLst>
                <a:path w="122" h="236" extrusionOk="0">
                  <a:moveTo>
                    <a:pt x="0" y="235"/>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2"/>
            <p:cNvSpPr/>
            <p:nvPr/>
          </p:nvSpPr>
          <p:spPr>
            <a:xfrm rot="2316175">
              <a:off x="6097628" y="2868997"/>
              <a:ext cx="127998" cy="204540"/>
            </a:xfrm>
            <a:custGeom>
              <a:avLst/>
              <a:gdLst/>
              <a:ahLst/>
              <a:cxnLst/>
              <a:rect l="l" t="t" r="r" b="b"/>
              <a:pathLst>
                <a:path w="796" h="1272" extrusionOk="0">
                  <a:moveTo>
                    <a:pt x="122" y="1"/>
                  </a:moveTo>
                  <a:lnTo>
                    <a:pt x="1" y="236"/>
                  </a:lnTo>
                  <a:lnTo>
                    <a:pt x="676" y="1272"/>
                  </a:lnTo>
                  <a:lnTo>
                    <a:pt x="796" y="103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2"/>
            <p:cNvSpPr/>
            <p:nvPr/>
          </p:nvSpPr>
          <p:spPr>
            <a:xfrm rot="2316175">
              <a:off x="6018932" y="2908616"/>
              <a:ext cx="95516" cy="154370"/>
            </a:xfrm>
            <a:custGeom>
              <a:avLst/>
              <a:gdLst/>
              <a:ahLst/>
              <a:cxnLst/>
              <a:rect l="l" t="t" r="r" b="b"/>
              <a:pathLst>
                <a:path w="594" h="960" extrusionOk="0">
                  <a:moveTo>
                    <a:pt x="120" y="1"/>
                  </a:moveTo>
                  <a:lnTo>
                    <a:pt x="1" y="236"/>
                  </a:lnTo>
                  <a:lnTo>
                    <a:pt x="472" y="959"/>
                  </a:lnTo>
                  <a:lnTo>
                    <a:pt x="593"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2"/>
            <p:cNvSpPr/>
            <p:nvPr/>
          </p:nvSpPr>
          <p:spPr>
            <a:xfrm rot="2316175">
              <a:off x="5957987" y="2959461"/>
              <a:ext cx="76059" cy="116581"/>
            </a:xfrm>
            <a:custGeom>
              <a:avLst/>
              <a:gdLst/>
              <a:ahLst/>
              <a:cxnLst/>
              <a:rect l="l" t="t" r="r" b="b"/>
              <a:pathLst>
                <a:path w="473" h="725" extrusionOk="0">
                  <a:moveTo>
                    <a:pt x="472" y="725"/>
                  </a:moveTo>
                  <a:lnTo>
                    <a:pt x="472" y="725"/>
                  </a:lnTo>
                  <a:lnTo>
                    <a:pt x="472" y="725"/>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2"/>
            <p:cNvSpPr/>
            <p:nvPr/>
          </p:nvSpPr>
          <p:spPr>
            <a:xfrm rot="2316175">
              <a:off x="5869881" y="3117261"/>
              <a:ext cx="19457" cy="37949"/>
            </a:xfrm>
            <a:custGeom>
              <a:avLst/>
              <a:gdLst/>
              <a:ahLst/>
              <a:cxnLst/>
              <a:rect l="l" t="t" r="r" b="b"/>
              <a:pathLst>
                <a:path w="121" h="236" extrusionOk="0">
                  <a:moveTo>
                    <a:pt x="121" y="0"/>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2"/>
            <p:cNvSpPr/>
            <p:nvPr/>
          </p:nvSpPr>
          <p:spPr>
            <a:xfrm rot="2316175">
              <a:off x="5928767" y="2949227"/>
              <a:ext cx="95516" cy="154692"/>
            </a:xfrm>
            <a:custGeom>
              <a:avLst/>
              <a:gdLst/>
              <a:ahLst/>
              <a:cxnLst/>
              <a:rect l="l" t="t" r="r" b="b"/>
              <a:pathLst>
                <a:path w="594" h="962" extrusionOk="0">
                  <a:moveTo>
                    <a:pt x="122" y="0"/>
                  </a:moveTo>
                  <a:lnTo>
                    <a:pt x="1" y="237"/>
                  </a:lnTo>
                  <a:lnTo>
                    <a:pt x="472" y="961"/>
                  </a:lnTo>
                  <a:lnTo>
                    <a:pt x="593" y="72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2"/>
            <p:cNvSpPr/>
            <p:nvPr/>
          </p:nvSpPr>
          <p:spPr>
            <a:xfrm rot="2316175">
              <a:off x="5779616" y="3158159"/>
              <a:ext cx="19457" cy="37949"/>
            </a:xfrm>
            <a:custGeom>
              <a:avLst/>
              <a:gdLst/>
              <a:ahLst/>
              <a:cxnLst/>
              <a:rect l="l" t="t" r="r" b="b"/>
              <a:pathLst>
                <a:path w="121" h="236" extrusionOk="0">
                  <a:moveTo>
                    <a:pt x="120"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2"/>
            <p:cNvSpPr/>
            <p:nvPr/>
          </p:nvSpPr>
          <p:spPr>
            <a:xfrm rot="2316175">
              <a:off x="5838687" y="2990078"/>
              <a:ext cx="95195" cy="154209"/>
            </a:xfrm>
            <a:custGeom>
              <a:avLst/>
              <a:gdLst/>
              <a:ahLst/>
              <a:cxnLst/>
              <a:rect l="l" t="t" r="r" b="b"/>
              <a:pathLst>
                <a:path w="592" h="959" extrusionOk="0">
                  <a:moveTo>
                    <a:pt x="120" y="0"/>
                  </a:moveTo>
                  <a:lnTo>
                    <a:pt x="0" y="235"/>
                  </a:lnTo>
                  <a:lnTo>
                    <a:pt x="472" y="959"/>
                  </a:lnTo>
                  <a:lnTo>
                    <a:pt x="592" y="723"/>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2"/>
            <p:cNvSpPr/>
            <p:nvPr/>
          </p:nvSpPr>
          <p:spPr>
            <a:xfrm rot="2316175">
              <a:off x="5679108" y="3260569"/>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2"/>
            <p:cNvSpPr/>
            <p:nvPr/>
          </p:nvSpPr>
          <p:spPr>
            <a:xfrm rot="2316175">
              <a:off x="5777355" y="3040787"/>
              <a:ext cx="76059" cy="116742"/>
            </a:xfrm>
            <a:custGeom>
              <a:avLst/>
              <a:gdLst/>
              <a:ahLst/>
              <a:cxnLst/>
              <a:rect l="l" t="t" r="r" b="b"/>
              <a:pathLst>
                <a:path w="473" h="726" extrusionOk="0">
                  <a:moveTo>
                    <a:pt x="472" y="725"/>
                  </a:moveTo>
                  <a:lnTo>
                    <a:pt x="472" y="7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2"/>
            <p:cNvSpPr/>
            <p:nvPr/>
          </p:nvSpPr>
          <p:spPr>
            <a:xfrm rot="2316175">
              <a:off x="5680399" y="2972956"/>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2"/>
            <p:cNvSpPr/>
            <p:nvPr/>
          </p:nvSpPr>
          <p:spPr>
            <a:xfrm rot="2316175">
              <a:off x="5748236" y="3030589"/>
              <a:ext cx="95516" cy="154531"/>
            </a:xfrm>
            <a:custGeom>
              <a:avLst/>
              <a:gdLst/>
              <a:ahLst/>
              <a:cxnLst/>
              <a:rect l="l" t="t" r="r" b="b"/>
              <a:pathLst>
                <a:path w="594" h="961" extrusionOk="0">
                  <a:moveTo>
                    <a:pt x="122" y="1"/>
                  </a:moveTo>
                  <a:lnTo>
                    <a:pt x="1" y="236"/>
                  </a:lnTo>
                  <a:lnTo>
                    <a:pt x="2" y="236"/>
                  </a:lnTo>
                  <a:lnTo>
                    <a:pt x="474"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2"/>
            <p:cNvSpPr/>
            <p:nvPr/>
          </p:nvSpPr>
          <p:spPr>
            <a:xfrm rot="2316175">
              <a:off x="5634302" y="3078127"/>
              <a:ext cx="127998" cy="204701"/>
            </a:xfrm>
            <a:custGeom>
              <a:avLst/>
              <a:gdLst/>
              <a:ahLst/>
              <a:cxnLst/>
              <a:rect l="l" t="t" r="r" b="b"/>
              <a:pathLst>
                <a:path w="796" h="1273" extrusionOk="0">
                  <a:moveTo>
                    <a:pt x="122" y="0"/>
                  </a:moveTo>
                  <a:lnTo>
                    <a:pt x="1" y="237"/>
                  </a:lnTo>
                  <a:lnTo>
                    <a:pt x="676" y="1273"/>
                  </a:lnTo>
                  <a:lnTo>
                    <a:pt x="796" y="1038"/>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2"/>
            <p:cNvSpPr/>
            <p:nvPr/>
          </p:nvSpPr>
          <p:spPr>
            <a:xfrm rot="2316175">
              <a:off x="5602694" y="3201982"/>
              <a:ext cx="31839" cy="48884"/>
            </a:xfrm>
            <a:custGeom>
              <a:avLst/>
              <a:gdLst/>
              <a:ahLst/>
              <a:cxnLst/>
              <a:rect l="l" t="t" r="r" b="b"/>
              <a:pathLst>
                <a:path w="198" h="304" extrusionOk="0">
                  <a:moveTo>
                    <a:pt x="198" y="304"/>
                  </a:moveTo>
                  <a:lnTo>
                    <a:pt x="198" y="304"/>
                  </a:lnTo>
                  <a:lnTo>
                    <a:pt x="198" y="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2"/>
            <p:cNvSpPr/>
            <p:nvPr/>
          </p:nvSpPr>
          <p:spPr>
            <a:xfrm rot="2316175">
              <a:off x="5496377" y="3285820"/>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2"/>
            <p:cNvSpPr/>
            <p:nvPr/>
          </p:nvSpPr>
          <p:spPr>
            <a:xfrm rot="2316175">
              <a:off x="5555641" y="3117645"/>
              <a:ext cx="95195" cy="154531"/>
            </a:xfrm>
            <a:custGeom>
              <a:avLst/>
              <a:gdLst/>
              <a:ahLst/>
              <a:cxnLst/>
              <a:rect l="l" t="t" r="r" b="b"/>
              <a:pathLst>
                <a:path w="592" h="961" extrusionOk="0">
                  <a:moveTo>
                    <a:pt x="120" y="1"/>
                  </a:moveTo>
                  <a:lnTo>
                    <a:pt x="1" y="237"/>
                  </a:lnTo>
                  <a:lnTo>
                    <a:pt x="472" y="961"/>
                  </a:lnTo>
                  <a:lnTo>
                    <a:pt x="592" y="726"/>
                  </a:lnTo>
                  <a:lnTo>
                    <a:pt x="395" y="423"/>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2"/>
            <p:cNvSpPr/>
            <p:nvPr/>
          </p:nvSpPr>
          <p:spPr>
            <a:xfrm rot="2316175">
              <a:off x="5494166" y="3168465"/>
              <a:ext cx="76220" cy="116742"/>
            </a:xfrm>
            <a:custGeom>
              <a:avLst/>
              <a:gdLst/>
              <a:ahLst/>
              <a:cxnLst/>
              <a:rect l="l" t="t" r="r" b="b"/>
              <a:pathLst>
                <a:path w="474" h="726" extrusionOk="0">
                  <a:moveTo>
                    <a:pt x="474" y="725"/>
                  </a:moveTo>
                  <a:lnTo>
                    <a:pt x="2" y="0"/>
                  </a:lnTo>
                  <a:lnTo>
                    <a:pt x="1"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2"/>
            <p:cNvSpPr/>
            <p:nvPr/>
          </p:nvSpPr>
          <p:spPr>
            <a:xfrm rot="2316175">
              <a:off x="5406649" y="3326584"/>
              <a:ext cx="19296" cy="37949"/>
            </a:xfrm>
            <a:custGeom>
              <a:avLst/>
              <a:gdLst/>
              <a:ahLst/>
              <a:cxnLst/>
              <a:rect l="l" t="t" r="r" b="b"/>
              <a:pathLst>
                <a:path w="120" h="236" extrusionOk="0">
                  <a:moveTo>
                    <a:pt x="120" y="1"/>
                  </a:moveTo>
                  <a:lnTo>
                    <a:pt x="120" y="1"/>
                  </a:lnTo>
                  <a:lnTo>
                    <a:pt x="0" y="23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2"/>
            <p:cNvSpPr/>
            <p:nvPr/>
          </p:nvSpPr>
          <p:spPr>
            <a:xfrm rot="2316175">
              <a:off x="5465283" y="3158349"/>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2"/>
            <p:cNvSpPr/>
            <p:nvPr/>
          </p:nvSpPr>
          <p:spPr>
            <a:xfrm rot="2316175">
              <a:off x="5316097" y="3367381"/>
              <a:ext cx="19618" cy="37949"/>
            </a:xfrm>
            <a:custGeom>
              <a:avLst/>
              <a:gdLst/>
              <a:ahLst/>
              <a:cxnLst/>
              <a:rect l="l" t="t" r="r" b="b"/>
              <a:pathLst>
                <a:path w="122" h="236" extrusionOk="0">
                  <a:moveTo>
                    <a:pt x="0" y="236"/>
                  </a:moveTo>
                  <a:lnTo>
                    <a:pt x="0" y="236"/>
                  </a:lnTo>
                  <a:lnTo>
                    <a:pt x="0"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2"/>
            <p:cNvSpPr/>
            <p:nvPr/>
          </p:nvSpPr>
          <p:spPr>
            <a:xfrm rot="2316175">
              <a:off x="5375268" y="3199013"/>
              <a:ext cx="95356" cy="154531"/>
            </a:xfrm>
            <a:custGeom>
              <a:avLst/>
              <a:gdLst/>
              <a:ahLst/>
              <a:cxnLst/>
              <a:rect l="l" t="t" r="r" b="b"/>
              <a:pathLst>
                <a:path w="593" h="961" extrusionOk="0">
                  <a:moveTo>
                    <a:pt x="121" y="1"/>
                  </a:moveTo>
                  <a:lnTo>
                    <a:pt x="0" y="237"/>
                  </a:lnTo>
                  <a:lnTo>
                    <a:pt x="473"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2"/>
            <p:cNvSpPr/>
            <p:nvPr/>
          </p:nvSpPr>
          <p:spPr>
            <a:xfrm rot="2316175">
              <a:off x="5215571" y="3469841"/>
              <a:ext cx="19618" cy="37949"/>
            </a:xfrm>
            <a:custGeom>
              <a:avLst/>
              <a:gdLst/>
              <a:ahLst/>
              <a:cxnLst/>
              <a:rect l="l" t="t" r="r" b="b"/>
              <a:pathLst>
                <a:path w="122" h="236" extrusionOk="0">
                  <a:moveTo>
                    <a:pt x="0" y="236"/>
                  </a:moveTo>
                  <a:lnTo>
                    <a:pt x="0" y="236"/>
                  </a:lnTo>
                  <a:lnTo>
                    <a:pt x="121" y="1"/>
                  </a:lnTo>
                  <a:lnTo>
                    <a:pt x="121" y="1"/>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2"/>
            <p:cNvSpPr/>
            <p:nvPr/>
          </p:nvSpPr>
          <p:spPr>
            <a:xfrm rot="2316175">
              <a:off x="5284860" y="3239861"/>
              <a:ext cx="95516" cy="154531"/>
            </a:xfrm>
            <a:custGeom>
              <a:avLst/>
              <a:gdLst/>
              <a:ahLst/>
              <a:cxnLst/>
              <a:rect l="l" t="t" r="r" b="b"/>
              <a:pathLst>
                <a:path w="594" h="961" extrusionOk="0">
                  <a:moveTo>
                    <a:pt x="122" y="1"/>
                  </a:moveTo>
                  <a:lnTo>
                    <a:pt x="1" y="236"/>
                  </a:lnTo>
                  <a:lnTo>
                    <a:pt x="199" y="540"/>
                  </a:lnTo>
                  <a:lnTo>
                    <a:pt x="472" y="961"/>
                  </a:lnTo>
                  <a:lnTo>
                    <a:pt x="594"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2"/>
            <p:cNvSpPr/>
            <p:nvPr/>
          </p:nvSpPr>
          <p:spPr>
            <a:xfrm rot="2316175">
              <a:off x="5288451" y="3320976"/>
              <a:ext cx="44060" cy="67858"/>
            </a:xfrm>
            <a:custGeom>
              <a:avLst/>
              <a:gdLst/>
              <a:ahLst/>
              <a:cxnLst/>
              <a:rect l="l" t="t" r="r" b="b"/>
              <a:pathLst>
                <a:path w="274" h="422" extrusionOk="0">
                  <a:moveTo>
                    <a:pt x="0" y="1"/>
                  </a:moveTo>
                  <a:lnTo>
                    <a:pt x="273" y="422"/>
                  </a:lnTo>
                  <a:lnTo>
                    <a:pt x="273" y="4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2"/>
            <p:cNvSpPr/>
            <p:nvPr/>
          </p:nvSpPr>
          <p:spPr>
            <a:xfrm rot="2316175">
              <a:off x="5123216" y="3454337"/>
              <a:ext cx="19618" cy="37949"/>
            </a:xfrm>
            <a:custGeom>
              <a:avLst/>
              <a:gdLst/>
              <a:ahLst/>
              <a:cxnLst/>
              <a:rect l="l" t="t" r="r" b="b"/>
              <a:pathLst>
                <a:path w="122" h="236" extrusionOk="0">
                  <a:moveTo>
                    <a:pt x="122" y="1"/>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2"/>
            <p:cNvSpPr/>
            <p:nvPr/>
          </p:nvSpPr>
          <p:spPr>
            <a:xfrm rot="2316175">
              <a:off x="5170909" y="3287449"/>
              <a:ext cx="128159" cy="204701"/>
            </a:xfrm>
            <a:custGeom>
              <a:avLst/>
              <a:gdLst/>
              <a:ahLst/>
              <a:cxnLst/>
              <a:rect l="l" t="t" r="r" b="b"/>
              <a:pathLst>
                <a:path w="797" h="1273" extrusionOk="0">
                  <a:moveTo>
                    <a:pt x="120" y="0"/>
                  </a:moveTo>
                  <a:lnTo>
                    <a:pt x="1" y="237"/>
                  </a:lnTo>
                  <a:lnTo>
                    <a:pt x="675" y="1273"/>
                  </a:lnTo>
                  <a:lnTo>
                    <a:pt x="796" y="103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2"/>
            <p:cNvSpPr/>
            <p:nvPr/>
          </p:nvSpPr>
          <p:spPr>
            <a:xfrm rot="2316175">
              <a:off x="5120812" y="3336915"/>
              <a:ext cx="76381" cy="116742"/>
            </a:xfrm>
            <a:custGeom>
              <a:avLst/>
              <a:gdLst/>
              <a:ahLst/>
              <a:cxnLst/>
              <a:rect l="l" t="t" r="r" b="b"/>
              <a:pathLst>
                <a:path w="475" h="726" extrusionOk="0">
                  <a:moveTo>
                    <a:pt x="475" y="726"/>
                  </a:moveTo>
                  <a:lnTo>
                    <a:pt x="475" y="726"/>
                  </a:lnTo>
                  <a:lnTo>
                    <a:pt x="3" y="1"/>
                  </a:lnTo>
                  <a:lnTo>
                    <a:pt x="1" y="1"/>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2"/>
            <p:cNvSpPr/>
            <p:nvPr/>
          </p:nvSpPr>
          <p:spPr>
            <a:xfrm rot="2316175">
              <a:off x="5033001" y="3495092"/>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2"/>
            <p:cNvSpPr/>
            <p:nvPr/>
          </p:nvSpPr>
          <p:spPr>
            <a:xfrm rot="2316175">
              <a:off x="5092122" y="3326867"/>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2"/>
            <p:cNvSpPr/>
            <p:nvPr/>
          </p:nvSpPr>
          <p:spPr>
            <a:xfrm rot="2316175">
              <a:off x="4942986" y="3535756"/>
              <a:ext cx="19618" cy="37949"/>
            </a:xfrm>
            <a:custGeom>
              <a:avLst/>
              <a:gdLst/>
              <a:ahLst/>
              <a:cxnLst/>
              <a:rect l="l" t="t" r="r" b="b"/>
              <a:pathLst>
                <a:path w="122" h="236" extrusionOk="0">
                  <a:moveTo>
                    <a:pt x="1" y="236"/>
                  </a:move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2"/>
            <p:cNvSpPr/>
            <p:nvPr/>
          </p:nvSpPr>
          <p:spPr>
            <a:xfrm rot="2316175">
              <a:off x="5001907" y="3367622"/>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2"/>
            <p:cNvSpPr/>
            <p:nvPr/>
          </p:nvSpPr>
          <p:spPr>
            <a:xfrm rot="2316175">
              <a:off x="4852771" y="3576511"/>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2"/>
            <p:cNvSpPr/>
            <p:nvPr/>
          </p:nvSpPr>
          <p:spPr>
            <a:xfrm rot="2316175">
              <a:off x="4911892" y="3408286"/>
              <a:ext cx="95356" cy="154531"/>
            </a:xfrm>
            <a:custGeom>
              <a:avLst/>
              <a:gdLst/>
              <a:ahLst/>
              <a:cxnLst/>
              <a:rect l="l" t="t" r="r" b="b"/>
              <a:pathLst>
                <a:path w="593" h="961" extrusionOk="0">
                  <a:moveTo>
                    <a:pt x="121" y="1"/>
                  </a:moveTo>
                  <a:lnTo>
                    <a:pt x="0" y="237"/>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2"/>
            <p:cNvSpPr/>
            <p:nvPr/>
          </p:nvSpPr>
          <p:spPr>
            <a:xfrm rot="2316175">
              <a:off x="4843912" y="3350603"/>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2"/>
            <p:cNvSpPr/>
            <p:nvPr/>
          </p:nvSpPr>
          <p:spPr>
            <a:xfrm rot="2316175">
              <a:off x="4832143" y="3385126"/>
              <a:ext cx="126712" cy="5950"/>
            </a:xfrm>
            <a:custGeom>
              <a:avLst/>
              <a:gdLst/>
              <a:ahLst/>
              <a:cxnLst/>
              <a:rect l="l" t="t" r="r" b="b"/>
              <a:pathLst>
                <a:path w="788" h="37" extrusionOk="0">
                  <a:moveTo>
                    <a:pt x="0" y="37"/>
                  </a:moveTo>
                  <a:lnTo>
                    <a:pt x="787" y="0"/>
                  </a:lnTo>
                  <a:lnTo>
                    <a:pt x="7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2"/>
            <p:cNvSpPr/>
            <p:nvPr/>
          </p:nvSpPr>
          <p:spPr>
            <a:xfrm rot="2316175">
              <a:off x="4821677" y="3449040"/>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2"/>
            <p:cNvSpPr/>
            <p:nvPr/>
          </p:nvSpPr>
          <p:spPr>
            <a:xfrm rot="2316175">
              <a:off x="4781063" y="368911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2"/>
            <p:cNvSpPr/>
            <p:nvPr/>
          </p:nvSpPr>
          <p:spPr>
            <a:xfrm rot="2316175">
              <a:off x="4773612" y="3497732"/>
              <a:ext cx="45668" cy="70110"/>
            </a:xfrm>
            <a:custGeom>
              <a:avLst/>
              <a:gdLst/>
              <a:ahLst/>
              <a:cxnLst/>
              <a:rect l="l" t="t" r="r" b="b"/>
              <a:pathLst>
                <a:path w="284" h="436" extrusionOk="0">
                  <a:moveTo>
                    <a:pt x="283" y="435"/>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2"/>
            <p:cNvSpPr/>
            <p:nvPr/>
          </p:nvSpPr>
          <p:spPr>
            <a:xfrm rot="2316175">
              <a:off x="4659840" y="3663610"/>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2"/>
            <p:cNvSpPr/>
            <p:nvPr/>
          </p:nvSpPr>
          <p:spPr>
            <a:xfrm rot="2316175">
              <a:off x="4707425" y="3496571"/>
              <a:ext cx="127998" cy="204701"/>
            </a:xfrm>
            <a:custGeom>
              <a:avLst/>
              <a:gdLst/>
              <a:ahLst/>
              <a:cxnLst/>
              <a:rect l="l" t="t" r="r" b="b"/>
              <a:pathLst>
                <a:path w="796" h="1273" extrusionOk="0">
                  <a:moveTo>
                    <a:pt x="122" y="0"/>
                  </a:moveTo>
                  <a:lnTo>
                    <a:pt x="0" y="236"/>
                  </a:lnTo>
                  <a:lnTo>
                    <a:pt x="676" y="1273"/>
                  </a:lnTo>
                  <a:lnTo>
                    <a:pt x="796" y="1038"/>
                  </a:lnTo>
                  <a:lnTo>
                    <a:pt x="404" y="43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2"/>
            <p:cNvSpPr/>
            <p:nvPr/>
          </p:nvSpPr>
          <p:spPr>
            <a:xfrm rot="2316175">
              <a:off x="4569725" y="3704078"/>
              <a:ext cx="19618" cy="38432"/>
            </a:xfrm>
            <a:custGeom>
              <a:avLst/>
              <a:gdLst/>
              <a:ahLst/>
              <a:cxnLst/>
              <a:rect l="l" t="t" r="r" b="b"/>
              <a:pathLst>
                <a:path w="122" h="239" extrusionOk="0">
                  <a:moveTo>
                    <a:pt x="122" y="1"/>
                  </a:moveTo>
                  <a:lnTo>
                    <a:pt x="122" y="1"/>
                  </a:lnTo>
                  <a:lnTo>
                    <a:pt x="122" y="1"/>
                  </a:lnTo>
                  <a:lnTo>
                    <a:pt x="1" y="239"/>
                  </a:lnTo>
                  <a:lnTo>
                    <a:pt x="1" y="239"/>
                  </a:lnTo>
                  <a:lnTo>
                    <a:pt x="1" y="2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2"/>
            <p:cNvSpPr/>
            <p:nvPr/>
          </p:nvSpPr>
          <p:spPr>
            <a:xfrm rot="2316175">
              <a:off x="4628746" y="3536140"/>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2"/>
            <p:cNvSpPr/>
            <p:nvPr/>
          </p:nvSpPr>
          <p:spPr>
            <a:xfrm rot="2316175">
              <a:off x="4479610" y="3745028"/>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2"/>
            <p:cNvSpPr/>
            <p:nvPr/>
          </p:nvSpPr>
          <p:spPr>
            <a:xfrm rot="2316175">
              <a:off x="4538531" y="3576894"/>
              <a:ext cx="95356" cy="154692"/>
            </a:xfrm>
            <a:custGeom>
              <a:avLst/>
              <a:gdLst/>
              <a:ahLst/>
              <a:cxnLst/>
              <a:rect l="l" t="t" r="r" b="b"/>
              <a:pathLst>
                <a:path w="593" h="962" extrusionOk="0">
                  <a:moveTo>
                    <a:pt x="121" y="0"/>
                  </a:moveTo>
                  <a:lnTo>
                    <a:pt x="0" y="237"/>
                  </a:lnTo>
                  <a:lnTo>
                    <a:pt x="472" y="962"/>
                  </a:lnTo>
                  <a:lnTo>
                    <a:pt x="593" y="724"/>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2"/>
            <p:cNvSpPr/>
            <p:nvPr/>
          </p:nvSpPr>
          <p:spPr>
            <a:xfrm rot="2316175">
              <a:off x="4415665" y="3564998"/>
              <a:ext cx="202932" cy="116742"/>
            </a:xfrm>
            <a:custGeom>
              <a:avLst/>
              <a:gdLst/>
              <a:ahLst/>
              <a:cxnLst/>
              <a:rect l="l" t="t" r="r" b="b"/>
              <a:pathLst>
                <a:path w="1262" h="726" extrusionOk="0">
                  <a:moveTo>
                    <a:pt x="790" y="1"/>
                  </a:moveTo>
                  <a:lnTo>
                    <a:pt x="1262" y="726"/>
                  </a:lnTo>
                  <a:lnTo>
                    <a:pt x="1262" y="726"/>
                  </a:lnTo>
                  <a:lnTo>
                    <a:pt x="790" y="1"/>
                  </a:lnTo>
                  <a:lnTo>
                    <a:pt x="1" y="39"/>
                  </a:lnTo>
                  <a:lnTo>
                    <a:pt x="1" y="39"/>
                  </a:lnTo>
                  <a:lnTo>
                    <a:pt x="1" y="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2"/>
            <p:cNvSpPr/>
            <p:nvPr/>
          </p:nvSpPr>
          <p:spPr>
            <a:xfrm rot="2316175">
              <a:off x="4389395" y="3785783"/>
              <a:ext cx="19618" cy="38110"/>
            </a:xfrm>
            <a:custGeom>
              <a:avLst/>
              <a:gdLst/>
              <a:ahLst/>
              <a:cxnLst/>
              <a:rect l="l" t="t" r="r" b="b"/>
              <a:pathLst>
                <a:path w="122" h="237" extrusionOk="0">
                  <a:moveTo>
                    <a:pt x="122" y="0"/>
                  </a:moveTo>
                  <a:lnTo>
                    <a:pt x="1" y="237"/>
                  </a:lnTo>
                  <a:lnTo>
                    <a:pt x="1"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2"/>
            <p:cNvSpPr/>
            <p:nvPr/>
          </p:nvSpPr>
          <p:spPr>
            <a:xfrm rot="2316175">
              <a:off x="4448516" y="3617558"/>
              <a:ext cx="95356" cy="154531"/>
            </a:xfrm>
            <a:custGeom>
              <a:avLst/>
              <a:gdLst/>
              <a:ahLst/>
              <a:cxnLst/>
              <a:rect l="l" t="t" r="r" b="b"/>
              <a:pathLst>
                <a:path w="593" h="961" extrusionOk="0">
                  <a:moveTo>
                    <a:pt x="120" y="1"/>
                  </a:moveTo>
                  <a:lnTo>
                    <a:pt x="0" y="236"/>
                  </a:lnTo>
                  <a:lnTo>
                    <a:pt x="472" y="961"/>
                  </a:lnTo>
                  <a:lnTo>
                    <a:pt x="593"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2"/>
            <p:cNvSpPr/>
            <p:nvPr/>
          </p:nvSpPr>
          <p:spPr>
            <a:xfrm rot="2316175">
              <a:off x="4288854" y="3888285"/>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2"/>
            <p:cNvSpPr/>
            <p:nvPr/>
          </p:nvSpPr>
          <p:spPr>
            <a:xfrm rot="2316175">
              <a:off x="4358015" y="3658212"/>
              <a:ext cx="95677" cy="154692"/>
            </a:xfrm>
            <a:custGeom>
              <a:avLst/>
              <a:gdLst/>
              <a:ahLst/>
              <a:cxnLst/>
              <a:rect l="l" t="t" r="r" b="b"/>
              <a:pathLst>
                <a:path w="595" h="962" extrusionOk="0">
                  <a:moveTo>
                    <a:pt x="123" y="0"/>
                  </a:moveTo>
                  <a:lnTo>
                    <a:pt x="1" y="237"/>
                  </a:lnTo>
                  <a:lnTo>
                    <a:pt x="2" y="237"/>
                  </a:lnTo>
                  <a:lnTo>
                    <a:pt x="474" y="962"/>
                  </a:lnTo>
                  <a:lnTo>
                    <a:pt x="595" y="725"/>
                  </a:lnTo>
                  <a:lnTo>
                    <a:pt x="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2"/>
            <p:cNvSpPr/>
            <p:nvPr/>
          </p:nvSpPr>
          <p:spPr>
            <a:xfrm rot="2316175">
              <a:off x="4272738" y="3715891"/>
              <a:ext cx="109024" cy="166913"/>
            </a:xfrm>
            <a:custGeom>
              <a:avLst/>
              <a:gdLst/>
              <a:ahLst/>
              <a:cxnLst/>
              <a:rect l="l" t="t" r="r" b="b"/>
              <a:pathLst>
                <a:path w="678" h="1038" extrusionOk="0">
                  <a:moveTo>
                    <a:pt x="678" y="1038"/>
                  </a:moveTo>
                  <a:lnTo>
                    <a:pt x="678" y="1038"/>
                  </a:ln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2"/>
            <p:cNvSpPr/>
            <p:nvPr/>
          </p:nvSpPr>
          <p:spPr>
            <a:xfrm rot="2316175">
              <a:off x="4196625" y="3872882"/>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2"/>
            <p:cNvSpPr/>
            <p:nvPr/>
          </p:nvSpPr>
          <p:spPr>
            <a:xfrm rot="2316175">
              <a:off x="4244049" y="3705843"/>
              <a:ext cx="127998" cy="204701"/>
            </a:xfrm>
            <a:custGeom>
              <a:avLst/>
              <a:gdLst/>
              <a:ahLst/>
              <a:cxnLst/>
              <a:rect l="l" t="t" r="r" b="b"/>
              <a:pathLst>
                <a:path w="796" h="1273" extrusionOk="0">
                  <a:moveTo>
                    <a:pt x="122" y="1"/>
                  </a:moveTo>
                  <a:lnTo>
                    <a:pt x="1" y="236"/>
                  </a:lnTo>
                  <a:lnTo>
                    <a:pt x="676" y="1273"/>
                  </a:lnTo>
                  <a:lnTo>
                    <a:pt x="796" y="1038"/>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2"/>
            <p:cNvSpPr/>
            <p:nvPr/>
          </p:nvSpPr>
          <p:spPr>
            <a:xfrm rot="2316175">
              <a:off x="4106449" y="3913385"/>
              <a:ext cx="19618" cy="38110"/>
            </a:xfrm>
            <a:custGeom>
              <a:avLst/>
              <a:gdLst/>
              <a:ahLst/>
              <a:cxnLst/>
              <a:rect l="l" t="t" r="r" b="b"/>
              <a:pathLst>
                <a:path w="122" h="237"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2"/>
            <p:cNvSpPr/>
            <p:nvPr/>
          </p:nvSpPr>
          <p:spPr>
            <a:xfrm rot="2316175">
              <a:off x="4165387" y="3745362"/>
              <a:ext cx="95195" cy="154531"/>
            </a:xfrm>
            <a:custGeom>
              <a:avLst/>
              <a:gdLst/>
              <a:ahLst/>
              <a:cxnLst/>
              <a:rect l="l" t="t" r="r" b="b"/>
              <a:pathLst>
                <a:path w="592" h="961" extrusionOk="0">
                  <a:moveTo>
                    <a:pt x="120" y="1"/>
                  </a:moveTo>
                  <a:lnTo>
                    <a:pt x="0"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2"/>
            <p:cNvSpPr/>
            <p:nvPr/>
          </p:nvSpPr>
          <p:spPr>
            <a:xfrm rot="2316175">
              <a:off x="4075255" y="3786202"/>
              <a:ext cx="95356" cy="154370"/>
            </a:xfrm>
            <a:custGeom>
              <a:avLst/>
              <a:gdLst/>
              <a:ahLst/>
              <a:cxnLst/>
              <a:rect l="l" t="t" r="r" b="b"/>
              <a:pathLst>
                <a:path w="593" h="960" extrusionOk="0">
                  <a:moveTo>
                    <a:pt x="120" y="0"/>
                  </a:moveTo>
                  <a:lnTo>
                    <a:pt x="0" y="236"/>
                  </a:lnTo>
                  <a:lnTo>
                    <a:pt x="472" y="959"/>
                  </a:lnTo>
                  <a:lnTo>
                    <a:pt x="593"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2"/>
            <p:cNvSpPr/>
            <p:nvPr/>
          </p:nvSpPr>
          <p:spPr>
            <a:xfrm rot="2316175">
              <a:off x="4045228" y="3964399"/>
              <a:ext cx="161" cy="161"/>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2"/>
            <p:cNvSpPr/>
            <p:nvPr/>
          </p:nvSpPr>
          <p:spPr>
            <a:xfrm rot="2316175">
              <a:off x="3925994" y="3994829"/>
              <a:ext cx="19618" cy="38110"/>
            </a:xfrm>
            <a:custGeom>
              <a:avLst/>
              <a:gdLst/>
              <a:ahLst/>
              <a:cxnLst/>
              <a:rect l="l" t="t" r="r" b="b"/>
              <a:pathLst>
                <a:path w="122" h="237" extrusionOk="0">
                  <a:moveTo>
                    <a:pt x="121" y="0"/>
                  </a:moveTo>
                  <a:lnTo>
                    <a:pt x="0" y="237"/>
                  </a:lnTo>
                  <a:lnTo>
                    <a:pt x="0"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2"/>
            <p:cNvSpPr/>
            <p:nvPr/>
          </p:nvSpPr>
          <p:spPr>
            <a:xfrm rot="2316175">
              <a:off x="3985108" y="3826924"/>
              <a:ext cx="95195" cy="154370"/>
            </a:xfrm>
            <a:custGeom>
              <a:avLst/>
              <a:gdLst/>
              <a:ahLst/>
              <a:cxnLst/>
              <a:rect l="l" t="t" r="r" b="b"/>
              <a:pathLst>
                <a:path w="592" h="960" extrusionOk="0">
                  <a:moveTo>
                    <a:pt x="120" y="0"/>
                  </a:moveTo>
                  <a:lnTo>
                    <a:pt x="0" y="235"/>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2"/>
            <p:cNvSpPr/>
            <p:nvPr/>
          </p:nvSpPr>
          <p:spPr>
            <a:xfrm rot="2316175">
              <a:off x="3825192" y="4097297"/>
              <a:ext cx="19618" cy="38271"/>
            </a:xfrm>
            <a:custGeom>
              <a:avLst/>
              <a:gdLst/>
              <a:ahLst/>
              <a:cxnLst/>
              <a:rect l="l" t="t" r="r" b="b"/>
              <a:pathLst>
                <a:path w="122"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2"/>
            <p:cNvSpPr/>
            <p:nvPr/>
          </p:nvSpPr>
          <p:spPr>
            <a:xfrm rot="2316175">
              <a:off x="3923733" y="3877618"/>
              <a:ext cx="76220" cy="116581"/>
            </a:xfrm>
            <a:custGeom>
              <a:avLst/>
              <a:gdLst/>
              <a:ahLst/>
              <a:cxnLst/>
              <a:rect l="l" t="t" r="r" b="b"/>
              <a:pathLst>
                <a:path w="474" h="725" extrusionOk="0">
                  <a:moveTo>
                    <a:pt x="473" y="724"/>
                  </a:moveTo>
                  <a:lnTo>
                    <a:pt x="473" y="724"/>
                  </a:lnTo>
                  <a:lnTo>
                    <a:pt x="2" y="1"/>
                  </a:lnTo>
                  <a:lnTo>
                    <a:pt x="0" y="1"/>
                  </a:lnTo>
                  <a:lnTo>
                    <a:pt x="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2"/>
            <p:cNvSpPr/>
            <p:nvPr/>
          </p:nvSpPr>
          <p:spPr>
            <a:xfrm rot="2316175">
              <a:off x="3894706" y="3867452"/>
              <a:ext cx="95516" cy="154531"/>
            </a:xfrm>
            <a:custGeom>
              <a:avLst/>
              <a:gdLst/>
              <a:ahLst/>
              <a:cxnLst/>
              <a:rect l="l" t="t" r="r" b="b"/>
              <a:pathLst>
                <a:path w="594" h="961" extrusionOk="0">
                  <a:moveTo>
                    <a:pt x="122" y="1"/>
                  </a:moveTo>
                  <a:lnTo>
                    <a:pt x="1" y="237"/>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2"/>
            <p:cNvSpPr/>
            <p:nvPr/>
          </p:nvSpPr>
          <p:spPr>
            <a:xfrm rot="2316175">
              <a:off x="3780622" y="3915098"/>
              <a:ext cx="127998" cy="204862"/>
            </a:xfrm>
            <a:custGeom>
              <a:avLst/>
              <a:gdLst/>
              <a:ahLst/>
              <a:cxnLst/>
              <a:rect l="l" t="t" r="r" b="b"/>
              <a:pathLst>
                <a:path w="796" h="1274" extrusionOk="0">
                  <a:moveTo>
                    <a:pt x="120" y="1"/>
                  </a:moveTo>
                  <a:lnTo>
                    <a:pt x="1" y="236"/>
                  </a:lnTo>
                  <a:lnTo>
                    <a:pt x="675" y="1273"/>
                  </a:lnTo>
                  <a:lnTo>
                    <a:pt x="796" y="1037"/>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2"/>
            <p:cNvSpPr/>
            <p:nvPr/>
          </p:nvSpPr>
          <p:spPr>
            <a:xfrm rot="2316175">
              <a:off x="4519414" y="415864"/>
              <a:ext cx="2712409" cy="5059315"/>
            </a:xfrm>
            <a:custGeom>
              <a:avLst/>
              <a:gdLst/>
              <a:ahLst/>
              <a:cxnLst/>
              <a:rect l="l" t="t" r="r" b="b"/>
              <a:pathLst>
                <a:path w="16868" h="31463" extrusionOk="0">
                  <a:moveTo>
                    <a:pt x="16867" y="1"/>
                  </a:moveTo>
                  <a:lnTo>
                    <a:pt x="16867" y="1"/>
                  </a:lnTo>
                  <a:cubicBezTo>
                    <a:pt x="16604" y="14"/>
                    <a:pt x="16341" y="26"/>
                    <a:pt x="16077" y="39"/>
                  </a:cubicBezTo>
                  <a:cubicBezTo>
                    <a:pt x="10719" y="10512"/>
                    <a:pt x="5359" y="20987"/>
                    <a:pt x="0" y="31462"/>
                  </a:cubicBezTo>
                  <a:cubicBezTo>
                    <a:pt x="264" y="31450"/>
                    <a:pt x="525" y="31436"/>
                    <a:pt x="789" y="31423"/>
                  </a:cubicBezTo>
                  <a:cubicBezTo>
                    <a:pt x="1342" y="30345"/>
                    <a:pt x="16367" y="978"/>
                    <a:pt x="1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2"/>
            <p:cNvSpPr/>
            <p:nvPr/>
          </p:nvSpPr>
          <p:spPr>
            <a:xfrm rot="2316175">
              <a:off x="4194364" y="3755510"/>
              <a:ext cx="75899" cy="116742"/>
            </a:xfrm>
            <a:custGeom>
              <a:avLst/>
              <a:gdLst/>
              <a:ahLst/>
              <a:cxnLst/>
              <a:rect l="l" t="t" r="r" b="b"/>
              <a:pathLst>
                <a:path w="472" h="726" extrusionOk="0">
                  <a:moveTo>
                    <a:pt x="472" y="726"/>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2"/>
            <p:cNvSpPr/>
            <p:nvPr/>
          </p:nvSpPr>
          <p:spPr>
            <a:xfrm rot="2316175">
              <a:off x="4730503" y="1230076"/>
              <a:ext cx="2270043" cy="4269294"/>
            </a:xfrm>
            <a:custGeom>
              <a:avLst/>
              <a:gdLst/>
              <a:ahLst/>
              <a:cxnLst/>
              <a:rect l="l" t="t" r="r" b="b"/>
              <a:pathLst>
                <a:path w="14117" h="26550" extrusionOk="0">
                  <a:moveTo>
                    <a:pt x="13991" y="0"/>
                  </a:moveTo>
                  <a:lnTo>
                    <a:pt x="0" y="26549"/>
                  </a:lnTo>
                  <a:lnTo>
                    <a:pt x="5826" y="25632"/>
                  </a:lnTo>
                  <a:lnTo>
                    <a:pt x="8523" y="19721"/>
                  </a:lnTo>
                  <a:lnTo>
                    <a:pt x="4229" y="20225"/>
                  </a:lnTo>
                  <a:lnTo>
                    <a:pt x="4258" y="20166"/>
                  </a:lnTo>
                  <a:lnTo>
                    <a:pt x="10261" y="8436"/>
                  </a:lnTo>
                  <a:lnTo>
                    <a:pt x="11016" y="6959"/>
                  </a:lnTo>
                  <a:lnTo>
                    <a:pt x="11178" y="13907"/>
                  </a:lnTo>
                  <a:lnTo>
                    <a:pt x="14117" y="7469"/>
                  </a:lnTo>
                  <a:lnTo>
                    <a:pt x="139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2"/>
            <p:cNvSpPr/>
            <p:nvPr/>
          </p:nvSpPr>
          <p:spPr>
            <a:xfrm rot="2316175">
              <a:off x="5297986" y="3772684"/>
              <a:ext cx="931687" cy="1722512"/>
            </a:xfrm>
            <a:custGeom>
              <a:avLst/>
              <a:gdLst/>
              <a:ahLst/>
              <a:cxnLst/>
              <a:rect l="l" t="t" r="r" b="b"/>
              <a:pathLst>
                <a:path w="5794" h="10712" extrusionOk="0">
                  <a:moveTo>
                    <a:pt x="5643" y="0"/>
                  </a:moveTo>
                  <a:lnTo>
                    <a:pt x="0" y="10712"/>
                  </a:lnTo>
                  <a:lnTo>
                    <a:pt x="5329" y="9872"/>
                  </a:lnTo>
                  <a:lnTo>
                    <a:pt x="5794" y="8857"/>
                  </a:lnTo>
                  <a:lnTo>
                    <a:pt x="56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8" name="Google Shape;2318;p32"/>
          <p:cNvGrpSpPr/>
          <p:nvPr/>
        </p:nvGrpSpPr>
        <p:grpSpPr>
          <a:xfrm>
            <a:off x="-170964" y="141917"/>
            <a:ext cx="775927" cy="952609"/>
            <a:chOff x="267675" y="666500"/>
            <a:chExt cx="379000" cy="465300"/>
          </a:xfrm>
        </p:grpSpPr>
        <p:sp>
          <p:nvSpPr>
            <p:cNvPr id="2319" name="Google Shape;2319;p32"/>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2"/>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1" name="Google Shape;2321;p32"/>
          <p:cNvGrpSpPr/>
          <p:nvPr/>
        </p:nvGrpSpPr>
        <p:grpSpPr>
          <a:xfrm>
            <a:off x="8042811" y="4332354"/>
            <a:ext cx="775927" cy="952609"/>
            <a:chOff x="267675" y="666500"/>
            <a:chExt cx="379000" cy="465300"/>
          </a:xfrm>
        </p:grpSpPr>
        <p:sp>
          <p:nvSpPr>
            <p:cNvPr id="2322" name="Google Shape;2322;p32"/>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2"/>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4" name="Google Shape;2324;p32"/>
          <p:cNvGrpSpPr/>
          <p:nvPr/>
        </p:nvGrpSpPr>
        <p:grpSpPr>
          <a:xfrm>
            <a:off x="-125010" y="3421874"/>
            <a:ext cx="968589" cy="1863100"/>
            <a:chOff x="2116600" y="2923925"/>
            <a:chExt cx="330475" cy="635675"/>
          </a:xfrm>
        </p:grpSpPr>
        <p:sp>
          <p:nvSpPr>
            <p:cNvPr id="2325" name="Google Shape;2325;p32"/>
            <p:cNvSpPr/>
            <p:nvPr/>
          </p:nvSpPr>
          <p:spPr>
            <a:xfrm>
              <a:off x="2171100" y="3038250"/>
              <a:ext cx="44925" cy="444400"/>
            </a:xfrm>
            <a:custGeom>
              <a:avLst/>
              <a:gdLst/>
              <a:ahLst/>
              <a:cxnLst/>
              <a:rect l="l" t="t" r="r" b="b"/>
              <a:pathLst>
                <a:path w="1797" h="17776" extrusionOk="0">
                  <a:moveTo>
                    <a:pt x="730" y="1"/>
                  </a:moveTo>
                  <a:lnTo>
                    <a:pt x="1" y="44"/>
                  </a:lnTo>
                  <a:lnTo>
                    <a:pt x="1118" y="17775"/>
                  </a:lnTo>
                  <a:lnTo>
                    <a:pt x="1797" y="17734"/>
                  </a:lnTo>
                  <a:lnTo>
                    <a:pt x="7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2"/>
            <p:cNvSpPr/>
            <p:nvPr/>
          </p:nvSpPr>
          <p:spPr>
            <a:xfrm>
              <a:off x="2151325" y="3039350"/>
              <a:ext cx="47750" cy="444550"/>
            </a:xfrm>
            <a:custGeom>
              <a:avLst/>
              <a:gdLst/>
              <a:ahLst/>
              <a:cxnLst/>
              <a:rect l="l" t="t" r="r" b="b"/>
              <a:pathLst>
                <a:path w="1910" h="17782" extrusionOk="0">
                  <a:moveTo>
                    <a:pt x="792" y="0"/>
                  </a:moveTo>
                  <a:lnTo>
                    <a:pt x="1" y="48"/>
                  </a:lnTo>
                  <a:lnTo>
                    <a:pt x="1068" y="17782"/>
                  </a:lnTo>
                  <a:lnTo>
                    <a:pt x="1909" y="17731"/>
                  </a:lnTo>
                  <a:lnTo>
                    <a:pt x="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2"/>
            <p:cNvSpPr/>
            <p:nvPr/>
          </p:nvSpPr>
          <p:spPr>
            <a:xfrm>
              <a:off x="2150550" y="3026575"/>
              <a:ext cx="38725" cy="14050"/>
            </a:xfrm>
            <a:custGeom>
              <a:avLst/>
              <a:gdLst/>
              <a:ahLst/>
              <a:cxnLst/>
              <a:rect l="l" t="t" r="r" b="b"/>
              <a:pathLst>
                <a:path w="1549" h="562" extrusionOk="0">
                  <a:moveTo>
                    <a:pt x="1521" y="0"/>
                  </a:moveTo>
                  <a:lnTo>
                    <a:pt x="1" y="92"/>
                  </a:lnTo>
                  <a:lnTo>
                    <a:pt x="30" y="562"/>
                  </a:lnTo>
                  <a:lnTo>
                    <a:pt x="1549" y="470"/>
                  </a:lnTo>
                  <a:lnTo>
                    <a:pt x="1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2"/>
            <p:cNvSpPr/>
            <p:nvPr/>
          </p:nvSpPr>
          <p:spPr>
            <a:xfrm>
              <a:off x="2148100" y="2983600"/>
              <a:ext cx="40550" cy="45175"/>
            </a:xfrm>
            <a:custGeom>
              <a:avLst/>
              <a:gdLst/>
              <a:ahLst/>
              <a:cxnLst/>
              <a:rect l="l" t="t" r="r" b="b"/>
              <a:pathLst>
                <a:path w="1622" h="1807" extrusionOk="0">
                  <a:moveTo>
                    <a:pt x="1485" y="1"/>
                  </a:moveTo>
                  <a:cubicBezTo>
                    <a:pt x="1484" y="1"/>
                    <a:pt x="1483" y="1"/>
                    <a:pt x="1482" y="1"/>
                  </a:cubicBezTo>
                  <a:lnTo>
                    <a:pt x="34" y="87"/>
                  </a:lnTo>
                  <a:cubicBezTo>
                    <a:pt x="14" y="88"/>
                    <a:pt x="0" y="105"/>
                    <a:pt x="0" y="125"/>
                  </a:cubicBezTo>
                  <a:lnTo>
                    <a:pt x="101" y="1807"/>
                  </a:lnTo>
                  <a:lnTo>
                    <a:pt x="1622" y="1716"/>
                  </a:lnTo>
                  <a:lnTo>
                    <a:pt x="1520" y="33"/>
                  </a:lnTo>
                  <a:cubicBezTo>
                    <a:pt x="1520" y="14"/>
                    <a:pt x="1504" y="1"/>
                    <a:pt x="1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2"/>
            <p:cNvSpPr/>
            <p:nvPr/>
          </p:nvSpPr>
          <p:spPr>
            <a:xfrm>
              <a:off x="2198900" y="2998875"/>
              <a:ext cx="28850" cy="444500"/>
            </a:xfrm>
            <a:custGeom>
              <a:avLst/>
              <a:gdLst/>
              <a:ahLst/>
              <a:cxnLst/>
              <a:rect l="l" t="t" r="r" b="b"/>
              <a:pathLst>
                <a:path w="1154" h="17780" extrusionOk="0">
                  <a:moveTo>
                    <a:pt x="761" y="1"/>
                  </a:moveTo>
                  <a:lnTo>
                    <a:pt x="1" y="19"/>
                  </a:lnTo>
                  <a:lnTo>
                    <a:pt x="431" y="17779"/>
                  </a:lnTo>
                  <a:lnTo>
                    <a:pt x="1153" y="17761"/>
                  </a:lnTo>
                  <a:lnTo>
                    <a:pt x="7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2"/>
            <p:cNvSpPr/>
            <p:nvPr/>
          </p:nvSpPr>
          <p:spPr>
            <a:xfrm>
              <a:off x="2217900" y="2998425"/>
              <a:ext cx="29875" cy="444500"/>
            </a:xfrm>
            <a:custGeom>
              <a:avLst/>
              <a:gdLst/>
              <a:ahLst/>
              <a:cxnLst/>
              <a:rect l="l" t="t" r="r" b="b"/>
              <a:pathLst>
                <a:path w="1195" h="17780" extrusionOk="0">
                  <a:moveTo>
                    <a:pt x="762" y="0"/>
                  </a:moveTo>
                  <a:lnTo>
                    <a:pt x="1" y="19"/>
                  </a:lnTo>
                  <a:lnTo>
                    <a:pt x="393" y="17779"/>
                  </a:lnTo>
                  <a:lnTo>
                    <a:pt x="1194" y="17759"/>
                  </a:lnTo>
                  <a:lnTo>
                    <a:pt x="7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2"/>
            <p:cNvSpPr/>
            <p:nvPr/>
          </p:nvSpPr>
          <p:spPr>
            <a:xfrm>
              <a:off x="2198900" y="2966075"/>
              <a:ext cx="38075" cy="33325"/>
            </a:xfrm>
            <a:custGeom>
              <a:avLst/>
              <a:gdLst/>
              <a:ahLst/>
              <a:cxnLst/>
              <a:rect l="l" t="t" r="r" b="b"/>
              <a:pathLst>
                <a:path w="1523" h="1333" extrusionOk="0">
                  <a:moveTo>
                    <a:pt x="1051" y="1"/>
                  </a:moveTo>
                  <a:lnTo>
                    <a:pt x="507" y="15"/>
                  </a:lnTo>
                  <a:lnTo>
                    <a:pt x="1" y="1332"/>
                  </a:lnTo>
                  <a:lnTo>
                    <a:pt x="1522" y="1296"/>
                  </a:lnTo>
                  <a:lnTo>
                    <a:pt x="1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2"/>
            <p:cNvSpPr/>
            <p:nvPr/>
          </p:nvSpPr>
          <p:spPr>
            <a:xfrm>
              <a:off x="2211575" y="2948125"/>
              <a:ext cx="13600" cy="18325"/>
            </a:xfrm>
            <a:custGeom>
              <a:avLst/>
              <a:gdLst/>
              <a:ahLst/>
              <a:cxnLst/>
              <a:rect l="l" t="t" r="r" b="b"/>
              <a:pathLst>
                <a:path w="544" h="733" extrusionOk="0">
                  <a:moveTo>
                    <a:pt x="282" y="1"/>
                  </a:moveTo>
                  <a:lnTo>
                    <a:pt x="0" y="733"/>
                  </a:lnTo>
                  <a:lnTo>
                    <a:pt x="0" y="733"/>
                  </a:lnTo>
                  <a:lnTo>
                    <a:pt x="544" y="719"/>
                  </a:lnTo>
                  <a:lnTo>
                    <a:pt x="2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2"/>
            <p:cNvSpPr/>
            <p:nvPr/>
          </p:nvSpPr>
          <p:spPr>
            <a:xfrm>
              <a:off x="2274725" y="3038250"/>
              <a:ext cx="44925" cy="444400"/>
            </a:xfrm>
            <a:custGeom>
              <a:avLst/>
              <a:gdLst/>
              <a:ahLst/>
              <a:cxnLst/>
              <a:rect l="l" t="t" r="r" b="b"/>
              <a:pathLst>
                <a:path w="1797" h="17776" extrusionOk="0">
                  <a:moveTo>
                    <a:pt x="730" y="1"/>
                  </a:moveTo>
                  <a:lnTo>
                    <a:pt x="1" y="44"/>
                  </a:lnTo>
                  <a:lnTo>
                    <a:pt x="1117" y="17775"/>
                  </a:lnTo>
                  <a:lnTo>
                    <a:pt x="1797" y="17734"/>
                  </a:lnTo>
                  <a:lnTo>
                    <a:pt x="7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2"/>
            <p:cNvSpPr/>
            <p:nvPr/>
          </p:nvSpPr>
          <p:spPr>
            <a:xfrm>
              <a:off x="2254950" y="3039350"/>
              <a:ext cx="47725" cy="444550"/>
            </a:xfrm>
            <a:custGeom>
              <a:avLst/>
              <a:gdLst/>
              <a:ahLst/>
              <a:cxnLst/>
              <a:rect l="l" t="t" r="r" b="b"/>
              <a:pathLst>
                <a:path w="1909" h="17782" extrusionOk="0">
                  <a:moveTo>
                    <a:pt x="792" y="0"/>
                  </a:moveTo>
                  <a:lnTo>
                    <a:pt x="1" y="48"/>
                  </a:lnTo>
                  <a:lnTo>
                    <a:pt x="1068" y="17782"/>
                  </a:lnTo>
                  <a:lnTo>
                    <a:pt x="1908" y="17731"/>
                  </a:lnTo>
                  <a:lnTo>
                    <a:pt x="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2"/>
            <p:cNvSpPr/>
            <p:nvPr/>
          </p:nvSpPr>
          <p:spPr>
            <a:xfrm>
              <a:off x="2254175" y="3026575"/>
              <a:ext cx="38750" cy="14050"/>
            </a:xfrm>
            <a:custGeom>
              <a:avLst/>
              <a:gdLst/>
              <a:ahLst/>
              <a:cxnLst/>
              <a:rect l="l" t="t" r="r" b="b"/>
              <a:pathLst>
                <a:path w="1550" h="562" extrusionOk="0">
                  <a:moveTo>
                    <a:pt x="1521" y="0"/>
                  </a:moveTo>
                  <a:lnTo>
                    <a:pt x="1" y="92"/>
                  </a:lnTo>
                  <a:lnTo>
                    <a:pt x="29" y="562"/>
                  </a:lnTo>
                  <a:lnTo>
                    <a:pt x="1549" y="470"/>
                  </a:lnTo>
                  <a:lnTo>
                    <a:pt x="1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2"/>
            <p:cNvSpPr/>
            <p:nvPr/>
          </p:nvSpPr>
          <p:spPr>
            <a:xfrm>
              <a:off x="2251675" y="2983600"/>
              <a:ext cx="40600" cy="45175"/>
            </a:xfrm>
            <a:custGeom>
              <a:avLst/>
              <a:gdLst/>
              <a:ahLst/>
              <a:cxnLst/>
              <a:rect l="l" t="t" r="r" b="b"/>
              <a:pathLst>
                <a:path w="1624" h="1807" extrusionOk="0">
                  <a:moveTo>
                    <a:pt x="1487" y="1"/>
                  </a:moveTo>
                  <a:cubicBezTo>
                    <a:pt x="1486" y="1"/>
                    <a:pt x="1485" y="1"/>
                    <a:pt x="1485" y="1"/>
                  </a:cubicBezTo>
                  <a:lnTo>
                    <a:pt x="36" y="87"/>
                  </a:lnTo>
                  <a:cubicBezTo>
                    <a:pt x="16" y="88"/>
                    <a:pt x="1" y="105"/>
                    <a:pt x="2" y="125"/>
                  </a:cubicBezTo>
                  <a:lnTo>
                    <a:pt x="104" y="1807"/>
                  </a:lnTo>
                  <a:lnTo>
                    <a:pt x="1624" y="1716"/>
                  </a:lnTo>
                  <a:lnTo>
                    <a:pt x="1523" y="33"/>
                  </a:lnTo>
                  <a:cubicBezTo>
                    <a:pt x="1521" y="14"/>
                    <a:pt x="1506" y="1"/>
                    <a:pt x="1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2"/>
            <p:cNvSpPr/>
            <p:nvPr/>
          </p:nvSpPr>
          <p:spPr>
            <a:xfrm>
              <a:off x="2116600" y="3508225"/>
              <a:ext cx="330475" cy="51375"/>
            </a:xfrm>
            <a:custGeom>
              <a:avLst/>
              <a:gdLst/>
              <a:ahLst/>
              <a:cxnLst/>
              <a:rect l="l" t="t" r="r" b="b"/>
              <a:pathLst>
                <a:path w="13219" h="2055" extrusionOk="0">
                  <a:moveTo>
                    <a:pt x="6610" y="1"/>
                  </a:moveTo>
                  <a:cubicBezTo>
                    <a:pt x="2959" y="1"/>
                    <a:pt x="0" y="460"/>
                    <a:pt x="0" y="1027"/>
                  </a:cubicBezTo>
                  <a:cubicBezTo>
                    <a:pt x="0" y="1594"/>
                    <a:pt x="2959" y="2054"/>
                    <a:pt x="6610" y="2054"/>
                  </a:cubicBezTo>
                  <a:cubicBezTo>
                    <a:pt x="10260" y="2054"/>
                    <a:pt x="13219" y="1594"/>
                    <a:pt x="13219" y="1027"/>
                  </a:cubicBezTo>
                  <a:cubicBezTo>
                    <a:pt x="13219" y="460"/>
                    <a:pt x="10260" y="1"/>
                    <a:pt x="66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2"/>
            <p:cNvSpPr/>
            <p:nvPr/>
          </p:nvSpPr>
          <p:spPr>
            <a:xfrm>
              <a:off x="2334600" y="3046875"/>
              <a:ext cx="74375" cy="442800"/>
            </a:xfrm>
            <a:custGeom>
              <a:avLst/>
              <a:gdLst/>
              <a:ahLst/>
              <a:cxnLst/>
              <a:rect l="l" t="t" r="r" b="b"/>
              <a:pathLst>
                <a:path w="2975" h="17712" extrusionOk="0">
                  <a:moveTo>
                    <a:pt x="2249" y="0"/>
                  </a:moveTo>
                  <a:lnTo>
                    <a:pt x="0" y="17623"/>
                  </a:lnTo>
                  <a:lnTo>
                    <a:pt x="674" y="17712"/>
                  </a:lnTo>
                  <a:lnTo>
                    <a:pt x="2974" y="95"/>
                  </a:lnTo>
                  <a:lnTo>
                    <a:pt x="22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2"/>
            <p:cNvSpPr/>
            <p:nvPr/>
          </p:nvSpPr>
          <p:spPr>
            <a:xfrm>
              <a:off x="2313725" y="3044300"/>
              <a:ext cx="77125" cy="443150"/>
            </a:xfrm>
            <a:custGeom>
              <a:avLst/>
              <a:gdLst/>
              <a:ahLst/>
              <a:cxnLst/>
              <a:rect l="l" t="t" r="r" b="b"/>
              <a:pathLst>
                <a:path w="3085" h="17726" extrusionOk="0">
                  <a:moveTo>
                    <a:pt x="2299" y="1"/>
                  </a:moveTo>
                  <a:lnTo>
                    <a:pt x="0" y="17616"/>
                  </a:lnTo>
                  <a:lnTo>
                    <a:pt x="835" y="17726"/>
                  </a:lnTo>
                  <a:lnTo>
                    <a:pt x="3084" y="103"/>
                  </a:lnTo>
                  <a:lnTo>
                    <a:pt x="22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2"/>
            <p:cNvSpPr/>
            <p:nvPr/>
          </p:nvSpPr>
          <p:spPr>
            <a:xfrm>
              <a:off x="2371300" y="3032575"/>
              <a:ext cx="39300" cy="16650"/>
            </a:xfrm>
            <a:custGeom>
              <a:avLst/>
              <a:gdLst/>
              <a:ahLst/>
              <a:cxnLst/>
              <a:rect l="l" t="t" r="r" b="b"/>
              <a:pathLst>
                <a:path w="1572" h="666" extrusionOk="0">
                  <a:moveTo>
                    <a:pt x="62" y="1"/>
                  </a:moveTo>
                  <a:lnTo>
                    <a:pt x="0" y="468"/>
                  </a:lnTo>
                  <a:lnTo>
                    <a:pt x="1511" y="665"/>
                  </a:lnTo>
                  <a:lnTo>
                    <a:pt x="1571" y="198"/>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2"/>
            <p:cNvSpPr/>
            <p:nvPr/>
          </p:nvSpPr>
          <p:spPr>
            <a:xfrm>
              <a:off x="2372725" y="2990075"/>
              <a:ext cx="43275" cy="47500"/>
            </a:xfrm>
            <a:custGeom>
              <a:avLst/>
              <a:gdLst/>
              <a:ahLst/>
              <a:cxnLst/>
              <a:rect l="l" t="t" r="r" b="b"/>
              <a:pathLst>
                <a:path w="1731" h="1900" extrusionOk="0">
                  <a:moveTo>
                    <a:pt x="253" y="0"/>
                  </a:moveTo>
                  <a:cubicBezTo>
                    <a:pt x="236" y="0"/>
                    <a:pt x="220" y="14"/>
                    <a:pt x="219" y="32"/>
                  </a:cubicBezTo>
                  <a:lnTo>
                    <a:pt x="1" y="1702"/>
                  </a:lnTo>
                  <a:lnTo>
                    <a:pt x="1510" y="1899"/>
                  </a:lnTo>
                  <a:lnTo>
                    <a:pt x="1728" y="229"/>
                  </a:lnTo>
                  <a:cubicBezTo>
                    <a:pt x="1731" y="209"/>
                    <a:pt x="1717" y="191"/>
                    <a:pt x="1697" y="188"/>
                  </a:cubicBezTo>
                  <a:lnTo>
                    <a:pt x="259" y="1"/>
                  </a:lnTo>
                  <a:cubicBezTo>
                    <a:pt x="257" y="0"/>
                    <a:pt x="255" y="0"/>
                    <a:pt x="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2"/>
            <p:cNvSpPr/>
            <p:nvPr/>
          </p:nvSpPr>
          <p:spPr>
            <a:xfrm>
              <a:off x="2308100" y="2973900"/>
              <a:ext cx="34000" cy="444525"/>
            </a:xfrm>
            <a:custGeom>
              <a:avLst/>
              <a:gdLst/>
              <a:ahLst/>
              <a:cxnLst/>
              <a:rect l="l" t="t" r="r" b="b"/>
              <a:pathLst>
                <a:path w="1360" h="17781" extrusionOk="0">
                  <a:moveTo>
                    <a:pt x="600" y="0"/>
                  </a:moveTo>
                  <a:lnTo>
                    <a:pt x="0" y="17756"/>
                  </a:lnTo>
                  <a:lnTo>
                    <a:pt x="721" y="17780"/>
                  </a:lnTo>
                  <a:lnTo>
                    <a:pt x="1360" y="27"/>
                  </a:lnTo>
                  <a:lnTo>
                    <a:pt x="6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2"/>
            <p:cNvSpPr/>
            <p:nvPr/>
          </p:nvSpPr>
          <p:spPr>
            <a:xfrm>
              <a:off x="2326100" y="2974550"/>
              <a:ext cx="35050" cy="444550"/>
            </a:xfrm>
            <a:custGeom>
              <a:avLst/>
              <a:gdLst/>
              <a:ahLst/>
              <a:cxnLst/>
              <a:rect l="l" t="t" r="r" b="b"/>
              <a:pathLst>
                <a:path w="1402" h="17782" extrusionOk="0">
                  <a:moveTo>
                    <a:pt x="640" y="1"/>
                  </a:moveTo>
                  <a:lnTo>
                    <a:pt x="1" y="17754"/>
                  </a:lnTo>
                  <a:lnTo>
                    <a:pt x="802" y="17781"/>
                  </a:lnTo>
                  <a:lnTo>
                    <a:pt x="1401" y="26"/>
                  </a:lnTo>
                  <a:lnTo>
                    <a:pt x="6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2"/>
            <p:cNvSpPr/>
            <p:nvPr/>
          </p:nvSpPr>
          <p:spPr>
            <a:xfrm>
              <a:off x="2323075" y="2941775"/>
              <a:ext cx="38050" cy="33475"/>
            </a:xfrm>
            <a:custGeom>
              <a:avLst/>
              <a:gdLst/>
              <a:ahLst/>
              <a:cxnLst/>
              <a:rect l="l" t="t" r="r" b="b"/>
              <a:pathLst>
                <a:path w="1522" h="1339" extrusionOk="0">
                  <a:moveTo>
                    <a:pt x="584" y="0"/>
                  </a:moveTo>
                  <a:lnTo>
                    <a:pt x="1" y="1287"/>
                  </a:lnTo>
                  <a:lnTo>
                    <a:pt x="1521" y="1339"/>
                  </a:lnTo>
                  <a:lnTo>
                    <a:pt x="1126" y="18"/>
                  </a:lnTo>
                  <a:lnTo>
                    <a:pt x="5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2"/>
            <p:cNvSpPr/>
            <p:nvPr/>
          </p:nvSpPr>
          <p:spPr>
            <a:xfrm>
              <a:off x="2337650" y="2923925"/>
              <a:ext cx="13575" cy="18325"/>
            </a:xfrm>
            <a:custGeom>
              <a:avLst/>
              <a:gdLst/>
              <a:ahLst/>
              <a:cxnLst/>
              <a:rect l="l" t="t" r="r" b="b"/>
              <a:pathLst>
                <a:path w="543" h="733" extrusionOk="0">
                  <a:moveTo>
                    <a:pt x="324" y="0"/>
                  </a:moveTo>
                  <a:lnTo>
                    <a:pt x="1" y="714"/>
                  </a:lnTo>
                  <a:lnTo>
                    <a:pt x="543" y="732"/>
                  </a:lnTo>
                  <a:lnTo>
                    <a:pt x="3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2"/>
            <p:cNvSpPr/>
            <p:nvPr/>
          </p:nvSpPr>
          <p:spPr>
            <a:xfrm>
              <a:off x="2153150" y="3200500"/>
              <a:ext cx="248225" cy="342550"/>
            </a:xfrm>
            <a:custGeom>
              <a:avLst/>
              <a:gdLst/>
              <a:ahLst/>
              <a:cxnLst/>
              <a:rect l="l" t="t" r="r" b="b"/>
              <a:pathLst>
                <a:path w="9929" h="13702" extrusionOk="0">
                  <a:moveTo>
                    <a:pt x="160" y="1"/>
                  </a:moveTo>
                  <a:cubicBezTo>
                    <a:pt x="73" y="1"/>
                    <a:pt x="1" y="71"/>
                    <a:pt x="1" y="158"/>
                  </a:cubicBezTo>
                  <a:lnTo>
                    <a:pt x="1" y="12871"/>
                  </a:lnTo>
                  <a:cubicBezTo>
                    <a:pt x="1" y="13330"/>
                    <a:pt x="372" y="13702"/>
                    <a:pt x="830" y="13702"/>
                  </a:cubicBezTo>
                  <a:lnTo>
                    <a:pt x="9098" y="13702"/>
                  </a:lnTo>
                  <a:cubicBezTo>
                    <a:pt x="9557" y="13702"/>
                    <a:pt x="9928" y="13330"/>
                    <a:pt x="9928" y="12871"/>
                  </a:cubicBezTo>
                  <a:lnTo>
                    <a:pt x="9928" y="158"/>
                  </a:lnTo>
                  <a:cubicBezTo>
                    <a:pt x="9928" y="71"/>
                    <a:pt x="9858" y="1"/>
                    <a:pt x="9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2"/>
            <p:cNvSpPr/>
            <p:nvPr/>
          </p:nvSpPr>
          <p:spPr>
            <a:xfrm>
              <a:off x="2153150" y="3200500"/>
              <a:ext cx="97400" cy="342550"/>
            </a:xfrm>
            <a:custGeom>
              <a:avLst/>
              <a:gdLst/>
              <a:ahLst/>
              <a:cxnLst/>
              <a:rect l="l" t="t" r="r" b="b"/>
              <a:pathLst>
                <a:path w="3896" h="13702" extrusionOk="0">
                  <a:moveTo>
                    <a:pt x="160" y="1"/>
                  </a:moveTo>
                  <a:cubicBezTo>
                    <a:pt x="73" y="1"/>
                    <a:pt x="1" y="71"/>
                    <a:pt x="1" y="158"/>
                  </a:cubicBezTo>
                  <a:lnTo>
                    <a:pt x="1" y="12871"/>
                  </a:lnTo>
                  <a:cubicBezTo>
                    <a:pt x="1" y="13330"/>
                    <a:pt x="372" y="13702"/>
                    <a:pt x="830" y="13702"/>
                  </a:cubicBezTo>
                  <a:lnTo>
                    <a:pt x="3896" y="13702"/>
                  </a:lnTo>
                  <a:lnTo>
                    <a:pt x="3896" y="3735"/>
                  </a:lnTo>
                  <a:cubicBezTo>
                    <a:pt x="3896" y="1673"/>
                    <a:pt x="2223" y="1"/>
                    <a:pt x="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2358"/>
        <p:cNvGrpSpPr/>
        <p:nvPr/>
      </p:nvGrpSpPr>
      <p:grpSpPr>
        <a:xfrm>
          <a:off x="0" y="0"/>
          <a:ext cx="0" cy="0"/>
          <a:chOff x="0" y="0"/>
          <a:chExt cx="0" cy="0"/>
        </a:xfrm>
      </p:grpSpPr>
      <p:pic>
        <p:nvPicPr>
          <p:cNvPr id="2359" name="Google Shape;2359;p34"/>
          <p:cNvPicPr preferRelativeResize="0"/>
          <p:nvPr/>
        </p:nvPicPr>
        <p:blipFill>
          <a:blip r:embed="rId2">
            <a:alphaModFix/>
          </a:blip>
          <a:stretch>
            <a:fillRect/>
          </a:stretch>
        </p:blipFill>
        <p:spPr>
          <a:xfrm rot="-10519717">
            <a:off x="111643" y="-762464"/>
            <a:ext cx="3836589" cy="2898329"/>
          </a:xfrm>
          <a:prstGeom prst="rect">
            <a:avLst/>
          </a:prstGeom>
          <a:noFill/>
          <a:ln>
            <a:noFill/>
          </a:ln>
        </p:spPr>
      </p:pic>
      <p:grpSp>
        <p:nvGrpSpPr>
          <p:cNvPr id="2360" name="Google Shape;2360;p34"/>
          <p:cNvGrpSpPr/>
          <p:nvPr/>
        </p:nvGrpSpPr>
        <p:grpSpPr>
          <a:xfrm rot="3856712">
            <a:off x="61828" y="4207118"/>
            <a:ext cx="623677" cy="450019"/>
            <a:chOff x="3253464" y="2218279"/>
            <a:chExt cx="242409" cy="182524"/>
          </a:xfrm>
        </p:grpSpPr>
        <p:sp>
          <p:nvSpPr>
            <p:cNvPr id="2361" name="Google Shape;2361;p34"/>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4"/>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3" name="Google Shape;2363;p34"/>
          <p:cNvGrpSpPr/>
          <p:nvPr/>
        </p:nvGrpSpPr>
        <p:grpSpPr>
          <a:xfrm rot="-4928801">
            <a:off x="7162014" y="4186479"/>
            <a:ext cx="883329" cy="448336"/>
            <a:chOff x="2072648" y="2347857"/>
            <a:chExt cx="4373033" cy="2219544"/>
          </a:xfrm>
        </p:grpSpPr>
        <p:sp>
          <p:nvSpPr>
            <p:cNvPr id="2364" name="Google Shape;2364;p34"/>
            <p:cNvSpPr/>
            <p:nvPr/>
          </p:nvSpPr>
          <p:spPr>
            <a:xfrm flipH="1">
              <a:off x="2072648" y="2507989"/>
              <a:ext cx="3497454" cy="2059412"/>
            </a:xfrm>
            <a:custGeom>
              <a:avLst/>
              <a:gdLst/>
              <a:ahLst/>
              <a:cxnLst/>
              <a:rect l="l" t="t" r="r" b="b"/>
              <a:pathLst>
                <a:path w="12231" h="7202" extrusionOk="0">
                  <a:moveTo>
                    <a:pt x="12230" y="1"/>
                  </a:moveTo>
                  <a:lnTo>
                    <a:pt x="0" y="1574"/>
                  </a:lnTo>
                  <a:lnTo>
                    <a:pt x="0" y="7202"/>
                  </a:lnTo>
                  <a:lnTo>
                    <a:pt x="12230" y="5629"/>
                  </a:lnTo>
                  <a:lnTo>
                    <a:pt x="12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4"/>
            <p:cNvSpPr/>
            <p:nvPr/>
          </p:nvSpPr>
          <p:spPr>
            <a:xfrm flipH="1">
              <a:off x="5558379" y="2799086"/>
              <a:ext cx="886731" cy="1768315"/>
            </a:xfrm>
            <a:custGeom>
              <a:avLst/>
              <a:gdLst/>
              <a:ahLst/>
              <a:cxnLst/>
              <a:rect l="l" t="t" r="r" b="b"/>
              <a:pathLst>
                <a:path w="3101" h="6184" extrusionOk="0">
                  <a:moveTo>
                    <a:pt x="0" y="0"/>
                  </a:moveTo>
                  <a:lnTo>
                    <a:pt x="0" y="5622"/>
                  </a:lnTo>
                  <a:lnTo>
                    <a:pt x="3101" y="6184"/>
                  </a:lnTo>
                  <a:lnTo>
                    <a:pt x="3101" y="56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4"/>
            <p:cNvSpPr/>
            <p:nvPr/>
          </p:nvSpPr>
          <p:spPr>
            <a:xfrm flipH="1">
              <a:off x="2072648" y="2347857"/>
              <a:ext cx="4373033" cy="610503"/>
            </a:xfrm>
            <a:custGeom>
              <a:avLst/>
              <a:gdLst/>
              <a:ahLst/>
              <a:cxnLst/>
              <a:rect l="l" t="t" r="r" b="b"/>
              <a:pathLst>
                <a:path w="15293" h="2135" extrusionOk="0">
                  <a:moveTo>
                    <a:pt x="12232" y="0"/>
                  </a:moveTo>
                  <a:lnTo>
                    <a:pt x="1" y="1574"/>
                  </a:lnTo>
                  <a:lnTo>
                    <a:pt x="3062" y="2134"/>
                  </a:lnTo>
                  <a:lnTo>
                    <a:pt x="15292" y="561"/>
                  </a:lnTo>
                  <a:lnTo>
                    <a:pt x="122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4"/>
            <p:cNvSpPr/>
            <p:nvPr/>
          </p:nvSpPr>
          <p:spPr>
            <a:xfrm flipH="1">
              <a:off x="2072648" y="2507989"/>
              <a:ext cx="2326203" cy="1909002"/>
            </a:xfrm>
            <a:custGeom>
              <a:avLst/>
              <a:gdLst/>
              <a:ahLst/>
              <a:cxnLst/>
              <a:rect l="l" t="t" r="r" b="b"/>
              <a:pathLst>
                <a:path w="8135" h="6676" extrusionOk="0">
                  <a:moveTo>
                    <a:pt x="8134" y="1"/>
                  </a:moveTo>
                  <a:lnTo>
                    <a:pt x="0" y="1046"/>
                  </a:lnTo>
                  <a:lnTo>
                    <a:pt x="0" y="6675"/>
                  </a:lnTo>
                  <a:lnTo>
                    <a:pt x="8134" y="5629"/>
                  </a:lnTo>
                  <a:lnTo>
                    <a:pt x="8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4"/>
            <p:cNvSpPr/>
            <p:nvPr/>
          </p:nvSpPr>
          <p:spPr>
            <a:xfrm flipH="1">
              <a:off x="2072648" y="2347857"/>
              <a:ext cx="3201782" cy="459522"/>
            </a:xfrm>
            <a:custGeom>
              <a:avLst/>
              <a:gdLst/>
              <a:ahLst/>
              <a:cxnLst/>
              <a:rect l="l" t="t" r="r" b="b"/>
              <a:pathLst>
                <a:path w="11197" h="1607" extrusionOk="0">
                  <a:moveTo>
                    <a:pt x="8136" y="0"/>
                  </a:moveTo>
                  <a:lnTo>
                    <a:pt x="1" y="1046"/>
                  </a:lnTo>
                  <a:lnTo>
                    <a:pt x="3062" y="1606"/>
                  </a:lnTo>
                  <a:lnTo>
                    <a:pt x="11196" y="561"/>
                  </a:lnTo>
                  <a:lnTo>
                    <a:pt x="81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9" name="Google Shape;2369;p34"/>
          <p:cNvGrpSpPr/>
          <p:nvPr/>
        </p:nvGrpSpPr>
        <p:grpSpPr>
          <a:xfrm rot="-1934432" flipH="1">
            <a:off x="6586857" y="4182148"/>
            <a:ext cx="2613455" cy="384698"/>
            <a:chOff x="431925" y="717050"/>
            <a:chExt cx="6791098" cy="999643"/>
          </a:xfrm>
        </p:grpSpPr>
        <p:sp>
          <p:nvSpPr>
            <p:cNvPr id="2370" name="Google Shape;2370;p34"/>
            <p:cNvSpPr/>
            <p:nvPr/>
          </p:nvSpPr>
          <p:spPr>
            <a:xfrm>
              <a:off x="6996164" y="785291"/>
              <a:ext cx="226859" cy="145481"/>
            </a:xfrm>
            <a:custGeom>
              <a:avLst/>
              <a:gdLst/>
              <a:ahLst/>
              <a:cxnLst/>
              <a:rect l="l" t="t" r="r" b="b"/>
              <a:pathLst>
                <a:path w="1865" h="1196" extrusionOk="0">
                  <a:moveTo>
                    <a:pt x="1" y="0"/>
                  </a:moveTo>
                  <a:cubicBezTo>
                    <a:pt x="15" y="3"/>
                    <a:pt x="30" y="11"/>
                    <a:pt x="44" y="27"/>
                  </a:cubicBezTo>
                  <a:lnTo>
                    <a:pt x="46" y="27"/>
                  </a:lnTo>
                  <a:cubicBezTo>
                    <a:pt x="65" y="47"/>
                    <a:pt x="85" y="82"/>
                    <a:pt x="105" y="123"/>
                  </a:cubicBezTo>
                  <a:cubicBezTo>
                    <a:pt x="109" y="132"/>
                    <a:pt x="113" y="144"/>
                    <a:pt x="119" y="155"/>
                  </a:cubicBezTo>
                  <a:cubicBezTo>
                    <a:pt x="137" y="201"/>
                    <a:pt x="155" y="254"/>
                    <a:pt x="172" y="320"/>
                  </a:cubicBezTo>
                  <a:cubicBezTo>
                    <a:pt x="244" y="612"/>
                    <a:pt x="247" y="974"/>
                    <a:pt x="179" y="1129"/>
                  </a:cubicBezTo>
                  <a:cubicBezTo>
                    <a:pt x="164" y="1166"/>
                    <a:pt x="144" y="1187"/>
                    <a:pt x="124" y="1195"/>
                  </a:cubicBezTo>
                  <a:cubicBezTo>
                    <a:pt x="696" y="977"/>
                    <a:pt x="1267" y="759"/>
                    <a:pt x="1839" y="542"/>
                  </a:cubicBezTo>
                  <a:cubicBezTo>
                    <a:pt x="1843" y="541"/>
                    <a:pt x="1846" y="535"/>
                    <a:pt x="1850" y="528"/>
                  </a:cubicBezTo>
                  <a:cubicBezTo>
                    <a:pt x="1864" y="494"/>
                    <a:pt x="1864" y="417"/>
                    <a:pt x="1849" y="353"/>
                  </a:cubicBezTo>
                  <a:cubicBezTo>
                    <a:pt x="1843" y="332"/>
                    <a:pt x="1836" y="315"/>
                    <a:pt x="1830" y="304"/>
                  </a:cubicBezTo>
                  <a:cubicBezTo>
                    <a:pt x="1828" y="300"/>
                    <a:pt x="1826" y="300"/>
                    <a:pt x="1823" y="297"/>
                  </a:cubicBezTo>
                  <a:cubicBezTo>
                    <a:pt x="1819" y="293"/>
                    <a:pt x="1815" y="286"/>
                    <a:pt x="1811" y="286"/>
                  </a:cubicBezTo>
                  <a:cubicBezTo>
                    <a:pt x="1207" y="190"/>
                    <a:pt x="603" y="9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4"/>
            <p:cNvSpPr/>
            <p:nvPr/>
          </p:nvSpPr>
          <p:spPr>
            <a:xfrm>
              <a:off x="6556675" y="717050"/>
              <a:ext cx="469530" cy="370515"/>
            </a:xfrm>
            <a:custGeom>
              <a:avLst/>
              <a:gdLst/>
              <a:ahLst/>
              <a:cxnLst/>
              <a:rect l="l" t="t" r="r" b="b"/>
              <a:pathLst>
                <a:path w="3860" h="3046" extrusionOk="0">
                  <a:moveTo>
                    <a:pt x="13" y="1"/>
                  </a:moveTo>
                  <a:cubicBezTo>
                    <a:pt x="8" y="1"/>
                    <a:pt x="4" y="2"/>
                    <a:pt x="0" y="2"/>
                  </a:cubicBezTo>
                  <a:cubicBezTo>
                    <a:pt x="14" y="2"/>
                    <a:pt x="30" y="4"/>
                    <a:pt x="44" y="9"/>
                  </a:cubicBezTo>
                  <a:lnTo>
                    <a:pt x="45" y="9"/>
                  </a:lnTo>
                  <a:cubicBezTo>
                    <a:pt x="71" y="18"/>
                    <a:pt x="96" y="38"/>
                    <a:pt x="121" y="61"/>
                  </a:cubicBezTo>
                  <a:cubicBezTo>
                    <a:pt x="128" y="69"/>
                    <a:pt x="136" y="77"/>
                    <a:pt x="144" y="84"/>
                  </a:cubicBezTo>
                  <a:cubicBezTo>
                    <a:pt x="164" y="107"/>
                    <a:pt x="185" y="133"/>
                    <a:pt x="206" y="166"/>
                  </a:cubicBezTo>
                  <a:cubicBezTo>
                    <a:pt x="212" y="174"/>
                    <a:pt x="217" y="181"/>
                    <a:pt x="223" y="191"/>
                  </a:cubicBezTo>
                  <a:cubicBezTo>
                    <a:pt x="248" y="232"/>
                    <a:pt x="273" y="281"/>
                    <a:pt x="297" y="335"/>
                  </a:cubicBezTo>
                  <a:cubicBezTo>
                    <a:pt x="303" y="347"/>
                    <a:pt x="309" y="361"/>
                    <a:pt x="314" y="375"/>
                  </a:cubicBezTo>
                  <a:cubicBezTo>
                    <a:pt x="333" y="422"/>
                    <a:pt x="352" y="471"/>
                    <a:pt x="371" y="526"/>
                  </a:cubicBezTo>
                  <a:cubicBezTo>
                    <a:pt x="376" y="544"/>
                    <a:pt x="383" y="564"/>
                    <a:pt x="390" y="584"/>
                  </a:cubicBezTo>
                  <a:cubicBezTo>
                    <a:pt x="413" y="655"/>
                    <a:pt x="434" y="731"/>
                    <a:pt x="455" y="815"/>
                  </a:cubicBezTo>
                  <a:cubicBezTo>
                    <a:pt x="637" y="1559"/>
                    <a:pt x="645" y="2482"/>
                    <a:pt x="473" y="2877"/>
                  </a:cubicBezTo>
                  <a:cubicBezTo>
                    <a:pt x="451" y="2929"/>
                    <a:pt x="425" y="2968"/>
                    <a:pt x="399" y="2996"/>
                  </a:cubicBezTo>
                  <a:cubicBezTo>
                    <a:pt x="389" y="3006"/>
                    <a:pt x="380" y="3009"/>
                    <a:pt x="371" y="3016"/>
                  </a:cubicBezTo>
                  <a:cubicBezTo>
                    <a:pt x="358" y="3025"/>
                    <a:pt x="345" y="3039"/>
                    <a:pt x="331" y="3045"/>
                  </a:cubicBezTo>
                  <a:lnTo>
                    <a:pt x="331" y="3045"/>
                  </a:lnTo>
                  <a:cubicBezTo>
                    <a:pt x="332" y="3045"/>
                    <a:pt x="332" y="3045"/>
                    <a:pt x="332" y="3045"/>
                  </a:cubicBezTo>
                  <a:cubicBezTo>
                    <a:pt x="333" y="3045"/>
                    <a:pt x="333" y="3045"/>
                    <a:pt x="334" y="3044"/>
                  </a:cubicBezTo>
                  <a:cubicBezTo>
                    <a:pt x="1468" y="2615"/>
                    <a:pt x="2603" y="2185"/>
                    <a:pt x="3737" y="1755"/>
                  </a:cubicBezTo>
                  <a:cubicBezTo>
                    <a:pt x="3757" y="1748"/>
                    <a:pt x="3775" y="1727"/>
                    <a:pt x="3792" y="1689"/>
                  </a:cubicBezTo>
                  <a:cubicBezTo>
                    <a:pt x="3860" y="1535"/>
                    <a:pt x="3856" y="1172"/>
                    <a:pt x="3785" y="881"/>
                  </a:cubicBezTo>
                  <a:cubicBezTo>
                    <a:pt x="3768" y="815"/>
                    <a:pt x="3750" y="762"/>
                    <a:pt x="3732" y="716"/>
                  </a:cubicBezTo>
                  <a:cubicBezTo>
                    <a:pt x="3726" y="705"/>
                    <a:pt x="3722" y="693"/>
                    <a:pt x="3716" y="684"/>
                  </a:cubicBezTo>
                  <a:cubicBezTo>
                    <a:pt x="3698" y="643"/>
                    <a:pt x="3678" y="608"/>
                    <a:pt x="3657" y="588"/>
                  </a:cubicBezTo>
                  <a:cubicBezTo>
                    <a:pt x="3642" y="572"/>
                    <a:pt x="3628" y="564"/>
                    <a:pt x="3612" y="561"/>
                  </a:cubicBezTo>
                  <a:cubicBezTo>
                    <a:pt x="2414" y="374"/>
                    <a:pt x="1215" y="188"/>
                    <a:pt x="16" y="1"/>
                  </a:cubicBezTo>
                  <a:cubicBezTo>
                    <a:pt x="15" y="1"/>
                    <a:pt x="14" y="1"/>
                    <a:pt x="13" y="1"/>
                  </a:cubicBezTo>
                  <a:close/>
                  <a:moveTo>
                    <a:pt x="331" y="3045"/>
                  </a:moveTo>
                  <a:cubicBezTo>
                    <a:pt x="331" y="3045"/>
                    <a:pt x="330" y="3045"/>
                    <a:pt x="330" y="3045"/>
                  </a:cubicBezTo>
                  <a:cubicBezTo>
                    <a:pt x="330" y="3045"/>
                    <a:pt x="331" y="3045"/>
                    <a:pt x="331" y="30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4"/>
            <p:cNvSpPr/>
            <p:nvPr/>
          </p:nvSpPr>
          <p:spPr>
            <a:xfrm>
              <a:off x="1203251" y="717050"/>
              <a:ext cx="5421495" cy="751978"/>
            </a:xfrm>
            <a:custGeom>
              <a:avLst/>
              <a:gdLst/>
              <a:ahLst/>
              <a:cxnLst/>
              <a:rect l="l" t="t" r="r" b="b"/>
              <a:pathLst>
                <a:path w="44570" h="6182" extrusionOk="0">
                  <a:moveTo>
                    <a:pt x="43998" y="1"/>
                  </a:moveTo>
                  <a:cubicBezTo>
                    <a:pt x="43997" y="1"/>
                    <a:pt x="43996" y="1"/>
                    <a:pt x="43995" y="1"/>
                  </a:cubicBezTo>
                  <a:cubicBezTo>
                    <a:pt x="42958" y="108"/>
                    <a:pt x="41884" y="221"/>
                    <a:pt x="40796" y="333"/>
                  </a:cubicBezTo>
                  <a:lnTo>
                    <a:pt x="37679" y="658"/>
                  </a:lnTo>
                  <a:cubicBezTo>
                    <a:pt x="35776" y="857"/>
                    <a:pt x="33821" y="1061"/>
                    <a:pt x="31829" y="1268"/>
                  </a:cubicBezTo>
                  <a:lnTo>
                    <a:pt x="28346" y="1631"/>
                  </a:lnTo>
                  <a:cubicBezTo>
                    <a:pt x="28033" y="1663"/>
                    <a:pt x="27722" y="1696"/>
                    <a:pt x="27408" y="1728"/>
                  </a:cubicBezTo>
                  <a:lnTo>
                    <a:pt x="23736" y="2111"/>
                  </a:lnTo>
                  <a:cubicBezTo>
                    <a:pt x="21350" y="2360"/>
                    <a:pt x="18957" y="2609"/>
                    <a:pt x="16588" y="2855"/>
                  </a:cubicBezTo>
                  <a:lnTo>
                    <a:pt x="15650" y="2954"/>
                  </a:lnTo>
                  <a:cubicBezTo>
                    <a:pt x="14480" y="3075"/>
                    <a:pt x="13319" y="3196"/>
                    <a:pt x="12167" y="3316"/>
                  </a:cubicBezTo>
                  <a:lnTo>
                    <a:pt x="6316" y="3927"/>
                  </a:lnTo>
                  <a:cubicBezTo>
                    <a:pt x="5260" y="4036"/>
                    <a:pt x="4220" y="4145"/>
                    <a:pt x="3201" y="4250"/>
                  </a:cubicBezTo>
                  <a:lnTo>
                    <a:pt x="0" y="4584"/>
                  </a:lnTo>
                  <a:cubicBezTo>
                    <a:pt x="4" y="4584"/>
                    <a:pt x="7" y="4584"/>
                    <a:pt x="10" y="4584"/>
                  </a:cubicBezTo>
                  <a:cubicBezTo>
                    <a:pt x="27" y="4584"/>
                    <a:pt x="43" y="4587"/>
                    <a:pt x="60" y="4592"/>
                  </a:cubicBezTo>
                  <a:lnTo>
                    <a:pt x="61" y="4592"/>
                  </a:lnTo>
                  <a:cubicBezTo>
                    <a:pt x="86" y="4602"/>
                    <a:pt x="112" y="4622"/>
                    <a:pt x="137" y="4646"/>
                  </a:cubicBezTo>
                  <a:cubicBezTo>
                    <a:pt x="144" y="4653"/>
                    <a:pt x="152" y="4660"/>
                    <a:pt x="160" y="4668"/>
                  </a:cubicBezTo>
                  <a:cubicBezTo>
                    <a:pt x="179" y="4691"/>
                    <a:pt x="200" y="4718"/>
                    <a:pt x="221" y="4749"/>
                  </a:cubicBezTo>
                  <a:cubicBezTo>
                    <a:pt x="227" y="4757"/>
                    <a:pt x="233" y="4764"/>
                    <a:pt x="238" y="4774"/>
                  </a:cubicBezTo>
                  <a:cubicBezTo>
                    <a:pt x="264" y="4816"/>
                    <a:pt x="289" y="4864"/>
                    <a:pt x="313" y="4919"/>
                  </a:cubicBezTo>
                  <a:cubicBezTo>
                    <a:pt x="319" y="4932"/>
                    <a:pt x="324" y="4944"/>
                    <a:pt x="328" y="4958"/>
                  </a:cubicBezTo>
                  <a:cubicBezTo>
                    <a:pt x="348" y="5005"/>
                    <a:pt x="368" y="5055"/>
                    <a:pt x="386" y="5109"/>
                  </a:cubicBezTo>
                  <a:cubicBezTo>
                    <a:pt x="393" y="5129"/>
                    <a:pt x="399" y="5147"/>
                    <a:pt x="406" y="5168"/>
                  </a:cubicBezTo>
                  <a:cubicBezTo>
                    <a:pt x="428" y="5238"/>
                    <a:pt x="451" y="5314"/>
                    <a:pt x="471" y="5398"/>
                  </a:cubicBezTo>
                  <a:cubicBezTo>
                    <a:pt x="531" y="5648"/>
                    <a:pt x="573" y="5918"/>
                    <a:pt x="594" y="6182"/>
                  </a:cubicBezTo>
                  <a:lnTo>
                    <a:pt x="44569" y="1396"/>
                  </a:lnTo>
                  <a:cubicBezTo>
                    <a:pt x="44545" y="1197"/>
                    <a:pt x="44510" y="1000"/>
                    <a:pt x="44465" y="815"/>
                  </a:cubicBezTo>
                  <a:cubicBezTo>
                    <a:pt x="44444" y="731"/>
                    <a:pt x="44423" y="655"/>
                    <a:pt x="44400" y="584"/>
                  </a:cubicBezTo>
                  <a:cubicBezTo>
                    <a:pt x="44393" y="564"/>
                    <a:pt x="44388" y="544"/>
                    <a:pt x="44381" y="526"/>
                  </a:cubicBezTo>
                  <a:cubicBezTo>
                    <a:pt x="44362" y="471"/>
                    <a:pt x="44343" y="422"/>
                    <a:pt x="44324" y="375"/>
                  </a:cubicBezTo>
                  <a:cubicBezTo>
                    <a:pt x="44319" y="363"/>
                    <a:pt x="44313" y="347"/>
                    <a:pt x="44307" y="335"/>
                  </a:cubicBezTo>
                  <a:cubicBezTo>
                    <a:pt x="44282" y="281"/>
                    <a:pt x="44258" y="232"/>
                    <a:pt x="44233" y="191"/>
                  </a:cubicBezTo>
                  <a:cubicBezTo>
                    <a:pt x="44227" y="181"/>
                    <a:pt x="44222" y="174"/>
                    <a:pt x="44216" y="166"/>
                  </a:cubicBezTo>
                  <a:cubicBezTo>
                    <a:pt x="44195" y="133"/>
                    <a:pt x="44174" y="107"/>
                    <a:pt x="44154" y="84"/>
                  </a:cubicBezTo>
                  <a:cubicBezTo>
                    <a:pt x="44146" y="77"/>
                    <a:pt x="44138" y="69"/>
                    <a:pt x="44131" y="61"/>
                  </a:cubicBezTo>
                  <a:cubicBezTo>
                    <a:pt x="44106" y="38"/>
                    <a:pt x="44081" y="18"/>
                    <a:pt x="44055" y="8"/>
                  </a:cubicBezTo>
                  <a:lnTo>
                    <a:pt x="44054" y="8"/>
                  </a:lnTo>
                  <a:cubicBezTo>
                    <a:pt x="44040" y="2"/>
                    <a:pt x="44024" y="2"/>
                    <a:pt x="44010" y="2"/>
                  </a:cubicBezTo>
                  <a:cubicBezTo>
                    <a:pt x="44006" y="2"/>
                    <a:pt x="44002" y="1"/>
                    <a:pt x="43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4"/>
            <p:cNvSpPr/>
            <p:nvPr/>
          </p:nvSpPr>
          <p:spPr>
            <a:xfrm>
              <a:off x="1242055" y="886739"/>
              <a:ext cx="5391206" cy="759155"/>
            </a:xfrm>
            <a:custGeom>
              <a:avLst/>
              <a:gdLst/>
              <a:ahLst/>
              <a:cxnLst/>
              <a:rect l="l" t="t" r="r" b="b"/>
              <a:pathLst>
                <a:path w="44321" h="6241" extrusionOk="0">
                  <a:moveTo>
                    <a:pt x="44250" y="1"/>
                  </a:moveTo>
                  <a:lnTo>
                    <a:pt x="275" y="4787"/>
                  </a:lnTo>
                  <a:lnTo>
                    <a:pt x="275" y="4787"/>
                  </a:lnTo>
                  <a:cubicBezTo>
                    <a:pt x="319" y="5309"/>
                    <a:pt x="284" y="5803"/>
                    <a:pt x="170" y="6065"/>
                  </a:cubicBezTo>
                  <a:cubicBezTo>
                    <a:pt x="147" y="6118"/>
                    <a:pt x="122" y="6156"/>
                    <a:pt x="95" y="6186"/>
                  </a:cubicBezTo>
                  <a:cubicBezTo>
                    <a:pt x="94" y="6187"/>
                    <a:pt x="92" y="6190"/>
                    <a:pt x="91" y="6193"/>
                  </a:cubicBezTo>
                  <a:cubicBezTo>
                    <a:pt x="84" y="6200"/>
                    <a:pt x="76" y="6198"/>
                    <a:pt x="67" y="6204"/>
                  </a:cubicBezTo>
                  <a:cubicBezTo>
                    <a:pt x="49" y="6219"/>
                    <a:pt x="31" y="6231"/>
                    <a:pt x="11" y="6235"/>
                  </a:cubicBezTo>
                  <a:cubicBezTo>
                    <a:pt x="7" y="6235"/>
                    <a:pt x="4" y="6240"/>
                    <a:pt x="1" y="6240"/>
                  </a:cubicBezTo>
                  <a:lnTo>
                    <a:pt x="1" y="6240"/>
                  </a:lnTo>
                  <a:cubicBezTo>
                    <a:pt x="1041" y="6132"/>
                    <a:pt x="2118" y="6020"/>
                    <a:pt x="3209" y="5907"/>
                  </a:cubicBezTo>
                  <a:lnTo>
                    <a:pt x="6317" y="5583"/>
                  </a:lnTo>
                  <a:cubicBezTo>
                    <a:pt x="8222" y="5383"/>
                    <a:pt x="10180" y="5181"/>
                    <a:pt x="12173" y="4972"/>
                  </a:cubicBezTo>
                  <a:lnTo>
                    <a:pt x="15645" y="4611"/>
                  </a:lnTo>
                  <a:cubicBezTo>
                    <a:pt x="15960" y="4578"/>
                    <a:pt x="16274" y="4544"/>
                    <a:pt x="16589" y="4512"/>
                  </a:cubicBezTo>
                  <a:lnTo>
                    <a:pt x="23734" y="3767"/>
                  </a:lnTo>
                  <a:cubicBezTo>
                    <a:pt x="24965" y="3639"/>
                    <a:pt x="26197" y="3511"/>
                    <a:pt x="27420" y="3383"/>
                  </a:cubicBezTo>
                  <a:lnTo>
                    <a:pt x="28327" y="3289"/>
                  </a:lnTo>
                  <a:cubicBezTo>
                    <a:pt x="29506" y="3166"/>
                    <a:pt x="30674" y="3044"/>
                    <a:pt x="31834" y="2923"/>
                  </a:cubicBezTo>
                  <a:lnTo>
                    <a:pt x="37673" y="2315"/>
                  </a:lnTo>
                  <a:cubicBezTo>
                    <a:pt x="38731" y="2205"/>
                    <a:pt x="39776" y="2097"/>
                    <a:pt x="40797" y="1990"/>
                  </a:cubicBezTo>
                  <a:lnTo>
                    <a:pt x="43995" y="1656"/>
                  </a:lnTo>
                  <a:cubicBezTo>
                    <a:pt x="43998" y="1656"/>
                    <a:pt x="44001" y="1652"/>
                    <a:pt x="44005" y="1652"/>
                  </a:cubicBezTo>
                  <a:cubicBezTo>
                    <a:pt x="44025" y="1648"/>
                    <a:pt x="44043" y="1635"/>
                    <a:pt x="44063" y="1621"/>
                  </a:cubicBezTo>
                  <a:cubicBezTo>
                    <a:pt x="44071" y="1614"/>
                    <a:pt x="44081" y="1611"/>
                    <a:pt x="44090" y="1601"/>
                  </a:cubicBezTo>
                  <a:cubicBezTo>
                    <a:pt x="44116" y="1573"/>
                    <a:pt x="44142" y="1534"/>
                    <a:pt x="44166" y="1482"/>
                  </a:cubicBezTo>
                  <a:cubicBezTo>
                    <a:pt x="44294" y="1186"/>
                    <a:pt x="44321" y="593"/>
                    <a:pt x="44250" y="1"/>
                  </a:cubicBezTo>
                  <a:close/>
                  <a:moveTo>
                    <a:pt x="1" y="6240"/>
                  </a:moveTo>
                  <a:cubicBezTo>
                    <a:pt x="1" y="6240"/>
                    <a:pt x="1" y="6241"/>
                    <a:pt x="1" y="6241"/>
                  </a:cubicBezTo>
                  <a:cubicBezTo>
                    <a:pt x="1" y="6241"/>
                    <a:pt x="1" y="6241"/>
                    <a:pt x="1" y="62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4"/>
            <p:cNvSpPr/>
            <p:nvPr/>
          </p:nvSpPr>
          <p:spPr>
            <a:xfrm>
              <a:off x="1039036" y="1274531"/>
              <a:ext cx="244618" cy="388518"/>
            </a:xfrm>
            <a:custGeom>
              <a:avLst/>
              <a:gdLst/>
              <a:ahLst/>
              <a:cxnLst/>
              <a:rect l="l" t="t" r="r" b="b"/>
              <a:pathLst>
                <a:path w="2011" h="3194" extrusionOk="0">
                  <a:moveTo>
                    <a:pt x="1360" y="1"/>
                  </a:moveTo>
                  <a:cubicBezTo>
                    <a:pt x="1357" y="1"/>
                    <a:pt x="1354" y="1"/>
                    <a:pt x="1350" y="1"/>
                  </a:cubicBezTo>
                  <a:lnTo>
                    <a:pt x="678" y="71"/>
                  </a:lnTo>
                  <a:lnTo>
                    <a:pt x="675" y="71"/>
                  </a:lnTo>
                  <a:lnTo>
                    <a:pt x="1" y="142"/>
                  </a:lnTo>
                  <a:cubicBezTo>
                    <a:pt x="4" y="141"/>
                    <a:pt x="7" y="141"/>
                    <a:pt x="10" y="141"/>
                  </a:cubicBezTo>
                  <a:cubicBezTo>
                    <a:pt x="27" y="141"/>
                    <a:pt x="43" y="144"/>
                    <a:pt x="60" y="150"/>
                  </a:cubicBezTo>
                  <a:cubicBezTo>
                    <a:pt x="81" y="157"/>
                    <a:pt x="101" y="170"/>
                    <a:pt x="122" y="187"/>
                  </a:cubicBezTo>
                  <a:cubicBezTo>
                    <a:pt x="127" y="191"/>
                    <a:pt x="133" y="198"/>
                    <a:pt x="137" y="204"/>
                  </a:cubicBezTo>
                  <a:cubicBezTo>
                    <a:pt x="144" y="209"/>
                    <a:pt x="151" y="218"/>
                    <a:pt x="158" y="226"/>
                  </a:cubicBezTo>
                  <a:cubicBezTo>
                    <a:pt x="179" y="249"/>
                    <a:pt x="200" y="275"/>
                    <a:pt x="220" y="306"/>
                  </a:cubicBezTo>
                  <a:cubicBezTo>
                    <a:pt x="226" y="315"/>
                    <a:pt x="231" y="322"/>
                    <a:pt x="239" y="332"/>
                  </a:cubicBezTo>
                  <a:cubicBezTo>
                    <a:pt x="264" y="374"/>
                    <a:pt x="288" y="422"/>
                    <a:pt x="313" y="477"/>
                  </a:cubicBezTo>
                  <a:cubicBezTo>
                    <a:pt x="319" y="488"/>
                    <a:pt x="323" y="502"/>
                    <a:pt x="329" y="515"/>
                  </a:cubicBezTo>
                  <a:cubicBezTo>
                    <a:pt x="348" y="561"/>
                    <a:pt x="368" y="612"/>
                    <a:pt x="386" y="667"/>
                  </a:cubicBezTo>
                  <a:cubicBezTo>
                    <a:pt x="392" y="686"/>
                    <a:pt x="399" y="705"/>
                    <a:pt x="405" y="724"/>
                  </a:cubicBezTo>
                  <a:cubicBezTo>
                    <a:pt x="427" y="796"/>
                    <a:pt x="450" y="872"/>
                    <a:pt x="471" y="955"/>
                  </a:cubicBezTo>
                  <a:cubicBezTo>
                    <a:pt x="652" y="1701"/>
                    <a:pt x="661" y="2623"/>
                    <a:pt x="489" y="3017"/>
                  </a:cubicBezTo>
                  <a:cubicBezTo>
                    <a:pt x="467" y="3071"/>
                    <a:pt x="441" y="3109"/>
                    <a:pt x="414" y="3138"/>
                  </a:cubicBezTo>
                  <a:cubicBezTo>
                    <a:pt x="405" y="3147"/>
                    <a:pt x="396" y="3150"/>
                    <a:pt x="386" y="3157"/>
                  </a:cubicBezTo>
                  <a:cubicBezTo>
                    <a:pt x="368" y="3172"/>
                    <a:pt x="350" y="3183"/>
                    <a:pt x="330" y="3188"/>
                  </a:cubicBezTo>
                  <a:cubicBezTo>
                    <a:pt x="326" y="3189"/>
                    <a:pt x="324" y="3192"/>
                    <a:pt x="320" y="3193"/>
                  </a:cubicBezTo>
                  <a:lnTo>
                    <a:pt x="320" y="3193"/>
                  </a:lnTo>
                  <a:lnTo>
                    <a:pt x="994" y="3123"/>
                  </a:lnTo>
                  <a:cubicBezTo>
                    <a:pt x="1231" y="3099"/>
                    <a:pt x="1467" y="3074"/>
                    <a:pt x="1670" y="3053"/>
                  </a:cubicBezTo>
                  <a:cubicBezTo>
                    <a:pt x="1673" y="3053"/>
                    <a:pt x="1676" y="3048"/>
                    <a:pt x="1680" y="3047"/>
                  </a:cubicBezTo>
                  <a:cubicBezTo>
                    <a:pt x="1700" y="3044"/>
                    <a:pt x="1718" y="3031"/>
                    <a:pt x="1736" y="3017"/>
                  </a:cubicBezTo>
                  <a:cubicBezTo>
                    <a:pt x="1745" y="3012"/>
                    <a:pt x="1753" y="3012"/>
                    <a:pt x="1760" y="3005"/>
                  </a:cubicBezTo>
                  <a:cubicBezTo>
                    <a:pt x="1761" y="3003"/>
                    <a:pt x="1763" y="2999"/>
                    <a:pt x="1764" y="2998"/>
                  </a:cubicBezTo>
                  <a:cubicBezTo>
                    <a:pt x="1791" y="2968"/>
                    <a:pt x="1816" y="2930"/>
                    <a:pt x="1840" y="2877"/>
                  </a:cubicBezTo>
                  <a:cubicBezTo>
                    <a:pt x="2011" y="2484"/>
                    <a:pt x="2002" y="1561"/>
                    <a:pt x="1821" y="816"/>
                  </a:cubicBezTo>
                  <a:cubicBezTo>
                    <a:pt x="1799" y="731"/>
                    <a:pt x="1778" y="657"/>
                    <a:pt x="1756" y="585"/>
                  </a:cubicBezTo>
                  <a:cubicBezTo>
                    <a:pt x="1749" y="565"/>
                    <a:pt x="1743" y="546"/>
                    <a:pt x="1736" y="527"/>
                  </a:cubicBezTo>
                  <a:cubicBezTo>
                    <a:pt x="1718" y="472"/>
                    <a:pt x="1698" y="422"/>
                    <a:pt x="1678" y="375"/>
                  </a:cubicBezTo>
                  <a:cubicBezTo>
                    <a:pt x="1674" y="363"/>
                    <a:pt x="1669" y="349"/>
                    <a:pt x="1663" y="336"/>
                  </a:cubicBezTo>
                  <a:cubicBezTo>
                    <a:pt x="1639" y="281"/>
                    <a:pt x="1614" y="233"/>
                    <a:pt x="1588" y="191"/>
                  </a:cubicBezTo>
                  <a:cubicBezTo>
                    <a:pt x="1583" y="183"/>
                    <a:pt x="1577" y="174"/>
                    <a:pt x="1570" y="166"/>
                  </a:cubicBezTo>
                  <a:cubicBezTo>
                    <a:pt x="1550" y="135"/>
                    <a:pt x="1529" y="108"/>
                    <a:pt x="1510" y="85"/>
                  </a:cubicBezTo>
                  <a:cubicBezTo>
                    <a:pt x="1501" y="77"/>
                    <a:pt x="1494" y="70"/>
                    <a:pt x="1487" y="63"/>
                  </a:cubicBezTo>
                  <a:cubicBezTo>
                    <a:pt x="1462" y="39"/>
                    <a:pt x="1436" y="19"/>
                    <a:pt x="1411" y="9"/>
                  </a:cubicBezTo>
                  <a:lnTo>
                    <a:pt x="1410" y="9"/>
                  </a:lnTo>
                  <a:cubicBezTo>
                    <a:pt x="1393" y="4"/>
                    <a:pt x="1377" y="1"/>
                    <a:pt x="1360" y="1"/>
                  </a:cubicBezTo>
                  <a:close/>
                  <a:moveTo>
                    <a:pt x="320" y="3193"/>
                  </a:moveTo>
                  <a:lnTo>
                    <a:pt x="319" y="3193"/>
                  </a:lnTo>
                  <a:cubicBezTo>
                    <a:pt x="319" y="3193"/>
                    <a:pt x="320" y="3193"/>
                    <a:pt x="320" y="3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4"/>
            <p:cNvSpPr/>
            <p:nvPr/>
          </p:nvSpPr>
          <p:spPr>
            <a:xfrm>
              <a:off x="431925" y="1291683"/>
              <a:ext cx="687509" cy="425010"/>
            </a:xfrm>
            <a:custGeom>
              <a:avLst/>
              <a:gdLst/>
              <a:ahLst/>
              <a:cxnLst/>
              <a:rect l="l" t="t" r="r" b="b"/>
              <a:pathLst>
                <a:path w="5652" h="3494" extrusionOk="0">
                  <a:moveTo>
                    <a:pt x="5001" y="0"/>
                  </a:moveTo>
                  <a:cubicBezTo>
                    <a:pt x="4998" y="0"/>
                    <a:pt x="4995" y="0"/>
                    <a:pt x="4992" y="1"/>
                  </a:cubicBezTo>
                  <a:lnTo>
                    <a:pt x="1422" y="372"/>
                  </a:lnTo>
                  <a:cubicBezTo>
                    <a:pt x="1204" y="395"/>
                    <a:pt x="991" y="417"/>
                    <a:pt x="791" y="438"/>
                  </a:cubicBezTo>
                  <a:cubicBezTo>
                    <a:pt x="642" y="455"/>
                    <a:pt x="510" y="509"/>
                    <a:pt x="397" y="598"/>
                  </a:cubicBezTo>
                  <a:cubicBezTo>
                    <a:pt x="285" y="682"/>
                    <a:pt x="195" y="800"/>
                    <a:pt x="126" y="954"/>
                  </a:cubicBezTo>
                  <a:cubicBezTo>
                    <a:pt x="96" y="1024"/>
                    <a:pt x="72" y="1101"/>
                    <a:pt x="54" y="1180"/>
                  </a:cubicBezTo>
                  <a:cubicBezTo>
                    <a:pt x="38" y="1246"/>
                    <a:pt x="30" y="1313"/>
                    <a:pt x="22" y="1380"/>
                  </a:cubicBezTo>
                  <a:cubicBezTo>
                    <a:pt x="20" y="1394"/>
                    <a:pt x="16" y="1408"/>
                    <a:pt x="15" y="1422"/>
                  </a:cubicBezTo>
                  <a:cubicBezTo>
                    <a:pt x="6" y="1505"/>
                    <a:pt x="2" y="1588"/>
                    <a:pt x="2" y="1670"/>
                  </a:cubicBezTo>
                  <a:cubicBezTo>
                    <a:pt x="2" y="1673"/>
                    <a:pt x="0" y="1674"/>
                    <a:pt x="0" y="1677"/>
                  </a:cubicBezTo>
                  <a:cubicBezTo>
                    <a:pt x="0" y="1764"/>
                    <a:pt x="3" y="1849"/>
                    <a:pt x="9" y="1930"/>
                  </a:cubicBezTo>
                  <a:cubicBezTo>
                    <a:pt x="10" y="1946"/>
                    <a:pt x="13" y="1961"/>
                    <a:pt x="15" y="1978"/>
                  </a:cubicBezTo>
                  <a:cubicBezTo>
                    <a:pt x="20" y="2046"/>
                    <a:pt x="27" y="2109"/>
                    <a:pt x="34" y="2168"/>
                  </a:cubicBezTo>
                  <a:cubicBezTo>
                    <a:pt x="37" y="2187"/>
                    <a:pt x="40" y="2204"/>
                    <a:pt x="43" y="2222"/>
                  </a:cubicBezTo>
                  <a:cubicBezTo>
                    <a:pt x="65" y="2374"/>
                    <a:pt x="91" y="2486"/>
                    <a:pt x="98" y="2517"/>
                  </a:cubicBezTo>
                  <a:cubicBezTo>
                    <a:pt x="105" y="2543"/>
                    <a:pt x="112" y="2564"/>
                    <a:pt x="119" y="2588"/>
                  </a:cubicBezTo>
                  <a:cubicBezTo>
                    <a:pt x="130" y="2629"/>
                    <a:pt x="141" y="2665"/>
                    <a:pt x="152" y="2702"/>
                  </a:cubicBezTo>
                  <a:cubicBezTo>
                    <a:pt x="161" y="2727"/>
                    <a:pt x="169" y="2752"/>
                    <a:pt x="178" y="2776"/>
                  </a:cubicBezTo>
                  <a:cubicBezTo>
                    <a:pt x="182" y="2789"/>
                    <a:pt x="186" y="2803"/>
                    <a:pt x="190" y="2816"/>
                  </a:cubicBezTo>
                  <a:cubicBezTo>
                    <a:pt x="199" y="2838"/>
                    <a:pt x="210" y="2855"/>
                    <a:pt x="220" y="2878"/>
                  </a:cubicBezTo>
                  <a:cubicBezTo>
                    <a:pt x="238" y="2920"/>
                    <a:pt x="258" y="2961"/>
                    <a:pt x="278" y="2999"/>
                  </a:cubicBezTo>
                  <a:cubicBezTo>
                    <a:pt x="293" y="3026"/>
                    <a:pt x="309" y="3051"/>
                    <a:pt x="324" y="3075"/>
                  </a:cubicBezTo>
                  <a:cubicBezTo>
                    <a:pt x="347" y="3111"/>
                    <a:pt x="372" y="3145"/>
                    <a:pt x="396" y="3176"/>
                  </a:cubicBezTo>
                  <a:cubicBezTo>
                    <a:pt x="410" y="3193"/>
                    <a:pt x="424" y="3210"/>
                    <a:pt x="438" y="3225"/>
                  </a:cubicBezTo>
                  <a:cubicBezTo>
                    <a:pt x="466" y="3255"/>
                    <a:pt x="494" y="3283"/>
                    <a:pt x="525" y="3307"/>
                  </a:cubicBezTo>
                  <a:cubicBezTo>
                    <a:pt x="540" y="3320"/>
                    <a:pt x="554" y="3331"/>
                    <a:pt x="569" y="3342"/>
                  </a:cubicBezTo>
                  <a:cubicBezTo>
                    <a:pt x="596" y="3361"/>
                    <a:pt x="623" y="3379"/>
                    <a:pt x="652" y="3394"/>
                  </a:cubicBezTo>
                  <a:cubicBezTo>
                    <a:pt x="676" y="3408"/>
                    <a:pt x="700" y="3418"/>
                    <a:pt x="725" y="3430"/>
                  </a:cubicBezTo>
                  <a:cubicBezTo>
                    <a:pt x="744" y="3437"/>
                    <a:pt x="761" y="3445"/>
                    <a:pt x="780" y="3451"/>
                  </a:cubicBezTo>
                  <a:cubicBezTo>
                    <a:pt x="878" y="3484"/>
                    <a:pt x="969" y="3493"/>
                    <a:pt x="1041" y="3493"/>
                  </a:cubicBezTo>
                  <a:cubicBezTo>
                    <a:pt x="1067" y="3493"/>
                    <a:pt x="1091" y="3492"/>
                    <a:pt x="1111" y="3490"/>
                  </a:cubicBezTo>
                  <a:lnTo>
                    <a:pt x="2365" y="3359"/>
                  </a:lnTo>
                  <a:cubicBezTo>
                    <a:pt x="2542" y="3341"/>
                    <a:pt x="2721" y="3323"/>
                    <a:pt x="2901" y="3303"/>
                  </a:cubicBezTo>
                  <a:lnTo>
                    <a:pt x="4057" y="3183"/>
                  </a:lnTo>
                  <a:cubicBezTo>
                    <a:pt x="4498" y="3137"/>
                    <a:pt x="4924" y="3092"/>
                    <a:pt x="5311" y="3052"/>
                  </a:cubicBezTo>
                  <a:cubicBezTo>
                    <a:pt x="5314" y="3052"/>
                    <a:pt x="5317" y="3048"/>
                    <a:pt x="5321" y="3047"/>
                  </a:cubicBezTo>
                  <a:cubicBezTo>
                    <a:pt x="5341" y="3042"/>
                    <a:pt x="5359" y="3031"/>
                    <a:pt x="5377" y="3016"/>
                  </a:cubicBezTo>
                  <a:cubicBezTo>
                    <a:pt x="5387" y="3010"/>
                    <a:pt x="5396" y="3006"/>
                    <a:pt x="5405" y="2997"/>
                  </a:cubicBezTo>
                  <a:cubicBezTo>
                    <a:pt x="5432" y="2968"/>
                    <a:pt x="5458" y="2930"/>
                    <a:pt x="5480" y="2876"/>
                  </a:cubicBezTo>
                  <a:cubicBezTo>
                    <a:pt x="5652" y="2484"/>
                    <a:pt x="5643" y="1560"/>
                    <a:pt x="5462" y="814"/>
                  </a:cubicBezTo>
                  <a:cubicBezTo>
                    <a:pt x="5441" y="731"/>
                    <a:pt x="5418" y="655"/>
                    <a:pt x="5396" y="583"/>
                  </a:cubicBezTo>
                  <a:cubicBezTo>
                    <a:pt x="5390" y="564"/>
                    <a:pt x="5383" y="545"/>
                    <a:pt x="5377" y="526"/>
                  </a:cubicBezTo>
                  <a:cubicBezTo>
                    <a:pt x="5359" y="471"/>
                    <a:pt x="5339" y="422"/>
                    <a:pt x="5320" y="375"/>
                  </a:cubicBezTo>
                  <a:cubicBezTo>
                    <a:pt x="5314" y="361"/>
                    <a:pt x="5310" y="347"/>
                    <a:pt x="5304" y="336"/>
                  </a:cubicBezTo>
                  <a:cubicBezTo>
                    <a:pt x="5279" y="281"/>
                    <a:pt x="5255" y="233"/>
                    <a:pt x="5230" y="191"/>
                  </a:cubicBezTo>
                  <a:cubicBezTo>
                    <a:pt x="5222" y="181"/>
                    <a:pt x="5217" y="174"/>
                    <a:pt x="5211" y="165"/>
                  </a:cubicBezTo>
                  <a:cubicBezTo>
                    <a:pt x="5191" y="134"/>
                    <a:pt x="5170" y="108"/>
                    <a:pt x="5149" y="85"/>
                  </a:cubicBezTo>
                  <a:cubicBezTo>
                    <a:pt x="5142" y="77"/>
                    <a:pt x="5135" y="70"/>
                    <a:pt x="5128" y="63"/>
                  </a:cubicBezTo>
                  <a:cubicBezTo>
                    <a:pt x="5124" y="57"/>
                    <a:pt x="5118" y="50"/>
                    <a:pt x="5113" y="46"/>
                  </a:cubicBezTo>
                  <a:cubicBezTo>
                    <a:pt x="5093" y="29"/>
                    <a:pt x="5072" y="16"/>
                    <a:pt x="5051" y="9"/>
                  </a:cubicBezTo>
                  <a:cubicBezTo>
                    <a:pt x="5034" y="3"/>
                    <a:pt x="5018" y="0"/>
                    <a:pt x="5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6" name="Google Shape;2376;p34"/>
          <p:cNvGrpSpPr/>
          <p:nvPr/>
        </p:nvGrpSpPr>
        <p:grpSpPr>
          <a:xfrm rot="779880">
            <a:off x="7255801" y="421035"/>
            <a:ext cx="1719464" cy="380368"/>
            <a:chOff x="941138" y="3737350"/>
            <a:chExt cx="3389456" cy="749792"/>
          </a:xfrm>
        </p:grpSpPr>
        <p:sp>
          <p:nvSpPr>
            <p:cNvPr id="2377" name="Google Shape;2377;p34"/>
            <p:cNvSpPr/>
            <p:nvPr/>
          </p:nvSpPr>
          <p:spPr>
            <a:xfrm>
              <a:off x="941138" y="3737350"/>
              <a:ext cx="3318410" cy="700355"/>
            </a:xfrm>
            <a:custGeom>
              <a:avLst/>
              <a:gdLst/>
              <a:ahLst/>
              <a:cxnLst/>
              <a:rect l="l" t="t" r="r" b="b"/>
              <a:pathLst>
                <a:path w="35778" h="7551" extrusionOk="0">
                  <a:moveTo>
                    <a:pt x="1871" y="1863"/>
                  </a:moveTo>
                  <a:cubicBezTo>
                    <a:pt x="1931" y="1863"/>
                    <a:pt x="1991" y="1868"/>
                    <a:pt x="2053" y="1878"/>
                  </a:cubicBezTo>
                  <a:cubicBezTo>
                    <a:pt x="2138" y="1892"/>
                    <a:pt x="2223" y="1916"/>
                    <a:pt x="2303" y="1950"/>
                  </a:cubicBezTo>
                  <a:cubicBezTo>
                    <a:pt x="2675" y="2104"/>
                    <a:pt x="2906" y="2451"/>
                    <a:pt x="2837" y="2805"/>
                  </a:cubicBezTo>
                  <a:cubicBezTo>
                    <a:pt x="2765" y="3180"/>
                    <a:pt x="2390" y="3442"/>
                    <a:pt x="1953" y="3449"/>
                  </a:cubicBezTo>
                  <a:cubicBezTo>
                    <a:pt x="1945" y="3449"/>
                    <a:pt x="1936" y="3449"/>
                    <a:pt x="1928" y="3449"/>
                  </a:cubicBezTo>
                  <a:cubicBezTo>
                    <a:pt x="1870" y="3449"/>
                    <a:pt x="1811" y="3444"/>
                    <a:pt x="1754" y="3435"/>
                  </a:cubicBezTo>
                  <a:cubicBezTo>
                    <a:pt x="1236" y="3353"/>
                    <a:pt x="887" y="2936"/>
                    <a:pt x="970" y="2506"/>
                  </a:cubicBezTo>
                  <a:cubicBezTo>
                    <a:pt x="1042" y="2126"/>
                    <a:pt x="1427" y="1863"/>
                    <a:pt x="1871" y="1863"/>
                  </a:cubicBezTo>
                  <a:close/>
                  <a:moveTo>
                    <a:pt x="112" y="0"/>
                  </a:moveTo>
                  <a:lnTo>
                    <a:pt x="0" y="7550"/>
                  </a:lnTo>
                  <a:lnTo>
                    <a:pt x="35778" y="5140"/>
                  </a:lnTo>
                  <a:lnTo>
                    <a:pt x="35745" y="511"/>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4"/>
            <p:cNvSpPr/>
            <p:nvPr/>
          </p:nvSpPr>
          <p:spPr>
            <a:xfrm>
              <a:off x="941138" y="3784839"/>
              <a:ext cx="3389456" cy="702303"/>
            </a:xfrm>
            <a:custGeom>
              <a:avLst/>
              <a:gdLst/>
              <a:ahLst/>
              <a:cxnLst/>
              <a:rect l="l" t="t" r="r" b="b"/>
              <a:pathLst>
                <a:path w="36544" h="7572" extrusionOk="0">
                  <a:moveTo>
                    <a:pt x="1872" y="1351"/>
                  </a:moveTo>
                  <a:cubicBezTo>
                    <a:pt x="1428" y="1351"/>
                    <a:pt x="1042" y="1616"/>
                    <a:pt x="970" y="1994"/>
                  </a:cubicBezTo>
                  <a:cubicBezTo>
                    <a:pt x="887" y="2426"/>
                    <a:pt x="1236" y="2841"/>
                    <a:pt x="1754" y="2923"/>
                  </a:cubicBezTo>
                  <a:cubicBezTo>
                    <a:pt x="1811" y="2932"/>
                    <a:pt x="1870" y="2937"/>
                    <a:pt x="1928" y="2937"/>
                  </a:cubicBezTo>
                  <a:cubicBezTo>
                    <a:pt x="1936" y="2937"/>
                    <a:pt x="1945" y="2937"/>
                    <a:pt x="1953" y="2937"/>
                  </a:cubicBezTo>
                  <a:cubicBezTo>
                    <a:pt x="1581" y="2782"/>
                    <a:pt x="1353" y="2437"/>
                    <a:pt x="1421" y="2079"/>
                  </a:cubicBezTo>
                  <a:cubicBezTo>
                    <a:pt x="1492" y="1706"/>
                    <a:pt x="1868" y="1445"/>
                    <a:pt x="2303" y="1438"/>
                  </a:cubicBezTo>
                  <a:cubicBezTo>
                    <a:pt x="2223" y="1404"/>
                    <a:pt x="2138" y="1380"/>
                    <a:pt x="2053" y="1366"/>
                  </a:cubicBezTo>
                  <a:cubicBezTo>
                    <a:pt x="1992" y="1356"/>
                    <a:pt x="1932" y="1351"/>
                    <a:pt x="1872" y="1351"/>
                  </a:cubicBezTo>
                  <a:close/>
                  <a:moveTo>
                    <a:pt x="35745" y="0"/>
                  </a:moveTo>
                  <a:lnTo>
                    <a:pt x="35776" y="4630"/>
                  </a:lnTo>
                  <a:lnTo>
                    <a:pt x="0" y="7038"/>
                  </a:lnTo>
                  <a:lnTo>
                    <a:pt x="945" y="7572"/>
                  </a:lnTo>
                  <a:lnTo>
                    <a:pt x="36543" y="5211"/>
                  </a:lnTo>
                  <a:lnTo>
                    <a:pt x="36397" y="525"/>
                  </a:lnTo>
                  <a:lnTo>
                    <a:pt x="357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4"/>
            <p:cNvSpPr/>
            <p:nvPr/>
          </p:nvSpPr>
          <p:spPr>
            <a:xfrm>
              <a:off x="1006249" y="4010038"/>
              <a:ext cx="3185777" cy="361539"/>
            </a:xfrm>
            <a:custGeom>
              <a:avLst/>
              <a:gdLst/>
              <a:ahLst/>
              <a:cxnLst/>
              <a:rect l="l" t="t" r="r" b="b"/>
              <a:pathLst>
                <a:path w="34348" h="3898" extrusionOk="0">
                  <a:moveTo>
                    <a:pt x="34113" y="0"/>
                  </a:moveTo>
                  <a:lnTo>
                    <a:pt x="4" y="2182"/>
                  </a:lnTo>
                  <a:lnTo>
                    <a:pt x="1" y="3898"/>
                  </a:lnTo>
                  <a:lnTo>
                    <a:pt x="34348" y="1754"/>
                  </a:lnTo>
                  <a:lnTo>
                    <a:pt x="341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4"/>
            <p:cNvSpPr/>
            <p:nvPr/>
          </p:nvSpPr>
          <p:spPr>
            <a:xfrm>
              <a:off x="1080264" y="4083961"/>
              <a:ext cx="3059081" cy="302829"/>
            </a:xfrm>
            <a:custGeom>
              <a:avLst/>
              <a:gdLst/>
              <a:ahLst/>
              <a:cxnLst/>
              <a:rect l="l" t="t" r="r" b="b"/>
              <a:pathLst>
                <a:path w="32982" h="3265" extrusionOk="0">
                  <a:moveTo>
                    <a:pt x="32925" y="0"/>
                  </a:moveTo>
                  <a:lnTo>
                    <a:pt x="32748" y="7"/>
                  </a:lnTo>
                  <a:lnTo>
                    <a:pt x="32804" y="1257"/>
                  </a:lnTo>
                  <a:lnTo>
                    <a:pt x="32981" y="1250"/>
                  </a:lnTo>
                  <a:lnTo>
                    <a:pt x="32925" y="0"/>
                  </a:lnTo>
                  <a:close/>
                  <a:moveTo>
                    <a:pt x="31614" y="80"/>
                  </a:moveTo>
                  <a:lnTo>
                    <a:pt x="31437" y="87"/>
                  </a:lnTo>
                  <a:lnTo>
                    <a:pt x="31495" y="1337"/>
                  </a:lnTo>
                  <a:lnTo>
                    <a:pt x="31672" y="1330"/>
                  </a:lnTo>
                  <a:lnTo>
                    <a:pt x="31614" y="80"/>
                  </a:lnTo>
                  <a:close/>
                  <a:moveTo>
                    <a:pt x="30305" y="162"/>
                  </a:moveTo>
                  <a:lnTo>
                    <a:pt x="30127" y="168"/>
                  </a:lnTo>
                  <a:lnTo>
                    <a:pt x="30184" y="1418"/>
                  </a:lnTo>
                  <a:lnTo>
                    <a:pt x="30362" y="1411"/>
                  </a:lnTo>
                  <a:lnTo>
                    <a:pt x="30305" y="162"/>
                  </a:lnTo>
                  <a:close/>
                  <a:moveTo>
                    <a:pt x="28995" y="242"/>
                  </a:moveTo>
                  <a:lnTo>
                    <a:pt x="28818" y="248"/>
                  </a:lnTo>
                  <a:lnTo>
                    <a:pt x="28874" y="1498"/>
                  </a:lnTo>
                  <a:lnTo>
                    <a:pt x="29053" y="1491"/>
                  </a:lnTo>
                  <a:lnTo>
                    <a:pt x="28995" y="242"/>
                  </a:lnTo>
                  <a:close/>
                  <a:moveTo>
                    <a:pt x="27685" y="322"/>
                  </a:moveTo>
                  <a:lnTo>
                    <a:pt x="27507" y="328"/>
                  </a:lnTo>
                  <a:lnTo>
                    <a:pt x="27565" y="1578"/>
                  </a:lnTo>
                  <a:lnTo>
                    <a:pt x="27742" y="1571"/>
                  </a:lnTo>
                  <a:lnTo>
                    <a:pt x="27685" y="322"/>
                  </a:lnTo>
                  <a:close/>
                  <a:moveTo>
                    <a:pt x="26376" y="403"/>
                  </a:moveTo>
                  <a:lnTo>
                    <a:pt x="26198" y="410"/>
                  </a:lnTo>
                  <a:lnTo>
                    <a:pt x="26255" y="1658"/>
                  </a:lnTo>
                  <a:lnTo>
                    <a:pt x="26432" y="1651"/>
                  </a:lnTo>
                  <a:lnTo>
                    <a:pt x="26376" y="403"/>
                  </a:lnTo>
                  <a:close/>
                  <a:moveTo>
                    <a:pt x="25065" y="483"/>
                  </a:moveTo>
                  <a:lnTo>
                    <a:pt x="24888" y="490"/>
                  </a:lnTo>
                  <a:lnTo>
                    <a:pt x="24945" y="1738"/>
                  </a:lnTo>
                  <a:lnTo>
                    <a:pt x="25123" y="1731"/>
                  </a:lnTo>
                  <a:lnTo>
                    <a:pt x="25065" y="483"/>
                  </a:lnTo>
                  <a:close/>
                  <a:moveTo>
                    <a:pt x="23756" y="563"/>
                  </a:moveTo>
                  <a:lnTo>
                    <a:pt x="23577" y="570"/>
                  </a:lnTo>
                  <a:lnTo>
                    <a:pt x="23635" y="1819"/>
                  </a:lnTo>
                  <a:lnTo>
                    <a:pt x="23812" y="1812"/>
                  </a:lnTo>
                  <a:lnTo>
                    <a:pt x="23756" y="563"/>
                  </a:lnTo>
                  <a:close/>
                  <a:moveTo>
                    <a:pt x="22446" y="643"/>
                  </a:moveTo>
                  <a:lnTo>
                    <a:pt x="22268" y="650"/>
                  </a:lnTo>
                  <a:lnTo>
                    <a:pt x="22325" y="1899"/>
                  </a:lnTo>
                  <a:lnTo>
                    <a:pt x="22502" y="1892"/>
                  </a:lnTo>
                  <a:lnTo>
                    <a:pt x="22446" y="643"/>
                  </a:lnTo>
                  <a:close/>
                  <a:moveTo>
                    <a:pt x="21135" y="724"/>
                  </a:moveTo>
                  <a:lnTo>
                    <a:pt x="20958" y="731"/>
                  </a:lnTo>
                  <a:lnTo>
                    <a:pt x="21016" y="1979"/>
                  </a:lnTo>
                  <a:lnTo>
                    <a:pt x="21193" y="1972"/>
                  </a:lnTo>
                  <a:lnTo>
                    <a:pt x="21135" y="724"/>
                  </a:lnTo>
                  <a:close/>
                  <a:moveTo>
                    <a:pt x="19826" y="804"/>
                  </a:moveTo>
                  <a:lnTo>
                    <a:pt x="19649" y="811"/>
                  </a:lnTo>
                  <a:lnTo>
                    <a:pt x="19705" y="2059"/>
                  </a:lnTo>
                  <a:lnTo>
                    <a:pt x="19883" y="2054"/>
                  </a:lnTo>
                  <a:lnTo>
                    <a:pt x="19826" y="804"/>
                  </a:lnTo>
                  <a:close/>
                  <a:moveTo>
                    <a:pt x="18516" y="884"/>
                  </a:moveTo>
                  <a:lnTo>
                    <a:pt x="18338" y="891"/>
                  </a:lnTo>
                  <a:lnTo>
                    <a:pt x="18395" y="2140"/>
                  </a:lnTo>
                  <a:lnTo>
                    <a:pt x="18573" y="2133"/>
                  </a:lnTo>
                  <a:lnTo>
                    <a:pt x="18516" y="884"/>
                  </a:lnTo>
                  <a:close/>
                  <a:moveTo>
                    <a:pt x="17207" y="964"/>
                  </a:moveTo>
                  <a:lnTo>
                    <a:pt x="17028" y="971"/>
                  </a:lnTo>
                  <a:lnTo>
                    <a:pt x="17086" y="2220"/>
                  </a:lnTo>
                  <a:lnTo>
                    <a:pt x="17263" y="2214"/>
                  </a:lnTo>
                  <a:lnTo>
                    <a:pt x="17207" y="964"/>
                  </a:lnTo>
                  <a:close/>
                  <a:moveTo>
                    <a:pt x="15896" y="1045"/>
                  </a:moveTo>
                  <a:lnTo>
                    <a:pt x="15719" y="1052"/>
                  </a:lnTo>
                  <a:lnTo>
                    <a:pt x="15775" y="2300"/>
                  </a:lnTo>
                  <a:lnTo>
                    <a:pt x="15954" y="2294"/>
                  </a:lnTo>
                  <a:lnTo>
                    <a:pt x="15896" y="1045"/>
                  </a:lnTo>
                  <a:close/>
                  <a:moveTo>
                    <a:pt x="14586" y="1125"/>
                  </a:moveTo>
                  <a:lnTo>
                    <a:pt x="14409" y="1132"/>
                  </a:lnTo>
                  <a:lnTo>
                    <a:pt x="14466" y="2382"/>
                  </a:lnTo>
                  <a:lnTo>
                    <a:pt x="14644" y="2375"/>
                  </a:lnTo>
                  <a:lnTo>
                    <a:pt x="14586" y="1125"/>
                  </a:lnTo>
                  <a:close/>
                  <a:moveTo>
                    <a:pt x="13277" y="1205"/>
                  </a:moveTo>
                  <a:lnTo>
                    <a:pt x="13100" y="1212"/>
                  </a:lnTo>
                  <a:lnTo>
                    <a:pt x="13156" y="2462"/>
                  </a:lnTo>
                  <a:lnTo>
                    <a:pt x="13333" y="2455"/>
                  </a:lnTo>
                  <a:lnTo>
                    <a:pt x="13277" y="1205"/>
                  </a:lnTo>
                  <a:close/>
                  <a:moveTo>
                    <a:pt x="11966" y="1285"/>
                  </a:moveTo>
                  <a:lnTo>
                    <a:pt x="11789" y="1292"/>
                  </a:lnTo>
                  <a:lnTo>
                    <a:pt x="11847" y="2542"/>
                  </a:lnTo>
                  <a:lnTo>
                    <a:pt x="12024" y="2535"/>
                  </a:lnTo>
                  <a:lnTo>
                    <a:pt x="11966" y="1285"/>
                  </a:lnTo>
                  <a:close/>
                  <a:moveTo>
                    <a:pt x="10657" y="1365"/>
                  </a:moveTo>
                  <a:lnTo>
                    <a:pt x="10479" y="1372"/>
                  </a:lnTo>
                  <a:lnTo>
                    <a:pt x="10536" y="2622"/>
                  </a:lnTo>
                  <a:lnTo>
                    <a:pt x="10714" y="2615"/>
                  </a:lnTo>
                  <a:lnTo>
                    <a:pt x="10657" y="1365"/>
                  </a:lnTo>
                  <a:close/>
                  <a:moveTo>
                    <a:pt x="9347" y="1446"/>
                  </a:moveTo>
                  <a:lnTo>
                    <a:pt x="9170" y="1453"/>
                  </a:lnTo>
                  <a:lnTo>
                    <a:pt x="9226" y="2703"/>
                  </a:lnTo>
                  <a:lnTo>
                    <a:pt x="9405" y="2696"/>
                  </a:lnTo>
                  <a:lnTo>
                    <a:pt x="9347" y="1446"/>
                  </a:lnTo>
                  <a:close/>
                  <a:moveTo>
                    <a:pt x="8037" y="1527"/>
                  </a:moveTo>
                  <a:lnTo>
                    <a:pt x="7859" y="1533"/>
                  </a:lnTo>
                  <a:lnTo>
                    <a:pt x="7917" y="2783"/>
                  </a:lnTo>
                  <a:lnTo>
                    <a:pt x="8094" y="2776"/>
                  </a:lnTo>
                  <a:lnTo>
                    <a:pt x="8037" y="1527"/>
                  </a:lnTo>
                  <a:close/>
                  <a:moveTo>
                    <a:pt x="6728" y="1608"/>
                  </a:moveTo>
                  <a:lnTo>
                    <a:pt x="6550" y="1613"/>
                  </a:lnTo>
                  <a:lnTo>
                    <a:pt x="6606" y="2863"/>
                  </a:lnTo>
                  <a:lnTo>
                    <a:pt x="6784" y="2856"/>
                  </a:lnTo>
                  <a:lnTo>
                    <a:pt x="6728" y="1608"/>
                  </a:lnTo>
                  <a:close/>
                  <a:moveTo>
                    <a:pt x="5417" y="1686"/>
                  </a:moveTo>
                  <a:lnTo>
                    <a:pt x="5240" y="1693"/>
                  </a:lnTo>
                  <a:lnTo>
                    <a:pt x="5297" y="2943"/>
                  </a:lnTo>
                  <a:lnTo>
                    <a:pt x="5475" y="2936"/>
                  </a:lnTo>
                  <a:lnTo>
                    <a:pt x="5417" y="1686"/>
                  </a:lnTo>
                  <a:close/>
                  <a:moveTo>
                    <a:pt x="4108" y="1768"/>
                  </a:moveTo>
                  <a:lnTo>
                    <a:pt x="3929" y="1774"/>
                  </a:lnTo>
                  <a:lnTo>
                    <a:pt x="3987" y="3024"/>
                  </a:lnTo>
                  <a:lnTo>
                    <a:pt x="4164" y="3017"/>
                  </a:lnTo>
                  <a:lnTo>
                    <a:pt x="4108" y="1768"/>
                  </a:lnTo>
                  <a:close/>
                  <a:moveTo>
                    <a:pt x="2798" y="1848"/>
                  </a:moveTo>
                  <a:lnTo>
                    <a:pt x="2620" y="1854"/>
                  </a:lnTo>
                  <a:lnTo>
                    <a:pt x="2677" y="3104"/>
                  </a:lnTo>
                  <a:lnTo>
                    <a:pt x="2855" y="3097"/>
                  </a:lnTo>
                  <a:lnTo>
                    <a:pt x="2798" y="1848"/>
                  </a:lnTo>
                  <a:close/>
                  <a:moveTo>
                    <a:pt x="1489" y="1928"/>
                  </a:moveTo>
                  <a:lnTo>
                    <a:pt x="1310" y="1936"/>
                  </a:lnTo>
                  <a:lnTo>
                    <a:pt x="1368" y="3184"/>
                  </a:lnTo>
                  <a:lnTo>
                    <a:pt x="1545" y="3177"/>
                  </a:lnTo>
                  <a:lnTo>
                    <a:pt x="1489" y="1928"/>
                  </a:lnTo>
                  <a:close/>
                  <a:moveTo>
                    <a:pt x="178" y="2009"/>
                  </a:moveTo>
                  <a:lnTo>
                    <a:pt x="1" y="2016"/>
                  </a:lnTo>
                  <a:lnTo>
                    <a:pt x="57" y="3264"/>
                  </a:lnTo>
                  <a:lnTo>
                    <a:pt x="236" y="3257"/>
                  </a:lnTo>
                  <a:lnTo>
                    <a:pt x="178" y="200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4"/>
            <p:cNvSpPr/>
            <p:nvPr/>
          </p:nvSpPr>
          <p:spPr>
            <a:xfrm>
              <a:off x="989554" y="3772410"/>
              <a:ext cx="3155355" cy="109816"/>
            </a:xfrm>
            <a:custGeom>
              <a:avLst/>
              <a:gdLst/>
              <a:ahLst/>
              <a:cxnLst/>
              <a:rect l="l" t="t" r="r" b="b"/>
              <a:pathLst>
                <a:path w="34020" h="1184" extrusionOk="0">
                  <a:moveTo>
                    <a:pt x="1" y="1"/>
                  </a:moveTo>
                  <a:lnTo>
                    <a:pt x="13" y="1183"/>
                  </a:lnTo>
                  <a:lnTo>
                    <a:pt x="34020" y="68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2" name="Google Shape;2382;p34"/>
          <p:cNvGrpSpPr/>
          <p:nvPr/>
        </p:nvGrpSpPr>
        <p:grpSpPr>
          <a:xfrm>
            <a:off x="1041641" y="4494704"/>
            <a:ext cx="775927" cy="246049"/>
            <a:chOff x="5181425" y="2685475"/>
            <a:chExt cx="224900" cy="74425"/>
          </a:xfrm>
        </p:grpSpPr>
        <p:sp>
          <p:nvSpPr>
            <p:cNvPr id="2383" name="Google Shape;2383;p34"/>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4"/>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4"/>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4"/>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4"/>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8" name="Google Shape;2388;p34"/>
          <p:cNvGrpSpPr/>
          <p:nvPr/>
        </p:nvGrpSpPr>
        <p:grpSpPr>
          <a:xfrm>
            <a:off x="8042803" y="989904"/>
            <a:ext cx="775927" cy="246049"/>
            <a:chOff x="5181425" y="2685475"/>
            <a:chExt cx="224900" cy="74425"/>
          </a:xfrm>
        </p:grpSpPr>
        <p:sp>
          <p:nvSpPr>
            <p:cNvPr id="2389" name="Google Shape;2389;p34"/>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4"/>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4"/>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4"/>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4"/>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4" name="Google Shape;2394;p34"/>
          <p:cNvGrpSpPr/>
          <p:nvPr/>
        </p:nvGrpSpPr>
        <p:grpSpPr>
          <a:xfrm rot="9851609">
            <a:off x="6561886" y="218632"/>
            <a:ext cx="623666" cy="450024"/>
            <a:chOff x="3253464" y="2218279"/>
            <a:chExt cx="242409" cy="182524"/>
          </a:xfrm>
        </p:grpSpPr>
        <p:sp>
          <p:nvSpPr>
            <p:cNvPr id="2395" name="Google Shape;2395;p34"/>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4"/>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7" name="Google Shape;2397;p34"/>
          <p:cNvGrpSpPr/>
          <p:nvPr/>
        </p:nvGrpSpPr>
        <p:grpSpPr>
          <a:xfrm rot="1624041" flipH="1">
            <a:off x="396688" y="282373"/>
            <a:ext cx="633070" cy="1661095"/>
            <a:chOff x="438975" y="1510001"/>
            <a:chExt cx="1320215" cy="3464072"/>
          </a:xfrm>
        </p:grpSpPr>
        <p:sp>
          <p:nvSpPr>
            <p:cNvPr id="2398" name="Google Shape;2398;p34"/>
            <p:cNvSpPr/>
            <p:nvPr/>
          </p:nvSpPr>
          <p:spPr>
            <a:xfrm>
              <a:off x="448721" y="1525573"/>
              <a:ext cx="1310468" cy="3180879"/>
            </a:xfrm>
            <a:custGeom>
              <a:avLst/>
              <a:gdLst/>
              <a:ahLst/>
              <a:cxnLst/>
              <a:rect l="l" t="t" r="r" b="b"/>
              <a:pathLst>
                <a:path w="11698" h="28395" extrusionOk="0">
                  <a:moveTo>
                    <a:pt x="10352" y="0"/>
                  </a:moveTo>
                  <a:cubicBezTo>
                    <a:pt x="9961" y="0"/>
                    <a:pt x="9547" y="598"/>
                    <a:pt x="9454" y="984"/>
                  </a:cubicBezTo>
                  <a:lnTo>
                    <a:pt x="8750" y="3891"/>
                  </a:lnTo>
                  <a:cubicBezTo>
                    <a:pt x="7689" y="3978"/>
                    <a:pt x="6757" y="4731"/>
                    <a:pt x="6492" y="5822"/>
                  </a:cubicBezTo>
                  <a:cubicBezTo>
                    <a:pt x="6247" y="6833"/>
                    <a:pt x="6646" y="7846"/>
                    <a:pt x="7421" y="8439"/>
                  </a:cubicBezTo>
                  <a:lnTo>
                    <a:pt x="7318" y="8734"/>
                  </a:lnTo>
                  <a:lnTo>
                    <a:pt x="6353" y="8402"/>
                  </a:lnTo>
                  <a:lnTo>
                    <a:pt x="4869" y="12711"/>
                  </a:lnTo>
                  <a:lnTo>
                    <a:pt x="326" y="25904"/>
                  </a:lnTo>
                  <a:lnTo>
                    <a:pt x="241" y="25624"/>
                  </a:lnTo>
                  <a:lnTo>
                    <a:pt x="0" y="25963"/>
                  </a:lnTo>
                  <a:lnTo>
                    <a:pt x="238" y="26533"/>
                  </a:lnTo>
                  <a:cubicBezTo>
                    <a:pt x="295" y="26662"/>
                    <a:pt x="407" y="26766"/>
                    <a:pt x="556" y="26803"/>
                  </a:cubicBezTo>
                  <a:lnTo>
                    <a:pt x="1431" y="27014"/>
                  </a:lnTo>
                  <a:lnTo>
                    <a:pt x="5897" y="13519"/>
                  </a:lnTo>
                  <a:lnTo>
                    <a:pt x="6059" y="13575"/>
                  </a:lnTo>
                  <a:lnTo>
                    <a:pt x="7752" y="8651"/>
                  </a:lnTo>
                  <a:cubicBezTo>
                    <a:pt x="7940" y="8753"/>
                    <a:pt x="8143" y="8836"/>
                    <a:pt x="8363" y="8888"/>
                  </a:cubicBezTo>
                  <a:cubicBezTo>
                    <a:pt x="8562" y="8936"/>
                    <a:pt x="8762" y="8960"/>
                    <a:pt x="8959" y="8960"/>
                  </a:cubicBezTo>
                  <a:cubicBezTo>
                    <a:pt x="9473" y="8960"/>
                    <a:pt x="9966" y="8801"/>
                    <a:pt x="10380" y="8522"/>
                  </a:cubicBezTo>
                  <a:lnTo>
                    <a:pt x="10380" y="8522"/>
                  </a:lnTo>
                  <a:lnTo>
                    <a:pt x="10247" y="9351"/>
                  </a:lnTo>
                  <a:lnTo>
                    <a:pt x="9141" y="9192"/>
                  </a:lnTo>
                  <a:lnTo>
                    <a:pt x="8430" y="13635"/>
                  </a:lnTo>
                  <a:lnTo>
                    <a:pt x="8047" y="13579"/>
                  </a:lnTo>
                  <a:lnTo>
                    <a:pt x="8047" y="13579"/>
                  </a:lnTo>
                  <a:lnTo>
                    <a:pt x="8183" y="13675"/>
                  </a:lnTo>
                  <a:lnTo>
                    <a:pt x="8418" y="13711"/>
                  </a:lnTo>
                  <a:lnTo>
                    <a:pt x="6102" y="28184"/>
                  </a:lnTo>
                  <a:lnTo>
                    <a:pt x="7078" y="28382"/>
                  </a:lnTo>
                  <a:cubicBezTo>
                    <a:pt x="7112" y="28391"/>
                    <a:pt x="7147" y="28395"/>
                    <a:pt x="7181" y="28395"/>
                  </a:cubicBezTo>
                  <a:cubicBezTo>
                    <a:pt x="7391" y="28395"/>
                    <a:pt x="7577" y="28240"/>
                    <a:pt x="7608" y="28023"/>
                  </a:cubicBezTo>
                  <a:lnTo>
                    <a:pt x="9590" y="14301"/>
                  </a:lnTo>
                  <a:lnTo>
                    <a:pt x="9834" y="14336"/>
                  </a:lnTo>
                  <a:lnTo>
                    <a:pt x="10715" y="8256"/>
                  </a:lnTo>
                  <a:lnTo>
                    <a:pt x="10715" y="8254"/>
                  </a:lnTo>
                  <a:cubicBezTo>
                    <a:pt x="11054" y="7929"/>
                    <a:pt x="11310" y="7508"/>
                    <a:pt x="11428" y="7017"/>
                  </a:cubicBezTo>
                  <a:cubicBezTo>
                    <a:pt x="11697" y="5907"/>
                    <a:pt x="11190" y="4790"/>
                    <a:pt x="10257" y="4236"/>
                  </a:cubicBezTo>
                  <a:lnTo>
                    <a:pt x="11057" y="934"/>
                  </a:lnTo>
                  <a:cubicBezTo>
                    <a:pt x="11158" y="517"/>
                    <a:pt x="10854" y="112"/>
                    <a:pt x="10439" y="10"/>
                  </a:cubicBezTo>
                  <a:cubicBezTo>
                    <a:pt x="10410" y="3"/>
                    <a:pt x="10381" y="0"/>
                    <a:pt x="10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4"/>
            <p:cNvSpPr/>
            <p:nvPr/>
          </p:nvSpPr>
          <p:spPr>
            <a:xfrm>
              <a:off x="935134" y="2929265"/>
              <a:ext cx="18596" cy="33831"/>
            </a:xfrm>
            <a:custGeom>
              <a:avLst/>
              <a:gdLst/>
              <a:ahLst/>
              <a:cxnLst/>
              <a:rect l="l" t="t" r="r" b="b"/>
              <a:pathLst>
                <a:path w="166" h="302" extrusionOk="0">
                  <a:moveTo>
                    <a:pt x="1" y="0"/>
                  </a:moveTo>
                  <a:lnTo>
                    <a:pt x="81" y="302"/>
                  </a:lnTo>
                  <a:lnTo>
                    <a:pt x="165" y="5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4"/>
            <p:cNvSpPr/>
            <p:nvPr/>
          </p:nvSpPr>
          <p:spPr>
            <a:xfrm>
              <a:off x="1141372" y="2495834"/>
              <a:ext cx="436897" cy="2151168"/>
            </a:xfrm>
            <a:custGeom>
              <a:avLst/>
              <a:gdLst/>
              <a:ahLst/>
              <a:cxnLst/>
              <a:rect l="l" t="t" r="r" b="b"/>
              <a:pathLst>
                <a:path w="3900" h="19203" extrusionOk="0">
                  <a:moveTo>
                    <a:pt x="2737" y="0"/>
                  </a:moveTo>
                  <a:lnTo>
                    <a:pt x="1" y="19027"/>
                  </a:lnTo>
                  <a:lnTo>
                    <a:pt x="674" y="19191"/>
                  </a:lnTo>
                  <a:cubicBezTo>
                    <a:pt x="708" y="19199"/>
                    <a:pt x="742" y="19203"/>
                    <a:pt x="775" y="19203"/>
                  </a:cubicBezTo>
                  <a:cubicBezTo>
                    <a:pt x="986" y="19203"/>
                    <a:pt x="1173" y="19049"/>
                    <a:pt x="1204" y="18832"/>
                  </a:cubicBezTo>
                  <a:lnTo>
                    <a:pt x="3900" y="166"/>
                  </a:lnTo>
                  <a:lnTo>
                    <a:pt x="27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4"/>
            <p:cNvSpPr/>
            <p:nvPr/>
          </p:nvSpPr>
          <p:spPr>
            <a:xfrm>
              <a:off x="438975" y="2407333"/>
              <a:ext cx="821143" cy="2085075"/>
            </a:xfrm>
            <a:custGeom>
              <a:avLst/>
              <a:gdLst/>
              <a:ahLst/>
              <a:cxnLst/>
              <a:rect l="l" t="t" r="r" b="b"/>
              <a:pathLst>
                <a:path w="7330" h="18613" extrusionOk="0">
                  <a:moveTo>
                    <a:pt x="6219" y="0"/>
                  </a:moveTo>
                  <a:lnTo>
                    <a:pt x="90" y="17796"/>
                  </a:lnTo>
                  <a:cubicBezTo>
                    <a:pt x="0" y="18057"/>
                    <a:pt x="154" y="18337"/>
                    <a:pt x="421" y="18401"/>
                  </a:cubicBezTo>
                  <a:lnTo>
                    <a:pt x="1297" y="18613"/>
                  </a:lnTo>
                  <a:lnTo>
                    <a:pt x="7329" y="383"/>
                  </a:lnTo>
                  <a:lnTo>
                    <a:pt x="62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4"/>
            <p:cNvSpPr/>
            <p:nvPr/>
          </p:nvSpPr>
          <p:spPr>
            <a:xfrm>
              <a:off x="1349402" y="2323649"/>
              <a:ext cx="279950" cy="748086"/>
            </a:xfrm>
            <a:custGeom>
              <a:avLst/>
              <a:gdLst/>
              <a:ahLst/>
              <a:cxnLst/>
              <a:rect l="l" t="t" r="r" b="b"/>
              <a:pathLst>
                <a:path w="2499" h="6678" extrusionOk="0">
                  <a:moveTo>
                    <a:pt x="935" y="0"/>
                  </a:moveTo>
                  <a:lnTo>
                    <a:pt x="0" y="6451"/>
                  </a:lnTo>
                  <a:lnTo>
                    <a:pt x="1564" y="6677"/>
                  </a:lnTo>
                  <a:lnTo>
                    <a:pt x="2499" y="227"/>
                  </a:lnTo>
                  <a:lnTo>
                    <a:pt x="9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4"/>
            <p:cNvSpPr/>
            <p:nvPr/>
          </p:nvSpPr>
          <p:spPr>
            <a:xfrm>
              <a:off x="936254" y="2238621"/>
              <a:ext cx="404858" cy="748086"/>
            </a:xfrm>
            <a:custGeom>
              <a:avLst/>
              <a:gdLst/>
              <a:ahLst/>
              <a:cxnLst/>
              <a:rect l="l" t="t" r="r" b="b"/>
              <a:pathLst>
                <a:path w="3614" h="6678" extrusionOk="0">
                  <a:moveTo>
                    <a:pt x="2119" y="0"/>
                  </a:moveTo>
                  <a:lnTo>
                    <a:pt x="1" y="6164"/>
                  </a:lnTo>
                  <a:lnTo>
                    <a:pt x="1495" y="6678"/>
                  </a:lnTo>
                  <a:lnTo>
                    <a:pt x="3614" y="514"/>
                  </a:lnTo>
                  <a:lnTo>
                    <a:pt x="21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4"/>
            <p:cNvSpPr/>
            <p:nvPr/>
          </p:nvSpPr>
          <p:spPr>
            <a:xfrm>
              <a:off x="1114149" y="1510001"/>
              <a:ext cx="620282" cy="959921"/>
            </a:xfrm>
            <a:custGeom>
              <a:avLst/>
              <a:gdLst/>
              <a:ahLst/>
              <a:cxnLst/>
              <a:rect l="l" t="t" r="r" b="b"/>
              <a:pathLst>
                <a:path w="5537" h="8569" extrusionOk="0">
                  <a:moveTo>
                    <a:pt x="4044" y="1"/>
                  </a:moveTo>
                  <a:cubicBezTo>
                    <a:pt x="3695" y="1"/>
                    <a:pt x="3378" y="238"/>
                    <a:pt x="3293" y="593"/>
                  </a:cubicBezTo>
                  <a:lnTo>
                    <a:pt x="2589" y="3499"/>
                  </a:lnTo>
                  <a:cubicBezTo>
                    <a:pt x="1528" y="3587"/>
                    <a:pt x="594" y="4340"/>
                    <a:pt x="331" y="5430"/>
                  </a:cubicBezTo>
                  <a:cubicBezTo>
                    <a:pt x="0" y="6794"/>
                    <a:pt x="838" y="8167"/>
                    <a:pt x="2202" y="8496"/>
                  </a:cubicBezTo>
                  <a:cubicBezTo>
                    <a:pt x="2403" y="8545"/>
                    <a:pt x="2604" y="8568"/>
                    <a:pt x="2802" y="8568"/>
                  </a:cubicBezTo>
                  <a:cubicBezTo>
                    <a:pt x="3947" y="8568"/>
                    <a:pt x="4985" y="7788"/>
                    <a:pt x="5267" y="6625"/>
                  </a:cubicBezTo>
                  <a:cubicBezTo>
                    <a:pt x="5536" y="5515"/>
                    <a:pt x="5030" y="4399"/>
                    <a:pt x="4096" y="3846"/>
                  </a:cubicBezTo>
                  <a:lnTo>
                    <a:pt x="4796" y="957"/>
                  </a:lnTo>
                  <a:cubicBezTo>
                    <a:pt x="4896" y="542"/>
                    <a:pt x="4641" y="124"/>
                    <a:pt x="4226" y="23"/>
                  </a:cubicBezTo>
                  <a:cubicBezTo>
                    <a:pt x="4165" y="8"/>
                    <a:pt x="4104" y="1"/>
                    <a:pt x="4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4"/>
            <p:cNvSpPr/>
            <p:nvPr/>
          </p:nvSpPr>
          <p:spPr>
            <a:xfrm>
              <a:off x="1294958" y="2064868"/>
              <a:ext cx="265387" cy="240960"/>
            </a:xfrm>
            <a:custGeom>
              <a:avLst/>
              <a:gdLst/>
              <a:ahLst/>
              <a:cxnLst/>
              <a:rect l="l" t="t" r="r" b="b"/>
              <a:pathLst>
                <a:path w="2369" h="2151" extrusionOk="0">
                  <a:moveTo>
                    <a:pt x="1185" y="1"/>
                  </a:moveTo>
                  <a:cubicBezTo>
                    <a:pt x="700" y="1"/>
                    <a:pt x="260" y="331"/>
                    <a:pt x="142" y="822"/>
                  </a:cubicBezTo>
                  <a:cubicBezTo>
                    <a:pt x="1" y="1399"/>
                    <a:pt x="355" y="1979"/>
                    <a:pt x="933" y="2120"/>
                  </a:cubicBezTo>
                  <a:cubicBezTo>
                    <a:pt x="1017" y="2141"/>
                    <a:pt x="1102" y="2150"/>
                    <a:pt x="1185" y="2150"/>
                  </a:cubicBezTo>
                  <a:cubicBezTo>
                    <a:pt x="1670" y="2150"/>
                    <a:pt x="2110" y="1820"/>
                    <a:pt x="2229" y="1328"/>
                  </a:cubicBezTo>
                  <a:cubicBezTo>
                    <a:pt x="2368" y="752"/>
                    <a:pt x="2014" y="171"/>
                    <a:pt x="1438" y="31"/>
                  </a:cubicBezTo>
                  <a:cubicBezTo>
                    <a:pt x="1353" y="11"/>
                    <a:pt x="1268" y="1"/>
                    <a:pt x="1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4"/>
            <p:cNvSpPr/>
            <p:nvPr/>
          </p:nvSpPr>
          <p:spPr>
            <a:xfrm>
              <a:off x="1099810" y="4652904"/>
              <a:ext cx="114602" cy="321169"/>
            </a:xfrm>
            <a:custGeom>
              <a:avLst/>
              <a:gdLst/>
              <a:ahLst/>
              <a:cxnLst/>
              <a:rect l="l" t="t" r="r" b="b"/>
              <a:pathLst>
                <a:path w="1023" h="2867" extrusionOk="0">
                  <a:moveTo>
                    <a:pt x="594" y="1"/>
                  </a:moveTo>
                  <a:cubicBezTo>
                    <a:pt x="517" y="1"/>
                    <a:pt x="458" y="21"/>
                    <a:pt x="449" y="71"/>
                  </a:cubicBezTo>
                  <a:lnTo>
                    <a:pt x="0" y="2866"/>
                  </a:lnTo>
                  <a:lnTo>
                    <a:pt x="983" y="210"/>
                  </a:lnTo>
                  <a:cubicBezTo>
                    <a:pt x="1023" y="103"/>
                    <a:pt x="765" y="1"/>
                    <a:pt x="5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4"/>
            <p:cNvSpPr/>
            <p:nvPr/>
          </p:nvSpPr>
          <p:spPr>
            <a:xfrm>
              <a:off x="456115" y="4489570"/>
              <a:ext cx="114826" cy="321056"/>
            </a:xfrm>
            <a:custGeom>
              <a:avLst/>
              <a:gdLst/>
              <a:ahLst/>
              <a:cxnLst/>
              <a:rect l="l" t="t" r="r" b="b"/>
              <a:pathLst>
                <a:path w="1025" h="2866" extrusionOk="0">
                  <a:moveTo>
                    <a:pt x="595" y="1"/>
                  </a:moveTo>
                  <a:cubicBezTo>
                    <a:pt x="518" y="1"/>
                    <a:pt x="459" y="21"/>
                    <a:pt x="451" y="71"/>
                  </a:cubicBezTo>
                  <a:lnTo>
                    <a:pt x="1" y="2866"/>
                  </a:lnTo>
                  <a:lnTo>
                    <a:pt x="984" y="210"/>
                  </a:lnTo>
                  <a:cubicBezTo>
                    <a:pt x="1024" y="103"/>
                    <a:pt x="766" y="1"/>
                    <a:pt x="5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12">
    <p:spTree>
      <p:nvGrpSpPr>
        <p:cNvPr id="1" name="Shape 2408"/>
        <p:cNvGrpSpPr/>
        <p:nvPr/>
      </p:nvGrpSpPr>
      <p:grpSpPr>
        <a:xfrm>
          <a:off x="0" y="0"/>
          <a:ext cx="0" cy="0"/>
          <a:chOff x="0" y="0"/>
          <a:chExt cx="0" cy="0"/>
        </a:xfrm>
      </p:grpSpPr>
      <p:pic>
        <p:nvPicPr>
          <p:cNvPr id="2409" name="Google Shape;2409;p35"/>
          <p:cNvPicPr preferRelativeResize="0"/>
          <p:nvPr/>
        </p:nvPicPr>
        <p:blipFill>
          <a:blip r:embed="rId2">
            <a:alphaModFix/>
          </a:blip>
          <a:stretch>
            <a:fillRect/>
          </a:stretch>
        </p:blipFill>
        <p:spPr>
          <a:xfrm rot="-10519717">
            <a:off x="-741407" y="2429311"/>
            <a:ext cx="3836589" cy="2898329"/>
          </a:xfrm>
          <a:prstGeom prst="rect">
            <a:avLst/>
          </a:prstGeom>
          <a:noFill/>
          <a:ln>
            <a:noFill/>
          </a:ln>
        </p:spPr>
      </p:pic>
      <p:grpSp>
        <p:nvGrpSpPr>
          <p:cNvPr id="2410" name="Google Shape;2410;p35"/>
          <p:cNvGrpSpPr/>
          <p:nvPr/>
        </p:nvGrpSpPr>
        <p:grpSpPr>
          <a:xfrm rot="2091024">
            <a:off x="8273886" y="4312212"/>
            <a:ext cx="447987" cy="611019"/>
            <a:chOff x="6618900" y="3939050"/>
            <a:chExt cx="242650" cy="330975"/>
          </a:xfrm>
        </p:grpSpPr>
        <p:sp>
          <p:nvSpPr>
            <p:cNvPr id="2411" name="Google Shape;2411;p35"/>
            <p:cNvSpPr/>
            <p:nvPr/>
          </p:nvSpPr>
          <p:spPr>
            <a:xfrm>
              <a:off x="6634125" y="4062925"/>
              <a:ext cx="227425" cy="89575"/>
            </a:xfrm>
            <a:custGeom>
              <a:avLst/>
              <a:gdLst/>
              <a:ahLst/>
              <a:cxnLst/>
              <a:rect l="l" t="t" r="r" b="b"/>
              <a:pathLst>
                <a:path w="9097" h="3583" extrusionOk="0">
                  <a:moveTo>
                    <a:pt x="1" y="0"/>
                  </a:moveTo>
                  <a:lnTo>
                    <a:pt x="1" y="3582"/>
                  </a:lnTo>
                  <a:lnTo>
                    <a:pt x="9097" y="3582"/>
                  </a:lnTo>
                  <a:lnTo>
                    <a:pt x="90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5"/>
            <p:cNvSpPr/>
            <p:nvPr/>
          </p:nvSpPr>
          <p:spPr>
            <a:xfrm>
              <a:off x="6700900" y="3945375"/>
              <a:ext cx="93900" cy="93925"/>
            </a:xfrm>
            <a:custGeom>
              <a:avLst/>
              <a:gdLst/>
              <a:ahLst/>
              <a:cxnLst/>
              <a:rect l="l" t="t" r="r" b="b"/>
              <a:pathLst>
                <a:path w="3756" h="3757" extrusionOk="0">
                  <a:moveTo>
                    <a:pt x="1878" y="1"/>
                  </a:moveTo>
                  <a:cubicBezTo>
                    <a:pt x="840" y="1"/>
                    <a:pt x="0" y="841"/>
                    <a:pt x="0" y="1879"/>
                  </a:cubicBezTo>
                  <a:cubicBezTo>
                    <a:pt x="0" y="2916"/>
                    <a:pt x="840" y="3756"/>
                    <a:pt x="1878" y="3756"/>
                  </a:cubicBezTo>
                  <a:cubicBezTo>
                    <a:pt x="2915" y="3756"/>
                    <a:pt x="3755" y="2916"/>
                    <a:pt x="3755" y="1879"/>
                  </a:cubicBezTo>
                  <a:cubicBezTo>
                    <a:pt x="3755" y="841"/>
                    <a:pt x="2915" y="1"/>
                    <a:pt x="1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5"/>
            <p:cNvSpPr/>
            <p:nvPr/>
          </p:nvSpPr>
          <p:spPr>
            <a:xfrm>
              <a:off x="6700900" y="4176075"/>
              <a:ext cx="93900" cy="93950"/>
            </a:xfrm>
            <a:custGeom>
              <a:avLst/>
              <a:gdLst/>
              <a:ahLst/>
              <a:cxnLst/>
              <a:rect l="l" t="t" r="r" b="b"/>
              <a:pathLst>
                <a:path w="3756" h="3758" extrusionOk="0">
                  <a:moveTo>
                    <a:pt x="1878" y="1"/>
                  </a:moveTo>
                  <a:cubicBezTo>
                    <a:pt x="840" y="1"/>
                    <a:pt x="0" y="842"/>
                    <a:pt x="0" y="1880"/>
                  </a:cubicBezTo>
                  <a:cubicBezTo>
                    <a:pt x="0" y="2917"/>
                    <a:pt x="840" y="3758"/>
                    <a:pt x="1878" y="3758"/>
                  </a:cubicBezTo>
                  <a:cubicBezTo>
                    <a:pt x="2915" y="3758"/>
                    <a:pt x="3755" y="2917"/>
                    <a:pt x="3755" y="1880"/>
                  </a:cubicBezTo>
                  <a:cubicBezTo>
                    <a:pt x="3755" y="842"/>
                    <a:pt x="2915" y="1"/>
                    <a:pt x="1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5"/>
            <p:cNvSpPr/>
            <p:nvPr/>
          </p:nvSpPr>
          <p:spPr>
            <a:xfrm>
              <a:off x="6618900" y="4056550"/>
              <a:ext cx="227425" cy="89575"/>
            </a:xfrm>
            <a:custGeom>
              <a:avLst/>
              <a:gdLst/>
              <a:ahLst/>
              <a:cxnLst/>
              <a:rect l="l" t="t" r="r" b="b"/>
              <a:pathLst>
                <a:path w="9097" h="3583" extrusionOk="0">
                  <a:moveTo>
                    <a:pt x="0" y="0"/>
                  </a:moveTo>
                  <a:lnTo>
                    <a:pt x="0" y="3583"/>
                  </a:lnTo>
                  <a:lnTo>
                    <a:pt x="9096" y="3583"/>
                  </a:lnTo>
                  <a:lnTo>
                    <a:pt x="90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5"/>
            <p:cNvSpPr/>
            <p:nvPr/>
          </p:nvSpPr>
          <p:spPr>
            <a:xfrm>
              <a:off x="6685650" y="3939050"/>
              <a:ext cx="93900" cy="93900"/>
            </a:xfrm>
            <a:custGeom>
              <a:avLst/>
              <a:gdLst/>
              <a:ahLst/>
              <a:cxnLst/>
              <a:rect l="l" t="t" r="r" b="b"/>
              <a:pathLst>
                <a:path w="3756" h="3756" extrusionOk="0">
                  <a:moveTo>
                    <a:pt x="1878" y="1"/>
                  </a:moveTo>
                  <a:cubicBezTo>
                    <a:pt x="841" y="1"/>
                    <a:pt x="1" y="841"/>
                    <a:pt x="1" y="1878"/>
                  </a:cubicBezTo>
                  <a:cubicBezTo>
                    <a:pt x="1" y="2916"/>
                    <a:pt x="841" y="3756"/>
                    <a:pt x="1878" y="3756"/>
                  </a:cubicBezTo>
                  <a:cubicBezTo>
                    <a:pt x="2916" y="3756"/>
                    <a:pt x="3756" y="2916"/>
                    <a:pt x="3756" y="1878"/>
                  </a:cubicBezTo>
                  <a:cubicBezTo>
                    <a:pt x="3756" y="841"/>
                    <a:pt x="2916" y="1"/>
                    <a:pt x="18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5"/>
            <p:cNvSpPr/>
            <p:nvPr/>
          </p:nvSpPr>
          <p:spPr>
            <a:xfrm>
              <a:off x="6685650" y="4169750"/>
              <a:ext cx="93900" cy="93950"/>
            </a:xfrm>
            <a:custGeom>
              <a:avLst/>
              <a:gdLst/>
              <a:ahLst/>
              <a:cxnLst/>
              <a:rect l="l" t="t" r="r" b="b"/>
              <a:pathLst>
                <a:path w="3756" h="3758" extrusionOk="0">
                  <a:moveTo>
                    <a:pt x="1878" y="0"/>
                  </a:moveTo>
                  <a:cubicBezTo>
                    <a:pt x="841" y="0"/>
                    <a:pt x="1" y="841"/>
                    <a:pt x="1" y="1878"/>
                  </a:cubicBezTo>
                  <a:cubicBezTo>
                    <a:pt x="1" y="2915"/>
                    <a:pt x="841" y="3757"/>
                    <a:pt x="1878" y="3757"/>
                  </a:cubicBezTo>
                  <a:cubicBezTo>
                    <a:pt x="2916" y="3757"/>
                    <a:pt x="3756" y="2915"/>
                    <a:pt x="3756" y="1878"/>
                  </a:cubicBezTo>
                  <a:cubicBezTo>
                    <a:pt x="3756" y="841"/>
                    <a:pt x="2916" y="0"/>
                    <a:pt x="1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7" name="Google Shape;2417;p35"/>
          <p:cNvGrpSpPr/>
          <p:nvPr/>
        </p:nvGrpSpPr>
        <p:grpSpPr>
          <a:xfrm>
            <a:off x="412042" y="3917423"/>
            <a:ext cx="1529689" cy="978240"/>
            <a:chOff x="374450" y="3990500"/>
            <a:chExt cx="1312700" cy="839475"/>
          </a:xfrm>
        </p:grpSpPr>
        <p:sp>
          <p:nvSpPr>
            <p:cNvPr id="2418" name="Google Shape;2418;p35"/>
            <p:cNvSpPr/>
            <p:nvPr/>
          </p:nvSpPr>
          <p:spPr>
            <a:xfrm>
              <a:off x="374450" y="3991325"/>
              <a:ext cx="1312700" cy="838650"/>
            </a:xfrm>
            <a:custGeom>
              <a:avLst/>
              <a:gdLst/>
              <a:ahLst/>
              <a:cxnLst/>
              <a:rect l="l" t="t" r="r" b="b"/>
              <a:pathLst>
                <a:path w="52508" h="33546" extrusionOk="0">
                  <a:moveTo>
                    <a:pt x="24994" y="0"/>
                  </a:moveTo>
                  <a:cubicBezTo>
                    <a:pt x="23520" y="0"/>
                    <a:pt x="22209" y="632"/>
                    <a:pt x="21808" y="1625"/>
                  </a:cubicBezTo>
                  <a:lnTo>
                    <a:pt x="18838" y="9136"/>
                  </a:lnTo>
                  <a:lnTo>
                    <a:pt x="19636" y="9316"/>
                  </a:lnTo>
                  <a:lnTo>
                    <a:pt x="18648" y="9118"/>
                  </a:lnTo>
                  <a:lnTo>
                    <a:pt x="1499" y="22160"/>
                  </a:lnTo>
                  <a:cubicBezTo>
                    <a:pt x="171" y="23257"/>
                    <a:pt x="0" y="25354"/>
                    <a:pt x="2844" y="26235"/>
                  </a:cubicBezTo>
                  <a:lnTo>
                    <a:pt x="26996" y="33249"/>
                  </a:lnTo>
                  <a:cubicBezTo>
                    <a:pt x="27687" y="33450"/>
                    <a:pt x="28432" y="33545"/>
                    <a:pt x="29167" y="33545"/>
                  </a:cubicBezTo>
                  <a:cubicBezTo>
                    <a:pt x="30839" y="33545"/>
                    <a:pt x="32462" y="33053"/>
                    <a:pt x="33296" y="32194"/>
                  </a:cubicBezTo>
                  <a:lnTo>
                    <a:pt x="49068" y="15964"/>
                  </a:lnTo>
                  <a:lnTo>
                    <a:pt x="51941" y="8559"/>
                  </a:lnTo>
                  <a:cubicBezTo>
                    <a:pt x="52508" y="7209"/>
                    <a:pt x="51180" y="5723"/>
                    <a:pt x="49000" y="5247"/>
                  </a:cubicBezTo>
                  <a:lnTo>
                    <a:pt x="26108" y="121"/>
                  </a:lnTo>
                  <a:cubicBezTo>
                    <a:pt x="25734" y="39"/>
                    <a:pt x="25359" y="0"/>
                    <a:pt x="24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5"/>
            <p:cNvSpPr/>
            <p:nvPr/>
          </p:nvSpPr>
          <p:spPr>
            <a:xfrm>
              <a:off x="400775" y="3990500"/>
              <a:ext cx="1274875" cy="807825"/>
            </a:xfrm>
            <a:custGeom>
              <a:avLst/>
              <a:gdLst/>
              <a:ahLst/>
              <a:cxnLst/>
              <a:rect l="l" t="t" r="r" b="b"/>
              <a:pathLst>
                <a:path w="50995" h="32313" extrusionOk="0">
                  <a:moveTo>
                    <a:pt x="23508" y="1"/>
                  </a:moveTo>
                  <a:cubicBezTo>
                    <a:pt x="22034" y="1"/>
                    <a:pt x="20723" y="632"/>
                    <a:pt x="20321" y="1626"/>
                  </a:cubicBezTo>
                  <a:lnTo>
                    <a:pt x="17800" y="7871"/>
                  </a:lnTo>
                  <a:lnTo>
                    <a:pt x="17772" y="7864"/>
                  </a:lnTo>
                  <a:lnTo>
                    <a:pt x="9251" y="14893"/>
                  </a:lnTo>
                  <a:lnTo>
                    <a:pt x="729" y="21924"/>
                  </a:lnTo>
                  <a:cubicBezTo>
                    <a:pt x="521" y="22095"/>
                    <a:pt x="359" y="22273"/>
                    <a:pt x="241" y="22455"/>
                  </a:cubicBezTo>
                  <a:cubicBezTo>
                    <a:pt x="171" y="22563"/>
                    <a:pt x="116" y="22673"/>
                    <a:pt x="76" y="22781"/>
                  </a:cubicBezTo>
                  <a:cubicBezTo>
                    <a:pt x="37" y="22891"/>
                    <a:pt x="13" y="23001"/>
                    <a:pt x="4" y="23111"/>
                  </a:cubicBezTo>
                  <a:cubicBezTo>
                    <a:pt x="2" y="23146"/>
                    <a:pt x="0" y="23183"/>
                    <a:pt x="2" y="23219"/>
                  </a:cubicBezTo>
                  <a:cubicBezTo>
                    <a:pt x="3" y="23291"/>
                    <a:pt x="10" y="23363"/>
                    <a:pt x="26" y="23433"/>
                  </a:cubicBezTo>
                  <a:cubicBezTo>
                    <a:pt x="61" y="23612"/>
                    <a:pt x="140" y="23784"/>
                    <a:pt x="258" y="23948"/>
                  </a:cubicBezTo>
                  <a:cubicBezTo>
                    <a:pt x="375" y="24113"/>
                    <a:pt x="534" y="24268"/>
                    <a:pt x="729" y="24411"/>
                  </a:cubicBezTo>
                  <a:cubicBezTo>
                    <a:pt x="887" y="24525"/>
                    <a:pt x="1070" y="24632"/>
                    <a:pt x="1276" y="24728"/>
                  </a:cubicBezTo>
                  <a:cubicBezTo>
                    <a:pt x="1378" y="24776"/>
                    <a:pt x="1488" y="24821"/>
                    <a:pt x="1602" y="24865"/>
                  </a:cubicBezTo>
                  <a:cubicBezTo>
                    <a:pt x="1717" y="24907"/>
                    <a:pt x="1839" y="24946"/>
                    <a:pt x="1965" y="24983"/>
                  </a:cubicBezTo>
                  <a:lnTo>
                    <a:pt x="26122" y="32015"/>
                  </a:lnTo>
                  <a:cubicBezTo>
                    <a:pt x="26814" y="32217"/>
                    <a:pt x="27561" y="32312"/>
                    <a:pt x="28297" y="32312"/>
                  </a:cubicBezTo>
                  <a:cubicBezTo>
                    <a:pt x="28463" y="32312"/>
                    <a:pt x="28629" y="32307"/>
                    <a:pt x="28793" y="32298"/>
                  </a:cubicBezTo>
                  <a:cubicBezTo>
                    <a:pt x="29092" y="32280"/>
                    <a:pt x="29386" y="32247"/>
                    <a:pt x="29671" y="32199"/>
                  </a:cubicBezTo>
                  <a:cubicBezTo>
                    <a:pt x="29956" y="32151"/>
                    <a:pt x="30233" y="32090"/>
                    <a:pt x="30498" y="32012"/>
                  </a:cubicBezTo>
                  <a:cubicBezTo>
                    <a:pt x="31292" y="31783"/>
                    <a:pt x="31973" y="31427"/>
                    <a:pt x="32423" y="30963"/>
                  </a:cubicBezTo>
                  <a:lnTo>
                    <a:pt x="33974" y="29366"/>
                  </a:lnTo>
                  <a:lnTo>
                    <a:pt x="35525" y="27770"/>
                  </a:lnTo>
                  <a:lnTo>
                    <a:pt x="47721" y="15214"/>
                  </a:lnTo>
                  <a:lnTo>
                    <a:pt x="47722" y="15216"/>
                  </a:lnTo>
                  <a:lnTo>
                    <a:pt x="50426" y="8422"/>
                  </a:lnTo>
                  <a:cubicBezTo>
                    <a:pt x="50994" y="7072"/>
                    <a:pt x="49667" y="5585"/>
                    <a:pt x="47485" y="5110"/>
                  </a:cubicBezTo>
                  <a:lnTo>
                    <a:pt x="24623" y="121"/>
                  </a:lnTo>
                  <a:cubicBezTo>
                    <a:pt x="24249" y="40"/>
                    <a:pt x="23873" y="1"/>
                    <a:pt x="23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5"/>
            <p:cNvSpPr/>
            <p:nvPr/>
          </p:nvSpPr>
          <p:spPr>
            <a:xfrm>
              <a:off x="1299175" y="4351200"/>
              <a:ext cx="166075" cy="71900"/>
            </a:xfrm>
            <a:custGeom>
              <a:avLst/>
              <a:gdLst/>
              <a:ahLst/>
              <a:cxnLst/>
              <a:rect l="l" t="t" r="r" b="b"/>
              <a:pathLst>
                <a:path w="6643" h="2876" extrusionOk="0">
                  <a:moveTo>
                    <a:pt x="2629" y="0"/>
                  </a:moveTo>
                  <a:cubicBezTo>
                    <a:pt x="2018" y="0"/>
                    <a:pt x="1432" y="163"/>
                    <a:pt x="1138" y="446"/>
                  </a:cubicBezTo>
                  <a:lnTo>
                    <a:pt x="424" y="1131"/>
                  </a:lnTo>
                  <a:cubicBezTo>
                    <a:pt x="1" y="1539"/>
                    <a:pt x="333" y="2043"/>
                    <a:pt x="1172" y="2257"/>
                  </a:cubicBezTo>
                  <a:lnTo>
                    <a:pt x="3239" y="2781"/>
                  </a:lnTo>
                  <a:cubicBezTo>
                    <a:pt x="3494" y="2845"/>
                    <a:pt x="3764" y="2876"/>
                    <a:pt x="4030" y="2876"/>
                  </a:cubicBezTo>
                  <a:cubicBezTo>
                    <a:pt x="4651" y="2876"/>
                    <a:pt x="5243" y="2709"/>
                    <a:pt x="5534" y="2418"/>
                  </a:cubicBezTo>
                  <a:lnTo>
                    <a:pt x="6232" y="1720"/>
                  </a:lnTo>
                  <a:cubicBezTo>
                    <a:pt x="6643" y="1309"/>
                    <a:pt x="6289" y="809"/>
                    <a:pt x="5448" y="599"/>
                  </a:cubicBezTo>
                  <a:lnTo>
                    <a:pt x="3398" y="91"/>
                  </a:lnTo>
                  <a:cubicBezTo>
                    <a:pt x="3151" y="30"/>
                    <a:pt x="2888" y="0"/>
                    <a:pt x="2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5"/>
            <p:cNvSpPr/>
            <p:nvPr/>
          </p:nvSpPr>
          <p:spPr>
            <a:xfrm>
              <a:off x="1145375" y="4313150"/>
              <a:ext cx="163850" cy="70275"/>
            </a:xfrm>
            <a:custGeom>
              <a:avLst/>
              <a:gdLst/>
              <a:ahLst/>
              <a:cxnLst/>
              <a:rect l="l" t="t" r="r" b="b"/>
              <a:pathLst>
                <a:path w="6554" h="2811" extrusionOk="0">
                  <a:moveTo>
                    <a:pt x="2653" y="1"/>
                  </a:moveTo>
                  <a:cubicBezTo>
                    <a:pt x="2050" y="1"/>
                    <a:pt x="1466" y="159"/>
                    <a:pt x="1164" y="436"/>
                  </a:cubicBezTo>
                  <a:lnTo>
                    <a:pt x="434" y="1106"/>
                  </a:lnTo>
                  <a:cubicBezTo>
                    <a:pt x="0" y="1506"/>
                    <a:pt x="307" y="1999"/>
                    <a:pt x="1126" y="2207"/>
                  </a:cubicBezTo>
                  <a:lnTo>
                    <a:pt x="3142" y="2718"/>
                  </a:lnTo>
                  <a:cubicBezTo>
                    <a:pt x="3388" y="2781"/>
                    <a:pt x="3652" y="2810"/>
                    <a:pt x="3913" y="2810"/>
                  </a:cubicBezTo>
                  <a:cubicBezTo>
                    <a:pt x="4525" y="2810"/>
                    <a:pt x="5117" y="2646"/>
                    <a:pt x="5416" y="2360"/>
                  </a:cubicBezTo>
                  <a:lnTo>
                    <a:pt x="6133" y="1678"/>
                  </a:lnTo>
                  <a:cubicBezTo>
                    <a:pt x="6554" y="1277"/>
                    <a:pt x="6226" y="788"/>
                    <a:pt x="5405" y="584"/>
                  </a:cubicBezTo>
                  <a:lnTo>
                    <a:pt x="3406" y="89"/>
                  </a:lnTo>
                  <a:cubicBezTo>
                    <a:pt x="3165" y="29"/>
                    <a:pt x="2907" y="1"/>
                    <a:pt x="2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5"/>
            <p:cNvSpPr/>
            <p:nvPr/>
          </p:nvSpPr>
          <p:spPr>
            <a:xfrm>
              <a:off x="995325" y="4276000"/>
              <a:ext cx="161700" cy="68700"/>
            </a:xfrm>
            <a:custGeom>
              <a:avLst/>
              <a:gdLst/>
              <a:ahLst/>
              <a:cxnLst/>
              <a:rect l="l" t="t" r="r" b="b"/>
              <a:pathLst>
                <a:path w="6468" h="2748" extrusionOk="0">
                  <a:moveTo>
                    <a:pt x="2675" y="1"/>
                  </a:moveTo>
                  <a:cubicBezTo>
                    <a:pt x="2081" y="1"/>
                    <a:pt x="1498" y="156"/>
                    <a:pt x="1190" y="428"/>
                  </a:cubicBezTo>
                  <a:lnTo>
                    <a:pt x="445" y="1083"/>
                  </a:lnTo>
                  <a:cubicBezTo>
                    <a:pt x="0" y="1475"/>
                    <a:pt x="285" y="1956"/>
                    <a:pt x="1083" y="2159"/>
                  </a:cubicBezTo>
                  <a:lnTo>
                    <a:pt x="3049" y="2657"/>
                  </a:lnTo>
                  <a:cubicBezTo>
                    <a:pt x="3290" y="2718"/>
                    <a:pt x="3549" y="2747"/>
                    <a:pt x="3805" y="2747"/>
                  </a:cubicBezTo>
                  <a:cubicBezTo>
                    <a:pt x="4409" y="2747"/>
                    <a:pt x="4999" y="2587"/>
                    <a:pt x="5305" y="2308"/>
                  </a:cubicBezTo>
                  <a:lnTo>
                    <a:pt x="6037" y="1639"/>
                  </a:lnTo>
                  <a:cubicBezTo>
                    <a:pt x="6468" y="1247"/>
                    <a:pt x="6164" y="770"/>
                    <a:pt x="5364" y="570"/>
                  </a:cubicBezTo>
                  <a:lnTo>
                    <a:pt x="3414" y="87"/>
                  </a:lnTo>
                  <a:cubicBezTo>
                    <a:pt x="3178" y="28"/>
                    <a:pt x="2926" y="1"/>
                    <a:pt x="2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5"/>
            <p:cNvSpPr/>
            <p:nvPr/>
          </p:nvSpPr>
          <p:spPr>
            <a:xfrm>
              <a:off x="848925" y="4239750"/>
              <a:ext cx="159650" cy="67175"/>
            </a:xfrm>
            <a:custGeom>
              <a:avLst/>
              <a:gdLst/>
              <a:ahLst/>
              <a:cxnLst/>
              <a:rect l="l" t="t" r="r" b="b"/>
              <a:pathLst>
                <a:path w="6386" h="2687" extrusionOk="0">
                  <a:moveTo>
                    <a:pt x="2699" y="1"/>
                  </a:moveTo>
                  <a:cubicBezTo>
                    <a:pt x="2112" y="1"/>
                    <a:pt x="1530" y="154"/>
                    <a:pt x="1216" y="419"/>
                  </a:cubicBezTo>
                  <a:lnTo>
                    <a:pt x="454" y="1063"/>
                  </a:lnTo>
                  <a:cubicBezTo>
                    <a:pt x="1" y="1444"/>
                    <a:pt x="263" y="1916"/>
                    <a:pt x="1041" y="2113"/>
                  </a:cubicBezTo>
                  <a:lnTo>
                    <a:pt x="2960" y="2600"/>
                  </a:lnTo>
                  <a:cubicBezTo>
                    <a:pt x="3193" y="2659"/>
                    <a:pt x="3446" y="2687"/>
                    <a:pt x="3698" y="2687"/>
                  </a:cubicBezTo>
                  <a:cubicBezTo>
                    <a:pt x="4294" y="2687"/>
                    <a:pt x="4883" y="2529"/>
                    <a:pt x="5196" y="2256"/>
                  </a:cubicBezTo>
                  <a:lnTo>
                    <a:pt x="5945" y="1603"/>
                  </a:lnTo>
                  <a:cubicBezTo>
                    <a:pt x="6386" y="1219"/>
                    <a:pt x="6104" y="751"/>
                    <a:pt x="5323" y="557"/>
                  </a:cubicBezTo>
                  <a:lnTo>
                    <a:pt x="3420" y="84"/>
                  </a:lnTo>
                  <a:cubicBezTo>
                    <a:pt x="3192" y="28"/>
                    <a:pt x="2945" y="1"/>
                    <a:pt x="2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5"/>
            <p:cNvSpPr/>
            <p:nvPr/>
          </p:nvSpPr>
          <p:spPr>
            <a:xfrm>
              <a:off x="1222000" y="4424025"/>
              <a:ext cx="169050" cy="74675"/>
            </a:xfrm>
            <a:custGeom>
              <a:avLst/>
              <a:gdLst/>
              <a:ahLst/>
              <a:cxnLst/>
              <a:rect l="l" t="t" r="r" b="b"/>
              <a:pathLst>
                <a:path w="6762" h="2987" extrusionOk="0">
                  <a:moveTo>
                    <a:pt x="2702" y="0"/>
                  </a:moveTo>
                  <a:cubicBezTo>
                    <a:pt x="2082" y="0"/>
                    <a:pt x="1484" y="167"/>
                    <a:pt x="1180" y="460"/>
                  </a:cubicBezTo>
                  <a:lnTo>
                    <a:pt x="441" y="1171"/>
                  </a:lnTo>
                  <a:cubicBezTo>
                    <a:pt x="1" y="1595"/>
                    <a:pt x="329" y="2119"/>
                    <a:pt x="1179" y="2341"/>
                  </a:cubicBezTo>
                  <a:lnTo>
                    <a:pt x="3270" y="2887"/>
                  </a:lnTo>
                  <a:cubicBezTo>
                    <a:pt x="3529" y="2955"/>
                    <a:pt x="3805" y="2987"/>
                    <a:pt x="4076" y="2987"/>
                  </a:cubicBezTo>
                  <a:cubicBezTo>
                    <a:pt x="4706" y="2987"/>
                    <a:pt x="5311" y="2814"/>
                    <a:pt x="5613" y="2513"/>
                  </a:cubicBezTo>
                  <a:lnTo>
                    <a:pt x="6336" y="1788"/>
                  </a:lnTo>
                  <a:cubicBezTo>
                    <a:pt x="6761" y="1363"/>
                    <a:pt x="6412" y="843"/>
                    <a:pt x="5561" y="625"/>
                  </a:cubicBezTo>
                  <a:lnTo>
                    <a:pt x="3486" y="95"/>
                  </a:lnTo>
                  <a:cubicBezTo>
                    <a:pt x="3234" y="31"/>
                    <a:pt x="2966" y="0"/>
                    <a:pt x="2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5"/>
            <p:cNvSpPr/>
            <p:nvPr/>
          </p:nvSpPr>
          <p:spPr>
            <a:xfrm>
              <a:off x="1066400" y="4384375"/>
              <a:ext cx="166750" cy="72950"/>
            </a:xfrm>
            <a:custGeom>
              <a:avLst/>
              <a:gdLst/>
              <a:ahLst/>
              <a:cxnLst/>
              <a:rect l="l" t="t" r="r" b="b"/>
              <a:pathLst>
                <a:path w="6670" h="2918" extrusionOk="0">
                  <a:moveTo>
                    <a:pt x="2725" y="0"/>
                  </a:moveTo>
                  <a:cubicBezTo>
                    <a:pt x="2114" y="0"/>
                    <a:pt x="1519" y="164"/>
                    <a:pt x="1207" y="450"/>
                  </a:cubicBezTo>
                  <a:lnTo>
                    <a:pt x="451" y="1146"/>
                  </a:lnTo>
                  <a:cubicBezTo>
                    <a:pt x="1" y="1559"/>
                    <a:pt x="303" y="2072"/>
                    <a:pt x="1131" y="2287"/>
                  </a:cubicBezTo>
                  <a:lnTo>
                    <a:pt x="3170" y="2821"/>
                  </a:lnTo>
                  <a:cubicBezTo>
                    <a:pt x="3422" y="2886"/>
                    <a:pt x="3691" y="2918"/>
                    <a:pt x="3957" y="2918"/>
                  </a:cubicBezTo>
                  <a:cubicBezTo>
                    <a:pt x="4579" y="2918"/>
                    <a:pt x="5182" y="2748"/>
                    <a:pt x="5491" y="2453"/>
                  </a:cubicBezTo>
                  <a:lnTo>
                    <a:pt x="6233" y="1745"/>
                  </a:lnTo>
                  <a:cubicBezTo>
                    <a:pt x="6670" y="1330"/>
                    <a:pt x="6346" y="822"/>
                    <a:pt x="5517" y="609"/>
                  </a:cubicBezTo>
                  <a:lnTo>
                    <a:pt x="3494" y="93"/>
                  </a:lnTo>
                  <a:cubicBezTo>
                    <a:pt x="3249" y="30"/>
                    <a:pt x="2986" y="0"/>
                    <a:pt x="2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5"/>
            <p:cNvSpPr/>
            <p:nvPr/>
          </p:nvSpPr>
          <p:spPr>
            <a:xfrm>
              <a:off x="914700" y="4345675"/>
              <a:ext cx="164500" cy="71300"/>
            </a:xfrm>
            <a:custGeom>
              <a:avLst/>
              <a:gdLst/>
              <a:ahLst/>
              <a:cxnLst/>
              <a:rect l="l" t="t" r="r" b="b"/>
              <a:pathLst>
                <a:path w="6580" h="2852" extrusionOk="0">
                  <a:moveTo>
                    <a:pt x="2748" y="1"/>
                  </a:moveTo>
                  <a:cubicBezTo>
                    <a:pt x="2145" y="1"/>
                    <a:pt x="1550" y="162"/>
                    <a:pt x="1232" y="443"/>
                  </a:cubicBezTo>
                  <a:lnTo>
                    <a:pt x="459" y="1123"/>
                  </a:lnTo>
                  <a:cubicBezTo>
                    <a:pt x="1" y="1527"/>
                    <a:pt x="278" y="2026"/>
                    <a:pt x="1084" y="2238"/>
                  </a:cubicBezTo>
                  <a:lnTo>
                    <a:pt x="3073" y="2758"/>
                  </a:lnTo>
                  <a:cubicBezTo>
                    <a:pt x="3317" y="2822"/>
                    <a:pt x="3580" y="2852"/>
                    <a:pt x="3841" y="2852"/>
                  </a:cubicBezTo>
                  <a:cubicBezTo>
                    <a:pt x="4455" y="2852"/>
                    <a:pt x="5058" y="2686"/>
                    <a:pt x="5375" y="2397"/>
                  </a:cubicBezTo>
                  <a:lnTo>
                    <a:pt x="6133" y="1704"/>
                  </a:lnTo>
                  <a:cubicBezTo>
                    <a:pt x="6579" y="1299"/>
                    <a:pt x="6281" y="802"/>
                    <a:pt x="5472" y="595"/>
                  </a:cubicBezTo>
                  <a:lnTo>
                    <a:pt x="3500" y="91"/>
                  </a:lnTo>
                  <a:cubicBezTo>
                    <a:pt x="3261" y="30"/>
                    <a:pt x="3004" y="1"/>
                    <a:pt x="27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5"/>
            <p:cNvSpPr/>
            <p:nvPr/>
          </p:nvSpPr>
          <p:spPr>
            <a:xfrm>
              <a:off x="766725" y="4307975"/>
              <a:ext cx="162325" cy="69650"/>
            </a:xfrm>
            <a:custGeom>
              <a:avLst/>
              <a:gdLst/>
              <a:ahLst/>
              <a:cxnLst/>
              <a:rect l="l" t="t" r="r" b="b"/>
              <a:pathLst>
                <a:path w="6493" h="2786" extrusionOk="0">
                  <a:moveTo>
                    <a:pt x="2770" y="0"/>
                  </a:moveTo>
                  <a:cubicBezTo>
                    <a:pt x="2175" y="0"/>
                    <a:pt x="1582" y="158"/>
                    <a:pt x="1256" y="432"/>
                  </a:cubicBezTo>
                  <a:lnTo>
                    <a:pt x="470" y="1098"/>
                  </a:lnTo>
                  <a:cubicBezTo>
                    <a:pt x="1" y="1494"/>
                    <a:pt x="254" y="1982"/>
                    <a:pt x="1042" y="2187"/>
                  </a:cubicBezTo>
                  <a:lnTo>
                    <a:pt x="2982" y="2694"/>
                  </a:lnTo>
                  <a:cubicBezTo>
                    <a:pt x="3219" y="2756"/>
                    <a:pt x="3477" y="2786"/>
                    <a:pt x="3734" y="2786"/>
                  </a:cubicBezTo>
                  <a:cubicBezTo>
                    <a:pt x="4338" y="2786"/>
                    <a:pt x="4938" y="2623"/>
                    <a:pt x="5262" y="2341"/>
                  </a:cubicBezTo>
                  <a:lnTo>
                    <a:pt x="6038" y="1664"/>
                  </a:lnTo>
                  <a:cubicBezTo>
                    <a:pt x="6492" y="1265"/>
                    <a:pt x="6218" y="781"/>
                    <a:pt x="5428" y="579"/>
                  </a:cubicBezTo>
                  <a:lnTo>
                    <a:pt x="3504" y="87"/>
                  </a:lnTo>
                  <a:cubicBezTo>
                    <a:pt x="3273" y="28"/>
                    <a:pt x="3021" y="0"/>
                    <a:pt x="2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5"/>
            <p:cNvSpPr/>
            <p:nvPr/>
          </p:nvSpPr>
          <p:spPr>
            <a:xfrm>
              <a:off x="1141975" y="4499525"/>
              <a:ext cx="172100" cy="77625"/>
            </a:xfrm>
            <a:custGeom>
              <a:avLst/>
              <a:gdLst/>
              <a:ahLst/>
              <a:cxnLst/>
              <a:rect l="l" t="t" r="r" b="b"/>
              <a:pathLst>
                <a:path w="6884" h="3105" extrusionOk="0">
                  <a:moveTo>
                    <a:pt x="2777" y="1"/>
                  </a:moveTo>
                  <a:cubicBezTo>
                    <a:pt x="2148" y="1"/>
                    <a:pt x="1539" y="174"/>
                    <a:pt x="1224" y="477"/>
                  </a:cubicBezTo>
                  <a:lnTo>
                    <a:pt x="457" y="1214"/>
                  </a:lnTo>
                  <a:cubicBezTo>
                    <a:pt x="1" y="1653"/>
                    <a:pt x="323" y="2198"/>
                    <a:pt x="1183" y="2430"/>
                  </a:cubicBezTo>
                  <a:lnTo>
                    <a:pt x="3302" y="3000"/>
                  </a:lnTo>
                  <a:cubicBezTo>
                    <a:pt x="3565" y="3071"/>
                    <a:pt x="3846" y="3105"/>
                    <a:pt x="4123" y="3105"/>
                  </a:cubicBezTo>
                  <a:cubicBezTo>
                    <a:pt x="4762" y="3105"/>
                    <a:pt x="5378" y="2926"/>
                    <a:pt x="5692" y="2613"/>
                  </a:cubicBezTo>
                  <a:lnTo>
                    <a:pt x="6443" y="1862"/>
                  </a:lnTo>
                  <a:cubicBezTo>
                    <a:pt x="6884" y="1421"/>
                    <a:pt x="6539" y="881"/>
                    <a:pt x="5678" y="653"/>
                  </a:cubicBezTo>
                  <a:lnTo>
                    <a:pt x="3578" y="101"/>
                  </a:lnTo>
                  <a:cubicBezTo>
                    <a:pt x="3321" y="33"/>
                    <a:pt x="3047" y="1"/>
                    <a:pt x="27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5"/>
            <p:cNvSpPr/>
            <p:nvPr/>
          </p:nvSpPr>
          <p:spPr>
            <a:xfrm>
              <a:off x="984550" y="4458200"/>
              <a:ext cx="169750" cy="75775"/>
            </a:xfrm>
            <a:custGeom>
              <a:avLst/>
              <a:gdLst/>
              <a:ahLst/>
              <a:cxnLst/>
              <a:rect l="l" t="t" r="r" b="b"/>
              <a:pathLst>
                <a:path w="6790" h="3031" extrusionOk="0">
                  <a:moveTo>
                    <a:pt x="2802" y="0"/>
                  </a:moveTo>
                  <a:cubicBezTo>
                    <a:pt x="2181" y="0"/>
                    <a:pt x="1574" y="170"/>
                    <a:pt x="1250" y="466"/>
                  </a:cubicBezTo>
                  <a:lnTo>
                    <a:pt x="466" y="1187"/>
                  </a:lnTo>
                  <a:cubicBezTo>
                    <a:pt x="1" y="1616"/>
                    <a:pt x="296" y="2148"/>
                    <a:pt x="1134" y="2373"/>
                  </a:cubicBezTo>
                  <a:lnTo>
                    <a:pt x="3197" y="2929"/>
                  </a:lnTo>
                  <a:cubicBezTo>
                    <a:pt x="3452" y="2998"/>
                    <a:pt x="3727" y="3030"/>
                    <a:pt x="3999" y="3030"/>
                  </a:cubicBezTo>
                  <a:cubicBezTo>
                    <a:pt x="4630" y="3030"/>
                    <a:pt x="5245" y="2855"/>
                    <a:pt x="5566" y="2550"/>
                  </a:cubicBezTo>
                  <a:lnTo>
                    <a:pt x="6336" y="1816"/>
                  </a:lnTo>
                  <a:cubicBezTo>
                    <a:pt x="6789" y="1385"/>
                    <a:pt x="6471" y="857"/>
                    <a:pt x="5631" y="636"/>
                  </a:cubicBezTo>
                  <a:lnTo>
                    <a:pt x="3584" y="97"/>
                  </a:lnTo>
                  <a:cubicBezTo>
                    <a:pt x="3335" y="31"/>
                    <a:pt x="3067" y="0"/>
                    <a:pt x="2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5"/>
            <p:cNvSpPr/>
            <p:nvPr/>
          </p:nvSpPr>
          <p:spPr>
            <a:xfrm>
              <a:off x="831100" y="4417875"/>
              <a:ext cx="167450" cy="74050"/>
            </a:xfrm>
            <a:custGeom>
              <a:avLst/>
              <a:gdLst/>
              <a:ahLst/>
              <a:cxnLst/>
              <a:rect l="l" t="t" r="r" b="b"/>
              <a:pathLst>
                <a:path w="6698" h="2962" extrusionOk="0">
                  <a:moveTo>
                    <a:pt x="2827" y="1"/>
                  </a:moveTo>
                  <a:cubicBezTo>
                    <a:pt x="2215" y="1"/>
                    <a:pt x="1608" y="167"/>
                    <a:pt x="1277" y="457"/>
                  </a:cubicBezTo>
                  <a:lnTo>
                    <a:pt x="477" y="1163"/>
                  </a:lnTo>
                  <a:cubicBezTo>
                    <a:pt x="0" y="1582"/>
                    <a:pt x="272" y="2101"/>
                    <a:pt x="1088" y="2321"/>
                  </a:cubicBezTo>
                  <a:lnTo>
                    <a:pt x="3098" y="2863"/>
                  </a:lnTo>
                  <a:cubicBezTo>
                    <a:pt x="3346" y="2930"/>
                    <a:pt x="3615" y="2961"/>
                    <a:pt x="3882" y="2961"/>
                  </a:cubicBezTo>
                  <a:cubicBezTo>
                    <a:pt x="4505" y="2961"/>
                    <a:pt x="5119" y="2789"/>
                    <a:pt x="5447" y="2490"/>
                  </a:cubicBezTo>
                  <a:lnTo>
                    <a:pt x="6234" y="1773"/>
                  </a:lnTo>
                  <a:cubicBezTo>
                    <a:pt x="6697" y="1351"/>
                    <a:pt x="6403" y="836"/>
                    <a:pt x="5585" y="621"/>
                  </a:cubicBezTo>
                  <a:lnTo>
                    <a:pt x="3591" y="94"/>
                  </a:lnTo>
                  <a:cubicBezTo>
                    <a:pt x="3349" y="31"/>
                    <a:pt x="3088" y="1"/>
                    <a:pt x="2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5"/>
            <p:cNvSpPr/>
            <p:nvPr/>
          </p:nvSpPr>
          <p:spPr>
            <a:xfrm>
              <a:off x="681550" y="4378575"/>
              <a:ext cx="165150" cy="72325"/>
            </a:xfrm>
            <a:custGeom>
              <a:avLst/>
              <a:gdLst/>
              <a:ahLst/>
              <a:cxnLst/>
              <a:rect l="l" t="t" r="r" b="b"/>
              <a:pathLst>
                <a:path w="6606" h="2893" extrusionOk="0">
                  <a:moveTo>
                    <a:pt x="2847" y="1"/>
                  </a:moveTo>
                  <a:cubicBezTo>
                    <a:pt x="2243" y="1"/>
                    <a:pt x="1638" y="164"/>
                    <a:pt x="1302" y="449"/>
                  </a:cubicBezTo>
                  <a:lnTo>
                    <a:pt x="486" y="1137"/>
                  </a:lnTo>
                  <a:cubicBezTo>
                    <a:pt x="0" y="1548"/>
                    <a:pt x="248" y="2055"/>
                    <a:pt x="1043" y="2269"/>
                  </a:cubicBezTo>
                  <a:lnTo>
                    <a:pt x="3004" y="2796"/>
                  </a:lnTo>
                  <a:cubicBezTo>
                    <a:pt x="3245" y="2861"/>
                    <a:pt x="3508" y="2892"/>
                    <a:pt x="3771" y="2892"/>
                  </a:cubicBezTo>
                  <a:cubicBezTo>
                    <a:pt x="4384" y="2892"/>
                    <a:pt x="4996" y="2725"/>
                    <a:pt x="5331" y="2432"/>
                  </a:cubicBezTo>
                  <a:lnTo>
                    <a:pt x="6134" y="1731"/>
                  </a:lnTo>
                  <a:cubicBezTo>
                    <a:pt x="6606" y="1319"/>
                    <a:pt x="6338" y="815"/>
                    <a:pt x="5539" y="605"/>
                  </a:cubicBezTo>
                  <a:lnTo>
                    <a:pt x="3595" y="93"/>
                  </a:lnTo>
                  <a:cubicBezTo>
                    <a:pt x="3360" y="30"/>
                    <a:pt x="3103" y="1"/>
                    <a:pt x="2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5"/>
            <p:cNvSpPr/>
            <p:nvPr/>
          </p:nvSpPr>
          <p:spPr>
            <a:xfrm>
              <a:off x="1058900" y="4577875"/>
              <a:ext cx="175300" cy="80775"/>
            </a:xfrm>
            <a:custGeom>
              <a:avLst/>
              <a:gdLst/>
              <a:ahLst/>
              <a:cxnLst/>
              <a:rect l="l" t="t" r="r" b="b"/>
              <a:pathLst>
                <a:path w="7012" h="3231" extrusionOk="0">
                  <a:moveTo>
                    <a:pt x="2858" y="1"/>
                  </a:moveTo>
                  <a:cubicBezTo>
                    <a:pt x="2218" y="1"/>
                    <a:pt x="1597" y="181"/>
                    <a:pt x="1270" y="494"/>
                  </a:cubicBezTo>
                  <a:lnTo>
                    <a:pt x="475" y="1260"/>
                  </a:lnTo>
                  <a:cubicBezTo>
                    <a:pt x="1" y="1716"/>
                    <a:pt x="317" y="2283"/>
                    <a:pt x="1187" y="2524"/>
                  </a:cubicBezTo>
                  <a:lnTo>
                    <a:pt x="3331" y="3121"/>
                  </a:lnTo>
                  <a:cubicBezTo>
                    <a:pt x="3598" y="3195"/>
                    <a:pt x="3885" y="3230"/>
                    <a:pt x="4168" y="3230"/>
                  </a:cubicBezTo>
                  <a:cubicBezTo>
                    <a:pt x="4819" y="3230"/>
                    <a:pt x="5449" y="3044"/>
                    <a:pt x="5773" y="2721"/>
                  </a:cubicBezTo>
                  <a:lnTo>
                    <a:pt x="6553" y="1940"/>
                  </a:lnTo>
                  <a:cubicBezTo>
                    <a:pt x="7012" y="1482"/>
                    <a:pt x="6671" y="919"/>
                    <a:pt x="5798" y="683"/>
                  </a:cubicBezTo>
                  <a:lnTo>
                    <a:pt x="3674" y="106"/>
                  </a:lnTo>
                  <a:cubicBezTo>
                    <a:pt x="3414" y="35"/>
                    <a:pt x="3134"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5"/>
            <p:cNvSpPr/>
            <p:nvPr/>
          </p:nvSpPr>
          <p:spPr>
            <a:xfrm>
              <a:off x="899600" y="4534750"/>
              <a:ext cx="172850" cy="78800"/>
            </a:xfrm>
            <a:custGeom>
              <a:avLst/>
              <a:gdLst/>
              <a:ahLst/>
              <a:cxnLst/>
              <a:rect l="l" t="t" r="r" b="b"/>
              <a:pathLst>
                <a:path w="6914" h="3152" extrusionOk="0">
                  <a:moveTo>
                    <a:pt x="2884" y="1"/>
                  </a:moveTo>
                  <a:cubicBezTo>
                    <a:pt x="2254" y="1"/>
                    <a:pt x="1633" y="177"/>
                    <a:pt x="1299" y="484"/>
                  </a:cubicBezTo>
                  <a:lnTo>
                    <a:pt x="485" y="1231"/>
                  </a:lnTo>
                  <a:cubicBezTo>
                    <a:pt x="1" y="1676"/>
                    <a:pt x="291" y="2229"/>
                    <a:pt x="1138" y="2465"/>
                  </a:cubicBezTo>
                  <a:lnTo>
                    <a:pt x="3225" y="3045"/>
                  </a:lnTo>
                  <a:cubicBezTo>
                    <a:pt x="3485" y="3117"/>
                    <a:pt x="3765" y="3151"/>
                    <a:pt x="4042" y="3151"/>
                  </a:cubicBezTo>
                  <a:cubicBezTo>
                    <a:pt x="4683" y="3151"/>
                    <a:pt x="5312" y="2970"/>
                    <a:pt x="5645" y="2653"/>
                  </a:cubicBezTo>
                  <a:lnTo>
                    <a:pt x="6445" y="1891"/>
                  </a:lnTo>
                  <a:cubicBezTo>
                    <a:pt x="6913" y="1444"/>
                    <a:pt x="6601" y="895"/>
                    <a:pt x="5751" y="664"/>
                  </a:cubicBezTo>
                  <a:lnTo>
                    <a:pt x="3681" y="102"/>
                  </a:lnTo>
                  <a:cubicBezTo>
                    <a:pt x="3429" y="33"/>
                    <a:pt x="3155" y="1"/>
                    <a:pt x="2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5"/>
            <p:cNvSpPr/>
            <p:nvPr/>
          </p:nvSpPr>
          <p:spPr>
            <a:xfrm>
              <a:off x="744425" y="4492750"/>
              <a:ext cx="170450" cy="76900"/>
            </a:xfrm>
            <a:custGeom>
              <a:avLst/>
              <a:gdLst/>
              <a:ahLst/>
              <a:cxnLst/>
              <a:rect l="l" t="t" r="r" b="b"/>
              <a:pathLst>
                <a:path w="6818" h="3076" extrusionOk="0">
                  <a:moveTo>
                    <a:pt x="2906" y="0"/>
                  </a:moveTo>
                  <a:cubicBezTo>
                    <a:pt x="2285" y="0"/>
                    <a:pt x="1666" y="172"/>
                    <a:pt x="1325" y="472"/>
                  </a:cubicBezTo>
                  <a:lnTo>
                    <a:pt x="496" y="1202"/>
                  </a:lnTo>
                  <a:cubicBezTo>
                    <a:pt x="0" y="1637"/>
                    <a:pt x="265" y="2178"/>
                    <a:pt x="1090" y="2407"/>
                  </a:cubicBezTo>
                  <a:lnTo>
                    <a:pt x="3124" y="2971"/>
                  </a:lnTo>
                  <a:cubicBezTo>
                    <a:pt x="3376" y="3042"/>
                    <a:pt x="3651" y="3075"/>
                    <a:pt x="3924" y="3075"/>
                  </a:cubicBezTo>
                  <a:cubicBezTo>
                    <a:pt x="4556" y="3075"/>
                    <a:pt x="5182" y="2898"/>
                    <a:pt x="5521" y="2589"/>
                  </a:cubicBezTo>
                  <a:lnTo>
                    <a:pt x="6339" y="1844"/>
                  </a:lnTo>
                  <a:cubicBezTo>
                    <a:pt x="6817" y="1406"/>
                    <a:pt x="6531" y="870"/>
                    <a:pt x="5704" y="646"/>
                  </a:cubicBezTo>
                  <a:lnTo>
                    <a:pt x="3687" y="99"/>
                  </a:lnTo>
                  <a:cubicBezTo>
                    <a:pt x="3440" y="32"/>
                    <a:pt x="3173" y="0"/>
                    <a:pt x="2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5"/>
            <p:cNvSpPr/>
            <p:nvPr/>
          </p:nvSpPr>
          <p:spPr>
            <a:xfrm>
              <a:off x="499225" y="4450075"/>
              <a:ext cx="264425" cy="157500"/>
            </a:xfrm>
            <a:custGeom>
              <a:avLst/>
              <a:gdLst/>
              <a:ahLst/>
              <a:cxnLst/>
              <a:rect l="l" t="t" r="r" b="b"/>
              <a:pathLst>
                <a:path w="10577" h="6300" extrusionOk="0">
                  <a:moveTo>
                    <a:pt x="6530" y="0"/>
                  </a:moveTo>
                  <a:cubicBezTo>
                    <a:pt x="6059" y="0"/>
                    <a:pt x="5585" y="130"/>
                    <a:pt x="5318" y="354"/>
                  </a:cubicBezTo>
                  <a:lnTo>
                    <a:pt x="402" y="4507"/>
                  </a:lnTo>
                  <a:cubicBezTo>
                    <a:pt x="1" y="4847"/>
                    <a:pt x="178" y="5268"/>
                    <a:pt x="802" y="5447"/>
                  </a:cubicBezTo>
                  <a:lnTo>
                    <a:pt x="3489" y="6218"/>
                  </a:lnTo>
                  <a:cubicBezTo>
                    <a:pt x="3680" y="6273"/>
                    <a:pt x="3890" y="6299"/>
                    <a:pt x="4100" y="6299"/>
                  </a:cubicBezTo>
                  <a:cubicBezTo>
                    <a:pt x="4587" y="6299"/>
                    <a:pt x="5079" y="6160"/>
                    <a:pt x="5356" y="5919"/>
                  </a:cubicBezTo>
                  <a:lnTo>
                    <a:pt x="10201" y="1689"/>
                  </a:lnTo>
                  <a:cubicBezTo>
                    <a:pt x="10577" y="1361"/>
                    <a:pt x="10376" y="958"/>
                    <a:pt x="9754" y="789"/>
                  </a:cubicBezTo>
                  <a:lnTo>
                    <a:pt x="7117" y="74"/>
                  </a:lnTo>
                  <a:cubicBezTo>
                    <a:pt x="6933" y="24"/>
                    <a:pt x="6732" y="0"/>
                    <a:pt x="6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5"/>
            <p:cNvSpPr/>
            <p:nvPr/>
          </p:nvSpPr>
          <p:spPr>
            <a:xfrm>
              <a:off x="972625" y="4659250"/>
              <a:ext cx="178600" cy="84025"/>
            </a:xfrm>
            <a:custGeom>
              <a:avLst/>
              <a:gdLst/>
              <a:ahLst/>
              <a:cxnLst/>
              <a:rect l="l" t="t" r="r" b="b"/>
              <a:pathLst>
                <a:path w="7144" h="3361" extrusionOk="0">
                  <a:moveTo>
                    <a:pt x="2940" y="1"/>
                  </a:moveTo>
                  <a:cubicBezTo>
                    <a:pt x="2292" y="1"/>
                    <a:pt x="1657" y="186"/>
                    <a:pt x="1319" y="512"/>
                  </a:cubicBezTo>
                  <a:lnTo>
                    <a:pt x="493" y="1307"/>
                  </a:lnTo>
                  <a:cubicBezTo>
                    <a:pt x="0" y="1781"/>
                    <a:pt x="310" y="2371"/>
                    <a:pt x="1191" y="2623"/>
                  </a:cubicBezTo>
                  <a:lnTo>
                    <a:pt x="3362" y="3247"/>
                  </a:lnTo>
                  <a:cubicBezTo>
                    <a:pt x="3633" y="3324"/>
                    <a:pt x="3925" y="3361"/>
                    <a:pt x="4214" y="3361"/>
                  </a:cubicBezTo>
                  <a:cubicBezTo>
                    <a:pt x="4875" y="3361"/>
                    <a:pt x="5519" y="3169"/>
                    <a:pt x="5856" y="2833"/>
                  </a:cubicBezTo>
                  <a:lnTo>
                    <a:pt x="6667" y="2022"/>
                  </a:lnTo>
                  <a:cubicBezTo>
                    <a:pt x="7144" y="1545"/>
                    <a:pt x="6809" y="961"/>
                    <a:pt x="5926" y="713"/>
                  </a:cubicBezTo>
                  <a:lnTo>
                    <a:pt x="3774" y="110"/>
                  </a:lnTo>
                  <a:cubicBezTo>
                    <a:pt x="3509" y="36"/>
                    <a:pt x="3223" y="1"/>
                    <a:pt x="2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5"/>
            <p:cNvSpPr/>
            <p:nvPr/>
          </p:nvSpPr>
          <p:spPr>
            <a:xfrm>
              <a:off x="811425" y="4614225"/>
              <a:ext cx="176075" cy="81950"/>
            </a:xfrm>
            <a:custGeom>
              <a:avLst/>
              <a:gdLst/>
              <a:ahLst/>
              <a:cxnLst/>
              <a:rect l="l" t="t" r="r" b="b"/>
              <a:pathLst>
                <a:path w="7043" h="3278" extrusionOk="0">
                  <a:moveTo>
                    <a:pt x="2966" y="1"/>
                  </a:moveTo>
                  <a:cubicBezTo>
                    <a:pt x="2327" y="1"/>
                    <a:pt x="1694" y="182"/>
                    <a:pt x="1349" y="500"/>
                  </a:cubicBezTo>
                  <a:lnTo>
                    <a:pt x="503" y="1277"/>
                  </a:lnTo>
                  <a:cubicBezTo>
                    <a:pt x="0" y="1738"/>
                    <a:pt x="283" y="2314"/>
                    <a:pt x="1141" y="2560"/>
                  </a:cubicBezTo>
                  <a:lnTo>
                    <a:pt x="3252" y="3166"/>
                  </a:lnTo>
                  <a:cubicBezTo>
                    <a:pt x="3516" y="3241"/>
                    <a:pt x="3803" y="3277"/>
                    <a:pt x="4088" y="3277"/>
                  </a:cubicBezTo>
                  <a:cubicBezTo>
                    <a:pt x="4738" y="3277"/>
                    <a:pt x="5380" y="3090"/>
                    <a:pt x="5724" y="2762"/>
                  </a:cubicBezTo>
                  <a:lnTo>
                    <a:pt x="6554" y="1971"/>
                  </a:lnTo>
                  <a:cubicBezTo>
                    <a:pt x="7042" y="1505"/>
                    <a:pt x="6736" y="935"/>
                    <a:pt x="5876" y="693"/>
                  </a:cubicBezTo>
                  <a:lnTo>
                    <a:pt x="3781" y="107"/>
                  </a:lnTo>
                  <a:cubicBezTo>
                    <a:pt x="3524" y="35"/>
                    <a:pt x="3244" y="1"/>
                    <a:pt x="2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5"/>
            <p:cNvSpPr/>
            <p:nvPr/>
          </p:nvSpPr>
          <p:spPr>
            <a:xfrm>
              <a:off x="654475" y="4570375"/>
              <a:ext cx="173575" cy="79975"/>
            </a:xfrm>
            <a:custGeom>
              <a:avLst/>
              <a:gdLst/>
              <a:ahLst/>
              <a:cxnLst/>
              <a:rect l="l" t="t" r="r" b="b"/>
              <a:pathLst>
                <a:path w="6943" h="3199" extrusionOk="0">
                  <a:moveTo>
                    <a:pt x="2993" y="0"/>
                  </a:moveTo>
                  <a:cubicBezTo>
                    <a:pt x="2362" y="0"/>
                    <a:pt x="1730" y="178"/>
                    <a:pt x="1376" y="489"/>
                  </a:cubicBezTo>
                  <a:lnTo>
                    <a:pt x="514" y="1247"/>
                  </a:lnTo>
                  <a:cubicBezTo>
                    <a:pt x="1" y="1699"/>
                    <a:pt x="257" y="2261"/>
                    <a:pt x="1092" y="2500"/>
                  </a:cubicBezTo>
                  <a:lnTo>
                    <a:pt x="3148" y="3090"/>
                  </a:lnTo>
                  <a:cubicBezTo>
                    <a:pt x="3405" y="3163"/>
                    <a:pt x="3685" y="3198"/>
                    <a:pt x="3964" y="3198"/>
                  </a:cubicBezTo>
                  <a:cubicBezTo>
                    <a:pt x="4606" y="3198"/>
                    <a:pt x="5245" y="3014"/>
                    <a:pt x="5597" y="2693"/>
                  </a:cubicBezTo>
                  <a:lnTo>
                    <a:pt x="6446" y="1920"/>
                  </a:lnTo>
                  <a:cubicBezTo>
                    <a:pt x="6943" y="1467"/>
                    <a:pt x="6664" y="909"/>
                    <a:pt x="5827" y="674"/>
                  </a:cubicBezTo>
                  <a:lnTo>
                    <a:pt x="3787" y="103"/>
                  </a:lnTo>
                  <a:cubicBezTo>
                    <a:pt x="3538" y="33"/>
                    <a:pt x="3266" y="0"/>
                    <a:pt x="2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5"/>
            <p:cNvSpPr/>
            <p:nvPr/>
          </p:nvSpPr>
          <p:spPr>
            <a:xfrm>
              <a:off x="1300300" y="4343200"/>
              <a:ext cx="166075" cy="71950"/>
            </a:xfrm>
            <a:custGeom>
              <a:avLst/>
              <a:gdLst/>
              <a:ahLst/>
              <a:cxnLst/>
              <a:rect l="l" t="t" r="r" b="b"/>
              <a:pathLst>
                <a:path w="6643" h="2878" extrusionOk="0">
                  <a:moveTo>
                    <a:pt x="2630" y="1"/>
                  </a:moveTo>
                  <a:cubicBezTo>
                    <a:pt x="2019" y="1"/>
                    <a:pt x="1433" y="163"/>
                    <a:pt x="1138" y="446"/>
                  </a:cubicBezTo>
                  <a:lnTo>
                    <a:pt x="426" y="1132"/>
                  </a:lnTo>
                  <a:cubicBezTo>
                    <a:pt x="1" y="1540"/>
                    <a:pt x="334" y="2044"/>
                    <a:pt x="1173" y="2258"/>
                  </a:cubicBezTo>
                  <a:lnTo>
                    <a:pt x="3241" y="2783"/>
                  </a:lnTo>
                  <a:cubicBezTo>
                    <a:pt x="3495" y="2847"/>
                    <a:pt x="3765" y="2878"/>
                    <a:pt x="4030" y="2878"/>
                  </a:cubicBezTo>
                  <a:cubicBezTo>
                    <a:pt x="4650" y="2878"/>
                    <a:pt x="5243" y="2710"/>
                    <a:pt x="5535" y="2418"/>
                  </a:cubicBezTo>
                  <a:lnTo>
                    <a:pt x="6233" y="1720"/>
                  </a:lnTo>
                  <a:cubicBezTo>
                    <a:pt x="6643" y="1310"/>
                    <a:pt x="6289" y="809"/>
                    <a:pt x="5449" y="601"/>
                  </a:cubicBezTo>
                  <a:lnTo>
                    <a:pt x="3400" y="92"/>
                  </a:lnTo>
                  <a:cubicBezTo>
                    <a:pt x="3152" y="30"/>
                    <a:pt x="2889" y="1"/>
                    <a:pt x="2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5"/>
            <p:cNvSpPr/>
            <p:nvPr/>
          </p:nvSpPr>
          <p:spPr>
            <a:xfrm>
              <a:off x="1146500" y="4305125"/>
              <a:ext cx="163850" cy="70300"/>
            </a:xfrm>
            <a:custGeom>
              <a:avLst/>
              <a:gdLst/>
              <a:ahLst/>
              <a:cxnLst/>
              <a:rect l="l" t="t" r="r" b="b"/>
              <a:pathLst>
                <a:path w="6554" h="2812" extrusionOk="0">
                  <a:moveTo>
                    <a:pt x="2653" y="1"/>
                  </a:moveTo>
                  <a:cubicBezTo>
                    <a:pt x="2050" y="1"/>
                    <a:pt x="1466" y="159"/>
                    <a:pt x="1164" y="436"/>
                  </a:cubicBezTo>
                  <a:lnTo>
                    <a:pt x="435" y="1108"/>
                  </a:lnTo>
                  <a:cubicBezTo>
                    <a:pt x="0" y="1506"/>
                    <a:pt x="308" y="1999"/>
                    <a:pt x="1126" y="2207"/>
                  </a:cubicBezTo>
                  <a:lnTo>
                    <a:pt x="3142" y="2719"/>
                  </a:lnTo>
                  <a:cubicBezTo>
                    <a:pt x="3389" y="2782"/>
                    <a:pt x="3653" y="2812"/>
                    <a:pt x="3914" y="2812"/>
                  </a:cubicBezTo>
                  <a:cubicBezTo>
                    <a:pt x="4527" y="2812"/>
                    <a:pt x="5118" y="2647"/>
                    <a:pt x="5418" y="2362"/>
                  </a:cubicBezTo>
                  <a:lnTo>
                    <a:pt x="6133" y="1679"/>
                  </a:lnTo>
                  <a:cubicBezTo>
                    <a:pt x="6554" y="1278"/>
                    <a:pt x="6226" y="790"/>
                    <a:pt x="5405" y="586"/>
                  </a:cubicBezTo>
                  <a:lnTo>
                    <a:pt x="3406" y="89"/>
                  </a:lnTo>
                  <a:cubicBezTo>
                    <a:pt x="3165" y="29"/>
                    <a:pt x="2907" y="1"/>
                    <a:pt x="26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5"/>
            <p:cNvSpPr/>
            <p:nvPr/>
          </p:nvSpPr>
          <p:spPr>
            <a:xfrm>
              <a:off x="996450" y="4267975"/>
              <a:ext cx="161700" cy="68700"/>
            </a:xfrm>
            <a:custGeom>
              <a:avLst/>
              <a:gdLst/>
              <a:ahLst/>
              <a:cxnLst/>
              <a:rect l="l" t="t" r="r" b="b"/>
              <a:pathLst>
                <a:path w="6468" h="2748" extrusionOk="0">
                  <a:moveTo>
                    <a:pt x="2678" y="0"/>
                  </a:moveTo>
                  <a:cubicBezTo>
                    <a:pt x="2083" y="0"/>
                    <a:pt x="1499" y="156"/>
                    <a:pt x="1191" y="428"/>
                  </a:cubicBezTo>
                  <a:lnTo>
                    <a:pt x="445" y="1084"/>
                  </a:lnTo>
                  <a:cubicBezTo>
                    <a:pt x="0" y="1475"/>
                    <a:pt x="285" y="1956"/>
                    <a:pt x="1083" y="2159"/>
                  </a:cubicBezTo>
                  <a:lnTo>
                    <a:pt x="3049" y="2659"/>
                  </a:lnTo>
                  <a:cubicBezTo>
                    <a:pt x="3289" y="2719"/>
                    <a:pt x="3547" y="2748"/>
                    <a:pt x="3803" y="2748"/>
                  </a:cubicBezTo>
                  <a:cubicBezTo>
                    <a:pt x="4407" y="2748"/>
                    <a:pt x="4999" y="2587"/>
                    <a:pt x="5305" y="2308"/>
                  </a:cubicBezTo>
                  <a:lnTo>
                    <a:pt x="6037" y="1640"/>
                  </a:lnTo>
                  <a:cubicBezTo>
                    <a:pt x="6468" y="1248"/>
                    <a:pt x="6165" y="770"/>
                    <a:pt x="5365" y="571"/>
                  </a:cubicBezTo>
                  <a:lnTo>
                    <a:pt x="3414" y="86"/>
                  </a:lnTo>
                  <a:cubicBezTo>
                    <a:pt x="3180" y="28"/>
                    <a:pt x="2928" y="0"/>
                    <a:pt x="26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5"/>
            <p:cNvSpPr/>
            <p:nvPr/>
          </p:nvSpPr>
          <p:spPr>
            <a:xfrm>
              <a:off x="850050" y="4231700"/>
              <a:ext cx="159625" cy="67200"/>
            </a:xfrm>
            <a:custGeom>
              <a:avLst/>
              <a:gdLst/>
              <a:ahLst/>
              <a:cxnLst/>
              <a:rect l="l" t="t" r="r" b="b"/>
              <a:pathLst>
                <a:path w="6385" h="2688" extrusionOk="0">
                  <a:moveTo>
                    <a:pt x="2699" y="1"/>
                  </a:moveTo>
                  <a:cubicBezTo>
                    <a:pt x="2112" y="1"/>
                    <a:pt x="1530" y="153"/>
                    <a:pt x="1214" y="419"/>
                  </a:cubicBezTo>
                  <a:lnTo>
                    <a:pt x="454" y="1062"/>
                  </a:lnTo>
                  <a:cubicBezTo>
                    <a:pt x="1" y="1444"/>
                    <a:pt x="263" y="1915"/>
                    <a:pt x="1041" y="2112"/>
                  </a:cubicBezTo>
                  <a:lnTo>
                    <a:pt x="2960" y="2599"/>
                  </a:lnTo>
                  <a:cubicBezTo>
                    <a:pt x="3194" y="2659"/>
                    <a:pt x="3448" y="2688"/>
                    <a:pt x="3700" y="2688"/>
                  </a:cubicBezTo>
                  <a:cubicBezTo>
                    <a:pt x="4296" y="2688"/>
                    <a:pt x="4884" y="2530"/>
                    <a:pt x="5196" y="2256"/>
                  </a:cubicBezTo>
                  <a:lnTo>
                    <a:pt x="5945" y="1603"/>
                  </a:lnTo>
                  <a:cubicBezTo>
                    <a:pt x="6384" y="1218"/>
                    <a:pt x="6104" y="751"/>
                    <a:pt x="5323" y="557"/>
                  </a:cubicBezTo>
                  <a:lnTo>
                    <a:pt x="3420" y="84"/>
                  </a:lnTo>
                  <a:cubicBezTo>
                    <a:pt x="3192" y="27"/>
                    <a:pt x="2945" y="1"/>
                    <a:pt x="26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5"/>
            <p:cNvSpPr/>
            <p:nvPr/>
          </p:nvSpPr>
          <p:spPr>
            <a:xfrm>
              <a:off x="1223125" y="4416050"/>
              <a:ext cx="169075" cy="74700"/>
            </a:xfrm>
            <a:custGeom>
              <a:avLst/>
              <a:gdLst/>
              <a:ahLst/>
              <a:cxnLst/>
              <a:rect l="l" t="t" r="r" b="b"/>
              <a:pathLst>
                <a:path w="6763" h="2988" extrusionOk="0">
                  <a:moveTo>
                    <a:pt x="2702" y="0"/>
                  </a:moveTo>
                  <a:cubicBezTo>
                    <a:pt x="2082" y="0"/>
                    <a:pt x="1485" y="168"/>
                    <a:pt x="1180" y="460"/>
                  </a:cubicBezTo>
                  <a:lnTo>
                    <a:pt x="441" y="1171"/>
                  </a:lnTo>
                  <a:cubicBezTo>
                    <a:pt x="1" y="1594"/>
                    <a:pt x="329" y="2118"/>
                    <a:pt x="1179" y="2340"/>
                  </a:cubicBezTo>
                  <a:lnTo>
                    <a:pt x="3272" y="2888"/>
                  </a:lnTo>
                  <a:cubicBezTo>
                    <a:pt x="3530" y="2955"/>
                    <a:pt x="3806" y="2987"/>
                    <a:pt x="4076" y="2987"/>
                  </a:cubicBezTo>
                  <a:cubicBezTo>
                    <a:pt x="4707" y="2987"/>
                    <a:pt x="5311" y="2814"/>
                    <a:pt x="5613" y="2512"/>
                  </a:cubicBezTo>
                  <a:lnTo>
                    <a:pt x="6338" y="1789"/>
                  </a:lnTo>
                  <a:cubicBezTo>
                    <a:pt x="6763" y="1364"/>
                    <a:pt x="6414" y="843"/>
                    <a:pt x="5562" y="626"/>
                  </a:cubicBezTo>
                  <a:lnTo>
                    <a:pt x="3487" y="95"/>
                  </a:lnTo>
                  <a:cubicBezTo>
                    <a:pt x="3235" y="31"/>
                    <a:pt x="2967" y="0"/>
                    <a:pt x="2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5"/>
            <p:cNvSpPr/>
            <p:nvPr/>
          </p:nvSpPr>
          <p:spPr>
            <a:xfrm>
              <a:off x="1067525" y="4376350"/>
              <a:ext cx="166750" cy="73000"/>
            </a:xfrm>
            <a:custGeom>
              <a:avLst/>
              <a:gdLst/>
              <a:ahLst/>
              <a:cxnLst/>
              <a:rect l="l" t="t" r="r" b="b"/>
              <a:pathLst>
                <a:path w="6670" h="2920" extrusionOk="0">
                  <a:moveTo>
                    <a:pt x="2728" y="1"/>
                  </a:moveTo>
                  <a:cubicBezTo>
                    <a:pt x="2116" y="1"/>
                    <a:pt x="1519" y="165"/>
                    <a:pt x="1207" y="452"/>
                  </a:cubicBezTo>
                  <a:lnTo>
                    <a:pt x="451" y="1146"/>
                  </a:lnTo>
                  <a:cubicBezTo>
                    <a:pt x="1" y="1560"/>
                    <a:pt x="303" y="2072"/>
                    <a:pt x="1131" y="2289"/>
                  </a:cubicBezTo>
                  <a:lnTo>
                    <a:pt x="3170" y="2822"/>
                  </a:lnTo>
                  <a:cubicBezTo>
                    <a:pt x="3422" y="2888"/>
                    <a:pt x="3691" y="2919"/>
                    <a:pt x="3957" y="2919"/>
                  </a:cubicBezTo>
                  <a:cubicBezTo>
                    <a:pt x="4579" y="2919"/>
                    <a:pt x="5182" y="2749"/>
                    <a:pt x="5491" y="2455"/>
                  </a:cubicBezTo>
                  <a:lnTo>
                    <a:pt x="6233" y="1747"/>
                  </a:lnTo>
                  <a:cubicBezTo>
                    <a:pt x="6670" y="1330"/>
                    <a:pt x="6347" y="822"/>
                    <a:pt x="5517" y="611"/>
                  </a:cubicBezTo>
                  <a:lnTo>
                    <a:pt x="3494" y="93"/>
                  </a:lnTo>
                  <a:cubicBezTo>
                    <a:pt x="3250" y="30"/>
                    <a:pt x="2987" y="1"/>
                    <a:pt x="2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5"/>
            <p:cNvSpPr/>
            <p:nvPr/>
          </p:nvSpPr>
          <p:spPr>
            <a:xfrm>
              <a:off x="915800" y="4337650"/>
              <a:ext cx="164525" cy="71300"/>
            </a:xfrm>
            <a:custGeom>
              <a:avLst/>
              <a:gdLst/>
              <a:ahLst/>
              <a:cxnLst/>
              <a:rect l="l" t="t" r="r" b="b"/>
              <a:pathLst>
                <a:path w="6581" h="2852" extrusionOk="0">
                  <a:moveTo>
                    <a:pt x="2749" y="1"/>
                  </a:moveTo>
                  <a:cubicBezTo>
                    <a:pt x="2146" y="1"/>
                    <a:pt x="1551" y="162"/>
                    <a:pt x="1233" y="442"/>
                  </a:cubicBezTo>
                  <a:lnTo>
                    <a:pt x="460" y="1121"/>
                  </a:lnTo>
                  <a:cubicBezTo>
                    <a:pt x="0" y="1527"/>
                    <a:pt x="279" y="2027"/>
                    <a:pt x="1085" y="2238"/>
                  </a:cubicBezTo>
                  <a:lnTo>
                    <a:pt x="3074" y="2758"/>
                  </a:lnTo>
                  <a:cubicBezTo>
                    <a:pt x="3318" y="2822"/>
                    <a:pt x="3581" y="2852"/>
                    <a:pt x="3842" y="2852"/>
                  </a:cubicBezTo>
                  <a:cubicBezTo>
                    <a:pt x="4456" y="2852"/>
                    <a:pt x="5059" y="2686"/>
                    <a:pt x="5376" y="2397"/>
                  </a:cubicBezTo>
                  <a:lnTo>
                    <a:pt x="6134" y="1706"/>
                  </a:lnTo>
                  <a:cubicBezTo>
                    <a:pt x="6581" y="1299"/>
                    <a:pt x="6282" y="802"/>
                    <a:pt x="5473" y="595"/>
                  </a:cubicBezTo>
                  <a:lnTo>
                    <a:pt x="3501" y="91"/>
                  </a:lnTo>
                  <a:cubicBezTo>
                    <a:pt x="3262" y="30"/>
                    <a:pt x="3005" y="1"/>
                    <a:pt x="27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5"/>
            <p:cNvSpPr/>
            <p:nvPr/>
          </p:nvSpPr>
          <p:spPr>
            <a:xfrm>
              <a:off x="767825" y="4299900"/>
              <a:ext cx="162350" cy="69700"/>
            </a:xfrm>
            <a:custGeom>
              <a:avLst/>
              <a:gdLst/>
              <a:ahLst/>
              <a:cxnLst/>
              <a:rect l="l" t="t" r="r" b="b"/>
              <a:pathLst>
                <a:path w="6494" h="2788" extrusionOk="0">
                  <a:moveTo>
                    <a:pt x="2771" y="1"/>
                  </a:moveTo>
                  <a:cubicBezTo>
                    <a:pt x="2176" y="1"/>
                    <a:pt x="1582" y="159"/>
                    <a:pt x="1257" y="433"/>
                  </a:cubicBezTo>
                  <a:lnTo>
                    <a:pt x="469" y="1099"/>
                  </a:lnTo>
                  <a:cubicBezTo>
                    <a:pt x="0" y="1494"/>
                    <a:pt x="255" y="1983"/>
                    <a:pt x="1042" y="2188"/>
                  </a:cubicBezTo>
                  <a:lnTo>
                    <a:pt x="2982" y="2696"/>
                  </a:lnTo>
                  <a:cubicBezTo>
                    <a:pt x="3219" y="2758"/>
                    <a:pt x="3477" y="2788"/>
                    <a:pt x="3734" y="2788"/>
                  </a:cubicBezTo>
                  <a:cubicBezTo>
                    <a:pt x="4339" y="2788"/>
                    <a:pt x="4939" y="2625"/>
                    <a:pt x="5263" y="2342"/>
                  </a:cubicBezTo>
                  <a:lnTo>
                    <a:pt x="6039" y="1666"/>
                  </a:lnTo>
                  <a:cubicBezTo>
                    <a:pt x="6493" y="1268"/>
                    <a:pt x="6219" y="782"/>
                    <a:pt x="5429" y="581"/>
                  </a:cubicBezTo>
                  <a:lnTo>
                    <a:pt x="3505" y="88"/>
                  </a:lnTo>
                  <a:cubicBezTo>
                    <a:pt x="3274" y="29"/>
                    <a:pt x="3022" y="1"/>
                    <a:pt x="27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5"/>
            <p:cNvSpPr/>
            <p:nvPr/>
          </p:nvSpPr>
          <p:spPr>
            <a:xfrm>
              <a:off x="1143125" y="4491575"/>
              <a:ext cx="172125" cy="77625"/>
            </a:xfrm>
            <a:custGeom>
              <a:avLst/>
              <a:gdLst/>
              <a:ahLst/>
              <a:cxnLst/>
              <a:rect l="l" t="t" r="r" b="b"/>
              <a:pathLst>
                <a:path w="6885" h="3105" extrusionOk="0">
                  <a:moveTo>
                    <a:pt x="2777" y="0"/>
                  </a:moveTo>
                  <a:cubicBezTo>
                    <a:pt x="2148" y="0"/>
                    <a:pt x="1538" y="173"/>
                    <a:pt x="1223" y="476"/>
                  </a:cubicBezTo>
                  <a:lnTo>
                    <a:pt x="456" y="1214"/>
                  </a:lnTo>
                  <a:cubicBezTo>
                    <a:pt x="0" y="1652"/>
                    <a:pt x="322" y="2198"/>
                    <a:pt x="1182" y="2429"/>
                  </a:cubicBezTo>
                  <a:lnTo>
                    <a:pt x="3301" y="3000"/>
                  </a:lnTo>
                  <a:cubicBezTo>
                    <a:pt x="3564" y="3071"/>
                    <a:pt x="3845" y="3105"/>
                    <a:pt x="4122" y="3105"/>
                  </a:cubicBezTo>
                  <a:cubicBezTo>
                    <a:pt x="4762" y="3105"/>
                    <a:pt x="5378" y="2925"/>
                    <a:pt x="5691" y="2613"/>
                  </a:cubicBezTo>
                  <a:lnTo>
                    <a:pt x="6442" y="1861"/>
                  </a:lnTo>
                  <a:cubicBezTo>
                    <a:pt x="6884" y="1421"/>
                    <a:pt x="6538" y="879"/>
                    <a:pt x="5677" y="652"/>
                  </a:cubicBezTo>
                  <a:lnTo>
                    <a:pt x="3577" y="99"/>
                  </a:lnTo>
                  <a:cubicBezTo>
                    <a:pt x="3321" y="32"/>
                    <a:pt x="3047" y="0"/>
                    <a:pt x="2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5"/>
            <p:cNvSpPr/>
            <p:nvPr/>
          </p:nvSpPr>
          <p:spPr>
            <a:xfrm>
              <a:off x="985650" y="4450175"/>
              <a:ext cx="169775" cy="75825"/>
            </a:xfrm>
            <a:custGeom>
              <a:avLst/>
              <a:gdLst/>
              <a:ahLst/>
              <a:cxnLst/>
              <a:rect l="l" t="t" r="r" b="b"/>
              <a:pathLst>
                <a:path w="6791" h="3033" extrusionOk="0">
                  <a:moveTo>
                    <a:pt x="2804" y="1"/>
                  </a:moveTo>
                  <a:cubicBezTo>
                    <a:pt x="2183" y="1"/>
                    <a:pt x="1575" y="171"/>
                    <a:pt x="1252" y="467"/>
                  </a:cubicBezTo>
                  <a:lnTo>
                    <a:pt x="468" y="1188"/>
                  </a:lnTo>
                  <a:cubicBezTo>
                    <a:pt x="0" y="1617"/>
                    <a:pt x="297" y="2149"/>
                    <a:pt x="1135" y="2375"/>
                  </a:cubicBezTo>
                  <a:lnTo>
                    <a:pt x="3198" y="2931"/>
                  </a:lnTo>
                  <a:cubicBezTo>
                    <a:pt x="3454" y="3000"/>
                    <a:pt x="3729" y="3032"/>
                    <a:pt x="4001" y="3032"/>
                  </a:cubicBezTo>
                  <a:cubicBezTo>
                    <a:pt x="4631" y="3032"/>
                    <a:pt x="5247" y="2857"/>
                    <a:pt x="5567" y="2552"/>
                  </a:cubicBezTo>
                  <a:lnTo>
                    <a:pt x="6337" y="1817"/>
                  </a:lnTo>
                  <a:cubicBezTo>
                    <a:pt x="6790" y="1386"/>
                    <a:pt x="6472" y="859"/>
                    <a:pt x="5632" y="636"/>
                  </a:cubicBezTo>
                  <a:lnTo>
                    <a:pt x="3585" y="97"/>
                  </a:lnTo>
                  <a:cubicBezTo>
                    <a:pt x="3337" y="32"/>
                    <a:pt x="3069" y="1"/>
                    <a:pt x="2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5"/>
            <p:cNvSpPr/>
            <p:nvPr/>
          </p:nvSpPr>
          <p:spPr>
            <a:xfrm>
              <a:off x="832225" y="4409850"/>
              <a:ext cx="167450" cy="74050"/>
            </a:xfrm>
            <a:custGeom>
              <a:avLst/>
              <a:gdLst/>
              <a:ahLst/>
              <a:cxnLst/>
              <a:rect l="l" t="t" r="r" b="b"/>
              <a:pathLst>
                <a:path w="6698" h="2962" extrusionOk="0">
                  <a:moveTo>
                    <a:pt x="2827" y="1"/>
                  </a:moveTo>
                  <a:cubicBezTo>
                    <a:pt x="2214" y="1"/>
                    <a:pt x="1607" y="167"/>
                    <a:pt x="1277" y="457"/>
                  </a:cubicBezTo>
                  <a:lnTo>
                    <a:pt x="477" y="1161"/>
                  </a:lnTo>
                  <a:cubicBezTo>
                    <a:pt x="0" y="1581"/>
                    <a:pt x="272" y="2100"/>
                    <a:pt x="1088" y="2321"/>
                  </a:cubicBezTo>
                  <a:lnTo>
                    <a:pt x="3098" y="2863"/>
                  </a:lnTo>
                  <a:cubicBezTo>
                    <a:pt x="3346" y="2930"/>
                    <a:pt x="3615" y="2961"/>
                    <a:pt x="3882" y="2961"/>
                  </a:cubicBezTo>
                  <a:cubicBezTo>
                    <a:pt x="4505" y="2961"/>
                    <a:pt x="5120" y="2790"/>
                    <a:pt x="5448" y="2491"/>
                  </a:cubicBezTo>
                  <a:lnTo>
                    <a:pt x="6234" y="1773"/>
                  </a:lnTo>
                  <a:cubicBezTo>
                    <a:pt x="6697" y="1351"/>
                    <a:pt x="6403" y="836"/>
                    <a:pt x="5585" y="621"/>
                  </a:cubicBezTo>
                  <a:lnTo>
                    <a:pt x="3591" y="94"/>
                  </a:lnTo>
                  <a:cubicBezTo>
                    <a:pt x="3349" y="31"/>
                    <a:pt x="3088" y="1"/>
                    <a:pt x="28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5"/>
            <p:cNvSpPr/>
            <p:nvPr/>
          </p:nvSpPr>
          <p:spPr>
            <a:xfrm>
              <a:off x="682625" y="4370525"/>
              <a:ext cx="165200" cy="72350"/>
            </a:xfrm>
            <a:custGeom>
              <a:avLst/>
              <a:gdLst/>
              <a:ahLst/>
              <a:cxnLst/>
              <a:rect l="l" t="t" r="r" b="b"/>
              <a:pathLst>
                <a:path w="6608" h="2894" extrusionOk="0">
                  <a:moveTo>
                    <a:pt x="2847" y="1"/>
                  </a:moveTo>
                  <a:cubicBezTo>
                    <a:pt x="2243" y="1"/>
                    <a:pt x="1639" y="163"/>
                    <a:pt x="1303" y="447"/>
                  </a:cubicBezTo>
                  <a:lnTo>
                    <a:pt x="486" y="1137"/>
                  </a:lnTo>
                  <a:cubicBezTo>
                    <a:pt x="1" y="1548"/>
                    <a:pt x="248" y="2054"/>
                    <a:pt x="1044" y="2268"/>
                  </a:cubicBezTo>
                  <a:lnTo>
                    <a:pt x="3004" y="2798"/>
                  </a:lnTo>
                  <a:cubicBezTo>
                    <a:pt x="3246" y="2863"/>
                    <a:pt x="3509" y="2893"/>
                    <a:pt x="3772" y="2893"/>
                  </a:cubicBezTo>
                  <a:cubicBezTo>
                    <a:pt x="4385" y="2893"/>
                    <a:pt x="4998" y="2726"/>
                    <a:pt x="5333" y="2433"/>
                  </a:cubicBezTo>
                  <a:lnTo>
                    <a:pt x="6136" y="1731"/>
                  </a:lnTo>
                  <a:cubicBezTo>
                    <a:pt x="6608" y="1320"/>
                    <a:pt x="6339" y="816"/>
                    <a:pt x="5541" y="605"/>
                  </a:cubicBezTo>
                  <a:lnTo>
                    <a:pt x="3596" y="92"/>
                  </a:lnTo>
                  <a:cubicBezTo>
                    <a:pt x="3360" y="30"/>
                    <a:pt x="3104" y="1"/>
                    <a:pt x="2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5"/>
            <p:cNvSpPr/>
            <p:nvPr/>
          </p:nvSpPr>
          <p:spPr>
            <a:xfrm>
              <a:off x="1060025" y="4569925"/>
              <a:ext cx="175300" cy="80725"/>
            </a:xfrm>
            <a:custGeom>
              <a:avLst/>
              <a:gdLst/>
              <a:ahLst/>
              <a:cxnLst/>
              <a:rect l="l" t="t" r="r" b="b"/>
              <a:pathLst>
                <a:path w="7012" h="3229" extrusionOk="0">
                  <a:moveTo>
                    <a:pt x="2858" y="0"/>
                  </a:moveTo>
                  <a:cubicBezTo>
                    <a:pt x="2219" y="0"/>
                    <a:pt x="1597" y="179"/>
                    <a:pt x="1270" y="493"/>
                  </a:cubicBezTo>
                  <a:lnTo>
                    <a:pt x="475" y="1258"/>
                  </a:lnTo>
                  <a:cubicBezTo>
                    <a:pt x="1" y="1714"/>
                    <a:pt x="317" y="2282"/>
                    <a:pt x="1187" y="2524"/>
                  </a:cubicBezTo>
                  <a:lnTo>
                    <a:pt x="3332" y="3119"/>
                  </a:lnTo>
                  <a:cubicBezTo>
                    <a:pt x="3600" y="3194"/>
                    <a:pt x="3887" y="3229"/>
                    <a:pt x="4171" y="3229"/>
                  </a:cubicBezTo>
                  <a:cubicBezTo>
                    <a:pt x="4820" y="3229"/>
                    <a:pt x="5449" y="3044"/>
                    <a:pt x="5773" y="2721"/>
                  </a:cubicBezTo>
                  <a:lnTo>
                    <a:pt x="6554" y="1940"/>
                  </a:lnTo>
                  <a:cubicBezTo>
                    <a:pt x="7012" y="1481"/>
                    <a:pt x="6673" y="919"/>
                    <a:pt x="5800" y="681"/>
                  </a:cubicBezTo>
                  <a:lnTo>
                    <a:pt x="3674" y="104"/>
                  </a:lnTo>
                  <a:cubicBezTo>
                    <a:pt x="3414" y="34"/>
                    <a:pt x="3134" y="0"/>
                    <a:pt x="2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5"/>
            <p:cNvSpPr/>
            <p:nvPr/>
          </p:nvSpPr>
          <p:spPr>
            <a:xfrm>
              <a:off x="900725" y="4526750"/>
              <a:ext cx="172850" cy="78800"/>
            </a:xfrm>
            <a:custGeom>
              <a:avLst/>
              <a:gdLst/>
              <a:ahLst/>
              <a:cxnLst/>
              <a:rect l="l" t="t" r="r" b="b"/>
              <a:pathLst>
                <a:path w="6914" h="3152" extrusionOk="0">
                  <a:moveTo>
                    <a:pt x="2881" y="1"/>
                  </a:moveTo>
                  <a:cubicBezTo>
                    <a:pt x="2252" y="1"/>
                    <a:pt x="1633" y="176"/>
                    <a:pt x="1299" y="483"/>
                  </a:cubicBezTo>
                  <a:lnTo>
                    <a:pt x="485" y="1230"/>
                  </a:lnTo>
                  <a:cubicBezTo>
                    <a:pt x="1" y="1676"/>
                    <a:pt x="289" y="2229"/>
                    <a:pt x="1137" y="2464"/>
                  </a:cubicBezTo>
                  <a:lnTo>
                    <a:pt x="3225" y="3046"/>
                  </a:lnTo>
                  <a:cubicBezTo>
                    <a:pt x="3485" y="3118"/>
                    <a:pt x="3765" y="3152"/>
                    <a:pt x="4043" y="3152"/>
                  </a:cubicBezTo>
                  <a:cubicBezTo>
                    <a:pt x="4684" y="3152"/>
                    <a:pt x="5312" y="2971"/>
                    <a:pt x="5645" y="2654"/>
                  </a:cubicBezTo>
                  <a:lnTo>
                    <a:pt x="6445" y="1892"/>
                  </a:lnTo>
                  <a:cubicBezTo>
                    <a:pt x="6913" y="1444"/>
                    <a:pt x="6601" y="895"/>
                    <a:pt x="5751" y="664"/>
                  </a:cubicBezTo>
                  <a:lnTo>
                    <a:pt x="3680" y="103"/>
                  </a:lnTo>
                  <a:cubicBezTo>
                    <a:pt x="3427" y="33"/>
                    <a:pt x="3153" y="1"/>
                    <a:pt x="28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5"/>
            <p:cNvSpPr/>
            <p:nvPr/>
          </p:nvSpPr>
          <p:spPr>
            <a:xfrm>
              <a:off x="745550" y="4484725"/>
              <a:ext cx="170450" cy="76925"/>
            </a:xfrm>
            <a:custGeom>
              <a:avLst/>
              <a:gdLst/>
              <a:ahLst/>
              <a:cxnLst/>
              <a:rect l="l" t="t" r="r" b="b"/>
              <a:pathLst>
                <a:path w="6818" h="3077" extrusionOk="0">
                  <a:moveTo>
                    <a:pt x="2905" y="0"/>
                  </a:moveTo>
                  <a:cubicBezTo>
                    <a:pt x="2284" y="0"/>
                    <a:pt x="1665" y="172"/>
                    <a:pt x="1325" y="472"/>
                  </a:cubicBezTo>
                  <a:lnTo>
                    <a:pt x="495" y="1202"/>
                  </a:lnTo>
                  <a:cubicBezTo>
                    <a:pt x="0" y="1637"/>
                    <a:pt x="264" y="2178"/>
                    <a:pt x="1090" y="2407"/>
                  </a:cubicBezTo>
                  <a:lnTo>
                    <a:pt x="3124" y="2973"/>
                  </a:lnTo>
                  <a:cubicBezTo>
                    <a:pt x="3376" y="3043"/>
                    <a:pt x="3649" y="3076"/>
                    <a:pt x="3922" y="3076"/>
                  </a:cubicBezTo>
                  <a:cubicBezTo>
                    <a:pt x="4554" y="3076"/>
                    <a:pt x="5181" y="2898"/>
                    <a:pt x="5521" y="2589"/>
                  </a:cubicBezTo>
                  <a:lnTo>
                    <a:pt x="6337" y="1844"/>
                  </a:lnTo>
                  <a:cubicBezTo>
                    <a:pt x="6817" y="1406"/>
                    <a:pt x="6532" y="872"/>
                    <a:pt x="5702" y="646"/>
                  </a:cubicBezTo>
                  <a:lnTo>
                    <a:pt x="3685" y="99"/>
                  </a:lnTo>
                  <a:cubicBezTo>
                    <a:pt x="3439" y="32"/>
                    <a:pt x="3172" y="0"/>
                    <a:pt x="2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5"/>
            <p:cNvSpPr/>
            <p:nvPr/>
          </p:nvSpPr>
          <p:spPr>
            <a:xfrm>
              <a:off x="500325" y="4442000"/>
              <a:ext cx="264425" cy="157525"/>
            </a:xfrm>
            <a:custGeom>
              <a:avLst/>
              <a:gdLst/>
              <a:ahLst/>
              <a:cxnLst/>
              <a:rect l="l" t="t" r="r" b="b"/>
              <a:pathLst>
                <a:path w="10577" h="6301" extrusionOk="0">
                  <a:moveTo>
                    <a:pt x="6531" y="0"/>
                  </a:moveTo>
                  <a:cubicBezTo>
                    <a:pt x="6060" y="0"/>
                    <a:pt x="5585" y="129"/>
                    <a:pt x="5318" y="355"/>
                  </a:cubicBezTo>
                  <a:lnTo>
                    <a:pt x="401" y="4507"/>
                  </a:lnTo>
                  <a:cubicBezTo>
                    <a:pt x="0" y="4848"/>
                    <a:pt x="178" y="5269"/>
                    <a:pt x="801" y="5448"/>
                  </a:cubicBezTo>
                  <a:lnTo>
                    <a:pt x="3488" y="6219"/>
                  </a:lnTo>
                  <a:cubicBezTo>
                    <a:pt x="3680" y="6274"/>
                    <a:pt x="3891" y="6300"/>
                    <a:pt x="4102" y="6300"/>
                  </a:cubicBezTo>
                  <a:cubicBezTo>
                    <a:pt x="4588" y="6300"/>
                    <a:pt x="5079" y="6162"/>
                    <a:pt x="5356" y="5921"/>
                  </a:cubicBezTo>
                  <a:lnTo>
                    <a:pt x="10201" y="1690"/>
                  </a:lnTo>
                  <a:cubicBezTo>
                    <a:pt x="10577" y="1362"/>
                    <a:pt x="10375" y="959"/>
                    <a:pt x="9753" y="792"/>
                  </a:cubicBezTo>
                  <a:lnTo>
                    <a:pt x="7117" y="74"/>
                  </a:lnTo>
                  <a:cubicBezTo>
                    <a:pt x="6933" y="24"/>
                    <a:pt x="6732" y="0"/>
                    <a:pt x="65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5"/>
            <p:cNvSpPr/>
            <p:nvPr/>
          </p:nvSpPr>
          <p:spPr>
            <a:xfrm>
              <a:off x="973725" y="4651275"/>
              <a:ext cx="178625" cy="84050"/>
            </a:xfrm>
            <a:custGeom>
              <a:avLst/>
              <a:gdLst/>
              <a:ahLst/>
              <a:cxnLst/>
              <a:rect l="l" t="t" r="r" b="b"/>
              <a:pathLst>
                <a:path w="7145" h="3362" extrusionOk="0">
                  <a:moveTo>
                    <a:pt x="2941" y="0"/>
                  </a:moveTo>
                  <a:cubicBezTo>
                    <a:pt x="2293" y="0"/>
                    <a:pt x="1658" y="186"/>
                    <a:pt x="1320" y="511"/>
                  </a:cubicBezTo>
                  <a:lnTo>
                    <a:pt x="494" y="1306"/>
                  </a:lnTo>
                  <a:cubicBezTo>
                    <a:pt x="0" y="1781"/>
                    <a:pt x="311" y="2370"/>
                    <a:pt x="1191" y="2624"/>
                  </a:cubicBezTo>
                  <a:lnTo>
                    <a:pt x="3363" y="3246"/>
                  </a:lnTo>
                  <a:cubicBezTo>
                    <a:pt x="3634" y="3324"/>
                    <a:pt x="3928" y="3361"/>
                    <a:pt x="4217" y="3361"/>
                  </a:cubicBezTo>
                  <a:cubicBezTo>
                    <a:pt x="4877" y="3361"/>
                    <a:pt x="5520" y="3169"/>
                    <a:pt x="5857" y="2834"/>
                  </a:cubicBezTo>
                  <a:lnTo>
                    <a:pt x="6668" y="2023"/>
                  </a:lnTo>
                  <a:cubicBezTo>
                    <a:pt x="7145" y="1546"/>
                    <a:pt x="6810" y="960"/>
                    <a:pt x="5927" y="712"/>
                  </a:cubicBezTo>
                  <a:lnTo>
                    <a:pt x="3775" y="110"/>
                  </a:lnTo>
                  <a:cubicBezTo>
                    <a:pt x="3510" y="36"/>
                    <a:pt x="3224" y="0"/>
                    <a:pt x="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5"/>
            <p:cNvSpPr/>
            <p:nvPr/>
          </p:nvSpPr>
          <p:spPr>
            <a:xfrm>
              <a:off x="812525" y="4606225"/>
              <a:ext cx="176075" cy="81950"/>
            </a:xfrm>
            <a:custGeom>
              <a:avLst/>
              <a:gdLst/>
              <a:ahLst/>
              <a:cxnLst/>
              <a:rect l="l" t="t" r="r" b="b"/>
              <a:pathLst>
                <a:path w="7043" h="3278" extrusionOk="0">
                  <a:moveTo>
                    <a:pt x="2969" y="0"/>
                  </a:moveTo>
                  <a:cubicBezTo>
                    <a:pt x="2329" y="0"/>
                    <a:pt x="1695" y="182"/>
                    <a:pt x="1348" y="500"/>
                  </a:cubicBezTo>
                  <a:lnTo>
                    <a:pt x="504" y="1276"/>
                  </a:lnTo>
                  <a:cubicBezTo>
                    <a:pt x="0" y="1739"/>
                    <a:pt x="283" y="2315"/>
                    <a:pt x="1140" y="2561"/>
                  </a:cubicBezTo>
                  <a:lnTo>
                    <a:pt x="3253" y="3166"/>
                  </a:lnTo>
                  <a:cubicBezTo>
                    <a:pt x="3517" y="3242"/>
                    <a:pt x="3804" y="3278"/>
                    <a:pt x="4088" y="3278"/>
                  </a:cubicBezTo>
                  <a:cubicBezTo>
                    <a:pt x="4739" y="3278"/>
                    <a:pt x="5380" y="3090"/>
                    <a:pt x="5725" y="2762"/>
                  </a:cubicBezTo>
                  <a:lnTo>
                    <a:pt x="6555" y="1971"/>
                  </a:lnTo>
                  <a:cubicBezTo>
                    <a:pt x="7042" y="1505"/>
                    <a:pt x="6737" y="935"/>
                    <a:pt x="5877" y="693"/>
                  </a:cubicBezTo>
                  <a:lnTo>
                    <a:pt x="3782" y="106"/>
                  </a:lnTo>
                  <a:cubicBezTo>
                    <a:pt x="3525" y="34"/>
                    <a:pt x="3247" y="0"/>
                    <a:pt x="29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5"/>
            <p:cNvSpPr/>
            <p:nvPr/>
          </p:nvSpPr>
          <p:spPr>
            <a:xfrm>
              <a:off x="655600" y="4562350"/>
              <a:ext cx="173575" cy="79975"/>
            </a:xfrm>
            <a:custGeom>
              <a:avLst/>
              <a:gdLst/>
              <a:ahLst/>
              <a:cxnLst/>
              <a:rect l="l" t="t" r="r" b="b"/>
              <a:pathLst>
                <a:path w="6943" h="3199" extrusionOk="0">
                  <a:moveTo>
                    <a:pt x="2992" y="0"/>
                  </a:moveTo>
                  <a:cubicBezTo>
                    <a:pt x="2361" y="0"/>
                    <a:pt x="1729" y="178"/>
                    <a:pt x="1375" y="489"/>
                  </a:cubicBezTo>
                  <a:lnTo>
                    <a:pt x="513" y="1247"/>
                  </a:lnTo>
                  <a:cubicBezTo>
                    <a:pt x="1" y="1699"/>
                    <a:pt x="257" y="2261"/>
                    <a:pt x="1092" y="2500"/>
                  </a:cubicBezTo>
                  <a:lnTo>
                    <a:pt x="3148" y="3090"/>
                  </a:lnTo>
                  <a:cubicBezTo>
                    <a:pt x="3404" y="3163"/>
                    <a:pt x="3684" y="3198"/>
                    <a:pt x="3964" y="3198"/>
                  </a:cubicBezTo>
                  <a:cubicBezTo>
                    <a:pt x="4605" y="3198"/>
                    <a:pt x="5244" y="3015"/>
                    <a:pt x="5596" y="2694"/>
                  </a:cubicBezTo>
                  <a:lnTo>
                    <a:pt x="6445" y="1922"/>
                  </a:lnTo>
                  <a:cubicBezTo>
                    <a:pt x="6943" y="1467"/>
                    <a:pt x="6663" y="910"/>
                    <a:pt x="5825" y="675"/>
                  </a:cubicBezTo>
                  <a:lnTo>
                    <a:pt x="3786" y="103"/>
                  </a:lnTo>
                  <a:cubicBezTo>
                    <a:pt x="3536" y="33"/>
                    <a:pt x="3264" y="0"/>
                    <a:pt x="2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5"/>
            <p:cNvSpPr/>
            <p:nvPr/>
          </p:nvSpPr>
          <p:spPr>
            <a:xfrm>
              <a:off x="908025" y="4021275"/>
              <a:ext cx="703800" cy="298725"/>
            </a:xfrm>
            <a:custGeom>
              <a:avLst/>
              <a:gdLst/>
              <a:ahLst/>
              <a:cxnLst/>
              <a:rect l="l" t="t" r="r" b="b"/>
              <a:pathLst>
                <a:path w="28152" h="11949" extrusionOk="0">
                  <a:moveTo>
                    <a:pt x="3513" y="1"/>
                  </a:moveTo>
                  <a:cubicBezTo>
                    <a:pt x="2629" y="1"/>
                    <a:pt x="1830" y="419"/>
                    <a:pt x="1581" y="1073"/>
                  </a:cubicBezTo>
                  <a:lnTo>
                    <a:pt x="307" y="4415"/>
                  </a:lnTo>
                  <a:cubicBezTo>
                    <a:pt x="0" y="5221"/>
                    <a:pt x="639" y="6097"/>
                    <a:pt x="1740" y="6374"/>
                  </a:cubicBezTo>
                  <a:lnTo>
                    <a:pt x="23477" y="11845"/>
                  </a:lnTo>
                  <a:cubicBezTo>
                    <a:pt x="23754" y="11915"/>
                    <a:pt x="24033" y="11948"/>
                    <a:pt x="24303" y="11948"/>
                  </a:cubicBezTo>
                  <a:cubicBezTo>
                    <a:pt x="25266" y="11948"/>
                    <a:pt x="26121" y="11530"/>
                    <a:pt x="26388" y="10853"/>
                  </a:cubicBezTo>
                  <a:lnTo>
                    <a:pt x="27808" y="7251"/>
                  </a:lnTo>
                  <a:cubicBezTo>
                    <a:pt x="28151" y="6380"/>
                    <a:pt x="27388" y="5433"/>
                    <a:pt x="26113" y="5138"/>
                  </a:cubicBezTo>
                  <a:lnTo>
                    <a:pt x="4147" y="73"/>
                  </a:lnTo>
                  <a:cubicBezTo>
                    <a:pt x="3935" y="24"/>
                    <a:pt x="3722" y="1"/>
                    <a:pt x="3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5"/>
            <p:cNvSpPr/>
            <p:nvPr/>
          </p:nvSpPr>
          <p:spPr>
            <a:xfrm>
              <a:off x="924450" y="4038200"/>
              <a:ext cx="670275" cy="261725"/>
            </a:xfrm>
            <a:custGeom>
              <a:avLst/>
              <a:gdLst/>
              <a:ahLst/>
              <a:cxnLst/>
              <a:rect l="l" t="t" r="r" b="b"/>
              <a:pathLst>
                <a:path w="26811" h="10469" extrusionOk="0">
                  <a:moveTo>
                    <a:pt x="3140" y="1"/>
                  </a:moveTo>
                  <a:cubicBezTo>
                    <a:pt x="2327" y="1"/>
                    <a:pt x="1605" y="346"/>
                    <a:pt x="1383" y="895"/>
                  </a:cubicBezTo>
                  <a:lnTo>
                    <a:pt x="893" y="2099"/>
                  </a:lnTo>
                  <a:lnTo>
                    <a:pt x="275" y="3627"/>
                  </a:lnTo>
                  <a:cubicBezTo>
                    <a:pt x="0" y="4312"/>
                    <a:pt x="609" y="5069"/>
                    <a:pt x="1643" y="5320"/>
                  </a:cubicBezTo>
                  <a:lnTo>
                    <a:pt x="4049" y="5900"/>
                  </a:lnTo>
                  <a:lnTo>
                    <a:pt x="9292" y="7167"/>
                  </a:lnTo>
                  <a:lnTo>
                    <a:pt x="12112" y="7848"/>
                  </a:lnTo>
                  <a:lnTo>
                    <a:pt x="21523" y="10120"/>
                  </a:lnTo>
                  <a:lnTo>
                    <a:pt x="22569" y="10372"/>
                  </a:lnTo>
                  <a:cubicBezTo>
                    <a:pt x="22717" y="10407"/>
                    <a:pt x="22866" y="10432"/>
                    <a:pt x="23013" y="10448"/>
                  </a:cubicBezTo>
                  <a:cubicBezTo>
                    <a:pt x="23138" y="10461"/>
                    <a:pt x="23262" y="10468"/>
                    <a:pt x="23384" y="10468"/>
                  </a:cubicBezTo>
                  <a:cubicBezTo>
                    <a:pt x="24262" y="10468"/>
                    <a:pt x="25033" y="10121"/>
                    <a:pt x="25272" y="9554"/>
                  </a:cubicBezTo>
                  <a:lnTo>
                    <a:pt x="25653" y="8643"/>
                  </a:lnTo>
                  <a:lnTo>
                    <a:pt x="26499" y="6621"/>
                  </a:lnTo>
                  <a:cubicBezTo>
                    <a:pt x="26810" y="5882"/>
                    <a:pt x="26089" y="5064"/>
                    <a:pt x="24897" y="4798"/>
                  </a:cubicBezTo>
                  <a:lnTo>
                    <a:pt x="22421" y="4243"/>
                  </a:lnTo>
                  <a:lnTo>
                    <a:pt x="16912" y="3010"/>
                  </a:lnTo>
                  <a:lnTo>
                    <a:pt x="15402" y="2672"/>
                  </a:lnTo>
                  <a:lnTo>
                    <a:pt x="7662" y="942"/>
                  </a:lnTo>
                  <a:lnTo>
                    <a:pt x="4067" y="136"/>
                  </a:lnTo>
                  <a:lnTo>
                    <a:pt x="3774" y="71"/>
                  </a:lnTo>
                  <a:cubicBezTo>
                    <a:pt x="3561" y="24"/>
                    <a:pt x="3348" y="1"/>
                    <a:pt x="3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5"/>
            <p:cNvSpPr/>
            <p:nvPr/>
          </p:nvSpPr>
          <p:spPr>
            <a:xfrm>
              <a:off x="1115975" y="4061750"/>
              <a:ext cx="346575" cy="229450"/>
            </a:xfrm>
            <a:custGeom>
              <a:avLst/>
              <a:gdLst/>
              <a:ahLst/>
              <a:cxnLst/>
              <a:rect l="l" t="t" r="r" b="b"/>
              <a:pathLst>
                <a:path w="13863" h="9178" extrusionOk="0">
                  <a:moveTo>
                    <a:pt x="1" y="0"/>
                  </a:moveTo>
                  <a:lnTo>
                    <a:pt x="4451" y="6906"/>
                  </a:lnTo>
                  <a:lnTo>
                    <a:pt x="13862" y="9178"/>
                  </a:lnTo>
                  <a:cubicBezTo>
                    <a:pt x="12082" y="6997"/>
                    <a:pt x="9847" y="4282"/>
                    <a:pt x="7741" y="1730"/>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5"/>
            <p:cNvSpPr/>
            <p:nvPr/>
          </p:nvSpPr>
          <p:spPr>
            <a:xfrm>
              <a:off x="1347275" y="4113450"/>
              <a:ext cx="218525" cy="186475"/>
            </a:xfrm>
            <a:custGeom>
              <a:avLst/>
              <a:gdLst/>
              <a:ahLst/>
              <a:cxnLst/>
              <a:rect l="l" t="t" r="r" b="b"/>
              <a:pathLst>
                <a:path w="8741" h="7459" extrusionOk="0">
                  <a:moveTo>
                    <a:pt x="1" y="0"/>
                  </a:moveTo>
                  <a:lnTo>
                    <a:pt x="1" y="0"/>
                  </a:lnTo>
                  <a:cubicBezTo>
                    <a:pt x="2073" y="2528"/>
                    <a:pt x="4278" y="5217"/>
                    <a:pt x="6098" y="7438"/>
                  </a:cubicBezTo>
                  <a:cubicBezTo>
                    <a:pt x="6223" y="7451"/>
                    <a:pt x="6348" y="7458"/>
                    <a:pt x="6470" y="7458"/>
                  </a:cubicBezTo>
                  <a:cubicBezTo>
                    <a:pt x="7349" y="7458"/>
                    <a:pt x="8120" y="7111"/>
                    <a:pt x="8359" y="6544"/>
                  </a:cubicBezTo>
                  <a:lnTo>
                    <a:pt x="8740" y="5633"/>
                  </a:lnTo>
                  <a:lnTo>
                    <a:pt x="5508" y="123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5"/>
            <p:cNvSpPr/>
            <p:nvPr/>
          </p:nvSpPr>
          <p:spPr>
            <a:xfrm>
              <a:off x="946750" y="4038200"/>
              <a:ext cx="210000" cy="179175"/>
            </a:xfrm>
            <a:custGeom>
              <a:avLst/>
              <a:gdLst/>
              <a:ahLst/>
              <a:cxnLst/>
              <a:rect l="l" t="t" r="r" b="b"/>
              <a:pathLst>
                <a:path w="8400" h="7167" extrusionOk="0">
                  <a:moveTo>
                    <a:pt x="2248" y="1"/>
                  </a:moveTo>
                  <a:cubicBezTo>
                    <a:pt x="1436" y="1"/>
                    <a:pt x="713" y="346"/>
                    <a:pt x="491" y="895"/>
                  </a:cubicBezTo>
                  <a:lnTo>
                    <a:pt x="1" y="2099"/>
                  </a:lnTo>
                  <a:cubicBezTo>
                    <a:pt x="1047" y="3361"/>
                    <a:pt x="2121" y="4651"/>
                    <a:pt x="3157" y="5900"/>
                  </a:cubicBezTo>
                  <a:lnTo>
                    <a:pt x="8400" y="7167"/>
                  </a:lnTo>
                  <a:lnTo>
                    <a:pt x="3175" y="136"/>
                  </a:lnTo>
                  <a:lnTo>
                    <a:pt x="2882" y="71"/>
                  </a:lnTo>
                  <a:cubicBezTo>
                    <a:pt x="2670" y="24"/>
                    <a:pt x="2456" y="1"/>
                    <a:pt x="2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35"/>
          <p:cNvGrpSpPr/>
          <p:nvPr/>
        </p:nvGrpSpPr>
        <p:grpSpPr>
          <a:xfrm>
            <a:off x="713226" y="417657"/>
            <a:ext cx="768461" cy="243675"/>
            <a:chOff x="5181425" y="2685475"/>
            <a:chExt cx="224900" cy="74425"/>
          </a:xfrm>
        </p:grpSpPr>
        <p:sp>
          <p:nvSpPr>
            <p:cNvPr id="2464" name="Google Shape;2464;p35"/>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5"/>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5"/>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5"/>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5"/>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9" name="Google Shape;2469;p35"/>
          <p:cNvGrpSpPr/>
          <p:nvPr/>
        </p:nvGrpSpPr>
        <p:grpSpPr>
          <a:xfrm>
            <a:off x="7131191" y="-328126"/>
            <a:ext cx="1299592" cy="1228699"/>
            <a:chOff x="6139950" y="1806300"/>
            <a:chExt cx="810725" cy="766500"/>
          </a:xfrm>
        </p:grpSpPr>
        <p:sp>
          <p:nvSpPr>
            <p:cNvPr id="2470" name="Google Shape;2470;p35"/>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5"/>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5"/>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5"/>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5"/>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5"/>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5"/>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5"/>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5"/>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5"/>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5"/>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5"/>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5"/>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5"/>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5"/>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5"/>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6" name="Google Shape;2486;p35"/>
          <p:cNvGrpSpPr/>
          <p:nvPr/>
        </p:nvGrpSpPr>
        <p:grpSpPr>
          <a:xfrm rot="2700094">
            <a:off x="2241631" y="4483336"/>
            <a:ext cx="623671" cy="450020"/>
            <a:chOff x="3253464" y="2218279"/>
            <a:chExt cx="242409" cy="182524"/>
          </a:xfrm>
        </p:grpSpPr>
        <p:sp>
          <p:nvSpPr>
            <p:cNvPr id="2487" name="Google Shape;2487;p35"/>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5"/>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9" name="Google Shape;2489;p35"/>
          <p:cNvGrpSpPr/>
          <p:nvPr/>
        </p:nvGrpSpPr>
        <p:grpSpPr>
          <a:xfrm rot="-8411649">
            <a:off x="8600819" y="344908"/>
            <a:ext cx="341738" cy="924502"/>
            <a:chOff x="3363047" y="2218279"/>
            <a:chExt cx="132825" cy="374967"/>
          </a:xfrm>
        </p:grpSpPr>
        <p:sp>
          <p:nvSpPr>
            <p:cNvPr id="2490" name="Google Shape;2490;p35"/>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5"/>
            <p:cNvSpPr/>
            <p:nvPr/>
          </p:nvSpPr>
          <p:spPr>
            <a:xfrm>
              <a:off x="3363047" y="2538663"/>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2" name="Google Shape;2492;p35"/>
          <p:cNvSpPr/>
          <p:nvPr/>
        </p:nvSpPr>
        <p:spPr>
          <a:xfrm rot="-8411657">
            <a:off x="8768066" y="1248511"/>
            <a:ext cx="140434" cy="134580"/>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10/4/2024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5730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10/4/2024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99401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10/4/2024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1710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49"/>
        <p:cNvGrpSpPr/>
        <p:nvPr/>
      </p:nvGrpSpPr>
      <p:grpSpPr>
        <a:xfrm>
          <a:off x="0" y="0"/>
          <a:ext cx="0" cy="0"/>
          <a:chOff x="0" y="0"/>
          <a:chExt cx="0" cy="0"/>
        </a:xfrm>
      </p:grpSpPr>
      <p:pic>
        <p:nvPicPr>
          <p:cNvPr id="50" name="Google Shape;50;p3"/>
          <p:cNvPicPr preferRelativeResize="0"/>
          <p:nvPr/>
        </p:nvPicPr>
        <p:blipFill>
          <a:blip r:embed="rId2">
            <a:alphaModFix/>
          </a:blip>
          <a:stretch>
            <a:fillRect/>
          </a:stretch>
        </p:blipFill>
        <p:spPr>
          <a:xfrm>
            <a:off x="-215626" y="4072136"/>
            <a:ext cx="1434199" cy="1439475"/>
          </a:xfrm>
          <a:prstGeom prst="rect">
            <a:avLst/>
          </a:prstGeom>
          <a:noFill/>
          <a:ln>
            <a:noFill/>
          </a:ln>
        </p:spPr>
      </p:pic>
      <p:sp>
        <p:nvSpPr>
          <p:cNvPr id="51" name="Google Shape;51;p3"/>
          <p:cNvSpPr txBox="1">
            <a:spLocks noGrp="1"/>
          </p:cNvSpPr>
          <p:nvPr>
            <p:ph type="title"/>
          </p:nvPr>
        </p:nvSpPr>
        <p:spPr>
          <a:xfrm>
            <a:off x="1428276" y="3050525"/>
            <a:ext cx="3103200" cy="457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3200"/>
              <a:buNone/>
              <a:defRPr sz="3400"/>
            </a:lvl1pPr>
            <a:lvl2pPr lvl="1" algn="ctr">
              <a:spcBef>
                <a:spcPts val="0"/>
              </a:spcBef>
              <a:spcAft>
                <a:spcPts val="0"/>
              </a:spcAft>
              <a:buClr>
                <a:schemeClr val="dk2"/>
              </a:buClr>
              <a:buSzPts val="3600"/>
              <a:buNone/>
              <a:defRPr sz="3600">
                <a:solidFill>
                  <a:schemeClr val="dk2"/>
                </a:solidFill>
              </a:defRPr>
            </a:lvl2pPr>
            <a:lvl3pPr lvl="2" algn="ctr">
              <a:spcBef>
                <a:spcPts val="0"/>
              </a:spcBef>
              <a:spcAft>
                <a:spcPts val="0"/>
              </a:spcAft>
              <a:buClr>
                <a:schemeClr val="dk2"/>
              </a:buClr>
              <a:buSzPts val="3600"/>
              <a:buNone/>
              <a:defRPr sz="3600">
                <a:solidFill>
                  <a:schemeClr val="dk2"/>
                </a:solidFill>
              </a:defRPr>
            </a:lvl3pPr>
            <a:lvl4pPr lvl="3" algn="ctr">
              <a:spcBef>
                <a:spcPts val="0"/>
              </a:spcBef>
              <a:spcAft>
                <a:spcPts val="0"/>
              </a:spcAft>
              <a:buClr>
                <a:schemeClr val="dk2"/>
              </a:buClr>
              <a:buSzPts val="3600"/>
              <a:buNone/>
              <a:defRPr sz="3600">
                <a:solidFill>
                  <a:schemeClr val="dk2"/>
                </a:solidFill>
              </a:defRPr>
            </a:lvl4pPr>
            <a:lvl5pPr lvl="4" algn="ctr">
              <a:spcBef>
                <a:spcPts val="0"/>
              </a:spcBef>
              <a:spcAft>
                <a:spcPts val="0"/>
              </a:spcAft>
              <a:buClr>
                <a:schemeClr val="dk2"/>
              </a:buClr>
              <a:buSzPts val="3600"/>
              <a:buNone/>
              <a:defRPr sz="3600">
                <a:solidFill>
                  <a:schemeClr val="dk2"/>
                </a:solidFill>
              </a:defRPr>
            </a:lvl5pPr>
            <a:lvl6pPr lvl="5" algn="ctr">
              <a:spcBef>
                <a:spcPts val="0"/>
              </a:spcBef>
              <a:spcAft>
                <a:spcPts val="0"/>
              </a:spcAft>
              <a:buClr>
                <a:schemeClr val="dk2"/>
              </a:buClr>
              <a:buSzPts val="3600"/>
              <a:buNone/>
              <a:defRPr sz="3600">
                <a:solidFill>
                  <a:schemeClr val="dk2"/>
                </a:solidFill>
              </a:defRPr>
            </a:lvl6pPr>
            <a:lvl7pPr lvl="6" algn="ctr">
              <a:spcBef>
                <a:spcPts val="0"/>
              </a:spcBef>
              <a:spcAft>
                <a:spcPts val="0"/>
              </a:spcAft>
              <a:buClr>
                <a:schemeClr val="dk2"/>
              </a:buClr>
              <a:buSzPts val="3600"/>
              <a:buNone/>
              <a:defRPr sz="3600">
                <a:solidFill>
                  <a:schemeClr val="dk2"/>
                </a:solidFill>
              </a:defRPr>
            </a:lvl7pPr>
            <a:lvl8pPr lvl="7" algn="ctr">
              <a:spcBef>
                <a:spcPts val="0"/>
              </a:spcBef>
              <a:spcAft>
                <a:spcPts val="0"/>
              </a:spcAft>
              <a:buClr>
                <a:schemeClr val="dk2"/>
              </a:buClr>
              <a:buSzPts val="3600"/>
              <a:buNone/>
              <a:defRPr sz="3600">
                <a:solidFill>
                  <a:schemeClr val="dk2"/>
                </a:solidFill>
              </a:defRPr>
            </a:lvl8pPr>
            <a:lvl9pPr lvl="8" algn="ctr">
              <a:spcBef>
                <a:spcPts val="0"/>
              </a:spcBef>
              <a:spcAft>
                <a:spcPts val="0"/>
              </a:spcAft>
              <a:buClr>
                <a:schemeClr val="dk2"/>
              </a:buClr>
              <a:buSzPts val="3600"/>
              <a:buNone/>
              <a:defRPr sz="3600">
                <a:solidFill>
                  <a:schemeClr val="dk2"/>
                </a:solidFill>
              </a:defRPr>
            </a:lvl9pPr>
          </a:lstStyle>
          <a:p>
            <a:endParaRPr/>
          </a:p>
        </p:txBody>
      </p:sp>
      <p:sp>
        <p:nvSpPr>
          <p:cNvPr id="52" name="Google Shape;52;p3"/>
          <p:cNvSpPr txBox="1">
            <a:spLocks noGrp="1"/>
          </p:cNvSpPr>
          <p:nvPr>
            <p:ph type="title" idx="2" hasCustomPrompt="1"/>
          </p:nvPr>
        </p:nvSpPr>
        <p:spPr>
          <a:xfrm>
            <a:off x="751515" y="3050514"/>
            <a:ext cx="731400" cy="45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6200"/>
              <a:buNone/>
              <a:defRPr sz="3300">
                <a:solidFill>
                  <a:schemeClr val="l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3" name="Google Shape;53;p3"/>
          <p:cNvSpPr txBox="1">
            <a:spLocks noGrp="1"/>
          </p:cNvSpPr>
          <p:nvPr>
            <p:ph type="subTitle" idx="1"/>
          </p:nvPr>
        </p:nvSpPr>
        <p:spPr>
          <a:xfrm>
            <a:off x="1431298" y="3573106"/>
            <a:ext cx="3105900" cy="548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2"/>
              </a:buClr>
              <a:buSzPts val="2200"/>
              <a:buNone/>
              <a:defRPr sz="1600" i="0"/>
            </a:lvl1pPr>
            <a:lvl2pPr lvl="1">
              <a:spcBef>
                <a:spcPts val="0"/>
              </a:spcBef>
              <a:spcAft>
                <a:spcPts val="0"/>
              </a:spcAft>
              <a:buClr>
                <a:schemeClr val="dk2"/>
              </a:buClr>
              <a:buSzPts val="1400"/>
              <a:buNone/>
              <a:defRPr>
                <a:solidFill>
                  <a:schemeClr val="dk2"/>
                </a:solidFill>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4" name="Google Shape;54;p3"/>
          <p:cNvPicPr preferRelativeResize="0"/>
          <p:nvPr/>
        </p:nvPicPr>
        <p:blipFill>
          <a:blip r:embed="rId2">
            <a:alphaModFix/>
          </a:blip>
          <a:stretch>
            <a:fillRect/>
          </a:stretch>
        </p:blipFill>
        <p:spPr>
          <a:xfrm>
            <a:off x="7795487" y="1590800"/>
            <a:ext cx="1270575" cy="1275250"/>
          </a:xfrm>
          <a:prstGeom prst="rect">
            <a:avLst/>
          </a:prstGeom>
          <a:noFill/>
          <a:ln>
            <a:noFill/>
          </a:ln>
        </p:spPr>
      </p:pic>
      <p:grpSp>
        <p:nvGrpSpPr>
          <p:cNvPr id="55" name="Google Shape;55;p3"/>
          <p:cNvGrpSpPr/>
          <p:nvPr/>
        </p:nvGrpSpPr>
        <p:grpSpPr>
          <a:xfrm>
            <a:off x="6001911" y="-88195"/>
            <a:ext cx="1601374" cy="874241"/>
            <a:chOff x="6298875" y="260150"/>
            <a:chExt cx="1348525" cy="736203"/>
          </a:xfrm>
        </p:grpSpPr>
        <p:sp>
          <p:nvSpPr>
            <p:cNvPr id="56" name="Google Shape;56;p3"/>
            <p:cNvSpPr/>
            <p:nvPr/>
          </p:nvSpPr>
          <p:spPr>
            <a:xfrm>
              <a:off x="6298875" y="761509"/>
              <a:ext cx="204262" cy="87638"/>
            </a:xfrm>
            <a:custGeom>
              <a:avLst/>
              <a:gdLst/>
              <a:ahLst/>
              <a:cxnLst/>
              <a:rect l="l" t="t" r="r" b="b"/>
              <a:pathLst>
                <a:path w="6906" h="2963" extrusionOk="0">
                  <a:moveTo>
                    <a:pt x="6074" y="1"/>
                  </a:moveTo>
                  <a:cubicBezTo>
                    <a:pt x="4058" y="1"/>
                    <a:pt x="2038" y="730"/>
                    <a:pt x="444" y="2050"/>
                  </a:cubicBezTo>
                  <a:cubicBezTo>
                    <a:pt x="115" y="2324"/>
                    <a:pt x="0" y="2634"/>
                    <a:pt x="143" y="2879"/>
                  </a:cubicBezTo>
                  <a:cubicBezTo>
                    <a:pt x="176" y="2933"/>
                    <a:pt x="232" y="2962"/>
                    <a:pt x="291" y="2962"/>
                  </a:cubicBezTo>
                  <a:cubicBezTo>
                    <a:pt x="320" y="2962"/>
                    <a:pt x="349" y="2955"/>
                    <a:pt x="376" y="2939"/>
                  </a:cubicBezTo>
                  <a:cubicBezTo>
                    <a:pt x="458" y="2892"/>
                    <a:pt x="486" y="2789"/>
                    <a:pt x="441" y="2707"/>
                  </a:cubicBezTo>
                  <a:cubicBezTo>
                    <a:pt x="388" y="2614"/>
                    <a:pt x="513" y="2440"/>
                    <a:pt x="663" y="2314"/>
                  </a:cubicBezTo>
                  <a:cubicBezTo>
                    <a:pt x="2195" y="1046"/>
                    <a:pt x="4137" y="345"/>
                    <a:pt x="6073" y="345"/>
                  </a:cubicBezTo>
                  <a:cubicBezTo>
                    <a:pt x="6286" y="345"/>
                    <a:pt x="6499" y="354"/>
                    <a:pt x="6712" y="371"/>
                  </a:cubicBezTo>
                  <a:cubicBezTo>
                    <a:pt x="6716" y="371"/>
                    <a:pt x="6721" y="371"/>
                    <a:pt x="6725" y="371"/>
                  </a:cubicBezTo>
                  <a:cubicBezTo>
                    <a:pt x="6815" y="371"/>
                    <a:pt x="6891" y="303"/>
                    <a:pt x="6897" y="212"/>
                  </a:cubicBezTo>
                  <a:cubicBezTo>
                    <a:pt x="6906" y="117"/>
                    <a:pt x="6834" y="34"/>
                    <a:pt x="6740" y="27"/>
                  </a:cubicBezTo>
                  <a:cubicBezTo>
                    <a:pt x="6518" y="9"/>
                    <a:pt x="6296" y="1"/>
                    <a:pt x="60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6448626" y="731873"/>
              <a:ext cx="99942" cy="82255"/>
            </a:xfrm>
            <a:custGeom>
              <a:avLst/>
              <a:gdLst/>
              <a:ahLst/>
              <a:cxnLst/>
              <a:rect l="l" t="t" r="r" b="b"/>
              <a:pathLst>
                <a:path w="3379" h="2781" extrusionOk="0">
                  <a:moveTo>
                    <a:pt x="172" y="0"/>
                  </a:moveTo>
                  <a:cubicBezTo>
                    <a:pt x="78" y="0"/>
                    <a:pt x="2" y="77"/>
                    <a:pt x="2" y="171"/>
                  </a:cubicBezTo>
                  <a:cubicBezTo>
                    <a:pt x="0" y="266"/>
                    <a:pt x="78" y="344"/>
                    <a:pt x="172" y="344"/>
                  </a:cubicBezTo>
                  <a:cubicBezTo>
                    <a:pt x="1148" y="354"/>
                    <a:pt x="2101" y="638"/>
                    <a:pt x="2921" y="1167"/>
                  </a:cubicBezTo>
                  <a:cubicBezTo>
                    <a:pt x="2288" y="1696"/>
                    <a:pt x="1580" y="2129"/>
                    <a:pt x="821" y="2452"/>
                  </a:cubicBezTo>
                  <a:cubicBezTo>
                    <a:pt x="735" y="2490"/>
                    <a:pt x="697" y="2590"/>
                    <a:pt x="734" y="2676"/>
                  </a:cubicBezTo>
                  <a:cubicBezTo>
                    <a:pt x="761" y="2742"/>
                    <a:pt x="824" y="2781"/>
                    <a:pt x="892" y="2781"/>
                  </a:cubicBezTo>
                  <a:cubicBezTo>
                    <a:pt x="913" y="2781"/>
                    <a:pt x="934" y="2777"/>
                    <a:pt x="955" y="2769"/>
                  </a:cubicBezTo>
                  <a:cubicBezTo>
                    <a:pt x="1816" y="2402"/>
                    <a:pt x="2614" y="1900"/>
                    <a:pt x="3318" y="1281"/>
                  </a:cubicBezTo>
                  <a:cubicBezTo>
                    <a:pt x="3357" y="1246"/>
                    <a:pt x="3379" y="1195"/>
                    <a:pt x="3376" y="1143"/>
                  </a:cubicBezTo>
                  <a:cubicBezTo>
                    <a:pt x="3373" y="1090"/>
                    <a:pt x="3346" y="1042"/>
                    <a:pt x="3304" y="1011"/>
                  </a:cubicBezTo>
                  <a:cubicBezTo>
                    <a:pt x="2388" y="363"/>
                    <a:pt x="1297" y="10"/>
                    <a:pt x="175" y="0"/>
                  </a:cubicBezTo>
                  <a:cubicBezTo>
                    <a:pt x="174" y="0"/>
                    <a:pt x="173" y="0"/>
                    <a:pt x="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6579565" y="630986"/>
              <a:ext cx="59392" cy="108964"/>
            </a:xfrm>
            <a:custGeom>
              <a:avLst/>
              <a:gdLst/>
              <a:ahLst/>
              <a:cxnLst/>
              <a:rect l="l" t="t" r="r" b="b"/>
              <a:pathLst>
                <a:path w="2008" h="3684" extrusionOk="0">
                  <a:moveTo>
                    <a:pt x="1299" y="0"/>
                  </a:moveTo>
                  <a:cubicBezTo>
                    <a:pt x="1040" y="0"/>
                    <a:pt x="807" y="149"/>
                    <a:pt x="646" y="251"/>
                  </a:cubicBezTo>
                  <a:cubicBezTo>
                    <a:pt x="567" y="303"/>
                    <a:pt x="545" y="409"/>
                    <a:pt x="596" y="488"/>
                  </a:cubicBezTo>
                  <a:cubicBezTo>
                    <a:pt x="628" y="539"/>
                    <a:pt x="683" y="567"/>
                    <a:pt x="740" y="567"/>
                  </a:cubicBezTo>
                  <a:cubicBezTo>
                    <a:pt x="771" y="567"/>
                    <a:pt x="802" y="559"/>
                    <a:pt x="831" y="541"/>
                  </a:cubicBezTo>
                  <a:cubicBezTo>
                    <a:pt x="994" y="437"/>
                    <a:pt x="1154" y="344"/>
                    <a:pt x="1298" y="344"/>
                  </a:cubicBezTo>
                  <a:cubicBezTo>
                    <a:pt x="1318" y="344"/>
                    <a:pt x="1338" y="346"/>
                    <a:pt x="1357" y="350"/>
                  </a:cubicBezTo>
                  <a:cubicBezTo>
                    <a:pt x="1474" y="375"/>
                    <a:pt x="1537" y="471"/>
                    <a:pt x="1570" y="548"/>
                  </a:cubicBezTo>
                  <a:cubicBezTo>
                    <a:pt x="1644" y="733"/>
                    <a:pt x="1619" y="982"/>
                    <a:pt x="1509" y="1142"/>
                  </a:cubicBezTo>
                  <a:cubicBezTo>
                    <a:pt x="1336" y="1390"/>
                    <a:pt x="1053" y="1522"/>
                    <a:pt x="721" y="1636"/>
                  </a:cubicBezTo>
                  <a:cubicBezTo>
                    <a:pt x="766" y="1346"/>
                    <a:pt x="807" y="1055"/>
                    <a:pt x="841" y="767"/>
                  </a:cubicBezTo>
                  <a:cubicBezTo>
                    <a:pt x="852" y="672"/>
                    <a:pt x="784" y="586"/>
                    <a:pt x="690" y="575"/>
                  </a:cubicBezTo>
                  <a:cubicBezTo>
                    <a:pt x="684" y="574"/>
                    <a:pt x="678" y="574"/>
                    <a:pt x="672" y="574"/>
                  </a:cubicBezTo>
                  <a:cubicBezTo>
                    <a:pt x="585" y="574"/>
                    <a:pt x="509" y="639"/>
                    <a:pt x="498" y="727"/>
                  </a:cubicBezTo>
                  <a:cubicBezTo>
                    <a:pt x="390" y="1650"/>
                    <a:pt x="231" y="2567"/>
                    <a:pt x="21" y="3473"/>
                  </a:cubicBezTo>
                  <a:cubicBezTo>
                    <a:pt x="0" y="3565"/>
                    <a:pt x="57" y="3656"/>
                    <a:pt x="148" y="3679"/>
                  </a:cubicBezTo>
                  <a:lnTo>
                    <a:pt x="149" y="3679"/>
                  </a:lnTo>
                  <a:cubicBezTo>
                    <a:pt x="163" y="3682"/>
                    <a:pt x="177" y="3684"/>
                    <a:pt x="190" y="3684"/>
                  </a:cubicBezTo>
                  <a:cubicBezTo>
                    <a:pt x="268" y="3684"/>
                    <a:pt x="338" y="3630"/>
                    <a:pt x="356" y="3551"/>
                  </a:cubicBezTo>
                  <a:cubicBezTo>
                    <a:pt x="473" y="3045"/>
                    <a:pt x="574" y="2533"/>
                    <a:pt x="660" y="2019"/>
                  </a:cubicBezTo>
                  <a:cubicBezTo>
                    <a:pt x="1109" y="1878"/>
                    <a:pt x="1530" y="1715"/>
                    <a:pt x="1791" y="1338"/>
                  </a:cubicBezTo>
                  <a:cubicBezTo>
                    <a:pt x="1969" y="1082"/>
                    <a:pt x="2007" y="712"/>
                    <a:pt x="1888" y="417"/>
                  </a:cubicBezTo>
                  <a:cubicBezTo>
                    <a:pt x="1798" y="198"/>
                    <a:pt x="1637" y="54"/>
                    <a:pt x="1422" y="12"/>
                  </a:cubicBezTo>
                  <a:cubicBezTo>
                    <a:pt x="1380" y="4"/>
                    <a:pt x="1339"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6638454" y="649886"/>
              <a:ext cx="38273" cy="82078"/>
            </a:xfrm>
            <a:custGeom>
              <a:avLst/>
              <a:gdLst/>
              <a:ahLst/>
              <a:cxnLst/>
              <a:rect l="l" t="t" r="r" b="b"/>
              <a:pathLst>
                <a:path w="1294" h="2775" extrusionOk="0">
                  <a:moveTo>
                    <a:pt x="1099" y="0"/>
                  </a:moveTo>
                  <a:cubicBezTo>
                    <a:pt x="1060" y="0"/>
                    <a:pt x="1020" y="14"/>
                    <a:pt x="988" y="42"/>
                  </a:cubicBezTo>
                  <a:cubicBezTo>
                    <a:pt x="591" y="389"/>
                    <a:pt x="294" y="838"/>
                    <a:pt x="129" y="1339"/>
                  </a:cubicBezTo>
                  <a:cubicBezTo>
                    <a:pt x="16" y="1681"/>
                    <a:pt x="1" y="1969"/>
                    <a:pt x="78" y="2219"/>
                  </a:cubicBezTo>
                  <a:cubicBezTo>
                    <a:pt x="154" y="2461"/>
                    <a:pt x="353" y="2693"/>
                    <a:pt x="616" y="2758"/>
                  </a:cubicBezTo>
                  <a:cubicBezTo>
                    <a:pt x="664" y="2769"/>
                    <a:pt x="712" y="2775"/>
                    <a:pt x="761" y="2775"/>
                  </a:cubicBezTo>
                  <a:cubicBezTo>
                    <a:pt x="780" y="2775"/>
                    <a:pt x="799" y="2774"/>
                    <a:pt x="819" y="2772"/>
                  </a:cubicBezTo>
                  <a:cubicBezTo>
                    <a:pt x="913" y="2764"/>
                    <a:pt x="985" y="2679"/>
                    <a:pt x="975" y="2584"/>
                  </a:cubicBezTo>
                  <a:cubicBezTo>
                    <a:pt x="967" y="2494"/>
                    <a:pt x="891" y="2428"/>
                    <a:pt x="803" y="2428"/>
                  </a:cubicBezTo>
                  <a:cubicBezTo>
                    <a:pt x="797" y="2428"/>
                    <a:pt x="791" y="2428"/>
                    <a:pt x="785" y="2429"/>
                  </a:cubicBezTo>
                  <a:cubicBezTo>
                    <a:pt x="777" y="2430"/>
                    <a:pt x="769" y="2430"/>
                    <a:pt x="760" y="2430"/>
                  </a:cubicBezTo>
                  <a:cubicBezTo>
                    <a:pt x="600" y="2430"/>
                    <a:pt x="456" y="2275"/>
                    <a:pt x="406" y="2116"/>
                  </a:cubicBezTo>
                  <a:cubicBezTo>
                    <a:pt x="351" y="1938"/>
                    <a:pt x="367" y="1718"/>
                    <a:pt x="456" y="1446"/>
                  </a:cubicBezTo>
                  <a:cubicBezTo>
                    <a:pt x="601" y="1004"/>
                    <a:pt x="862" y="609"/>
                    <a:pt x="1213" y="302"/>
                  </a:cubicBezTo>
                  <a:cubicBezTo>
                    <a:pt x="1285" y="240"/>
                    <a:pt x="1293" y="132"/>
                    <a:pt x="1230" y="60"/>
                  </a:cubicBezTo>
                  <a:cubicBezTo>
                    <a:pt x="1196" y="20"/>
                    <a:pt x="1148"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6667676" y="679758"/>
              <a:ext cx="40639" cy="56937"/>
            </a:xfrm>
            <a:custGeom>
              <a:avLst/>
              <a:gdLst/>
              <a:ahLst/>
              <a:cxnLst/>
              <a:rect l="l" t="t" r="r" b="b"/>
              <a:pathLst>
                <a:path w="1374" h="1925" extrusionOk="0">
                  <a:moveTo>
                    <a:pt x="1177" y="0"/>
                  </a:moveTo>
                  <a:cubicBezTo>
                    <a:pt x="1122" y="0"/>
                    <a:pt x="1067" y="27"/>
                    <a:pt x="1034" y="76"/>
                  </a:cubicBezTo>
                  <a:cubicBezTo>
                    <a:pt x="967" y="170"/>
                    <a:pt x="906" y="270"/>
                    <a:pt x="841" y="365"/>
                  </a:cubicBezTo>
                  <a:cubicBezTo>
                    <a:pt x="802" y="325"/>
                    <a:pt x="760" y="289"/>
                    <a:pt x="715" y="255"/>
                  </a:cubicBezTo>
                  <a:cubicBezTo>
                    <a:pt x="685" y="235"/>
                    <a:pt x="652" y="226"/>
                    <a:pt x="620" y="226"/>
                  </a:cubicBezTo>
                  <a:cubicBezTo>
                    <a:pt x="566" y="226"/>
                    <a:pt x="513" y="251"/>
                    <a:pt x="480" y="298"/>
                  </a:cubicBezTo>
                  <a:cubicBezTo>
                    <a:pt x="425" y="374"/>
                    <a:pt x="442" y="479"/>
                    <a:pt x="516" y="535"/>
                  </a:cubicBezTo>
                  <a:cubicBezTo>
                    <a:pt x="564" y="570"/>
                    <a:pt x="609" y="610"/>
                    <a:pt x="650" y="653"/>
                  </a:cubicBezTo>
                  <a:cubicBezTo>
                    <a:pt x="435" y="985"/>
                    <a:pt x="230" y="1325"/>
                    <a:pt x="46" y="1672"/>
                  </a:cubicBezTo>
                  <a:cubicBezTo>
                    <a:pt x="1" y="1757"/>
                    <a:pt x="33" y="1861"/>
                    <a:pt x="118" y="1904"/>
                  </a:cubicBezTo>
                  <a:cubicBezTo>
                    <a:pt x="143" y="1918"/>
                    <a:pt x="171" y="1925"/>
                    <a:pt x="198" y="1925"/>
                  </a:cubicBezTo>
                  <a:cubicBezTo>
                    <a:pt x="259" y="1925"/>
                    <a:pt x="319" y="1891"/>
                    <a:pt x="350" y="1833"/>
                  </a:cubicBezTo>
                  <a:cubicBezTo>
                    <a:pt x="505" y="1540"/>
                    <a:pt x="674" y="1254"/>
                    <a:pt x="851" y="971"/>
                  </a:cubicBezTo>
                  <a:cubicBezTo>
                    <a:pt x="875" y="1035"/>
                    <a:pt x="893" y="1099"/>
                    <a:pt x="905" y="1166"/>
                  </a:cubicBezTo>
                  <a:cubicBezTo>
                    <a:pt x="916" y="1233"/>
                    <a:pt x="968" y="1288"/>
                    <a:pt x="1034" y="1305"/>
                  </a:cubicBezTo>
                  <a:cubicBezTo>
                    <a:pt x="1047" y="1307"/>
                    <a:pt x="1061" y="1309"/>
                    <a:pt x="1074" y="1309"/>
                  </a:cubicBezTo>
                  <a:cubicBezTo>
                    <a:pt x="1084" y="1309"/>
                    <a:pt x="1094" y="1308"/>
                    <a:pt x="1103" y="1306"/>
                  </a:cubicBezTo>
                  <a:cubicBezTo>
                    <a:pt x="1197" y="1291"/>
                    <a:pt x="1259" y="1202"/>
                    <a:pt x="1244" y="1109"/>
                  </a:cubicBezTo>
                  <a:cubicBezTo>
                    <a:pt x="1216" y="943"/>
                    <a:pt x="1157" y="785"/>
                    <a:pt x="1071" y="642"/>
                  </a:cubicBezTo>
                  <a:cubicBezTo>
                    <a:pt x="1151" y="521"/>
                    <a:pt x="1228" y="396"/>
                    <a:pt x="1314" y="277"/>
                  </a:cubicBezTo>
                  <a:cubicBezTo>
                    <a:pt x="1373" y="200"/>
                    <a:pt x="1356" y="89"/>
                    <a:pt x="1278" y="32"/>
                  </a:cubicBezTo>
                  <a:cubicBezTo>
                    <a:pt x="1247" y="11"/>
                    <a:pt x="1212" y="0"/>
                    <a:pt x="1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6706038" y="642077"/>
              <a:ext cx="40285" cy="102516"/>
            </a:xfrm>
            <a:custGeom>
              <a:avLst/>
              <a:gdLst/>
              <a:ahLst/>
              <a:cxnLst/>
              <a:rect l="l" t="t" r="r" b="b"/>
              <a:pathLst>
                <a:path w="1362" h="3466" extrusionOk="0">
                  <a:moveTo>
                    <a:pt x="694" y="0"/>
                  </a:moveTo>
                  <a:cubicBezTo>
                    <a:pt x="636" y="0"/>
                    <a:pt x="579" y="30"/>
                    <a:pt x="546" y="83"/>
                  </a:cubicBezTo>
                  <a:cubicBezTo>
                    <a:pt x="499" y="163"/>
                    <a:pt x="523" y="269"/>
                    <a:pt x="603" y="318"/>
                  </a:cubicBezTo>
                  <a:cubicBezTo>
                    <a:pt x="715" y="386"/>
                    <a:pt x="796" y="542"/>
                    <a:pt x="841" y="781"/>
                  </a:cubicBezTo>
                  <a:cubicBezTo>
                    <a:pt x="1003" y="1636"/>
                    <a:pt x="701" y="2573"/>
                    <a:pt x="72" y="3169"/>
                  </a:cubicBezTo>
                  <a:cubicBezTo>
                    <a:pt x="3" y="3233"/>
                    <a:pt x="0" y="3342"/>
                    <a:pt x="65" y="3412"/>
                  </a:cubicBezTo>
                  <a:cubicBezTo>
                    <a:pt x="99" y="3448"/>
                    <a:pt x="145" y="3466"/>
                    <a:pt x="190" y="3466"/>
                  </a:cubicBezTo>
                  <a:cubicBezTo>
                    <a:pt x="233" y="3466"/>
                    <a:pt x="275" y="3450"/>
                    <a:pt x="309" y="3418"/>
                  </a:cubicBezTo>
                  <a:cubicBezTo>
                    <a:pt x="1021" y="2745"/>
                    <a:pt x="1361" y="1685"/>
                    <a:pt x="1178" y="717"/>
                  </a:cubicBezTo>
                  <a:cubicBezTo>
                    <a:pt x="1114" y="373"/>
                    <a:pt x="983" y="147"/>
                    <a:pt x="782" y="24"/>
                  </a:cubicBezTo>
                  <a:cubicBezTo>
                    <a:pt x="754" y="8"/>
                    <a:pt x="724" y="0"/>
                    <a:pt x="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6591751" y="760947"/>
              <a:ext cx="104349" cy="17066"/>
            </a:xfrm>
            <a:custGeom>
              <a:avLst/>
              <a:gdLst/>
              <a:ahLst/>
              <a:cxnLst/>
              <a:rect l="l" t="t" r="r" b="b"/>
              <a:pathLst>
                <a:path w="3528" h="577" extrusionOk="0">
                  <a:moveTo>
                    <a:pt x="3350" y="1"/>
                  </a:moveTo>
                  <a:cubicBezTo>
                    <a:pt x="3345" y="1"/>
                    <a:pt x="3341" y="1"/>
                    <a:pt x="3337" y="1"/>
                  </a:cubicBezTo>
                  <a:lnTo>
                    <a:pt x="167" y="233"/>
                  </a:lnTo>
                  <a:cubicBezTo>
                    <a:pt x="72" y="240"/>
                    <a:pt x="1" y="322"/>
                    <a:pt x="8" y="418"/>
                  </a:cubicBezTo>
                  <a:cubicBezTo>
                    <a:pt x="13" y="491"/>
                    <a:pt x="67" y="554"/>
                    <a:pt x="139" y="571"/>
                  </a:cubicBezTo>
                  <a:cubicBezTo>
                    <a:pt x="157" y="575"/>
                    <a:pt x="174" y="577"/>
                    <a:pt x="192" y="577"/>
                  </a:cubicBezTo>
                  <a:lnTo>
                    <a:pt x="3362" y="345"/>
                  </a:lnTo>
                  <a:cubicBezTo>
                    <a:pt x="3456" y="338"/>
                    <a:pt x="3528" y="255"/>
                    <a:pt x="3521" y="160"/>
                  </a:cubicBezTo>
                  <a:cubicBezTo>
                    <a:pt x="3514" y="69"/>
                    <a:pt x="3440" y="1"/>
                    <a:pt x="3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6571076" y="786442"/>
              <a:ext cx="70217" cy="98197"/>
            </a:xfrm>
            <a:custGeom>
              <a:avLst/>
              <a:gdLst/>
              <a:ahLst/>
              <a:cxnLst/>
              <a:rect l="l" t="t" r="r" b="b"/>
              <a:pathLst>
                <a:path w="2374" h="3320" extrusionOk="0">
                  <a:moveTo>
                    <a:pt x="1644" y="346"/>
                  </a:moveTo>
                  <a:cubicBezTo>
                    <a:pt x="1720" y="346"/>
                    <a:pt x="1793" y="366"/>
                    <a:pt x="1847" y="416"/>
                  </a:cubicBezTo>
                  <a:cubicBezTo>
                    <a:pt x="1916" y="481"/>
                    <a:pt x="1958" y="595"/>
                    <a:pt x="1976" y="766"/>
                  </a:cubicBezTo>
                  <a:cubicBezTo>
                    <a:pt x="2020" y="1182"/>
                    <a:pt x="1909" y="1587"/>
                    <a:pt x="1681" y="1853"/>
                  </a:cubicBezTo>
                  <a:cubicBezTo>
                    <a:pt x="1657" y="1880"/>
                    <a:pt x="1631" y="1905"/>
                    <a:pt x="1605" y="1929"/>
                  </a:cubicBezTo>
                  <a:cubicBezTo>
                    <a:pt x="1527" y="1749"/>
                    <a:pt x="1451" y="1569"/>
                    <a:pt x="1368" y="1394"/>
                  </a:cubicBezTo>
                  <a:cubicBezTo>
                    <a:pt x="1339" y="1332"/>
                    <a:pt x="1277" y="1296"/>
                    <a:pt x="1213" y="1296"/>
                  </a:cubicBezTo>
                  <a:cubicBezTo>
                    <a:pt x="1188" y="1296"/>
                    <a:pt x="1163" y="1301"/>
                    <a:pt x="1139" y="1312"/>
                  </a:cubicBezTo>
                  <a:cubicBezTo>
                    <a:pt x="1053" y="1353"/>
                    <a:pt x="1016" y="1456"/>
                    <a:pt x="1057" y="1542"/>
                  </a:cubicBezTo>
                  <a:cubicBezTo>
                    <a:pt x="1146" y="1729"/>
                    <a:pt x="1227" y="1922"/>
                    <a:pt x="1310" y="2113"/>
                  </a:cubicBezTo>
                  <a:cubicBezTo>
                    <a:pt x="1210" y="2154"/>
                    <a:pt x="1105" y="2175"/>
                    <a:pt x="1002" y="2175"/>
                  </a:cubicBezTo>
                  <a:cubicBezTo>
                    <a:pt x="912" y="2175"/>
                    <a:pt x="824" y="2158"/>
                    <a:pt x="743" y="2123"/>
                  </a:cubicBezTo>
                  <a:cubicBezTo>
                    <a:pt x="597" y="2058"/>
                    <a:pt x="473" y="1919"/>
                    <a:pt x="412" y="1749"/>
                  </a:cubicBezTo>
                  <a:cubicBezTo>
                    <a:pt x="355" y="1588"/>
                    <a:pt x="360" y="1419"/>
                    <a:pt x="428" y="1287"/>
                  </a:cubicBezTo>
                  <a:cubicBezTo>
                    <a:pt x="514" y="1117"/>
                    <a:pt x="691" y="993"/>
                    <a:pt x="835" y="904"/>
                  </a:cubicBezTo>
                  <a:cubicBezTo>
                    <a:pt x="873" y="880"/>
                    <a:pt x="899" y="844"/>
                    <a:pt x="911" y="801"/>
                  </a:cubicBezTo>
                  <a:cubicBezTo>
                    <a:pt x="943" y="794"/>
                    <a:pt x="971" y="778"/>
                    <a:pt x="995" y="754"/>
                  </a:cubicBezTo>
                  <a:cubicBezTo>
                    <a:pt x="1133" y="611"/>
                    <a:pt x="1275" y="465"/>
                    <a:pt x="1441" y="390"/>
                  </a:cubicBezTo>
                  <a:cubicBezTo>
                    <a:pt x="1502" y="363"/>
                    <a:pt x="1574" y="346"/>
                    <a:pt x="1644" y="346"/>
                  </a:cubicBezTo>
                  <a:close/>
                  <a:moveTo>
                    <a:pt x="1643" y="1"/>
                  </a:moveTo>
                  <a:cubicBezTo>
                    <a:pt x="1531" y="1"/>
                    <a:pt x="1414" y="26"/>
                    <a:pt x="1301" y="77"/>
                  </a:cubicBezTo>
                  <a:cubicBezTo>
                    <a:pt x="1075" y="178"/>
                    <a:pt x="901" y="357"/>
                    <a:pt x="749" y="513"/>
                  </a:cubicBezTo>
                  <a:cubicBezTo>
                    <a:pt x="743" y="564"/>
                    <a:pt x="704" y="603"/>
                    <a:pt x="655" y="610"/>
                  </a:cubicBezTo>
                  <a:cubicBezTo>
                    <a:pt x="472" y="723"/>
                    <a:pt x="246" y="885"/>
                    <a:pt x="121" y="1131"/>
                  </a:cubicBezTo>
                  <a:cubicBezTo>
                    <a:pt x="11" y="1348"/>
                    <a:pt x="0" y="1615"/>
                    <a:pt x="89" y="1864"/>
                  </a:cubicBezTo>
                  <a:cubicBezTo>
                    <a:pt x="183" y="2126"/>
                    <a:pt x="372" y="2334"/>
                    <a:pt x="607" y="2437"/>
                  </a:cubicBezTo>
                  <a:cubicBezTo>
                    <a:pt x="656" y="2458"/>
                    <a:pt x="708" y="2476"/>
                    <a:pt x="762" y="2489"/>
                  </a:cubicBezTo>
                  <a:cubicBezTo>
                    <a:pt x="839" y="2507"/>
                    <a:pt x="918" y="2516"/>
                    <a:pt x="999" y="2516"/>
                  </a:cubicBezTo>
                  <a:cubicBezTo>
                    <a:pt x="1148" y="2516"/>
                    <a:pt x="1300" y="2486"/>
                    <a:pt x="1446" y="2427"/>
                  </a:cubicBezTo>
                  <a:cubicBezTo>
                    <a:pt x="1550" y="2683"/>
                    <a:pt x="1648" y="2941"/>
                    <a:pt x="1740" y="3200"/>
                  </a:cubicBezTo>
                  <a:cubicBezTo>
                    <a:pt x="1763" y="3274"/>
                    <a:pt x="1831" y="3320"/>
                    <a:pt x="1903" y="3320"/>
                  </a:cubicBezTo>
                  <a:cubicBezTo>
                    <a:pt x="1922" y="3320"/>
                    <a:pt x="1942" y="3317"/>
                    <a:pt x="1961" y="3310"/>
                  </a:cubicBezTo>
                  <a:cubicBezTo>
                    <a:pt x="2052" y="3277"/>
                    <a:pt x="2100" y="3176"/>
                    <a:pt x="2065" y="3086"/>
                  </a:cubicBezTo>
                  <a:cubicBezTo>
                    <a:pt x="1966" y="2807"/>
                    <a:pt x="1859" y="2530"/>
                    <a:pt x="1748" y="2256"/>
                  </a:cubicBezTo>
                  <a:cubicBezTo>
                    <a:pt x="1819" y="2202"/>
                    <a:pt x="1883" y="2143"/>
                    <a:pt x="1941" y="2077"/>
                  </a:cubicBezTo>
                  <a:cubicBezTo>
                    <a:pt x="2235" y="1736"/>
                    <a:pt x="2373" y="1245"/>
                    <a:pt x="2318" y="730"/>
                  </a:cubicBezTo>
                  <a:cubicBezTo>
                    <a:pt x="2292" y="472"/>
                    <a:pt x="2214" y="288"/>
                    <a:pt x="2082" y="164"/>
                  </a:cubicBezTo>
                  <a:cubicBezTo>
                    <a:pt x="1966" y="56"/>
                    <a:pt x="1810" y="1"/>
                    <a:pt x="16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6653154" y="791530"/>
              <a:ext cx="29430" cy="74240"/>
            </a:xfrm>
            <a:custGeom>
              <a:avLst/>
              <a:gdLst/>
              <a:ahLst/>
              <a:cxnLst/>
              <a:rect l="l" t="t" r="r" b="b"/>
              <a:pathLst>
                <a:path w="995" h="2510" extrusionOk="0">
                  <a:moveTo>
                    <a:pt x="776" y="0"/>
                  </a:moveTo>
                  <a:cubicBezTo>
                    <a:pt x="728" y="0"/>
                    <a:pt x="681" y="20"/>
                    <a:pt x="647" y="59"/>
                  </a:cubicBezTo>
                  <a:cubicBezTo>
                    <a:pt x="353" y="399"/>
                    <a:pt x="153" y="808"/>
                    <a:pt x="66" y="1247"/>
                  </a:cubicBezTo>
                  <a:cubicBezTo>
                    <a:pt x="1" y="1567"/>
                    <a:pt x="16" y="1829"/>
                    <a:pt x="112" y="2050"/>
                  </a:cubicBezTo>
                  <a:cubicBezTo>
                    <a:pt x="210" y="2279"/>
                    <a:pt x="401" y="2441"/>
                    <a:pt x="612" y="2492"/>
                  </a:cubicBezTo>
                  <a:cubicBezTo>
                    <a:pt x="658" y="2504"/>
                    <a:pt x="706" y="2510"/>
                    <a:pt x="754" y="2510"/>
                  </a:cubicBezTo>
                  <a:cubicBezTo>
                    <a:pt x="780" y="2510"/>
                    <a:pt x="806" y="2508"/>
                    <a:pt x="831" y="2504"/>
                  </a:cubicBezTo>
                  <a:cubicBezTo>
                    <a:pt x="927" y="2493"/>
                    <a:pt x="994" y="2406"/>
                    <a:pt x="982" y="2310"/>
                  </a:cubicBezTo>
                  <a:cubicBezTo>
                    <a:pt x="970" y="2223"/>
                    <a:pt x="896" y="2160"/>
                    <a:pt x="810" y="2160"/>
                  </a:cubicBezTo>
                  <a:cubicBezTo>
                    <a:pt x="802" y="2160"/>
                    <a:pt x="793" y="2161"/>
                    <a:pt x="785" y="2162"/>
                  </a:cubicBezTo>
                  <a:cubicBezTo>
                    <a:pt x="775" y="2164"/>
                    <a:pt x="764" y="2164"/>
                    <a:pt x="754" y="2164"/>
                  </a:cubicBezTo>
                  <a:cubicBezTo>
                    <a:pt x="627" y="2164"/>
                    <a:pt x="491" y="2062"/>
                    <a:pt x="427" y="1913"/>
                  </a:cubicBezTo>
                  <a:cubicBezTo>
                    <a:pt x="361" y="1761"/>
                    <a:pt x="353" y="1560"/>
                    <a:pt x="402" y="1315"/>
                  </a:cubicBezTo>
                  <a:cubicBezTo>
                    <a:pt x="478" y="934"/>
                    <a:pt x="651" y="579"/>
                    <a:pt x="906" y="286"/>
                  </a:cubicBezTo>
                  <a:cubicBezTo>
                    <a:pt x="969" y="214"/>
                    <a:pt x="961" y="104"/>
                    <a:pt x="889" y="43"/>
                  </a:cubicBezTo>
                  <a:cubicBezTo>
                    <a:pt x="856" y="14"/>
                    <a:pt x="816" y="0"/>
                    <a:pt x="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6683766" y="811553"/>
              <a:ext cx="38539" cy="48270"/>
            </a:xfrm>
            <a:custGeom>
              <a:avLst/>
              <a:gdLst/>
              <a:ahLst/>
              <a:cxnLst/>
              <a:rect l="l" t="t" r="r" b="b"/>
              <a:pathLst>
                <a:path w="1303" h="1632" extrusionOk="0">
                  <a:moveTo>
                    <a:pt x="196" y="1"/>
                  </a:moveTo>
                  <a:cubicBezTo>
                    <a:pt x="132" y="1"/>
                    <a:pt x="69" y="38"/>
                    <a:pt x="40" y="100"/>
                  </a:cubicBezTo>
                  <a:cubicBezTo>
                    <a:pt x="0" y="186"/>
                    <a:pt x="37" y="287"/>
                    <a:pt x="123" y="328"/>
                  </a:cubicBezTo>
                  <a:cubicBezTo>
                    <a:pt x="259" y="396"/>
                    <a:pt x="379" y="494"/>
                    <a:pt x="470" y="615"/>
                  </a:cubicBezTo>
                  <a:cubicBezTo>
                    <a:pt x="294" y="856"/>
                    <a:pt x="165" y="1128"/>
                    <a:pt x="89" y="1416"/>
                  </a:cubicBezTo>
                  <a:cubicBezTo>
                    <a:pt x="65" y="1508"/>
                    <a:pt x="121" y="1602"/>
                    <a:pt x="213" y="1626"/>
                  </a:cubicBezTo>
                  <a:lnTo>
                    <a:pt x="216" y="1626"/>
                  </a:lnTo>
                  <a:cubicBezTo>
                    <a:pt x="229" y="1629"/>
                    <a:pt x="243" y="1631"/>
                    <a:pt x="256" y="1631"/>
                  </a:cubicBezTo>
                  <a:cubicBezTo>
                    <a:pt x="332" y="1631"/>
                    <a:pt x="402" y="1579"/>
                    <a:pt x="423" y="1502"/>
                  </a:cubicBezTo>
                  <a:cubicBezTo>
                    <a:pt x="473" y="1316"/>
                    <a:pt x="549" y="1139"/>
                    <a:pt x="649" y="976"/>
                  </a:cubicBezTo>
                  <a:cubicBezTo>
                    <a:pt x="663" y="1015"/>
                    <a:pt x="675" y="1056"/>
                    <a:pt x="684" y="1098"/>
                  </a:cubicBezTo>
                  <a:cubicBezTo>
                    <a:pt x="697" y="1184"/>
                    <a:pt x="770" y="1245"/>
                    <a:pt x="854" y="1245"/>
                  </a:cubicBezTo>
                  <a:cubicBezTo>
                    <a:pt x="863" y="1245"/>
                    <a:pt x="871" y="1245"/>
                    <a:pt x="880" y="1243"/>
                  </a:cubicBezTo>
                  <a:cubicBezTo>
                    <a:pt x="974" y="1228"/>
                    <a:pt x="1039" y="1140"/>
                    <a:pt x="1025" y="1046"/>
                  </a:cubicBezTo>
                  <a:cubicBezTo>
                    <a:pt x="1002" y="905"/>
                    <a:pt x="957" y="769"/>
                    <a:pt x="893" y="641"/>
                  </a:cubicBezTo>
                  <a:cubicBezTo>
                    <a:pt x="988" y="532"/>
                    <a:pt x="1095" y="435"/>
                    <a:pt x="1212" y="351"/>
                  </a:cubicBezTo>
                  <a:cubicBezTo>
                    <a:pt x="1287" y="295"/>
                    <a:pt x="1302" y="190"/>
                    <a:pt x="1250" y="114"/>
                  </a:cubicBezTo>
                  <a:cubicBezTo>
                    <a:pt x="1217" y="67"/>
                    <a:pt x="1163" y="41"/>
                    <a:pt x="1109" y="41"/>
                  </a:cubicBezTo>
                  <a:cubicBezTo>
                    <a:pt x="1077" y="41"/>
                    <a:pt x="1044" y="50"/>
                    <a:pt x="1015" y="69"/>
                  </a:cubicBezTo>
                  <a:cubicBezTo>
                    <a:pt x="900" y="151"/>
                    <a:pt x="793" y="242"/>
                    <a:pt x="694" y="344"/>
                  </a:cubicBezTo>
                  <a:cubicBezTo>
                    <a:pt x="577" y="206"/>
                    <a:pt x="432" y="95"/>
                    <a:pt x="269" y="17"/>
                  </a:cubicBezTo>
                  <a:cubicBezTo>
                    <a:pt x="246" y="6"/>
                    <a:pt x="221"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06748" y="782568"/>
              <a:ext cx="44396" cy="78114"/>
            </a:xfrm>
            <a:custGeom>
              <a:avLst/>
              <a:gdLst/>
              <a:ahLst/>
              <a:cxnLst/>
              <a:rect l="l" t="t" r="r" b="b"/>
              <a:pathLst>
                <a:path w="1501" h="2641" extrusionOk="0">
                  <a:moveTo>
                    <a:pt x="944" y="1"/>
                  </a:moveTo>
                  <a:cubicBezTo>
                    <a:pt x="920" y="1"/>
                    <a:pt x="896" y="6"/>
                    <a:pt x="873" y="16"/>
                  </a:cubicBezTo>
                  <a:cubicBezTo>
                    <a:pt x="786" y="56"/>
                    <a:pt x="748" y="158"/>
                    <a:pt x="789" y="246"/>
                  </a:cubicBezTo>
                  <a:cubicBezTo>
                    <a:pt x="1112" y="955"/>
                    <a:pt x="790" y="1943"/>
                    <a:pt x="113" y="2319"/>
                  </a:cubicBezTo>
                  <a:cubicBezTo>
                    <a:pt x="30" y="2364"/>
                    <a:pt x="0" y="2470"/>
                    <a:pt x="47" y="2553"/>
                  </a:cubicBezTo>
                  <a:cubicBezTo>
                    <a:pt x="77" y="2609"/>
                    <a:pt x="136" y="2641"/>
                    <a:pt x="196" y="2641"/>
                  </a:cubicBezTo>
                  <a:cubicBezTo>
                    <a:pt x="225" y="2641"/>
                    <a:pt x="254" y="2634"/>
                    <a:pt x="280" y="2619"/>
                  </a:cubicBezTo>
                  <a:cubicBezTo>
                    <a:pt x="1118" y="2156"/>
                    <a:pt x="1501" y="979"/>
                    <a:pt x="1101" y="102"/>
                  </a:cubicBezTo>
                  <a:cubicBezTo>
                    <a:pt x="1072" y="38"/>
                    <a:pt x="1009" y="1"/>
                    <a:pt x="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753362" y="737138"/>
              <a:ext cx="34547" cy="16149"/>
            </a:xfrm>
            <a:custGeom>
              <a:avLst/>
              <a:gdLst/>
              <a:ahLst/>
              <a:cxnLst/>
              <a:rect l="l" t="t" r="r" b="b"/>
              <a:pathLst>
                <a:path w="1168" h="546" extrusionOk="0">
                  <a:moveTo>
                    <a:pt x="953" y="0"/>
                  </a:moveTo>
                  <a:cubicBezTo>
                    <a:pt x="665" y="0"/>
                    <a:pt x="382" y="78"/>
                    <a:pt x="134" y="225"/>
                  </a:cubicBezTo>
                  <a:cubicBezTo>
                    <a:pt x="1" y="302"/>
                    <a:pt x="30" y="504"/>
                    <a:pt x="181" y="540"/>
                  </a:cubicBezTo>
                  <a:cubicBezTo>
                    <a:pt x="195" y="544"/>
                    <a:pt x="209" y="545"/>
                    <a:pt x="222" y="545"/>
                  </a:cubicBezTo>
                  <a:cubicBezTo>
                    <a:pt x="252" y="545"/>
                    <a:pt x="282" y="537"/>
                    <a:pt x="309" y="522"/>
                  </a:cubicBezTo>
                  <a:cubicBezTo>
                    <a:pt x="506" y="406"/>
                    <a:pt x="728" y="346"/>
                    <a:pt x="957" y="346"/>
                  </a:cubicBezTo>
                  <a:cubicBezTo>
                    <a:pt x="967" y="346"/>
                    <a:pt x="977" y="346"/>
                    <a:pt x="987" y="346"/>
                  </a:cubicBezTo>
                  <a:cubicBezTo>
                    <a:pt x="989" y="346"/>
                    <a:pt x="991" y="346"/>
                    <a:pt x="993" y="346"/>
                  </a:cubicBezTo>
                  <a:cubicBezTo>
                    <a:pt x="1085" y="346"/>
                    <a:pt x="1161" y="272"/>
                    <a:pt x="1163" y="178"/>
                  </a:cubicBezTo>
                  <a:cubicBezTo>
                    <a:pt x="1168" y="84"/>
                    <a:pt x="1093" y="4"/>
                    <a:pt x="997" y="1"/>
                  </a:cubicBezTo>
                  <a:cubicBezTo>
                    <a:pt x="982" y="1"/>
                    <a:pt x="967" y="0"/>
                    <a:pt x="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6754072" y="758640"/>
              <a:ext cx="39870" cy="14168"/>
            </a:xfrm>
            <a:custGeom>
              <a:avLst/>
              <a:gdLst/>
              <a:ahLst/>
              <a:cxnLst/>
              <a:rect l="l" t="t" r="r" b="b"/>
              <a:pathLst>
                <a:path w="1348" h="479" extrusionOk="0">
                  <a:moveTo>
                    <a:pt x="1151" y="1"/>
                  </a:moveTo>
                  <a:cubicBezTo>
                    <a:pt x="1122" y="1"/>
                    <a:pt x="1094" y="8"/>
                    <a:pt x="1068" y="23"/>
                  </a:cubicBezTo>
                  <a:cubicBezTo>
                    <a:pt x="933" y="97"/>
                    <a:pt x="784" y="135"/>
                    <a:pt x="634" y="135"/>
                  </a:cubicBezTo>
                  <a:cubicBezTo>
                    <a:pt x="510" y="135"/>
                    <a:pt x="386" y="109"/>
                    <a:pt x="270" y="57"/>
                  </a:cubicBezTo>
                  <a:cubicBezTo>
                    <a:pt x="246" y="45"/>
                    <a:pt x="221" y="40"/>
                    <a:pt x="196" y="40"/>
                  </a:cubicBezTo>
                  <a:cubicBezTo>
                    <a:pt x="131" y="40"/>
                    <a:pt x="70" y="76"/>
                    <a:pt x="41" y="138"/>
                  </a:cubicBezTo>
                  <a:cubicBezTo>
                    <a:pt x="1" y="224"/>
                    <a:pt x="37" y="327"/>
                    <a:pt x="123" y="368"/>
                  </a:cubicBezTo>
                  <a:cubicBezTo>
                    <a:pt x="194" y="400"/>
                    <a:pt x="267" y="425"/>
                    <a:pt x="343" y="444"/>
                  </a:cubicBezTo>
                  <a:cubicBezTo>
                    <a:pt x="439" y="467"/>
                    <a:pt x="537" y="478"/>
                    <a:pt x="634" y="478"/>
                  </a:cubicBezTo>
                  <a:cubicBezTo>
                    <a:pt x="843" y="478"/>
                    <a:pt x="1050" y="426"/>
                    <a:pt x="1236" y="324"/>
                  </a:cubicBezTo>
                  <a:cubicBezTo>
                    <a:pt x="1318" y="276"/>
                    <a:pt x="1348" y="172"/>
                    <a:pt x="1301" y="89"/>
                  </a:cubicBezTo>
                  <a:cubicBezTo>
                    <a:pt x="1270" y="33"/>
                    <a:pt x="1211" y="1"/>
                    <a:pt x="1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797137" y="704544"/>
              <a:ext cx="69537" cy="76162"/>
            </a:xfrm>
            <a:custGeom>
              <a:avLst/>
              <a:gdLst/>
              <a:ahLst/>
              <a:cxnLst/>
              <a:rect l="l" t="t" r="r" b="b"/>
              <a:pathLst>
                <a:path w="2351" h="2575" extrusionOk="0">
                  <a:moveTo>
                    <a:pt x="2177" y="1"/>
                  </a:moveTo>
                  <a:cubicBezTo>
                    <a:pt x="2174" y="1"/>
                    <a:pt x="2172" y="1"/>
                    <a:pt x="2169" y="1"/>
                  </a:cubicBezTo>
                  <a:cubicBezTo>
                    <a:pt x="1620" y="16"/>
                    <a:pt x="1087" y="191"/>
                    <a:pt x="635" y="503"/>
                  </a:cubicBezTo>
                  <a:cubicBezTo>
                    <a:pt x="511" y="588"/>
                    <a:pt x="335" y="723"/>
                    <a:pt x="213" y="917"/>
                  </a:cubicBezTo>
                  <a:cubicBezTo>
                    <a:pt x="0" y="1255"/>
                    <a:pt x="6" y="1718"/>
                    <a:pt x="227" y="2042"/>
                  </a:cubicBezTo>
                  <a:cubicBezTo>
                    <a:pt x="362" y="2238"/>
                    <a:pt x="565" y="2377"/>
                    <a:pt x="795" y="2432"/>
                  </a:cubicBezTo>
                  <a:cubicBezTo>
                    <a:pt x="867" y="2448"/>
                    <a:pt x="939" y="2457"/>
                    <a:pt x="1012" y="2457"/>
                  </a:cubicBezTo>
                  <a:cubicBezTo>
                    <a:pt x="1081" y="2457"/>
                    <a:pt x="1151" y="2449"/>
                    <a:pt x="1219" y="2433"/>
                  </a:cubicBezTo>
                  <a:cubicBezTo>
                    <a:pt x="1225" y="2464"/>
                    <a:pt x="1237" y="2494"/>
                    <a:pt x="1258" y="2518"/>
                  </a:cubicBezTo>
                  <a:cubicBezTo>
                    <a:pt x="1292" y="2555"/>
                    <a:pt x="1338" y="2574"/>
                    <a:pt x="1385" y="2574"/>
                  </a:cubicBezTo>
                  <a:cubicBezTo>
                    <a:pt x="1426" y="2574"/>
                    <a:pt x="1468" y="2559"/>
                    <a:pt x="1501" y="2529"/>
                  </a:cubicBezTo>
                  <a:cubicBezTo>
                    <a:pt x="1712" y="2339"/>
                    <a:pt x="1935" y="2109"/>
                    <a:pt x="1948" y="1794"/>
                  </a:cubicBezTo>
                  <a:cubicBezTo>
                    <a:pt x="1957" y="1553"/>
                    <a:pt x="1779" y="1359"/>
                    <a:pt x="1600" y="1293"/>
                  </a:cubicBezTo>
                  <a:cubicBezTo>
                    <a:pt x="1550" y="1275"/>
                    <a:pt x="1500" y="1267"/>
                    <a:pt x="1452" y="1267"/>
                  </a:cubicBezTo>
                  <a:cubicBezTo>
                    <a:pt x="1339" y="1267"/>
                    <a:pt x="1237" y="1314"/>
                    <a:pt x="1164" y="1404"/>
                  </a:cubicBezTo>
                  <a:cubicBezTo>
                    <a:pt x="1101" y="1479"/>
                    <a:pt x="1112" y="1590"/>
                    <a:pt x="1188" y="1651"/>
                  </a:cubicBezTo>
                  <a:cubicBezTo>
                    <a:pt x="1220" y="1676"/>
                    <a:pt x="1258" y="1688"/>
                    <a:pt x="1295" y="1688"/>
                  </a:cubicBezTo>
                  <a:cubicBezTo>
                    <a:pt x="1347" y="1688"/>
                    <a:pt x="1399" y="1665"/>
                    <a:pt x="1433" y="1620"/>
                  </a:cubicBezTo>
                  <a:cubicBezTo>
                    <a:pt x="1437" y="1615"/>
                    <a:pt x="1441" y="1609"/>
                    <a:pt x="1453" y="1609"/>
                  </a:cubicBezTo>
                  <a:cubicBezTo>
                    <a:pt x="1460" y="1609"/>
                    <a:pt x="1468" y="1611"/>
                    <a:pt x="1481" y="1615"/>
                  </a:cubicBezTo>
                  <a:cubicBezTo>
                    <a:pt x="1541" y="1638"/>
                    <a:pt x="1606" y="1711"/>
                    <a:pt x="1603" y="1782"/>
                  </a:cubicBezTo>
                  <a:cubicBezTo>
                    <a:pt x="1598" y="1928"/>
                    <a:pt x="1491" y="2062"/>
                    <a:pt x="1361" y="2187"/>
                  </a:cubicBezTo>
                  <a:cubicBezTo>
                    <a:pt x="1332" y="2127"/>
                    <a:pt x="1272" y="2090"/>
                    <a:pt x="1208" y="2090"/>
                  </a:cubicBezTo>
                  <a:cubicBezTo>
                    <a:pt x="1194" y="2090"/>
                    <a:pt x="1181" y="2092"/>
                    <a:pt x="1167" y="2095"/>
                  </a:cubicBezTo>
                  <a:cubicBezTo>
                    <a:pt x="1120" y="2108"/>
                    <a:pt x="1071" y="2114"/>
                    <a:pt x="1023" y="2114"/>
                  </a:cubicBezTo>
                  <a:cubicBezTo>
                    <a:pt x="824" y="2114"/>
                    <a:pt x="624" y="2014"/>
                    <a:pt x="511" y="1848"/>
                  </a:cubicBezTo>
                  <a:cubicBezTo>
                    <a:pt x="367" y="1637"/>
                    <a:pt x="363" y="1321"/>
                    <a:pt x="503" y="1100"/>
                  </a:cubicBezTo>
                  <a:cubicBezTo>
                    <a:pt x="572" y="993"/>
                    <a:pt x="674" y="893"/>
                    <a:pt x="829" y="786"/>
                  </a:cubicBezTo>
                  <a:cubicBezTo>
                    <a:pt x="1226" y="512"/>
                    <a:pt x="1695" y="358"/>
                    <a:pt x="2178" y="344"/>
                  </a:cubicBezTo>
                  <a:cubicBezTo>
                    <a:pt x="2178" y="344"/>
                    <a:pt x="2179" y="344"/>
                    <a:pt x="2180" y="344"/>
                  </a:cubicBezTo>
                  <a:cubicBezTo>
                    <a:pt x="2275" y="344"/>
                    <a:pt x="2351" y="265"/>
                    <a:pt x="2349" y="168"/>
                  </a:cubicBezTo>
                  <a:cubicBezTo>
                    <a:pt x="2348" y="75"/>
                    <a:pt x="2271" y="1"/>
                    <a:pt x="21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6876227" y="707354"/>
              <a:ext cx="63444" cy="80776"/>
            </a:xfrm>
            <a:custGeom>
              <a:avLst/>
              <a:gdLst/>
              <a:ahLst/>
              <a:cxnLst/>
              <a:rect l="l" t="t" r="r" b="b"/>
              <a:pathLst>
                <a:path w="2145" h="2731" extrusionOk="0">
                  <a:moveTo>
                    <a:pt x="1078" y="0"/>
                  </a:moveTo>
                  <a:cubicBezTo>
                    <a:pt x="1033" y="0"/>
                    <a:pt x="989" y="17"/>
                    <a:pt x="955" y="52"/>
                  </a:cubicBezTo>
                  <a:cubicBezTo>
                    <a:pt x="625" y="387"/>
                    <a:pt x="175" y="848"/>
                    <a:pt x="67" y="1436"/>
                  </a:cubicBezTo>
                  <a:cubicBezTo>
                    <a:pt x="0" y="1796"/>
                    <a:pt x="116" y="2199"/>
                    <a:pt x="361" y="2462"/>
                  </a:cubicBezTo>
                  <a:cubicBezTo>
                    <a:pt x="469" y="2583"/>
                    <a:pt x="611" y="2669"/>
                    <a:pt x="769" y="2710"/>
                  </a:cubicBezTo>
                  <a:cubicBezTo>
                    <a:pt x="824" y="2723"/>
                    <a:pt x="881" y="2730"/>
                    <a:pt x="938" y="2730"/>
                  </a:cubicBezTo>
                  <a:cubicBezTo>
                    <a:pt x="965" y="2730"/>
                    <a:pt x="992" y="2728"/>
                    <a:pt x="1019" y="2725"/>
                  </a:cubicBezTo>
                  <a:cubicBezTo>
                    <a:pt x="1114" y="2715"/>
                    <a:pt x="1181" y="2631"/>
                    <a:pt x="1172" y="2537"/>
                  </a:cubicBezTo>
                  <a:cubicBezTo>
                    <a:pt x="1166" y="2489"/>
                    <a:pt x="1142" y="2447"/>
                    <a:pt x="1104" y="2418"/>
                  </a:cubicBezTo>
                  <a:cubicBezTo>
                    <a:pt x="1249" y="2224"/>
                    <a:pt x="1408" y="2040"/>
                    <a:pt x="1577" y="1865"/>
                  </a:cubicBezTo>
                  <a:lnTo>
                    <a:pt x="1616" y="1931"/>
                  </a:lnTo>
                  <a:cubicBezTo>
                    <a:pt x="1647" y="1990"/>
                    <a:pt x="1706" y="2023"/>
                    <a:pt x="1768" y="2023"/>
                  </a:cubicBezTo>
                  <a:cubicBezTo>
                    <a:pt x="1798" y="2023"/>
                    <a:pt x="1829" y="2016"/>
                    <a:pt x="1857" y="1999"/>
                  </a:cubicBezTo>
                  <a:cubicBezTo>
                    <a:pt x="1941" y="1948"/>
                    <a:pt x="1967" y="1837"/>
                    <a:pt x="1912" y="1755"/>
                  </a:cubicBezTo>
                  <a:lnTo>
                    <a:pt x="1830" y="1620"/>
                  </a:lnTo>
                  <a:cubicBezTo>
                    <a:pt x="1908" y="1551"/>
                    <a:pt x="1984" y="1482"/>
                    <a:pt x="2064" y="1418"/>
                  </a:cubicBezTo>
                  <a:cubicBezTo>
                    <a:pt x="2134" y="1357"/>
                    <a:pt x="2144" y="1252"/>
                    <a:pt x="2085" y="1180"/>
                  </a:cubicBezTo>
                  <a:cubicBezTo>
                    <a:pt x="2051" y="1138"/>
                    <a:pt x="2001" y="1115"/>
                    <a:pt x="1951" y="1115"/>
                  </a:cubicBezTo>
                  <a:cubicBezTo>
                    <a:pt x="1915" y="1115"/>
                    <a:pt x="1878" y="1127"/>
                    <a:pt x="1847" y="1152"/>
                  </a:cubicBezTo>
                  <a:cubicBezTo>
                    <a:pt x="1780" y="1205"/>
                    <a:pt x="1716" y="1263"/>
                    <a:pt x="1651" y="1321"/>
                  </a:cubicBezTo>
                  <a:lnTo>
                    <a:pt x="1440" y="969"/>
                  </a:lnTo>
                  <a:cubicBezTo>
                    <a:pt x="1407" y="919"/>
                    <a:pt x="1353" y="892"/>
                    <a:pt x="1298" y="892"/>
                  </a:cubicBezTo>
                  <a:cubicBezTo>
                    <a:pt x="1268" y="892"/>
                    <a:pt x="1237" y="900"/>
                    <a:pt x="1210" y="917"/>
                  </a:cubicBezTo>
                  <a:cubicBezTo>
                    <a:pt x="1131" y="963"/>
                    <a:pt x="1103" y="1063"/>
                    <a:pt x="1145" y="1145"/>
                  </a:cubicBezTo>
                  <a:lnTo>
                    <a:pt x="1394" y="1561"/>
                  </a:lnTo>
                  <a:cubicBezTo>
                    <a:pt x="1163" y="1791"/>
                    <a:pt x="952" y="2037"/>
                    <a:pt x="761" y="2300"/>
                  </a:cubicBezTo>
                  <a:cubicBezTo>
                    <a:pt x="755" y="2310"/>
                    <a:pt x="749" y="2321"/>
                    <a:pt x="746" y="2333"/>
                  </a:cubicBezTo>
                  <a:cubicBezTo>
                    <a:pt x="696" y="2304"/>
                    <a:pt x="652" y="2269"/>
                    <a:pt x="613" y="2227"/>
                  </a:cubicBezTo>
                  <a:cubicBezTo>
                    <a:pt x="442" y="2044"/>
                    <a:pt x="359" y="1751"/>
                    <a:pt x="406" y="1498"/>
                  </a:cubicBezTo>
                  <a:cubicBezTo>
                    <a:pt x="487" y="1050"/>
                    <a:pt x="815" y="687"/>
                    <a:pt x="1201" y="293"/>
                  </a:cubicBezTo>
                  <a:cubicBezTo>
                    <a:pt x="1269" y="225"/>
                    <a:pt x="1267" y="116"/>
                    <a:pt x="1198" y="50"/>
                  </a:cubicBezTo>
                  <a:cubicBezTo>
                    <a:pt x="1165" y="17"/>
                    <a:pt x="1121" y="0"/>
                    <a:pt x="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6927840" y="707797"/>
              <a:ext cx="41349" cy="70217"/>
            </a:xfrm>
            <a:custGeom>
              <a:avLst/>
              <a:gdLst/>
              <a:ahLst/>
              <a:cxnLst/>
              <a:rect l="l" t="t" r="r" b="b"/>
              <a:pathLst>
                <a:path w="1398" h="2374" extrusionOk="0">
                  <a:moveTo>
                    <a:pt x="993" y="1"/>
                  </a:moveTo>
                  <a:cubicBezTo>
                    <a:pt x="919" y="1"/>
                    <a:pt x="851" y="47"/>
                    <a:pt x="827" y="120"/>
                  </a:cubicBezTo>
                  <a:cubicBezTo>
                    <a:pt x="799" y="210"/>
                    <a:pt x="848" y="306"/>
                    <a:pt x="938" y="336"/>
                  </a:cubicBezTo>
                  <a:cubicBezTo>
                    <a:pt x="1004" y="357"/>
                    <a:pt x="1047" y="495"/>
                    <a:pt x="1038" y="654"/>
                  </a:cubicBezTo>
                  <a:cubicBezTo>
                    <a:pt x="1004" y="1234"/>
                    <a:pt x="645" y="1793"/>
                    <a:pt x="143" y="2047"/>
                  </a:cubicBezTo>
                  <a:cubicBezTo>
                    <a:pt x="1" y="2121"/>
                    <a:pt x="26" y="2330"/>
                    <a:pt x="181" y="2368"/>
                  </a:cubicBezTo>
                  <a:cubicBezTo>
                    <a:pt x="194" y="2371"/>
                    <a:pt x="207" y="2373"/>
                    <a:pt x="220" y="2373"/>
                  </a:cubicBezTo>
                  <a:cubicBezTo>
                    <a:pt x="247" y="2373"/>
                    <a:pt x="275" y="2366"/>
                    <a:pt x="299" y="2354"/>
                  </a:cubicBezTo>
                  <a:cubicBezTo>
                    <a:pt x="916" y="2040"/>
                    <a:pt x="1341" y="1380"/>
                    <a:pt x="1382" y="675"/>
                  </a:cubicBezTo>
                  <a:cubicBezTo>
                    <a:pt x="1397" y="409"/>
                    <a:pt x="1315" y="95"/>
                    <a:pt x="1042" y="8"/>
                  </a:cubicBezTo>
                  <a:cubicBezTo>
                    <a:pt x="1026" y="3"/>
                    <a:pt x="1009" y="1"/>
                    <a:pt x="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6990662" y="733263"/>
              <a:ext cx="34369" cy="46259"/>
            </a:xfrm>
            <a:custGeom>
              <a:avLst/>
              <a:gdLst/>
              <a:ahLst/>
              <a:cxnLst/>
              <a:rect l="l" t="t" r="r" b="b"/>
              <a:pathLst>
                <a:path w="1162" h="1564" extrusionOk="0">
                  <a:moveTo>
                    <a:pt x="780" y="0"/>
                  </a:moveTo>
                  <a:cubicBezTo>
                    <a:pt x="723" y="0"/>
                    <a:pt x="667" y="29"/>
                    <a:pt x="634" y="81"/>
                  </a:cubicBezTo>
                  <a:cubicBezTo>
                    <a:pt x="540" y="253"/>
                    <a:pt x="467" y="436"/>
                    <a:pt x="417" y="628"/>
                  </a:cubicBezTo>
                  <a:cubicBezTo>
                    <a:pt x="365" y="618"/>
                    <a:pt x="315" y="602"/>
                    <a:pt x="267" y="581"/>
                  </a:cubicBezTo>
                  <a:cubicBezTo>
                    <a:pt x="244" y="571"/>
                    <a:pt x="220" y="566"/>
                    <a:pt x="197" y="566"/>
                  </a:cubicBezTo>
                  <a:cubicBezTo>
                    <a:pt x="131" y="566"/>
                    <a:pt x="68" y="604"/>
                    <a:pt x="40" y="668"/>
                  </a:cubicBezTo>
                  <a:cubicBezTo>
                    <a:pt x="1" y="754"/>
                    <a:pt x="40" y="857"/>
                    <a:pt x="127" y="895"/>
                  </a:cubicBezTo>
                  <a:cubicBezTo>
                    <a:pt x="184" y="920"/>
                    <a:pt x="243" y="940"/>
                    <a:pt x="303" y="954"/>
                  </a:cubicBezTo>
                  <a:cubicBezTo>
                    <a:pt x="319" y="958"/>
                    <a:pt x="336" y="958"/>
                    <a:pt x="351" y="963"/>
                  </a:cubicBezTo>
                  <a:cubicBezTo>
                    <a:pt x="332" y="1107"/>
                    <a:pt x="326" y="1255"/>
                    <a:pt x="334" y="1403"/>
                  </a:cubicBezTo>
                  <a:cubicBezTo>
                    <a:pt x="339" y="1478"/>
                    <a:pt x="392" y="1541"/>
                    <a:pt x="465" y="1559"/>
                  </a:cubicBezTo>
                  <a:cubicBezTo>
                    <a:pt x="479" y="1562"/>
                    <a:pt x="493" y="1564"/>
                    <a:pt x="507" y="1564"/>
                  </a:cubicBezTo>
                  <a:cubicBezTo>
                    <a:pt x="511" y="1564"/>
                    <a:pt x="514" y="1564"/>
                    <a:pt x="517" y="1564"/>
                  </a:cubicBezTo>
                  <a:cubicBezTo>
                    <a:pt x="612" y="1557"/>
                    <a:pt x="683" y="1475"/>
                    <a:pt x="678" y="1381"/>
                  </a:cubicBezTo>
                  <a:cubicBezTo>
                    <a:pt x="669" y="1244"/>
                    <a:pt x="676" y="1109"/>
                    <a:pt x="698" y="974"/>
                  </a:cubicBezTo>
                  <a:cubicBezTo>
                    <a:pt x="819" y="958"/>
                    <a:pt x="935" y="923"/>
                    <a:pt x="1045" y="867"/>
                  </a:cubicBezTo>
                  <a:cubicBezTo>
                    <a:pt x="1130" y="825"/>
                    <a:pt x="1162" y="720"/>
                    <a:pt x="1120" y="636"/>
                  </a:cubicBezTo>
                  <a:cubicBezTo>
                    <a:pt x="1089" y="577"/>
                    <a:pt x="1029" y="542"/>
                    <a:pt x="966" y="542"/>
                  </a:cubicBezTo>
                  <a:cubicBezTo>
                    <a:pt x="939" y="542"/>
                    <a:pt x="913" y="548"/>
                    <a:pt x="888" y="561"/>
                  </a:cubicBezTo>
                  <a:cubicBezTo>
                    <a:pt x="854" y="577"/>
                    <a:pt x="819" y="590"/>
                    <a:pt x="783" y="601"/>
                  </a:cubicBezTo>
                  <a:cubicBezTo>
                    <a:pt x="821" y="480"/>
                    <a:pt x="872" y="361"/>
                    <a:pt x="934" y="250"/>
                  </a:cubicBezTo>
                  <a:cubicBezTo>
                    <a:pt x="976" y="169"/>
                    <a:pt x="945" y="67"/>
                    <a:pt x="865" y="22"/>
                  </a:cubicBezTo>
                  <a:cubicBezTo>
                    <a:pt x="838" y="7"/>
                    <a:pt x="809" y="0"/>
                    <a:pt x="7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039140" y="705549"/>
              <a:ext cx="61876" cy="71548"/>
            </a:xfrm>
            <a:custGeom>
              <a:avLst/>
              <a:gdLst/>
              <a:ahLst/>
              <a:cxnLst/>
              <a:rect l="l" t="t" r="r" b="b"/>
              <a:pathLst>
                <a:path w="2092" h="2419" extrusionOk="0">
                  <a:moveTo>
                    <a:pt x="1657" y="339"/>
                  </a:moveTo>
                  <a:lnTo>
                    <a:pt x="1657" y="339"/>
                  </a:lnTo>
                  <a:cubicBezTo>
                    <a:pt x="1657" y="339"/>
                    <a:pt x="1655" y="362"/>
                    <a:pt x="1616" y="415"/>
                  </a:cubicBezTo>
                  <a:cubicBezTo>
                    <a:pt x="1512" y="551"/>
                    <a:pt x="1364" y="651"/>
                    <a:pt x="1208" y="758"/>
                  </a:cubicBezTo>
                  <a:cubicBezTo>
                    <a:pt x="1064" y="855"/>
                    <a:pt x="917" y="956"/>
                    <a:pt x="790" y="1092"/>
                  </a:cubicBezTo>
                  <a:cubicBezTo>
                    <a:pt x="750" y="1134"/>
                    <a:pt x="715" y="1179"/>
                    <a:pt x="684" y="1227"/>
                  </a:cubicBezTo>
                  <a:cubicBezTo>
                    <a:pt x="691" y="1152"/>
                    <a:pt x="698" y="1076"/>
                    <a:pt x="701" y="1001"/>
                  </a:cubicBezTo>
                  <a:cubicBezTo>
                    <a:pt x="898" y="705"/>
                    <a:pt x="1180" y="469"/>
                    <a:pt x="1508" y="361"/>
                  </a:cubicBezTo>
                  <a:cubicBezTo>
                    <a:pt x="1582" y="337"/>
                    <a:pt x="1648" y="344"/>
                    <a:pt x="1657" y="339"/>
                  </a:cubicBezTo>
                  <a:close/>
                  <a:moveTo>
                    <a:pt x="1613" y="1"/>
                  </a:moveTo>
                  <a:cubicBezTo>
                    <a:pt x="1516" y="1"/>
                    <a:pt x="1433" y="25"/>
                    <a:pt x="1399" y="36"/>
                  </a:cubicBezTo>
                  <a:cubicBezTo>
                    <a:pt x="1105" y="136"/>
                    <a:pt x="840" y="308"/>
                    <a:pt x="629" y="536"/>
                  </a:cubicBezTo>
                  <a:cubicBezTo>
                    <a:pt x="599" y="514"/>
                    <a:pt x="565" y="504"/>
                    <a:pt x="532" y="504"/>
                  </a:cubicBezTo>
                  <a:cubicBezTo>
                    <a:pt x="441" y="504"/>
                    <a:pt x="356" y="579"/>
                    <a:pt x="361" y="682"/>
                  </a:cubicBezTo>
                  <a:cubicBezTo>
                    <a:pt x="363" y="751"/>
                    <a:pt x="363" y="820"/>
                    <a:pt x="361" y="889"/>
                  </a:cubicBezTo>
                  <a:cubicBezTo>
                    <a:pt x="113" y="1300"/>
                    <a:pt x="0" y="1795"/>
                    <a:pt x="82" y="2275"/>
                  </a:cubicBezTo>
                  <a:cubicBezTo>
                    <a:pt x="93" y="2343"/>
                    <a:pt x="144" y="2398"/>
                    <a:pt x="211" y="2413"/>
                  </a:cubicBezTo>
                  <a:cubicBezTo>
                    <a:pt x="218" y="2416"/>
                    <a:pt x="225" y="2416"/>
                    <a:pt x="232" y="2417"/>
                  </a:cubicBezTo>
                  <a:cubicBezTo>
                    <a:pt x="239" y="2418"/>
                    <a:pt x="245" y="2419"/>
                    <a:pt x="251" y="2419"/>
                  </a:cubicBezTo>
                  <a:cubicBezTo>
                    <a:pt x="320" y="2419"/>
                    <a:pt x="384" y="2376"/>
                    <a:pt x="411" y="2312"/>
                  </a:cubicBezTo>
                  <a:cubicBezTo>
                    <a:pt x="484" y="2129"/>
                    <a:pt x="545" y="1940"/>
                    <a:pt x="591" y="1748"/>
                  </a:cubicBezTo>
                  <a:cubicBezTo>
                    <a:pt x="665" y="1997"/>
                    <a:pt x="900" y="2175"/>
                    <a:pt x="1128" y="2249"/>
                  </a:cubicBezTo>
                  <a:cubicBezTo>
                    <a:pt x="1259" y="2292"/>
                    <a:pt x="1391" y="2309"/>
                    <a:pt x="1518" y="2326"/>
                  </a:cubicBezTo>
                  <a:cubicBezTo>
                    <a:pt x="1629" y="2339"/>
                    <a:pt x="1739" y="2360"/>
                    <a:pt x="1847" y="2389"/>
                  </a:cubicBezTo>
                  <a:cubicBezTo>
                    <a:pt x="1865" y="2396"/>
                    <a:pt x="1883" y="2398"/>
                    <a:pt x="1901" y="2398"/>
                  </a:cubicBezTo>
                  <a:cubicBezTo>
                    <a:pt x="1973" y="2398"/>
                    <a:pt x="2041" y="2351"/>
                    <a:pt x="2062" y="2278"/>
                  </a:cubicBezTo>
                  <a:cubicBezTo>
                    <a:pt x="2092" y="2187"/>
                    <a:pt x="2041" y="2091"/>
                    <a:pt x="1951" y="2061"/>
                  </a:cubicBezTo>
                  <a:cubicBezTo>
                    <a:pt x="1820" y="2019"/>
                    <a:pt x="1691" y="2002"/>
                    <a:pt x="1564" y="1985"/>
                  </a:cubicBezTo>
                  <a:cubicBezTo>
                    <a:pt x="1446" y="1970"/>
                    <a:pt x="1335" y="1953"/>
                    <a:pt x="1233" y="1921"/>
                  </a:cubicBezTo>
                  <a:cubicBezTo>
                    <a:pt x="1069" y="1869"/>
                    <a:pt x="901" y="1726"/>
                    <a:pt x="914" y="1567"/>
                  </a:cubicBezTo>
                  <a:cubicBezTo>
                    <a:pt x="921" y="1474"/>
                    <a:pt x="987" y="1386"/>
                    <a:pt x="1040" y="1327"/>
                  </a:cubicBezTo>
                  <a:cubicBezTo>
                    <a:pt x="1142" y="1220"/>
                    <a:pt x="1267" y="1134"/>
                    <a:pt x="1401" y="1042"/>
                  </a:cubicBezTo>
                  <a:cubicBezTo>
                    <a:pt x="1572" y="925"/>
                    <a:pt x="1751" y="804"/>
                    <a:pt x="1889" y="624"/>
                  </a:cubicBezTo>
                  <a:cubicBezTo>
                    <a:pt x="1983" y="499"/>
                    <a:pt x="2019" y="378"/>
                    <a:pt x="1990" y="263"/>
                  </a:cubicBezTo>
                  <a:cubicBezTo>
                    <a:pt x="1969" y="174"/>
                    <a:pt x="1913" y="98"/>
                    <a:pt x="1833" y="53"/>
                  </a:cubicBezTo>
                  <a:cubicBezTo>
                    <a:pt x="1761" y="14"/>
                    <a:pt x="1684" y="1"/>
                    <a:pt x="16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111279" y="680409"/>
              <a:ext cx="35670" cy="54837"/>
            </a:xfrm>
            <a:custGeom>
              <a:avLst/>
              <a:gdLst/>
              <a:ahLst/>
              <a:cxnLst/>
              <a:rect l="l" t="t" r="r" b="b"/>
              <a:pathLst>
                <a:path w="1206" h="1854" extrusionOk="0">
                  <a:moveTo>
                    <a:pt x="299" y="1"/>
                  </a:moveTo>
                  <a:cubicBezTo>
                    <a:pt x="189" y="1"/>
                    <a:pt x="91" y="60"/>
                    <a:pt x="40" y="162"/>
                  </a:cubicBezTo>
                  <a:cubicBezTo>
                    <a:pt x="0" y="238"/>
                    <a:pt x="24" y="331"/>
                    <a:pt x="95" y="381"/>
                  </a:cubicBezTo>
                  <a:cubicBezTo>
                    <a:pt x="125" y="402"/>
                    <a:pt x="159" y="412"/>
                    <a:pt x="193" y="412"/>
                  </a:cubicBezTo>
                  <a:cubicBezTo>
                    <a:pt x="240" y="412"/>
                    <a:pt x="285" y="393"/>
                    <a:pt x="319" y="357"/>
                  </a:cubicBezTo>
                  <a:cubicBezTo>
                    <a:pt x="337" y="371"/>
                    <a:pt x="355" y="393"/>
                    <a:pt x="354" y="410"/>
                  </a:cubicBezTo>
                  <a:cubicBezTo>
                    <a:pt x="352" y="483"/>
                    <a:pt x="314" y="561"/>
                    <a:pt x="271" y="651"/>
                  </a:cubicBezTo>
                  <a:cubicBezTo>
                    <a:pt x="234" y="720"/>
                    <a:pt x="203" y="793"/>
                    <a:pt x="178" y="868"/>
                  </a:cubicBezTo>
                  <a:cubicBezTo>
                    <a:pt x="102" y="1120"/>
                    <a:pt x="176" y="1405"/>
                    <a:pt x="375" y="1614"/>
                  </a:cubicBezTo>
                  <a:cubicBezTo>
                    <a:pt x="475" y="1722"/>
                    <a:pt x="604" y="1799"/>
                    <a:pt x="748" y="1836"/>
                  </a:cubicBezTo>
                  <a:cubicBezTo>
                    <a:pt x="798" y="1848"/>
                    <a:pt x="849" y="1854"/>
                    <a:pt x="900" y="1854"/>
                  </a:cubicBezTo>
                  <a:cubicBezTo>
                    <a:pt x="952" y="1854"/>
                    <a:pt x="1005" y="1847"/>
                    <a:pt x="1056" y="1835"/>
                  </a:cubicBezTo>
                  <a:cubicBezTo>
                    <a:pt x="1149" y="1812"/>
                    <a:pt x="1205" y="1719"/>
                    <a:pt x="1181" y="1626"/>
                  </a:cubicBezTo>
                  <a:cubicBezTo>
                    <a:pt x="1162" y="1548"/>
                    <a:pt x="1092" y="1496"/>
                    <a:pt x="1016" y="1496"/>
                  </a:cubicBezTo>
                  <a:cubicBezTo>
                    <a:pt x="1002" y="1496"/>
                    <a:pt x="987" y="1497"/>
                    <a:pt x="973" y="1501"/>
                  </a:cubicBezTo>
                  <a:cubicBezTo>
                    <a:pt x="950" y="1507"/>
                    <a:pt x="927" y="1510"/>
                    <a:pt x="903" y="1510"/>
                  </a:cubicBezTo>
                  <a:cubicBezTo>
                    <a:pt x="807" y="1510"/>
                    <a:pt x="707" y="1462"/>
                    <a:pt x="624" y="1376"/>
                  </a:cubicBezTo>
                  <a:cubicBezTo>
                    <a:pt x="537" y="1283"/>
                    <a:pt x="459" y="1127"/>
                    <a:pt x="509" y="968"/>
                  </a:cubicBezTo>
                  <a:cubicBezTo>
                    <a:pt x="527" y="911"/>
                    <a:pt x="551" y="855"/>
                    <a:pt x="579" y="803"/>
                  </a:cubicBezTo>
                  <a:cubicBezTo>
                    <a:pt x="634" y="692"/>
                    <a:pt x="696" y="566"/>
                    <a:pt x="699" y="417"/>
                  </a:cubicBezTo>
                  <a:cubicBezTo>
                    <a:pt x="703" y="213"/>
                    <a:pt x="541" y="50"/>
                    <a:pt x="379" y="10"/>
                  </a:cubicBezTo>
                  <a:lnTo>
                    <a:pt x="378" y="10"/>
                  </a:lnTo>
                  <a:cubicBezTo>
                    <a:pt x="351" y="4"/>
                    <a:pt x="325"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138579" y="683071"/>
              <a:ext cx="142593" cy="109880"/>
            </a:xfrm>
            <a:custGeom>
              <a:avLst/>
              <a:gdLst/>
              <a:ahLst/>
              <a:cxnLst/>
              <a:rect l="l" t="t" r="r" b="b"/>
              <a:pathLst>
                <a:path w="4821" h="3715" extrusionOk="0">
                  <a:moveTo>
                    <a:pt x="2384" y="1"/>
                  </a:moveTo>
                  <a:cubicBezTo>
                    <a:pt x="2109" y="1"/>
                    <a:pt x="1835" y="14"/>
                    <a:pt x="1560" y="41"/>
                  </a:cubicBezTo>
                  <a:cubicBezTo>
                    <a:pt x="1498" y="47"/>
                    <a:pt x="1370" y="60"/>
                    <a:pt x="1282" y="161"/>
                  </a:cubicBezTo>
                  <a:cubicBezTo>
                    <a:pt x="1211" y="244"/>
                    <a:pt x="1201" y="344"/>
                    <a:pt x="1196" y="410"/>
                  </a:cubicBezTo>
                  <a:cubicBezTo>
                    <a:pt x="1113" y="1369"/>
                    <a:pt x="895" y="2310"/>
                    <a:pt x="551" y="3208"/>
                  </a:cubicBezTo>
                  <a:cubicBezTo>
                    <a:pt x="457" y="3065"/>
                    <a:pt x="391" y="2906"/>
                    <a:pt x="357" y="2738"/>
                  </a:cubicBezTo>
                  <a:cubicBezTo>
                    <a:pt x="341" y="2657"/>
                    <a:pt x="269" y="2601"/>
                    <a:pt x="190" y="2601"/>
                  </a:cubicBezTo>
                  <a:cubicBezTo>
                    <a:pt x="178" y="2601"/>
                    <a:pt x="166" y="2602"/>
                    <a:pt x="154" y="2605"/>
                  </a:cubicBezTo>
                  <a:cubicBezTo>
                    <a:pt x="61" y="2623"/>
                    <a:pt x="1" y="2714"/>
                    <a:pt x="21" y="2807"/>
                  </a:cubicBezTo>
                  <a:cubicBezTo>
                    <a:pt x="87" y="3132"/>
                    <a:pt x="247" y="3431"/>
                    <a:pt x="482" y="3665"/>
                  </a:cubicBezTo>
                  <a:cubicBezTo>
                    <a:pt x="517" y="3698"/>
                    <a:pt x="560" y="3714"/>
                    <a:pt x="603" y="3714"/>
                  </a:cubicBezTo>
                  <a:cubicBezTo>
                    <a:pt x="668" y="3714"/>
                    <a:pt x="733" y="3676"/>
                    <a:pt x="761" y="3608"/>
                  </a:cubicBezTo>
                  <a:cubicBezTo>
                    <a:pt x="1182" y="2598"/>
                    <a:pt x="1444" y="1529"/>
                    <a:pt x="1539" y="441"/>
                  </a:cubicBezTo>
                  <a:cubicBezTo>
                    <a:pt x="1539" y="425"/>
                    <a:pt x="1542" y="393"/>
                    <a:pt x="1535" y="393"/>
                  </a:cubicBezTo>
                  <a:cubicBezTo>
                    <a:pt x="1534" y="393"/>
                    <a:pt x="1534" y="393"/>
                    <a:pt x="1534" y="393"/>
                  </a:cubicBezTo>
                  <a:lnTo>
                    <a:pt x="1534" y="393"/>
                  </a:lnTo>
                  <a:cubicBezTo>
                    <a:pt x="1554" y="388"/>
                    <a:pt x="1573" y="385"/>
                    <a:pt x="1593" y="384"/>
                  </a:cubicBezTo>
                  <a:cubicBezTo>
                    <a:pt x="1853" y="358"/>
                    <a:pt x="2114" y="346"/>
                    <a:pt x="2374" y="346"/>
                  </a:cubicBezTo>
                  <a:cubicBezTo>
                    <a:pt x="3065" y="346"/>
                    <a:pt x="3754" y="434"/>
                    <a:pt x="4425" y="609"/>
                  </a:cubicBezTo>
                  <a:cubicBezTo>
                    <a:pt x="4311" y="1115"/>
                    <a:pt x="4267" y="1636"/>
                    <a:pt x="4294" y="2156"/>
                  </a:cubicBezTo>
                  <a:cubicBezTo>
                    <a:pt x="4299" y="2247"/>
                    <a:pt x="4374" y="2318"/>
                    <a:pt x="4464" y="2318"/>
                  </a:cubicBezTo>
                  <a:cubicBezTo>
                    <a:pt x="4467" y="2318"/>
                    <a:pt x="4471" y="2318"/>
                    <a:pt x="4474" y="2317"/>
                  </a:cubicBezTo>
                  <a:cubicBezTo>
                    <a:pt x="4570" y="2313"/>
                    <a:pt x="4643" y="2233"/>
                    <a:pt x="4637" y="2137"/>
                  </a:cubicBezTo>
                  <a:cubicBezTo>
                    <a:pt x="4609" y="1597"/>
                    <a:pt x="4664" y="1055"/>
                    <a:pt x="4798" y="530"/>
                  </a:cubicBezTo>
                  <a:cubicBezTo>
                    <a:pt x="4820" y="438"/>
                    <a:pt x="4768" y="347"/>
                    <a:pt x="4678" y="322"/>
                  </a:cubicBezTo>
                  <a:cubicBezTo>
                    <a:pt x="3931" y="109"/>
                    <a:pt x="3159" y="1"/>
                    <a:pt x="2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7186554" y="728117"/>
              <a:ext cx="25999" cy="60545"/>
            </a:xfrm>
            <a:custGeom>
              <a:avLst/>
              <a:gdLst/>
              <a:ahLst/>
              <a:cxnLst/>
              <a:rect l="l" t="t" r="r" b="b"/>
              <a:pathLst>
                <a:path w="879" h="2047" extrusionOk="0">
                  <a:moveTo>
                    <a:pt x="686" y="1"/>
                  </a:moveTo>
                  <a:cubicBezTo>
                    <a:pt x="611" y="1"/>
                    <a:pt x="542" y="49"/>
                    <a:pt x="521" y="126"/>
                  </a:cubicBezTo>
                  <a:lnTo>
                    <a:pt x="26" y="1826"/>
                  </a:lnTo>
                  <a:cubicBezTo>
                    <a:pt x="0" y="1916"/>
                    <a:pt x="52" y="2012"/>
                    <a:pt x="144" y="2039"/>
                  </a:cubicBezTo>
                  <a:lnTo>
                    <a:pt x="151" y="2042"/>
                  </a:lnTo>
                  <a:cubicBezTo>
                    <a:pt x="164" y="2045"/>
                    <a:pt x="178" y="2046"/>
                    <a:pt x="191" y="2046"/>
                  </a:cubicBezTo>
                  <a:cubicBezTo>
                    <a:pt x="266" y="2046"/>
                    <a:pt x="335" y="1997"/>
                    <a:pt x="356" y="1922"/>
                  </a:cubicBezTo>
                  <a:lnTo>
                    <a:pt x="852" y="222"/>
                  </a:lnTo>
                  <a:cubicBezTo>
                    <a:pt x="879" y="130"/>
                    <a:pt x="827" y="34"/>
                    <a:pt x="735" y="8"/>
                  </a:cubicBezTo>
                  <a:cubicBezTo>
                    <a:pt x="719" y="3"/>
                    <a:pt x="702" y="1"/>
                    <a:pt x="6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7218113" y="722349"/>
              <a:ext cx="38954" cy="87165"/>
            </a:xfrm>
            <a:custGeom>
              <a:avLst/>
              <a:gdLst/>
              <a:ahLst/>
              <a:cxnLst/>
              <a:rect l="l" t="t" r="r" b="b"/>
              <a:pathLst>
                <a:path w="1317" h="2947" extrusionOk="0">
                  <a:moveTo>
                    <a:pt x="693" y="0"/>
                  </a:moveTo>
                  <a:cubicBezTo>
                    <a:pt x="606" y="0"/>
                    <a:pt x="532" y="67"/>
                    <a:pt x="522" y="155"/>
                  </a:cubicBezTo>
                  <a:cubicBezTo>
                    <a:pt x="506" y="317"/>
                    <a:pt x="410" y="470"/>
                    <a:pt x="307" y="632"/>
                  </a:cubicBezTo>
                  <a:lnTo>
                    <a:pt x="251" y="723"/>
                  </a:lnTo>
                  <a:cubicBezTo>
                    <a:pt x="58" y="1037"/>
                    <a:pt x="0" y="1305"/>
                    <a:pt x="73" y="1537"/>
                  </a:cubicBezTo>
                  <a:cubicBezTo>
                    <a:pt x="127" y="1706"/>
                    <a:pt x="276" y="1841"/>
                    <a:pt x="455" y="1883"/>
                  </a:cubicBezTo>
                  <a:cubicBezTo>
                    <a:pt x="473" y="1887"/>
                    <a:pt x="491" y="1892"/>
                    <a:pt x="510" y="1895"/>
                  </a:cubicBezTo>
                  <a:cubicBezTo>
                    <a:pt x="527" y="1896"/>
                    <a:pt x="544" y="1897"/>
                    <a:pt x="561" y="1897"/>
                  </a:cubicBezTo>
                  <a:cubicBezTo>
                    <a:pt x="598" y="1897"/>
                    <a:pt x="635" y="1893"/>
                    <a:pt x="670" y="1883"/>
                  </a:cubicBezTo>
                  <a:lnTo>
                    <a:pt x="670" y="1883"/>
                  </a:lnTo>
                  <a:cubicBezTo>
                    <a:pt x="559" y="2161"/>
                    <a:pt x="438" y="2431"/>
                    <a:pt x="304" y="2695"/>
                  </a:cubicBezTo>
                  <a:cubicBezTo>
                    <a:pt x="261" y="2781"/>
                    <a:pt x="294" y="2884"/>
                    <a:pt x="380" y="2928"/>
                  </a:cubicBezTo>
                  <a:cubicBezTo>
                    <a:pt x="392" y="2933"/>
                    <a:pt x="404" y="2938"/>
                    <a:pt x="417" y="2942"/>
                  </a:cubicBezTo>
                  <a:cubicBezTo>
                    <a:pt x="430" y="2945"/>
                    <a:pt x="443" y="2946"/>
                    <a:pt x="456" y="2946"/>
                  </a:cubicBezTo>
                  <a:cubicBezTo>
                    <a:pt x="520" y="2946"/>
                    <a:pt x="581" y="2910"/>
                    <a:pt x="611" y="2852"/>
                  </a:cubicBezTo>
                  <a:cubicBezTo>
                    <a:pt x="884" y="2308"/>
                    <a:pt x="1111" y="1744"/>
                    <a:pt x="1288" y="1163"/>
                  </a:cubicBezTo>
                  <a:cubicBezTo>
                    <a:pt x="1316" y="1071"/>
                    <a:pt x="1266" y="975"/>
                    <a:pt x="1174" y="947"/>
                  </a:cubicBezTo>
                  <a:cubicBezTo>
                    <a:pt x="1157" y="942"/>
                    <a:pt x="1139" y="939"/>
                    <a:pt x="1122" y="939"/>
                  </a:cubicBezTo>
                  <a:cubicBezTo>
                    <a:pt x="1048" y="939"/>
                    <a:pt x="981" y="987"/>
                    <a:pt x="960" y="1063"/>
                  </a:cubicBezTo>
                  <a:cubicBezTo>
                    <a:pt x="918" y="1196"/>
                    <a:pt x="866" y="1329"/>
                    <a:pt x="819" y="1461"/>
                  </a:cubicBezTo>
                  <a:cubicBezTo>
                    <a:pt x="803" y="1456"/>
                    <a:pt x="785" y="1453"/>
                    <a:pt x="768" y="1453"/>
                  </a:cubicBezTo>
                  <a:cubicBezTo>
                    <a:pt x="711" y="1453"/>
                    <a:pt x="657" y="1481"/>
                    <a:pt x="625" y="1530"/>
                  </a:cubicBezTo>
                  <a:cubicBezTo>
                    <a:pt x="620" y="1537"/>
                    <a:pt x="609" y="1555"/>
                    <a:pt x="571" y="1555"/>
                  </a:cubicBezTo>
                  <a:cubicBezTo>
                    <a:pt x="566" y="1555"/>
                    <a:pt x="561" y="1555"/>
                    <a:pt x="555" y="1554"/>
                  </a:cubicBezTo>
                  <a:cubicBezTo>
                    <a:pt x="496" y="1545"/>
                    <a:pt x="423" y="1499"/>
                    <a:pt x="401" y="1434"/>
                  </a:cubicBezTo>
                  <a:cubicBezTo>
                    <a:pt x="361" y="1302"/>
                    <a:pt x="407" y="1127"/>
                    <a:pt x="544" y="904"/>
                  </a:cubicBezTo>
                  <a:lnTo>
                    <a:pt x="598" y="815"/>
                  </a:lnTo>
                  <a:cubicBezTo>
                    <a:pt x="712" y="636"/>
                    <a:pt x="841" y="432"/>
                    <a:pt x="864" y="190"/>
                  </a:cubicBezTo>
                  <a:cubicBezTo>
                    <a:pt x="874" y="96"/>
                    <a:pt x="805" y="11"/>
                    <a:pt x="711" y="1"/>
                  </a:cubicBezTo>
                  <a:cubicBezTo>
                    <a:pt x="705" y="1"/>
                    <a:pt x="699" y="0"/>
                    <a:pt x="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6762561" y="834357"/>
              <a:ext cx="74447" cy="161996"/>
            </a:xfrm>
            <a:custGeom>
              <a:avLst/>
              <a:gdLst/>
              <a:ahLst/>
              <a:cxnLst/>
              <a:rect l="l" t="t" r="r" b="b"/>
              <a:pathLst>
                <a:path w="2517" h="5477" extrusionOk="0">
                  <a:moveTo>
                    <a:pt x="1951" y="1"/>
                  </a:moveTo>
                  <a:cubicBezTo>
                    <a:pt x="1891" y="1"/>
                    <a:pt x="1833" y="32"/>
                    <a:pt x="1801" y="88"/>
                  </a:cubicBezTo>
                  <a:cubicBezTo>
                    <a:pt x="1075" y="1369"/>
                    <a:pt x="729" y="2830"/>
                    <a:pt x="803" y="4301"/>
                  </a:cubicBezTo>
                  <a:cubicBezTo>
                    <a:pt x="609" y="3936"/>
                    <a:pt x="461" y="3546"/>
                    <a:pt x="364" y="3144"/>
                  </a:cubicBezTo>
                  <a:cubicBezTo>
                    <a:pt x="348" y="3060"/>
                    <a:pt x="275" y="3003"/>
                    <a:pt x="194" y="3003"/>
                  </a:cubicBezTo>
                  <a:cubicBezTo>
                    <a:pt x="181" y="3003"/>
                    <a:pt x="168" y="3004"/>
                    <a:pt x="154" y="3007"/>
                  </a:cubicBezTo>
                  <a:cubicBezTo>
                    <a:pt x="59" y="3030"/>
                    <a:pt x="1" y="3128"/>
                    <a:pt x="29" y="3224"/>
                  </a:cubicBezTo>
                  <a:cubicBezTo>
                    <a:pt x="220" y="4032"/>
                    <a:pt x="600" y="4784"/>
                    <a:pt x="1140" y="5416"/>
                  </a:cubicBezTo>
                  <a:cubicBezTo>
                    <a:pt x="1174" y="5456"/>
                    <a:pt x="1222" y="5476"/>
                    <a:pt x="1270" y="5476"/>
                  </a:cubicBezTo>
                  <a:cubicBezTo>
                    <a:pt x="1330" y="5476"/>
                    <a:pt x="1389" y="5446"/>
                    <a:pt x="1421" y="5387"/>
                  </a:cubicBezTo>
                  <a:lnTo>
                    <a:pt x="2471" y="3504"/>
                  </a:lnTo>
                  <a:cubicBezTo>
                    <a:pt x="2516" y="3421"/>
                    <a:pt x="2485" y="3315"/>
                    <a:pt x="2402" y="3270"/>
                  </a:cubicBezTo>
                  <a:cubicBezTo>
                    <a:pt x="2375" y="3256"/>
                    <a:pt x="2347" y="3248"/>
                    <a:pt x="2318" y="3248"/>
                  </a:cubicBezTo>
                  <a:cubicBezTo>
                    <a:pt x="2258" y="3248"/>
                    <a:pt x="2200" y="3280"/>
                    <a:pt x="2168" y="3337"/>
                  </a:cubicBezTo>
                  <a:lnTo>
                    <a:pt x="1242" y="4999"/>
                  </a:lnTo>
                  <a:cubicBezTo>
                    <a:pt x="1218" y="4969"/>
                    <a:pt x="1200" y="4936"/>
                    <a:pt x="1178" y="4905"/>
                  </a:cubicBezTo>
                  <a:cubicBezTo>
                    <a:pt x="1190" y="4878"/>
                    <a:pt x="1194" y="4847"/>
                    <a:pt x="1192" y="4817"/>
                  </a:cubicBezTo>
                  <a:cubicBezTo>
                    <a:pt x="997" y="3239"/>
                    <a:pt x="1315" y="1640"/>
                    <a:pt x="2101" y="258"/>
                  </a:cubicBezTo>
                  <a:cubicBezTo>
                    <a:pt x="2147" y="175"/>
                    <a:pt x="2119" y="71"/>
                    <a:pt x="2036" y="23"/>
                  </a:cubicBezTo>
                  <a:cubicBezTo>
                    <a:pt x="2009" y="8"/>
                    <a:pt x="1980" y="1"/>
                    <a:pt x="19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6872175" y="533944"/>
              <a:ext cx="66993" cy="76399"/>
            </a:xfrm>
            <a:custGeom>
              <a:avLst/>
              <a:gdLst/>
              <a:ahLst/>
              <a:cxnLst/>
              <a:rect l="l" t="t" r="r" b="b"/>
              <a:pathLst>
                <a:path w="2265" h="2583" extrusionOk="0">
                  <a:moveTo>
                    <a:pt x="2076" y="1"/>
                  </a:moveTo>
                  <a:cubicBezTo>
                    <a:pt x="2001" y="1"/>
                    <a:pt x="1931" y="51"/>
                    <a:pt x="1910" y="126"/>
                  </a:cubicBezTo>
                  <a:cubicBezTo>
                    <a:pt x="1720" y="800"/>
                    <a:pt x="1401" y="1431"/>
                    <a:pt x="969" y="1981"/>
                  </a:cubicBezTo>
                  <a:cubicBezTo>
                    <a:pt x="860" y="2121"/>
                    <a:pt x="706" y="2228"/>
                    <a:pt x="603" y="2237"/>
                  </a:cubicBezTo>
                  <a:cubicBezTo>
                    <a:pt x="599" y="2238"/>
                    <a:pt x="594" y="2238"/>
                    <a:pt x="589" y="2238"/>
                  </a:cubicBezTo>
                  <a:cubicBezTo>
                    <a:pt x="564" y="2238"/>
                    <a:pt x="540" y="2229"/>
                    <a:pt x="522" y="2211"/>
                  </a:cubicBezTo>
                  <a:cubicBezTo>
                    <a:pt x="479" y="2174"/>
                    <a:pt x="460" y="2090"/>
                    <a:pt x="446" y="2005"/>
                  </a:cubicBezTo>
                  <a:cubicBezTo>
                    <a:pt x="351" y="1470"/>
                    <a:pt x="347" y="926"/>
                    <a:pt x="432" y="389"/>
                  </a:cubicBezTo>
                  <a:cubicBezTo>
                    <a:pt x="446" y="295"/>
                    <a:pt x="382" y="208"/>
                    <a:pt x="288" y="194"/>
                  </a:cubicBezTo>
                  <a:cubicBezTo>
                    <a:pt x="279" y="192"/>
                    <a:pt x="269" y="191"/>
                    <a:pt x="260" y="191"/>
                  </a:cubicBezTo>
                  <a:cubicBezTo>
                    <a:pt x="177" y="191"/>
                    <a:pt x="105" y="252"/>
                    <a:pt x="91" y="337"/>
                  </a:cubicBezTo>
                  <a:cubicBezTo>
                    <a:pt x="1" y="910"/>
                    <a:pt x="7" y="1493"/>
                    <a:pt x="106" y="2064"/>
                  </a:cubicBezTo>
                  <a:cubicBezTo>
                    <a:pt x="123" y="2163"/>
                    <a:pt x="154" y="2344"/>
                    <a:pt x="289" y="2467"/>
                  </a:cubicBezTo>
                  <a:cubicBezTo>
                    <a:pt x="344" y="2518"/>
                    <a:pt x="410" y="2553"/>
                    <a:pt x="482" y="2570"/>
                  </a:cubicBezTo>
                  <a:cubicBezTo>
                    <a:pt x="519" y="2578"/>
                    <a:pt x="556" y="2582"/>
                    <a:pt x="594" y="2582"/>
                  </a:cubicBezTo>
                  <a:cubicBezTo>
                    <a:pt x="606" y="2582"/>
                    <a:pt x="619" y="2582"/>
                    <a:pt x="631" y="2581"/>
                  </a:cubicBezTo>
                  <a:cubicBezTo>
                    <a:pt x="872" y="2558"/>
                    <a:pt x="1103" y="2367"/>
                    <a:pt x="1240" y="2194"/>
                  </a:cubicBezTo>
                  <a:cubicBezTo>
                    <a:pt x="1698" y="1607"/>
                    <a:pt x="2039" y="935"/>
                    <a:pt x="2240" y="218"/>
                  </a:cubicBezTo>
                  <a:cubicBezTo>
                    <a:pt x="2264" y="126"/>
                    <a:pt x="2211" y="32"/>
                    <a:pt x="2121" y="6"/>
                  </a:cubicBezTo>
                  <a:cubicBezTo>
                    <a:pt x="2106" y="3"/>
                    <a:pt x="2091" y="1"/>
                    <a:pt x="20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6888265" y="260150"/>
              <a:ext cx="71045" cy="309854"/>
            </a:xfrm>
            <a:custGeom>
              <a:avLst/>
              <a:gdLst/>
              <a:ahLst/>
              <a:cxnLst/>
              <a:rect l="l" t="t" r="r" b="b"/>
              <a:pathLst>
                <a:path w="2402" h="10476" extrusionOk="0">
                  <a:moveTo>
                    <a:pt x="1833" y="1"/>
                  </a:moveTo>
                  <a:cubicBezTo>
                    <a:pt x="1786" y="1"/>
                    <a:pt x="1741" y="20"/>
                    <a:pt x="1709" y="57"/>
                  </a:cubicBezTo>
                  <a:lnTo>
                    <a:pt x="64" y="1844"/>
                  </a:lnTo>
                  <a:cubicBezTo>
                    <a:pt x="0" y="1913"/>
                    <a:pt x="4" y="2023"/>
                    <a:pt x="75" y="2088"/>
                  </a:cubicBezTo>
                  <a:cubicBezTo>
                    <a:pt x="107" y="2118"/>
                    <a:pt x="149" y="2133"/>
                    <a:pt x="191" y="2133"/>
                  </a:cubicBezTo>
                  <a:cubicBezTo>
                    <a:pt x="237" y="2133"/>
                    <a:pt x="284" y="2114"/>
                    <a:pt x="317" y="2078"/>
                  </a:cubicBezTo>
                  <a:lnTo>
                    <a:pt x="1732" y="542"/>
                  </a:lnTo>
                  <a:lnTo>
                    <a:pt x="1786" y="832"/>
                  </a:lnTo>
                  <a:cubicBezTo>
                    <a:pt x="1762" y="797"/>
                    <a:pt x="1724" y="773"/>
                    <a:pt x="1682" y="766"/>
                  </a:cubicBezTo>
                  <a:cubicBezTo>
                    <a:pt x="1670" y="763"/>
                    <a:pt x="1657" y="762"/>
                    <a:pt x="1644" y="762"/>
                  </a:cubicBezTo>
                  <a:cubicBezTo>
                    <a:pt x="1566" y="762"/>
                    <a:pt x="1495" y="817"/>
                    <a:pt x="1477" y="897"/>
                  </a:cubicBezTo>
                  <a:cubicBezTo>
                    <a:pt x="964" y="3218"/>
                    <a:pt x="639" y="5576"/>
                    <a:pt x="504" y="7949"/>
                  </a:cubicBezTo>
                  <a:lnTo>
                    <a:pt x="497" y="8090"/>
                  </a:lnTo>
                  <a:cubicBezTo>
                    <a:pt x="456" y="8820"/>
                    <a:pt x="415" y="9575"/>
                    <a:pt x="130" y="10235"/>
                  </a:cubicBezTo>
                  <a:cubicBezTo>
                    <a:pt x="92" y="10322"/>
                    <a:pt x="133" y="10423"/>
                    <a:pt x="220" y="10461"/>
                  </a:cubicBezTo>
                  <a:cubicBezTo>
                    <a:pt x="228" y="10465"/>
                    <a:pt x="238" y="10468"/>
                    <a:pt x="248" y="10471"/>
                  </a:cubicBezTo>
                  <a:cubicBezTo>
                    <a:pt x="261" y="10474"/>
                    <a:pt x="275" y="10476"/>
                    <a:pt x="288" y="10476"/>
                  </a:cubicBezTo>
                  <a:cubicBezTo>
                    <a:pt x="356" y="10476"/>
                    <a:pt x="418" y="10436"/>
                    <a:pt x="446" y="10371"/>
                  </a:cubicBezTo>
                  <a:cubicBezTo>
                    <a:pt x="756" y="9655"/>
                    <a:pt x="798" y="8869"/>
                    <a:pt x="841" y="8108"/>
                  </a:cubicBezTo>
                  <a:lnTo>
                    <a:pt x="848" y="7967"/>
                  </a:lnTo>
                  <a:cubicBezTo>
                    <a:pt x="981" y="5614"/>
                    <a:pt x="1304" y="3273"/>
                    <a:pt x="1813" y="970"/>
                  </a:cubicBezTo>
                  <a:lnTo>
                    <a:pt x="2047" y="2190"/>
                  </a:lnTo>
                  <a:cubicBezTo>
                    <a:pt x="2062" y="2272"/>
                    <a:pt x="2133" y="2330"/>
                    <a:pt x="2214" y="2330"/>
                  </a:cubicBezTo>
                  <a:cubicBezTo>
                    <a:pt x="2225" y="2330"/>
                    <a:pt x="2236" y="2329"/>
                    <a:pt x="2247" y="2327"/>
                  </a:cubicBezTo>
                  <a:cubicBezTo>
                    <a:pt x="2341" y="2310"/>
                    <a:pt x="2401" y="2220"/>
                    <a:pt x="2385" y="2127"/>
                  </a:cubicBezTo>
                  <a:lnTo>
                    <a:pt x="2005" y="141"/>
                  </a:lnTo>
                  <a:cubicBezTo>
                    <a:pt x="1993" y="78"/>
                    <a:pt x="1945" y="26"/>
                    <a:pt x="1884" y="9"/>
                  </a:cubicBezTo>
                  <a:cubicBezTo>
                    <a:pt x="1867" y="4"/>
                    <a:pt x="1850" y="1"/>
                    <a:pt x="18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6919233" y="441398"/>
              <a:ext cx="537778" cy="70424"/>
            </a:xfrm>
            <a:custGeom>
              <a:avLst/>
              <a:gdLst/>
              <a:ahLst/>
              <a:cxnLst/>
              <a:rect l="l" t="t" r="r" b="b"/>
              <a:pathLst>
                <a:path w="18182" h="2381" extrusionOk="0">
                  <a:moveTo>
                    <a:pt x="183" y="1"/>
                  </a:moveTo>
                  <a:cubicBezTo>
                    <a:pt x="98" y="1"/>
                    <a:pt x="25" y="63"/>
                    <a:pt x="13" y="147"/>
                  </a:cubicBezTo>
                  <a:cubicBezTo>
                    <a:pt x="0" y="236"/>
                    <a:pt x="57" y="319"/>
                    <a:pt x="143" y="340"/>
                  </a:cubicBezTo>
                  <a:cubicBezTo>
                    <a:pt x="154" y="341"/>
                    <a:pt x="165" y="344"/>
                    <a:pt x="176" y="344"/>
                  </a:cubicBezTo>
                  <a:cubicBezTo>
                    <a:pt x="5937" y="603"/>
                    <a:pt x="11756" y="1124"/>
                    <a:pt x="17472" y="1890"/>
                  </a:cubicBezTo>
                  <a:cubicBezTo>
                    <a:pt x="17480" y="1891"/>
                    <a:pt x="17487" y="1891"/>
                    <a:pt x="17495" y="1891"/>
                  </a:cubicBezTo>
                  <a:cubicBezTo>
                    <a:pt x="17511" y="1891"/>
                    <a:pt x="17526" y="1889"/>
                    <a:pt x="17543" y="1884"/>
                  </a:cubicBezTo>
                  <a:lnTo>
                    <a:pt x="17543" y="1884"/>
                  </a:lnTo>
                  <a:cubicBezTo>
                    <a:pt x="17410" y="1976"/>
                    <a:pt x="17257" y="2033"/>
                    <a:pt x="17098" y="2038"/>
                  </a:cubicBezTo>
                  <a:cubicBezTo>
                    <a:pt x="17012" y="2039"/>
                    <a:pt x="16940" y="2105"/>
                    <a:pt x="16930" y="2191"/>
                  </a:cubicBezTo>
                  <a:cubicBezTo>
                    <a:pt x="16921" y="2277"/>
                    <a:pt x="16977" y="2356"/>
                    <a:pt x="17061" y="2377"/>
                  </a:cubicBezTo>
                  <a:cubicBezTo>
                    <a:pt x="17075" y="2380"/>
                    <a:pt x="17091" y="2381"/>
                    <a:pt x="17105" y="2381"/>
                  </a:cubicBezTo>
                  <a:cubicBezTo>
                    <a:pt x="17564" y="2367"/>
                    <a:pt x="17972" y="2090"/>
                    <a:pt x="18156" y="1670"/>
                  </a:cubicBezTo>
                  <a:cubicBezTo>
                    <a:pt x="18182" y="1610"/>
                    <a:pt x="18171" y="1539"/>
                    <a:pt x="18127" y="1490"/>
                  </a:cubicBezTo>
                  <a:cubicBezTo>
                    <a:pt x="17748" y="1056"/>
                    <a:pt x="17274" y="716"/>
                    <a:pt x="16742" y="496"/>
                  </a:cubicBezTo>
                  <a:cubicBezTo>
                    <a:pt x="16720" y="487"/>
                    <a:pt x="16698" y="483"/>
                    <a:pt x="16676" y="483"/>
                  </a:cubicBezTo>
                  <a:cubicBezTo>
                    <a:pt x="16608" y="483"/>
                    <a:pt x="16545" y="522"/>
                    <a:pt x="16518" y="589"/>
                  </a:cubicBezTo>
                  <a:cubicBezTo>
                    <a:pt x="16481" y="676"/>
                    <a:pt x="16524" y="778"/>
                    <a:pt x="16611" y="814"/>
                  </a:cubicBezTo>
                  <a:lnTo>
                    <a:pt x="16612" y="814"/>
                  </a:lnTo>
                  <a:cubicBezTo>
                    <a:pt x="17059" y="999"/>
                    <a:pt x="17460" y="1277"/>
                    <a:pt x="17790" y="1631"/>
                  </a:cubicBezTo>
                  <a:cubicBezTo>
                    <a:pt x="17750" y="1696"/>
                    <a:pt x="17700" y="1756"/>
                    <a:pt x="17643" y="1807"/>
                  </a:cubicBezTo>
                  <a:cubicBezTo>
                    <a:pt x="17706" y="1701"/>
                    <a:pt x="17640" y="1565"/>
                    <a:pt x="17519" y="1549"/>
                  </a:cubicBezTo>
                  <a:cubicBezTo>
                    <a:pt x="11793" y="781"/>
                    <a:pt x="5963" y="260"/>
                    <a:pt x="192" y="1"/>
                  </a:cubicBezTo>
                  <a:cubicBezTo>
                    <a:pt x="189" y="1"/>
                    <a:pt x="186"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6951531" y="273903"/>
              <a:ext cx="443840" cy="139961"/>
            </a:xfrm>
            <a:custGeom>
              <a:avLst/>
              <a:gdLst/>
              <a:ahLst/>
              <a:cxnLst/>
              <a:rect l="l" t="t" r="r" b="b"/>
              <a:pathLst>
                <a:path w="15006" h="4732" extrusionOk="0">
                  <a:moveTo>
                    <a:pt x="10712" y="1"/>
                  </a:moveTo>
                  <a:cubicBezTo>
                    <a:pt x="9432" y="1"/>
                    <a:pt x="8240" y="441"/>
                    <a:pt x="7386" y="875"/>
                  </a:cubicBezTo>
                  <a:cubicBezTo>
                    <a:pt x="6264" y="1445"/>
                    <a:pt x="5248" y="2215"/>
                    <a:pt x="4266" y="2961"/>
                  </a:cubicBezTo>
                  <a:cubicBezTo>
                    <a:pt x="4023" y="3144"/>
                    <a:pt x="3781" y="3327"/>
                    <a:pt x="3536" y="3509"/>
                  </a:cubicBezTo>
                  <a:cubicBezTo>
                    <a:pt x="2982" y="3920"/>
                    <a:pt x="2432" y="4297"/>
                    <a:pt x="1798" y="4376"/>
                  </a:cubicBezTo>
                  <a:cubicBezTo>
                    <a:pt x="1740" y="4383"/>
                    <a:pt x="1680" y="4387"/>
                    <a:pt x="1619" y="4387"/>
                  </a:cubicBezTo>
                  <a:cubicBezTo>
                    <a:pt x="1082" y="4387"/>
                    <a:pt x="489" y="4102"/>
                    <a:pt x="354" y="3574"/>
                  </a:cubicBezTo>
                  <a:cubicBezTo>
                    <a:pt x="333" y="3499"/>
                    <a:pt x="265" y="3450"/>
                    <a:pt x="191" y="3450"/>
                  </a:cubicBezTo>
                  <a:cubicBezTo>
                    <a:pt x="176" y="3450"/>
                    <a:pt x="162" y="3451"/>
                    <a:pt x="147" y="3455"/>
                  </a:cubicBezTo>
                  <a:cubicBezTo>
                    <a:pt x="57" y="3478"/>
                    <a:pt x="1" y="3568"/>
                    <a:pt x="22" y="3659"/>
                  </a:cubicBezTo>
                  <a:cubicBezTo>
                    <a:pt x="161" y="4204"/>
                    <a:pt x="634" y="4549"/>
                    <a:pt x="1158" y="4676"/>
                  </a:cubicBezTo>
                  <a:cubicBezTo>
                    <a:pt x="1308" y="4713"/>
                    <a:pt x="1462" y="4731"/>
                    <a:pt x="1617" y="4731"/>
                  </a:cubicBezTo>
                  <a:cubicBezTo>
                    <a:pt x="1692" y="4731"/>
                    <a:pt x="1767" y="4727"/>
                    <a:pt x="1842" y="4718"/>
                  </a:cubicBezTo>
                  <a:cubicBezTo>
                    <a:pt x="2557" y="4628"/>
                    <a:pt x="3172" y="4208"/>
                    <a:pt x="3742" y="3785"/>
                  </a:cubicBezTo>
                  <a:cubicBezTo>
                    <a:pt x="3987" y="3603"/>
                    <a:pt x="4230" y="3419"/>
                    <a:pt x="4472" y="3234"/>
                  </a:cubicBezTo>
                  <a:cubicBezTo>
                    <a:pt x="5444" y="2498"/>
                    <a:pt x="6447" y="1738"/>
                    <a:pt x="7542" y="1182"/>
                  </a:cubicBezTo>
                  <a:cubicBezTo>
                    <a:pt x="8357" y="768"/>
                    <a:pt x="9479" y="339"/>
                    <a:pt x="10693" y="339"/>
                  </a:cubicBezTo>
                  <a:cubicBezTo>
                    <a:pt x="11090" y="339"/>
                    <a:pt x="11498" y="385"/>
                    <a:pt x="11907" y="492"/>
                  </a:cubicBezTo>
                  <a:cubicBezTo>
                    <a:pt x="13444" y="889"/>
                    <a:pt x="14601" y="2184"/>
                    <a:pt x="14658" y="3571"/>
                  </a:cubicBezTo>
                  <a:cubicBezTo>
                    <a:pt x="14660" y="3663"/>
                    <a:pt x="14736" y="3736"/>
                    <a:pt x="14829" y="3736"/>
                  </a:cubicBezTo>
                  <a:cubicBezTo>
                    <a:pt x="14831" y="3736"/>
                    <a:pt x="14834" y="3736"/>
                    <a:pt x="14836" y="3735"/>
                  </a:cubicBezTo>
                  <a:cubicBezTo>
                    <a:pt x="14931" y="3731"/>
                    <a:pt x="15005" y="3651"/>
                    <a:pt x="15001" y="3557"/>
                  </a:cubicBezTo>
                  <a:cubicBezTo>
                    <a:pt x="14939" y="2022"/>
                    <a:pt x="13674" y="594"/>
                    <a:pt x="11993" y="159"/>
                  </a:cubicBezTo>
                  <a:cubicBezTo>
                    <a:pt x="11562" y="48"/>
                    <a:pt x="11132" y="1"/>
                    <a:pt x="10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51330" y="363640"/>
              <a:ext cx="67230" cy="42296"/>
            </a:xfrm>
            <a:custGeom>
              <a:avLst/>
              <a:gdLst/>
              <a:ahLst/>
              <a:cxnLst/>
              <a:rect l="l" t="t" r="r" b="b"/>
              <a:pathLst>
                <a:path w="2273" h="1430" extrusionOk="0">
                  <a:moveTo>
                    <a:pt x="2081" y="1"/>
                  </a:moveTo>
                  <a:cubicBezTo>
                    <a:pt x="2007" y="1"/>
                    <a:pt x="1938" y="49"/>
                    <a:pt x="1916" y="123"/>
                  </a:cubicBezTo>
                  <a:cubicBezTo>
                    <a:pt x="1729" y="752"/>
                    <a:pt x="1476" y="1076"/>
                    <a:pt x="1162" y="1084"/>
                  </a:cubicBezTo>
                  <a:cubicBezTo>
                    <a:pt x="1157" y="1084"/>
                    <a:pt x="1151" y="1085"/>
                    <a:pt x="1146" y="1085"/>
                  </a:cubicBezTo>
                  <a:cubicBezTo>
                    <a:pt x="860" y="1085"/>
                    <a:pt x="600" y="814"/>
                    <a:pt x="349" y="259"/>
                  </a:cubicBezTo>
                  <a:cubicBezTo>
                    <a:pt x="320" y="199"/>
                    <a:pt x="259" y="163"/>
                    <a:pt x="195" y="163"/>
                  </a:cubicBezTo>
                  <a:cubicBezTo>
                    <a:pt x="171" y="163"/>
                    <a:pt x="147" y="168"/>
                    <a:pt x="124" y="178"/>
                  </a:cubicBezTo>
                  <a:cubicBezTo>
                    <a:pt x="40" y="216"/>
                    <a:pt x="0" y="314"/>
                    <a:pt x="36" y="400"/>
                  </a:cubicBezTo>
                  <a:cubicBezTo>
                    <a:pt x="140" y="631"/>
                    <a:pt x="431" y="1279"/>
                    <a:pt x="960" y="1407"/>
                  </a:cubicBezTo>
                  <a:cubicBezTo>
                    <a:pt x="1024" y="1422"/>
                    <a:pt x="1088" y="1429"/>
                    <a:pt x="1154" y="1429"/>
                  </a:cubicBezTo>
                  <a:cubicBezTo>
                    <a:pt x="1160" y="1429"/>
                    <a:pt x="1166" y="1429"/>
                    <a:pt x="1172" y="1429"/>
                  </a:cubicBezTo>
                  <a:cubicBezTo>
                    <a:pt x="1650" y="1415"/>
                    <a:pt x="2012" y="1008"/>
                    <a:pt x="2245" y="221"/>
                  </a:cubicBezTo>
                  <a:cubicBezTo>
                    <a:pt x="2272" y="130"/>
                    <a:pt x="2220" y="36"/>
                    <a:pt x="2130" y="8"/>
                  </a:cubicBezTo>
                  <a:cubicBezTo>
                    <a:pt x="2114" y="3"/>
                    <a:pt x="2097" y="1"/>
                    <a:pt x="2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7082056" y="384994"/>
              <a:ext cx="92282" cy="47827"/>
            </a:xfrm>
            <a:custGeom>
              <a:avLst/>
              <a:gdLst/>
              <a:ahLst/>
              <a:cxnLst/>
              <a:rect l="l" t="t" r="r" b="b"/>
              <a:pathLst>
                <a:path w="3120" h="1617" extrusionOk="0">
                  <a:moveTo>
                    <a:pt x="567" y="831"/>
                  </a:moveTo>
                  <a:cubicBezTo>
                    <a:pt x="628" y="831"/>
                    <a:pt x="695" y="839"/>
                    <a:pt x="759" y="855"/>
                  </a:cubicBezTo>
                  <a:lnTo>
                    <a:pt x="765" y="856"/>
                  </a:lnTo>
                  <a:cubicBezTo>
                    <a:pt x="911" y="893"/>
                    <a:pt x="1056" y="934"/>
                    <a:pt x="1200" y="979"/>
                  </a:cubicBezTo>
                  <a:cubicBezTo>
                    <a:pt x="1067" y="1013"/>
                    <a:pt x="932" y="1039"/>
                    <a:pt x="797" y="1059"/>
                  </a:cubicBezTo>
                  <a:cubicBezTo>
                    <a:pt x="772" y="1063"/>
                    <a:pt x="745" y="1064"/>
                    <a:pt x="719" y="1064"/>
                  </a:cubicBezTo>
                  <a:cubicBezTo>
                    <a:pt x="582" y="1064"/>
                    <a:pt x="437" y="1021"/>
                    <a:pt x="382" y="958"/>
                  </a:cubicBezTo>
                  <a:cubicBezTo>
                    <a:pt x="368" y="945"/>
                    <a:pt x="362" y="924"/>
                    <a:pt x="369" y="906"/>
                  </a:cubicBezTo>
                  <a:cubicBezTo>
                    <a:pt x="383" y="854"/>
                    <a:pt x="466" y="831"/>
                    <a:pt x="567" y="831"/>
                  </a:cubicBezTo>
                  <a:close/>
                  <a:moveTo>
                    <a:pt x="2929" y="1"/>
                  </a:moveTo>
                  <a:cubicBezTo>
                    <a:pt x="2885" y="1"/>
                    <a:pt x="2840" y="18"/>
                    <a:pt x="2807" y="53"/>
                  </a:cubicBezTo>
                  <a:cubicBezTo>
                    <a:pt x="2496" y="365"/>
                    <a:pt x="2130" y="617"/>
                    <a:pt x="1726" y="794"/>
                  </a:cubicBezTo>
                  <a:cubicBezTo>
                    <a:pt x="1439" y="687"/>
                    <a:pt x="1146" y="597"/>
                    <a:pt x="848" y="523"/>
                  </a:cubicBezTo>
                  <a:cubicBezTo>
                    <a:pt x="754" y="499"/>
                    <a:pt x="658" y="486"/>
                    <a:pt x="567" y="486"/>
                  </a:cubicBezTo>
                  <a:cubicBezTo>
                    <a:pt x="318" y="486"/>
                    <a:pt x="100" y="581"/>
                    <a:pt x="37" y="817"/>
                  </a:cubicBezTo>
                  <a:cubicBezTo>
                    <a:pt x="0" y="946"/>
                    <a:pt x="33" y="1087"/>
                    <a:pt x="124" y="1187"/>
                  </a:cubicBezTo>
                  <a:cubicBezTo>
                    <a:pt x="209" y="1283"/>
                    <a:pt x="338" y="1346"/>
                    <a:pt x="476" y="1380"/>
                  </a:cubicBezTo>
                  <a:cubicBezTo>
                    <a:pt x="555" y="1399"/>
                    <a:pt x="635" y="1409"/>
                    <a:pt x="716" y="1409"/>
                  </a:cubicBezTo>
                  <a:cubicBezTo>
                    <a:pt x="758" y="1409"/>
                    <a:pt x="801" y="1406"/>
                    <a:pt x="843" y="1401"/>
                  </a:cubicBezTo>
                  <a:cubicBezTo>
                    <a:pt x="1148" y="1359"/>
                    <a:pt x="1446" y="1280"/>
                    <a:pt x="1732" y="1167"/>
                  </a:cubicBezTo>
                  <a:cubicBezTo>
                    <a:pt x="2047" y="1290"/>
                    <a:pt x="2352" y="1433"/>
                    <a:pt x="2649" y="1595"/>
                  </a:cubicBezTo>
                  <a:cubicBezTo>
                    <a:pt x="2676" y="1610"/>
                    <a:pt x="2704" y="1617"/>
                    <a:pt x="2732" y="1617"/>
                  </a:cubicBezTo>
                  <a:cubicBezTo>
                    <a:pt x="2793" y="1617"/>
                    <a:pt x="2851" y="1585"/>
                    <a:pt x="2883" y="1528"/>
                  </a:cubicBezTo>
                  <a:cubicBezTo>
                    <a:pt x="2928" y="1443"/>
                    <a:pt x="2899" y="1339"/>
                    <a:pt x="2814" y="1294"/>
                  </a:cubicBezTo>
                  <a:cubicBezTo>
                    <a:pt x="2599" y="1176"/>
                    <a:pt x="2379" y="1068"/>
                    <a:pt x="2154" y="969"/>
                  </a:cubicBezTo>
                  <a:cubicBezTo>
                    <a:pt x="2485" y="790"/>
                    <a:pt x="2787" y="562"/>
                    <a:pt x="3051" y="295"/>
                  </a:cubicBezTo>
                  <a:cubicBezTo>
                    <a:pt x="3120" y="227"/>
                    <a:pt x="3118" y="117"/>
                    <a:pt x="3051" y="50"/>
                  </a:cubicBezTo>
                  <a:cubicBezTo>
                    <a:pt x="3016" y="17"/>
                    <a:pt x="2973" y="1"/>
                    <a:pt x="2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7016986" y="537049"/>
              <a:ext cx="62172" cy="69182"/>
            </a:xfrm>
            <a:custGeom>
              <a:avLst/>
              <a:gdLst/>
              <a:ahLst/>
              <a:cxnLst/>
              <a:rect l="l" t="t" r="r" b="b"/>
              <a:pathLst>
                <a:path w="2102" h="2339" extrusionOk="0">
                  <a:moveTo>
                    <a:pt x="1654" y="1"/>
                  </a:moveTo>
                  <a:cubicBezTo>
                    <a:pt x="1575" y="1"/>
                    <a:pt x="1505" y="55"/>
                    <a:pt x="1485" y="134"/>
                  </a:cubicBezTo>
                  <a:cubicBezTo>
                    <a:pt x="1367" y="633"/>
                    <a:pt x="1191" y="1118"/>
                    <a:pt x="963" y="1576"/>
                  </a:cubicBezTo>
                  <a:cubicBezTo>
                    <a:pt x="876" y="1750"/>
                    <a:pt x="766" y="1934"/>
                    <a:pt x="607" y="1987"/>
                  </a:cubicBezTo>
                  <a:cubicBezTo>
                    <a:pt x="593" y="1992"/>
                    <a:pt x="577" y="1994"/>
                    <a:pt x="560" y="1994"/>
                  </a:cubicBezTo>
                  <a:cubicBezTo>
                    <a:pt x="506" y="1994"/>
                    <a:pt x="445" y="1971"/>
                    <a:pt x="404" y="1933"/>
                  </a:cubicBezTo>
                  <a:cubicBezTo>
                    <a:pt x="378" y="1907"/>
                    <a:pt x="366" y="1883"/>
                    <a:pt x="373" y="1861"/>
                  </a:cubicBezTo>
                  <a:cubicBezTo>
                    <a:pt x="397" y="1769"/>
                    <a:pt x="344" y="1675"/>
                    <a:pt x="252" y="1650"/>
                  </a:cubicBezTo>
                  <a:cubicBezTo>
                    <a:pt x="242" y="1648"/>
                    <a:pt x="231" y="1647"/>
                    <a:pt x="220" y="1647"/>
                  </a:cubicBezTo>
                  <a:cubicBezTo>
                    <a:pt x="147" y="1647"/>
                    <a:pt x="62" y="1691"/>
                    <a:pt x="41" y="1771"/>
                  </a:cubicBezTo>
                  <a:cubicBezTo>
                    <a:pt x="0" y="1918"/>
                    <a:pt x="47" y="2069"/>
                    <a:pt x="168" y="2183"/>
                  </a:cubicBezTo>
                  <a:cubicBezTo>
                    <a:pt x="240" y="2251"/>
                    <a:pt x="328" y="2298"/>
                    <a:pt x="425" y="2322"/>
                  </a:cubicBezTo>
                  <a:cubicBezTo>
                    <a:pt x="468" y="2333"/>
                    <a:pt x="511" y="2338"/>
                    <a:pt x="555" y="2338"/>
                  </a:cubicBezTo>
                  <a:cubicBezTo>
                    <a:pt x="609" y="2338"/>
                    <a:pt x="664" y="2330"/>
                    <a:pt x="717" y="2313"/>
                  </a:cubicBezTo>
                  <a:cubicBezTo>
                    <a:pt x="994" y="2221"/>
                    <a:pt x="1153" y="1966"/>
                    <a:pt x="1270" y="1730"/>
                  </a:cubicBezTo>
                  <a:cubicBezTo>
                    <a:pt x="1487" y="1296"/>
                    <a:pt x="1657" y="843"/>
                    <a:pt x="1781" y="374"/>
                  </a:cubicBezTo>
                  <a:lnTo>
                    <a:pt x="1884" y="395"/>
                  </a:lnTo>
                  <a:cubicBezTo>
                    <a:pt x="1896" y="398"/>
                    <a:pt x="1907" y="399"/>
                    <a:pt x="1919" y="399"/>
                  </a:cubicBezTo>
                  <a:cubicBezTo>
                    <a:pt x="1998" y="399"/>
                    <a:pt x="2069" y="343"/>
                    <a:pt x="2086" y="262"/>
                  </a:cubicBezTo>
                  <a:cubicBezTo>
                    <a:pt x="2102" y="169"/>
                    <a:pt x="2044" y="80"/>
                    <a:pt x="1951" y="59"/>
                  </a:cubicBezTo>
                  <a:lnTo>
                    <a:pt x="1688" y="4"/>
                  </a:lnTo>
                  <a:cubicBezTo>
                    <a:pt x="1677" y="2"/>
                    <a:pt x="1665" y="1"/>
                    <a:pt x="16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7079897" y="559410"/>
              <a:ext cx="19048" cy="37534"/>
            </a:xfrm>
            <a:custGeom>
              <a:avLst/>
              <a:gdLst/>
              <a:ahLst/>
              <a:cxnLst/>
              <a:rect l="l" t="t" r="r" b="b"/>
              <a:pathLst>
                <a:path w="644" h="1269" extrusionOk="0">
                  <a:moveTo>
                    <a:pt x="455" y="1"/>
                  </a:moveTo>
                  <a:cubicBezTo>
                    <a:pt x="452" y="1"/>
                    <a:pt x="448" y="1"/>
                    <a:pt x="445" y="1"/>
                  </a:cubicBezTo>
                  <a:cubicBezTo>
                    <a:pt x="352" y="5"/>
                    <a:pt x="280" y="84"/>
                    <a:pt x="283" y="179"/>
                  </a:cubicBezTo>
                  <a:cubicBezTo>
                    <a:pt x="296" y="470"/>
                    <a:pt x="216" y="758"/>
                    <a:pt x="52" y="1001"/>
                  </a:cubicBezTo>
                  <a:cubicBezTo>
                    <a:pt x="0" y="1079"/>
                    <a:pt x="20" y="1185"/>
                    <a:pt x="99" y="1238"/>
                  </a:cubicBezTo>
                  <a:cubicBezTo>
                    <a:pt x="116" y="1250"/>
                    <a:pt x="134" y="1258"/>
                    <a:pt x="154" y="1264"/>
                  </a:cubicBezTo>
                  <a:cubicBezTo>
                    <a:pt x="167" y="1267"/>
                    <a:pt x="181" y="1269"/>
                    <a:pt x="194" y="1269"/>
                  </a:cubicBezTo>
                  <a:cubicBezTo>
                    <a:pt x="251" y="1269"/>
                    <a:pt x="305" y="1241"/>
                    <a:pt x="337" y="1193"/>
                  </a:cubicBezTo>
                  <a:cubicBezTo>
                    <a:pt x="542" y="889"/>
                    <a:pt x="643" y="526"/>
                    <a:pt x="627" y="160"/>
                  </a:cubicBezTo>
                  <a:cubicBezTo>
                    <a:pt x="620" y="71"/>
                    <a:pt x="545" y="1"/>
                    <a:pt x="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094509" y="535482"/>
              <a:ext cx="14789" cy="25082"/>
            </a:xfrm>
            <a:custGeom>
              <a:avLst/>
              <a:gdLst/>
              <a:ahLst/>
              <a:cxnLst/>
              <a:rect l="l" t="t" r="r" b="b"/>
              <a:pathLst>
                <a:path w="500" h="848" extrusionOk="0">
                  <a:moveTo>
                    <a:pt x="310" y="0"/>
                  </a:moveTo>
                  <a:cubicBezTo>
                    <a:pt x="233" y="0"/>
                    <a:pt x="162" y="53"/>
                    <a:pt x="144" y="132"/>
                  </a:cubicBezTo>
                  <a:lnTo>
                    <a:pt x="20" y="640"/>
                  </a:lnTo>
                  <a:cubicBezTo>
                    <a:pt x="0" y="731"/>
                    <a:pt x="58" y="821"/>
                    <a:pt x="148" y="843"/>
                  </a:cubicBezTo>
                  <a:cubicBezTo>
                    <a:pt x="162" y="846"/>
                    <a:pt x="175" y="848"/>
                    <a:pt x="189" y="848"/>
                  </a:cubicBezTo>
                  <a:cubicBezTo>
                    <a:pt x="264" y="848"/>
                    <a:pt x="333" y="797"/>
                    <a:pt x="355" y="722"/>
                  </a:cubicBezTo>
                  <a:lnTo>
                    <a:pt x="477" y="212"/>
                  </a:lnTo>
                  <a:cubicBezTo>
                    <a:pt x="500" y="121"/>
                    <a:pt x="444" y="28"/>
                    <a:pt x="351" y="5"/>
                  </a:cubicBezTo>
                  <a:cubicBezTo>
                    <a:pt x="337" y="2"/>
                    <a:pt x="323"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7109061" y="519954"/>
              <a:ext cx="122865" cy="86366"/>
            </a:xfrm>
            <a:custGeom>
              <a:avLst/>
              <a:gdLst/>
              <a:ahLst/>
              <a:cxnLst/>
              <a:rect l="l" t="t" r="r" b="b"/>
              <a:pathLst>
                <a:path w="4154" h="2920" extrusionOk="0">
                  <a:moveTo>
                    <a:pt x="2094" y="1383"/>
                  </a:moveTo>
                  <a:cubicBezTo>
                    <a:pt x="2106" y="1383"/>
                    <a:pt x="2118" y="1384"/>
                    <a:pt x="2129" y="1387"/>
                  </a:cubicBezTo>
                  <a:lnTo>
                    <a:pt x="2130" y="1387"/>
                  </a:lnTo>
                  <a:cubicBezTo>
                    <a:pt x="2192" y="1403"/>
                    <a:pt x="2259" y="1460"/>
                    <a:pt x="2316" y="1513"/>
                  </a:cubicBezTo>
                  <a:lnTo>
                    <a:pt x="2594" y="1759"/>
                  </a:lnTo>
                  <a:cubicBezTo>
                    <a:pt x="2505" y="1852"/>
                    <a:pt x="2415" y="1942"/>
                    <a:pt x="2322" y="2031"/>
                  </a:cubicBezTo>
                  <a:cubicBezTo>
                    <a:pt x="2191" y="2155"/>
                    <a:pt x="2020" y="2242"/>
                    <a:pt x="1910" y="2242"/>
                  </a:cubicBezTo>
                  <a:cubicBezTo>
                    <a:pt x="1904" y="2242"/>
                    <a:pt x="1898" y="2242"/>
                    <a:pt x="1893" y="2242"/>
                  </a:cubicBezTo>
                  <a:cubicBezTo>
                    <a:pt x="1860" y="2240"/>
                    <a:pt x="1831" y="2225"/>
                    <a:pt x="1812" y="2199"/>
                  </a:cubicBezTo>
                  <a:cubicBezTo>
                    <a:pt x="1773" y="2147"/>
                    <a:pt x="1776" y="2047"/>
                    <a:pt x="1784" y="1946"/>
                  </a:cubicBezTo>
                  <a:cubicBezTo>
                    <a:pt x="1803" y="1719"/>
                    <a:pt x="1897" y="1494"/>
                    <a:pt x="2008" y="1414"/>
                  </a:cubicBezTo>
                  <a:lnTo>
                    <a:pt x="2007" y="1414"/>
                  </a:lnTo>
                  <a:cubicBezTo>
                    <a:pt x="2032" y="1394"/>
                    <a:pt x="2063" y="1383"/>
                    <a:pt x="2094" y="1383"/>
                  </a:cubicBezTo>
                  <a:close/>
                  <a:moveTo>
                    <a:pt x="3927" y="0"/>
                  </a:moveTo>
                  <a:cubicBezTo>
                    <a:pt x="3864" y="0"/>
                    <a:pt x="3804" y="34"/>
                    <a:pt x="3775" y="94"/>
                  </a:cubicBezTo>
                  <a:cubicBezTo>
                    <a:pt x="3514" y="599"/>
                    <a:pt x="3196" y="1073"/>
                    <a:pt x="2824" y="1504"/>
                  </a:cubicBezTo>
                  <a:lnTo>
                    <a:pt x="2546" y="1256"/>
                  </a:lnTo>
                  <a:cubicBezTo>
                    <a:pt x="2465" y="1185"/>
                    <a:pt x="2367" y="1089"/>
                    <a:pt x="2207" y="1052"/>
                  </a:cubicBezTo>
                  <a:cubicBezTo>
                    <a:pt x="2170" y="1043"/>
                    <a:pt x="2132" y="1039"/>
                    <a:pt x="2095" y="1039"/>
                  </a:cubicBezTo>
                  <a:cubicBezTo>
                    <a:pt x="1991" y="1039"/>
                    <a:pt x="1889" y="1073"/>
                    <a:pt x="1804" y="1137"/>
                  </a:cubicBezTo>
                  <a:cubicBezTo>
                    <a:pt x="1570" y="1307"/>
                    <a:pt x="1462" y="1666"/>
                    <a:pt x="1441" y="1919"/>
                  </a:cubicBezTo>
                  <a:cubicBezTo>
                    <a:pt x="1435" y="1984"/>
                    <a:pt x="1435" y="2049"/>
                    <a:pt x="1439" y="2114"/>
                  </a:cubicBezTo>
                  <a:cubicBezTo>
                    <a:pt x="1422" y="2129"/>
                    <a:pt x="1406" y="2145"/>
                    <a:pt x="1386" y="2156"/>
                  </a:cubicBezTo>
                  <a:lnTo>
                    <a:pt x="1555" y="1120"/>
                  </a:lnTo>
                  <a:cubicBezTo>
                    <a:pt x="1573" y="1007"/>
                    <a:pt x="1483" y="920"/>
                    <a:pt x="1384" y="920"/>
                  </a:cubicBezTo>
                  <a:cubicBezTo>
                    <a:pt x="1351" y="920"/>
                    <a:pt x="1318" y="929"/>
                    <a:pt x="1287" y="950"/>
                  </a:cubicBezTo>
                  <a:cubicBezTo>
                    <a:pt x="838" y="1256"/>
                    <a:pt x="427" y="1617"/>
                    <a:pt x="63" y="2021"/>
                  </a:cubicBezTo>
                  <a:cubicBezTo>
                    <a:pt x="1" y="2091"/>
                    <a:pt x="8" y="2199"/>
                    <a:pt x="77" y="2263"/>
                  </a:cubicBezTo>
                  <a:cubicBezTo>
                    <a:pt x="110" y="2292"/>
                    <a:pt x="151" y="2307"/>
                    <a:pt x="192" y="2307"/>
                  </a:cubicBezTo>
                  <a:cubicBezTo>
                    <a:pt x="238" y="2307"/>
                    <a:pt x="285" y="2288"/>
                    <a:pt x="319" y="2250"/>
                  </a:cubicBezTo>
                  <a:cubicBezTo>
                    <a:pt x="572" y="1969"/>
                    <a:pt x="850" y="1711"/>
                    <a:pt x="1147" y="1479"/>
                  </a:cubicBezTo>
                  <a:lnTo>
                    <a:pt x="1147" y="1479"/>
                  </a:lnTo>
                  <a:lnTo>
                    <a:pt x="1007" y="2336"/>
                  </a:lnTo>
                  <a:cubicBezTo>
                    <a:pt x="992" y="2432"/>
                    <a:pt x="1058" y="2520"/>
                    <a:pt x="1154" y="2534"/>
                  </a:cubicBezTo>
                  <a:cubicBezTo>
                    <a:pt x="1180" y="2538"/>
                    <a:pt x="1206" y="2539"/>
                    <a:pt x="1232" y="2539"/>
                  </a:cubicBezTo>
                  <a:cubicBezTo>
                    <a:pt x="1352" y="2539"/>
                    <a:pt x="1471" y="2505"/>
                    <a:pt x="1573" y="2442"/>
                  </a:cubicBezTo>
                  <a:cubicBezTo>
                    <a:pt x="1631" y="2505"/>
                    <a:pt x="1705" y="2551"/>
                    <a:pt x="1788" y="2574"/>
                  </a:cubicBezTo>
                  <a:cubicBezTo>
                    <a:pt x="1814" y="2579"/>
                    <a:pt x="1839" y="2584"/>
                    <a:pt x="1863" y="2585"/>
                  </a:cubicBezTo>
                  <a:cubicBezTo>
                    <a:pt x="1878" y="2586"/>
                    <a:pt x="1893" y="2587"/>
                    <a:pt x="1908" y="2587"/>
                  </a:cubicBezTo>
                  <a:cubicBezTo>
                    <a:pt x="2149" y="2587"/>
                    <a:pt x="2399" y="2432"/>
                    <a:pt x="2560" y="2280"/>
                  </a:cubicBezTo>
                  <a:cubicBezTo>
                    <a:pt x="2658" y="2185"/>
                    <a:pt x="2755" y="2088"/>
                    <a:pt x="2850" y="1988"/>
                  </a:cubicBezTo>
                  <a:lnTo>
                    <a:pt x="3843" y="2874"/>
                  </a:lnTo>
                  <a:cubicBezTo>
                    <a:pt x="3877" y="2905"/>
                    <a:pt x="3919" y="2920"/>
                    <a:pt x="3960" y="2920"/>
                  </a:cubicBezTo>
                  <a:cubicBezTo>
                    <a:pt x="4008" y="2920"/>
                    <a:pt x="4055" y="2901"/>
                    <a:pt x="4088" y="2862"/>
                  </a:cubicBezTo>
                  <a:cubicBezTo>
                    <a:pt x="4153" y="2791"/>
                    <a:pt x="4145" y="2679"/>
                    <a:pt x="4072" y="2618"/>
                  </a:cubicBezTo>
                  <a:lnTo>
                    <a:pt x="3081" y="1734"/>
                  </a:lnTo>
                  <a:cubicBezTo>
                    <a:pt x="3472" y="1280"/>
                    <a:pt x="3807" y="783"/>
                    <a:pt x="4080" y="250"/>
                  </a:cubicBezTo>
                  <a:cubicBezTo>
                    <a:pt x="4124" y="166"/>
                    <a:pt x="4090" y="63"/>
                    <a:pt x="4005" y="19"/>
                  </a:cubicBezTo>
                  <a:cubicBezTo>
                    <a:pt x="3980" y="6"/>
                    <a:pt x="3953" y="0"/>
                    <a:pt x="3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7257658" y="562663"/>
              <a:ext cx="56552" cy="14049"/>
            </a:xfrm>
            <a:custGeom>
              <a:avLst/>
              <a:gdLst/>
              <a:ahLst/>
              <a:cxnLst/>
              <a:rect l="l" t="t" r="r" b="b"/>
              <a:pathLst>
                <a:path w="1912" h="475" extrusionOk="0">
                  <a:moveTo>
                    <a:pt x="830" y="0"/>
                  </a:moveTo>
                  <a:cubicBezTo>
                    <a:pt x="616" y="0"/>
                    <a:pt x="401" y="21"/>
                    <a:pt x="189" y="62"/>
                  </a:cubicBezTo>
                  <a:cubicBezTo>
                    <a:pt x="7" y="97"/>
                    <a:pt x="0" y="354"/>
                    <a:pt x="181" y="398"/>
                  </a:cubicBezTo>
                  <a:cubicBezTo>
                    <a:pt x="194" y="401"/>
                    <a:pt x="208" y="403"/>
                    <a:pt x="222" y="403"/>
                  </a:cubicBezTo>
                  <a:cubicBezTo>
                    <a:pt x="233" y="403"/>
                    <a:pt x="243" y="402"/>
                    <a:pt x="254" y="399"/>
                  </a:cubicBezTo>
                  <a:cubicBezTo>
                    <a:pt x="443" y="363"/>
                    <a:pt x="636" y="344"/>
                    <a:pt x="828" y="344"/>
                  </a:cubicBezTo>
                  <a:cubicBezTo>
                    <a:pt x="1113" y="344"/>
                    <a:pt x="1397" y="385"/>
                    <a:pt x="1673" y="466"/>
                  </a:cubicBezTo>
                  <a:cubicBezTo>
                    <a:pt x="1690" y="472"/>
                    <a:pt x="1707" y="475"/>
                    <a:pt x="1724" y="475"/>
                  </a:cubicBezTo>
                  <a:cubicBezTo>
                    <a:pt x="1797" y="475"/>
                    <a:pt x="1865" y="423"/>
                    <a:pt x="1887" y="349"/>
                  </a:cubicBezTo>
                  <a:cubicBezTo>
                    <a:pt x="1912" y="257"/>
                    <a:pt x="1860" y="161"/>
                    <a:pt x="1770" y="135"/>
                  </a:cubicBezTo>
                  <a:cubicBezTo>
                    <a:pt x="1463" y="45"/>
                    <a:pt x="1147" y="0"/>
                    <a:pt x="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7261000" y="585615"/>
              <a:ext cx="58120" cy="14877"/>
            </a:xfrm>
            <a:custGeom>
              <a:avLst/>
              <a:gdLst/>
              <a:ahLst/>
              <a:cxnLst/>
              <a:rect l="l" t="t" r="r" b="b"/>
              <a:pathLst>
                <a:path w="1965" h="503" extrusionOk="0">
                  <a:moveTo>
                    <a:pt x="192" y="1"/>
                  </a:moveTo>
                  <a:cubicBezTo>
                    <a:pt x="118" y="1"/>
                    <a:pt x="51" y="48"/>
                    <a:pt x="28" y="122"/>
                  </a:cubicBezTo>
                  <a:cubicBezTo>
                    <a:pt x="0" y="213"/>
                    <a:pt x="52" y="309"/>
                    <a:pt x="144" y="337"/>
                  </a:cubicBezTo>
                  <a:cubicBezTo>
                    <a:pt x="215" y="359"/>
                    <a:pt x="290" y="381"/>
                    <a:pt x="365" y="399"/>
                  </a:cubicBezTo>
                  <a:cubicBezTo>
                    <a:pt x="650" y="468"/>
                    <a:pt x="943" y="502"/>
                    <a:pt x="1235" y="502"/>
                  </a:cubicBezTo>
                  <a:cubicBezTo>
                    <a:pt x="1426" y="502"/>
                    <a:pt x="1617" y="488"/>
                    <a:pt x="1807" y="458"/>
                  </a:cubicBezTo>
                  <a:cubicBezTo>
                    <a:pt x="1902" y="443"/>
                    <a:pt x="1965" y="355"/>
                    <a:pt x="1951" y="261"/>
                  </a:cubicBezTo>
                  <a:cubicBezTo>
                    <a:pt x="1938" y="177"/>
                    <a:pt x="1864" y="115"/>
                    <a:pt x="1781" y="115"/>
                  </a:cubicBezTo>
                  <a:cubicBezTo>
                    <a:pt x="1772" y="115"/>
                    <a:pt x="1764" y="116"/>
                    <a:pt x="1755" y="117"/>
                  </a:cubicBezTo>
                  <a:cubicBezTo>
                    <a:pt x="1582" y="144"/>
                    <a:pt x="1408" y="158"/>
                    <a:pt x="1234" y="158"/>
                  </a:cubicBezTo>
                  <a:cubicBezTo>
                    <a:pt x="900" y="158"/>
                    <a:pt x="566" y="108"/>
                    <a:pt x="245" y="9"/>
                  </a:cubicBezTo>
                  <a:cubicBezTo>
                    <a:pt x="227" y="3"/>
                    <a:pt x="209"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7346775" y="558020"/>
              <a:ext cx="37593" cy="62083"/>
            </a:xfrm>
            <a:custGeom>
              <a:avLst/>
              <a:gdLst/>
              <a:ahLst/>
              <a:cxnLst/>
              <a:rect l="l" t="t" r="r" b="b"/>
              <a:pathLst>
                <a:path w="1271" h="2099" extrusionOk="0">
                  <a:moveTo>
                    <a:pt x="1088" y="1"/>
                  </a:moveTo>
                  <a:cubicBezTo>
                    <a:pt x="1082" y="1"/>
                    <a:pt x="1075" y="1"/>
                    <a:pt x="1068" y="2"/>
                  </a:cubicBezTo>
                  <a:cubicBezTo>
                    <a:pt x="606" y="58"/>
                    <a:pt x="209" y="416"/>
                    <a:pt x="105" y="869"/>
                  </a:cubicBezTo>
                  <a:cubicBezTo>
                    <a:pt x="1" y="1323"/>
                    <a:pt x="202" y="1816"/>
                    <a:pt x="594" y="2069"/>
                  </a:cubicBezTo>
                  <a:cubicBezTo>
                    <a:pt x="623" y="2089"/>
                    <a:pt x="656" y="2098"/>
                    <a:pt x="689" y="2098"/>
                  </a:cubicBezTo>
                  <a:cubicBezTo>
                    <a:pt x="746" y="2098"/>
                    <a:pt x="801" y="2070"/>
                    <a:pt x="834" y="2019"/>
                  </a:cubicBezTo>
                  <a:cubicBezTo>
                    <a:pt x="886" y="1939"/>
                    <a:pt x="862" y="1830"/>
                    <a:pt x="781" y="1780"/>
                  </a:cubicBezTo>
                  <a:cubicBezTo>
                    <a:pt x="512" y="1608"/>
                    <a:pt x="370" y="1257"/>
                    <a:pt x="440" y="946"/>
                  </a:cubicBezTo>
                  <a:cubicBezTo>
                    <a:pt x="512" y="637"/>
                    <a:pt x="793" y="383"/>
                    <a:pt x="1110" y="344"/>
                  </a:cubicBezTo>
                  <a:cubicBezTo>
                    <a:pt x="1204" y="333"/>
                    <a:pt x="1271" y="247"/>
                    <a:pt x="1259" y="152"/>
                  </a:cubicBezTo>
                  <a:cubicBezTo>
                    <a:pt x="1249" y="65"/>
                    <a:pt x="1174" y="1"/>
                    <a:pt x="1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7392827" y="566508"/>
              <a:ext cx="41763" cy="41172"/>
            </a:xfrm>
            <a:custGeom>
              <a:avLst/>
              <a:gdLst/>
              <a:ahLst/>
              <a:cxnLst/>
              <a:rect l="l" t="t" r="r" b="b"/>
              <a:pathLst>
                <a:path w="1412" h="1392" extrusionOk="0">
                  <a:moveTo>
                    <a:pt x="884" y="344"/>
                  </a:moveTo>
                  <a:cubicBezTo>
                    <a:pt x="925" y="344"/>
                    <a:pt x="967" y="355"/>
                    <a:pt x="1004" y="375"/>
                  </a:cubicBezTo>
                  <a:cubicBezTo>
                    <a:pt x="1030" y="388"/>
                    <a:pt x="1048" y="412"/>
                    <a:pt x="1054" y="440"/>
                  </a:cubicBezTo>
                  <a:cubicBezTo>
                    <a:pt x="1058" y="480"/>
                    <a:pt x="1037" y="538"/>
                    <a:pt x="1013" y="593"/>
                  </a:cubicBezTo>
                  <a:cubicBezTo>
                    <a:pt x="955" y="725"/>
                    <a:pt x="872" y="890"/>
                    <a:pt x="740" y="983"/>
                  </a:cubicBezTo>
                  <a:cubicBezTo>
                    <a:pt x="684" y="1022"/>
                    <a:pt x="608" y="1047"/>
                    <a:pt x="539" y="1047"/>
                  </a:cubicBezTo>
                  <a:cubicBezTo>
                    <a:pt x="489" y="1047"/>
                    <a:pt x="443" y="1035"/>
                    <a:pt x="408" y="1005"/>
                  </a:cubicBezTo>
                  <a:cubicBezTo>
                    <a:pt x="375" y="980"/>
                    <a:pt x="357" y="925"/>
                    <a:pt x="362" y="876"/>
                  </a:cubicBezTo>
                  <a:cubicBezTo>
                    <a:pt x="364" y="861"/>
                    <a:pt x="371" y="824"/>
                    <a:pt x="398" y="811"/>
                  </a:cubicBezTo>
                  <a:cubicBezTo>
                    <a:pt x="464" y="779"/>
                    <a:pt x="502" y="709"/>
                    <a:pt x="495" y="637"/>
                  </a:cubicBezTo>
                  <a:cubicBezTo>
                    <a:pt x="595" y="504"/>
                    <a:pt x="692" y="397"/>
                    <a:pt x="811" y="355"/>
                  </a:cubicBezTo>
                  <a:cubicBezTo>
                    <a:pt x="835" y="347"/>
                    <a:pt x="859" y="344"/>
                    <a:pt x="884" y="344"/>
                  </a:cubicBezTo>
                  <a:close/>
                  <a:moveTo>
                    <a:pt x="884" y="0"/>
                  </a:moveTo>
                  <a:cubicBezTo>
                    <a:pt x="821" y="0"/>
                    <a:pt x="757" y="11"/>
                    <a:pt x="696" y="31"/>
                  </a:cubicBezTo>
                  <a:cubicBezTo>
                    <a:pt x="451" y="117"/>
                    <a:pt x="294" y="328"/>
                    <a:pt x="178" y="483"/>
                  </a:cubicBezTo>
                  <a:cubicBezTo>
                    <a:pt x="158" y="510"/>
                    <a:pt x="147" y="541"/>
                    <a:pt x="144" y="573"/>
                  </a:cubicBezTo>
                  <a:cubicBezTo>
                    <a:pt x="74" y="644"/>
                    <a:pt x="30" y="738"/>
                    <a:pt x="20" y="838"/>
                  </a:cubicBezTo>
                  <a:cubicBezTo>
                    <a:pt x="1" y="1007"/>
                    <a:pt x="67" y="1174"/>
                    <a:pt x="191" y="1274"/>
                  </a:cubicBezTo>
                  <a:cubicBezTo>
                    <a:pt x="251" y="1322"/>
                    <a:pt x="322" y="1357"/>
                    <a:pt x="396" y="1374"/>
                  </a:cubicBezTo>
                  <a:cubicBezTo>
                    <a:pt x="443" y="1386"/>
                    <a:pt x="491" y="1391"/>
                    <a:pt x="539" y="1391"/>
                  </a:cubicBezTo>
                  <a:cubicBezTo>
                    <a:pt x="684" y="1391"/>
                    <a:pt x="828" y="1342"/>
                    <a:pt x="937" y="1266"/>
                  </a:cubicBezTo>
                  <a:cubicBezTo>
                    <a:pt x="1141" y="1124"/>
                    <a:pt x="1253" y="904"/>
                    <a:pt x="1329" y="730"/>
                  </a:cubicBezTo>
                  <a:cubicBezTo>
                    <a:pt x="1373" y="628"/>
                    <a:pt x="1411" y="516"/>
                    <a:pt x="1394" y="393"/>
                  </a:cubicBezTo>
                  <a:cubicBezTo>
                    <a:pt x="1375" y="262"/>
                    <a:pt x="1297" y="148"/>
                    <a:pt x="1183" y="82"/>
                  </a:cubicBezTo>
                  <a:cubicBezTo>
                    <a:pt x="1091" y="28"/>
                    <a:pt x="988" y="0"/>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7422818" y="564881"/>
              <a:ext cx="53092" cy="59185"/>
            </a:xfrm>
            <a:custGeom>
              <a:avLst/>
              <a:gdLst/>
              <a:ahLst/>
              <a:cxnLst/>
              <a:rect l="l" t="t" r="r" b="b"/>
              <a:pathLst>
                <a:path w="1795" h="2001" extrusionOk="0">
                  <a:moveTo>
                    <a:pt x="1326" y="0"/>
                  </a:moveTo>
                  <a:cubicBezTo>
                    <a:pt x="1284" y="0"/>
                    <a:pt x="1242" y="15"/>
                    <a:pt x="1209" y="46"/>
                  </a:cubicBezTo>
                  <a:cubicBezTo>
                    <a:pt x="1140" y="109"/>
                    <a:pt x="1136" y="217"/>
                    <a:pt x="1199" y="286"/>
                  </a:cubicBezTo>
                  <a:cubicBezTo>
                    <a:pt x="1405" y="509"/>
                    <a:pt x="1322" y="904"/>
                    <a:pt x="1115" y="1137"/>
                  </a:cubicBezTo>
                  <a:cubicBezTo>
                    <a:pt x="874" y="1407"/>
                    <a:pt x="494" y="1545"/>
                    <a:pt x="161" y="1667"/>
                  </a:cubicBezTo>
                  <a:cubicBezTo>
                    <a:pt x="0" y="1725"/>
                    <a:pt x="11" y="1956"/>
                    <a:pt x="178" y="1995"/>
                  </a:cubicBezTo>
                  <a:cubicBezTo>
                    <a:pt x="191" y="1999"/>
                    <a:pt x="205" y="2000"/>
                    <a:pt x="219" y="2000"/>
                  </a:cubicBezTo>
                  <a:cubicBezTo>
                    <a:pt x="238" y="2000"/>
                    <a:pt x="258" y="1997"/>
                    <a:pt x="276" y="1989"/>
                  </a:cubicBezTo>
                  <a:cubicBezTo>
                    <a:pt x="631" y="1861"/>
                    <a:pt x="1071" y="1701"/>
                    <a:pt x="1371" y="1365"/>
                  </a:cubicBezTo>
                  <a:cubicBezTo>
                    <a:pt x="1678" y="1022"/>
                    <a:pt x="1795" y="423"/>
                    <a:pt x="1451" y="53"/>
                  </a:cubicBezTo>
                  <a:cubicBezTo>
                    <a:pt x="1417" y="18"/>
                    <a:pt x="1372"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489427" y="554884"/>
              <a:ext cx="81279" cy="71193"/>
            </a:xfrm>
            <a:custGeom>
              <a:avLst/>
              <a:gdLst/>
              <a:ahLst/>
              <a:cxnLst/>
              <a:rect l="l" t="t" r="r" b="b"/>
              <a:pathLst>
                <a:path w="2748" h="2407" extrusionOk="0">
                  <a:moveTo>
                    <a:pt x="551" y="921"/>
                  </a:moveTo>
                  <a:lnTo>
                    <a:pt x="1009" y="1296"/>
                  </a:lnTo>
                  <a:cubicBezTo>
                    <a:pt x="803" y="1401"/>
                    <a:pt x="586" y="1487"/>
                    <a:pt x="363" y="1552"/>
                  </a:cubicBezTo>
                  <a:lnTo>
                    <a:pt x="362" y="1552"/>
                  </a:lnTo>
                  <a:cubicBezTo>
                    <a:pt x="390" y="1332"/>
                    <a:pt x="454" y="1120"/>
                    <a:pt x="551" y="921"/>
                  </a:cubicBezTo>
                  <a:close/>
                  <a:moveTo>
                    <a:pt x="2552" y="0"/>
                  </a:moveTo>
                  <a:cubicBezTo>
                    <a:pt x="2497" y="0"/>
                    <a:pt x="2443" y="26"/>
                    <a:pt x="2410" y="74"/>
                  </a:cubicBezTo>
                  <a:cubicBezTo>
                    <a:pt x="2124" y="491"/>
                    <a:pt x="1757" y="844"/>
                    <a:pt x="1330" y="1114"/>
                  </a:cubicBezTo>
                  <a:lnTo>
                    <a:pt x="608" y="524"/>
                  </a:lnTo>
                  <a:cubicBezTo>
                    <a:pt x="576" y="498"/>
                    <a:pt x="538" y="485"/>
                    <a:pt x="500" y="485"/>
                  </a:cubicBezTo>
                  <a:cubicBezTo>
                    <a:pt x="443" y="485"/>
                    <a:pt x="387" y="514"/>
                    <a:pt x="354" y="568"/>
                  </a:cubicBezTo>
                  <a:cubicBezTo>
                    <a:pt x="130" y="931"/>
                    <a:pt x="9" y="1348"/>
                    <a:pt x="3" y="1774"/>
                  </a:cubicBezTo>
                  <a:cubicBezTo>
                    <a:pt x="1" y="1873"/>
                    <a:pt x="80" y="1949"/>
                    <a:pt x="174" y="1949"/>
                  </a:cubicBezTo>
                  <a:cubicBezTo>
                    <a:pt x="186" y="1949"/>
                    <a:pt x="199" y="1947"/>
                    <a:pt x="211" y="1945"/>
                  </a:cubicBezTo>
                  <a:cubicBezTo>
                    <a:pt x="591" y="1860"/>
                    <a:pt x="959" y="1721"/>
                    <a:pt x="1299" y="1532"/>
                  </a:cubicBezTo>
                  <a:lnTo>
                    <a:pt x="2324" y="2370"/>
                  </a:lnTo>
                  <a:cubicBezTo>
                    <a:pt x="2355" y="2394"/>
                    <a:pt x="2393" y="2406"/>
                    <a:pt x="2430" y="2406"/>
                  </a:cubicBezTo>
                  <a:cubicBezTo>
                    <a:pt x="2480" y="2406"/>
                    <a:pt x="2530" y="2385"/>
                    <a:pt x="2563" y="2343"/>
                  </a:cubicBezTo>
                  <a:cubicBezTo>
                    <a:pt x="2624" y="2270"/>
                    <a:pt x="2614" y="2163"/>
                    <a:pt x="2542" y="2102"/>
                  </a:cubicBezTo>
                  <a:lnTo>
                    <a:pt x="1609" y="1342"/>
                  </a:lnTo>
                  <a:cubicBezTo>
                    <a:pt x="2036" y="1055"/>
                    <a:pt x="2403" y="692"/>
                    <a:pt x="2693" y="268"/>
                  </a:cubicBezTo>
                  <a:cubicBezTo>
                    <a:pt x="2748" y="191"/>
                    <a:pt x="2727" y="84"/>
                    <a:pt x="2649" y="30"/>
                  </a:cubicBezTo>
                  <a:cubicBezTo>
                    <a:pt x="2619" y="10"/>
                    <a:pt x="2585" y="0"/>
                    <a:pt x="2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7313441" y="634210"/>
              <a:ext cx="256733" cy="22627"/>
            </a:xfrm>
            <a:custGeom>
              <a:avLst/>
              <a:gdLst/>
              <a:ahLst/>
              <a:cxnLst/>
              <a:rect l="l" t="t" r="r" b="b"/>
              <a:pathLst>
                <a:path w="8680" h="765" extrusionOk="0">
                  <a:moveTo>
                    <a:pt x="182" y="0"/>
                  </a:moveTo>
                  <a:cubicBezTo>
                    <a:pt x="97" y="0"/>
                    <a:pt x="22" y="64"/>
                    <a:pt x="12" y="151"/>
                  </a:cubicBezTo>
                  <a:cubicBezTo>
                    <a:pt x="1" y="238"/>
                    <a:pt x="57" y="318"/>
                    <a:pt x="141" y="339"/>
                  </a:cubicBezTo>
                  <a:cubicBezTo>
                    <a:pt x="148" y="341"/>
                    <a:pt x="154" y="342"/>
                    <a:pt x="161" y="344"/>
                  </a:cubicBezTo>
                  <a:cubicBezTo>
                    <a:pt x="2407" y="625"/>
                    <a:pt x="4669" y="765"/>
                    <a:pt x="6932" y="765"/>
                  </a:cubicBezTo>
                  <a:cubicBezTo>
                    <a:pt x="7458" y="765"/>
                    <a:pt x="7984" y="757"/>
                    <a:pt x="8511" y="742"/>
                  </a:cubicBezTo>
                  <a:cubicBezTo>
                    <a:pt x="8605" y="739"/>
                    <a:pt x="8680" y="660"/>
                    <a:pt x="8677" y="566"/>
                  </a:cubicBezTo>
                  <a:cubicBezTo>
                    <a:pt x="8674" y="472"/>
                    <a:pt x="8598" y="398"/>
                    <a:pt x="8506" y="398"/>
                  </a:cubicBezTo>
                  <a:cubicBezTo>
                    <a:pt x="8504" y="398"/>
                    <a:pt x="8502" y="398"/>
                    <a:pt x="8501" y="399"/>
                  </a:cubicBezTo>
                  <a:cubicBezTo>
                    <a:pt x="7980" y="414"/>
                    <a:pt x="7459" y="421"/>
                    <a:pt x="6939" y="421"/>
                  </a:cubicBezTo>
                  <a:cubicBezTo>
                    <a:pt x="4688" y="421"/>
                    <a:pt x="2438" y="281"/>
                    <a:pt x="203" y="2"/>
                  </a:cubicBezTo>
                  <a:cubicBezTo>
                    <a:pt x="196" y="1"/>
                    <a:pt x="189"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7345503" y="696469"/>
              <a:ext cx="55990" cy="14404"/>
            </a:xfrm>
            <a:custGeom>
              <a:avLst/>
              <a:gdLst/>
              <a:ahLst/>
              <a:cxnLst/>
              <a:rect l="l" t="t" r="r" b="b"/>
              <a:pathLst>
                <a:path w="1893" h="487" extrusionOk="0">
                  <a:moveTo>
                    <a:pt x="193" y="0"/>
                  </a:moveTo>
                  <a:cubicBezTo>
                    <a:pt x="119" y="0"/>
                    <a:pt x="51" y="48"/>
                    <a:pt x="29" y="122"/>
                  </a:cubicBezTo>
                  <a:cubicBezTo>
                    <a:pt x="0" y="215"/>
                    <a:pt x="54" y="313"/>
                    <a:pt x="147" y="339"/>
                  </a:cubicBezTo>
                  <a:cubicBezTo>
                    <a:pt x="210" y="358"/>
                    <a:pt x="273" y="375"/>
                    <a:pt x="337" y="392"/>
                  </a:cubicBezTo>
                  <a:cubicBezTo>
                    <a:pt x="598" y="455"/>
                    <a:pt x="865" y="486"/>
                    <a:pt x="1132" y="486"/>
                  </a:cubicBezTo>
                  <a:cubicBezTo>
                    <a:pt x="1332" y="486"/>
                    <a:pt x="1533" y="469"/>
                    <a:pt x="1732" y="433"/>
                  </a:cubicBezTo>
                  <a:cubicBezTo>
                    <a:pt x="1827" y="418"/>
                    <a:pt x="1892" y="326"/>
                    <a:pt x="1875" y="232"/>
                  </a:cubicBezTo>
                  <a:cubicBezTo>
                    <a:pt x="1859" y="148"/>
                    <a:pt x="1787" y="90"/>
                    <a:pt x="1706" y="90"/>
                  </a:cubicBezTo>
                  <a:cubicBezTo>
                    <a:pt x="1695" y="90"/>
                    <a:pt x="1683" y="91"/>
                    <a:pt x="1671" y="94"/>
                  </a:cubicBezTo>
                  <a:lnTo>
                    <a:pt x="1671" y="92"/>
                  </a:lnTo>
                  <a:cubicBezTo>
                    <a:pt x="1492" y="125"/>
                    <a:pt x="1311" y="141"/>
                    <a:pt x="1130" y="141"/>
                  </a:cubicBezTo>
                  <a:cubicBezTo>
                    <a:pt x="832" y="141"/>
                    <a:pt x="535" y="97"/>
                    <a:pt x="248" y="9"/>
                  </a:cubicBezTo>
                  <a:cubicBezTo>
                    <a:pt x="230" y="3"/>
                    <a:pt x="211" y="0"/>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7413649" y="664674"/>
              <a:ext cx="30997" cy="60604"/>
            </a:xfrm>
            <a:custGeom>
              <a:avLst/>
              <a:gdLst/>
              <a:ahLst/>
              <a:cxnLst/>
              <a:rect l="l" t="t" r="r" b="b"/>
              <a:pathLst>
                <a:path w="1048" h="2049" extrusionOk="0">
                  <a:moveTo>
                    <a:pt x="855" y="0"/>
                  </a:moveTo>
                  <a:cubicBezTo>
                    <a:pt x="790" y="0"/>
                    <a:pt x="728" y="38"/>
                    <a:pt x="700" y="100"/>
                  </a:cubicBezTo>
                  <a:cubicBezTo>
                    <a:pt x="561" y="399"/>
                    <a:pt x="354" y="659"/>
                    <a:pt x="95" y="862"/>
                  </a:cubicBezTo>
                  <a:cubicBezTo>
                    <a:pt x="16" y="920"/>
                    <a:pt x="1" y="1029"/>
                    <a:pt x="61" y="1107"/>
                  </a:cubicBezTo>
                  <a:cubicBezTo>
                    <a:pt x="95" y="1150"/>
                    <a:pt x="146" y="1173"/>
                    <a:pt x="197" y="1173"/>
                  </a:cubicBezTo>
                  <a:cubicBezTo>
                    <a:pt x="235" y="1173"/>
                    <a:pt x="274" y="1160"/>
                    <a:pt x="306" y="1134"/>
                  </a:cubicBezTo>
                  <a:cubicBezTo>
                    <a:pt x="385" y="1072"/>
                    <a:pt x="458" y="1007"/>
                    <a:pt x="528" y="937"/>
                  </a:cubicBezTo>
                  <a:lnTo>
                    <a:pt x="528" y="937"/>
                  </a:lnTo>
                  <a:cubicBezTo>
                    <a:pt x="506" y="1262"/>
                    <a:pt x="533" y="1587"/>
                    <a:pt x="606" y="1905"/>
                  </a:cubicBezTo>
                  <a:cubicBezTo>
                    <a:pt x="620" y="1989"/>
                    <a:pt x="694" y="2049"/>
                    <a:pt x="777" y="2049"/>
                  </a:cubicBezTo>
                  <a:cubicBezTo>
                    <a:pt x="789" y="2049"/>
                    <a:pt x="802" y="2047"/>
                    <a:pt x="815" y="2044"/>
                  </a:cubicBezTo>
                  <a:cubicBezTo>
                    <a:pt x="913" y="2020"/>
                    <a:pt x="970" y="1920"/>
                    <a:pt x="941" y="1826"/>
                  </a:cubicBezTo>
                  <a:cubicBezTo>
                    <a:pt x="818" y="1297"/>
                    <a:pt x="845" y="744"/>
                    <a:pt x="1018" y="230"/>
                  </a:cubicBezTo>
                  <a:cubicBezTo>
                    <a:pt x="1048" y="143"/>
                    <a:pt x="1004" y="48"/>
                    <a:pt x="920" y="13"/>
                  </a:cubicBezTo>
                  <a:cubicBezTo>
                    <a:pt x="899" y="4"/>
                    <a:pt x="877" y="0"/>
                    <a:pt x="8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510782" y="368550"/>
              <a:ext cx="37859" cy="99262"/>
            </a:xfrm>
            <a:custGeom>
              <a:avLst/>
              <a:gdLst/>
              <a:ahLst/>
              <a:cxnLst/>
              <a:rect l="l" t="t" r="r" b="b"/>
              <a:pathLst>
                <a:path w="1280" h="3356" extrusionOk="0">
                  <a:moveTo>
                    <a:pt x="1088" y="0"/>
                  </a:moveTo>
                  <a:cubicBezTo>
                    <a:pt x="1015" y="0"/>
                    <a:pt x="947" y="46"/>
                    <a:pt x="924" y="119"/>
                  </a:cubicBezTo>
                  <a:cubicBezTo>
                    <a:pt x="597" y="1114"/>
                    <a:pt x="295" y="2130"/>
                    <a:pt x="26" y="3139"/>
                  </a:cubicBezTo>
                  <a:cubicBezTo>
                    <a:pt x="0" y="3232"/>
                    <a:pt x="55" y="3327"/>
                    <a:pt x="147" y="3351"/>
                  </a:cubicBezTo>
                  <a:lnTo>
                    <a:pt x="151" y="3351"/>
                  </a:lnTo>
                  <a:cubicBezTo>
                    <a:pt x="165" y="3354"/>
                    <a:pt x="179" y="3356"/>
                    <a:pt x="192" y="3356"/>
                  </a:cubicBezTo>
                  <a:cubicBezTo>
                    <a:pt x="269" y="3356"/>
                    <a:pt x="338" y="3305"/>
                    <a:pt x="358" y="3228"/>
                  </a:cubicBezTo>
                  <a:cubicBezTo>
                    <a:pt x="625" y="2225"/>
                    <a:pt x="925" y="1214"/>
                    <a:pt x="1250" y="226"/>
                  </a:cubicBezTo>
                  <a:cubicBezTo>
                    <a:pt x="1280" y="136"/>
                    <a:pt x="1231" y="39"/>
                    <a:pt x="1142" y="9"/>
                  </a:cubicBezTo>
                  <a:cubicBezTo>
                    <a:pt x="1124" y="3"/>
                    <a:pt x="1106" y="0"/>
                    <a:pt x="10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7537993" y="399753"/>
              <a:ext cx="59451" cy="91306"/>
            </a:xfrm>
            <a:custGeom>
              <a:avLst/>
              <a:gdLst/>
              <a:ahLst/>
              <a:cxnLst/>
              <a:rect l="l" t="t" r="r" b="b"/>
              <a:pathLst>
                <a:path w="2010" h="3087" extrusionOk="0">
                  <a:moveTo>
                    <a:pt x="870" y="1"/>
                  </a:moveTo>
                  <a:cubicBezTo>
                    <a:pt x="809" y="1"/>
                    <a:pt x="750" y="34"/>
                    <a:pt x="719" y="91"/>
                  </a:cubicBezTo>
                  <a:lnTo>
                    <a:pt x="168" y="1006"/>
                  </a:lnTo>
                  <a:cubicBezTo>
                    <a:pt x="113" y="1098"/>
                    <a:pt x="1" y="1285"/>
                    <a:pt x="81" y="1481"/>
                  </a:cubicBezTo>
                  <a:cubicBezTo>
                    <a:pt x="136" y="1617"/>
                    <a:pt x="261" y="1688"/>
                    <a:pt x="350" y="1730"/>
                  </a:cubicBezTo>
                  <a:cubicBezTo>
                    <a:pt x="570" y="1833"/>
                    <a:pt x="810" y="1884"/>
                    <a:pt x="1052" y="1884"/>
                  </a:cubicBezTo>
                  <a:cubicBezTo>
                    <a:pt x="1092" y="1884"/>
                    <a:pt x="1131" y="1883"/>
                    <a:pt x="1171" y="1880"/>
                  </a:cubicBezTo>
                  <a:lnTo>
                    <a:pt x="1171" y="1880"/>
                  </a:lnTo>
                  <a:cubicBezTo>
                    <a:pt x="1054" y="2207"/>
                    <a:pt x="948" y="2536"/>
                    <a:pt x="858" y="2870"/>
                  </a:cubicBezTo>
                  <a:cubicBezTo>
                    <a:pt x="833" y="2961"/>
                    <a:pt x="888" y="3056"/>
                    <a:pt x="979" y="3081"/>
                  </a:cubicBezTo>
                  <a:lnTo>
                    <a:pt x="983" y="3082"/>
                  </a:lnTo>
                  <a:cubicBezTo>
                    <a:pt x="997" y="3085"/>
                    <a:pt x="1010" y="3087"/>
                    <a:pt x="1023" y="3087"/>
                  </a:cubicBezTo>
                  <a:cubicBezTo>
                    <a:pt x="1100" y="3087"/>
                    <a:pt x="1170" y="3036"/>
                    <a:pt x="1190" y="2959"/>
                  </a:cubicBezTo>
                  <a:cubicBezTo>
                    <a:pt x="1386" y="2232"/>
                    <a:pt x="1646" y="1526"/>
                    <a:pt x="1967" y="844"/>
                  </a:cubicBezTo>
                  <a:cubicBezTo>
                    <a:pt x="2009" y="759"/>
                    <a:pt x="1973" y="654"/>
                    <a:pt x="1886" y="614"/>
                  </a:cubicBezTo>
                  <a:cubicBezTo>
                    <a:pt x="1862" y="602"/>
                    <a:pt x="1837" y="597"/>
                    <a:pt x="1813" y="597"/>
                  </a:cubicBezTo>
                  <a:cubicBezTo>
                    <a:pt x="1747" y="597"/>
                    <a:pt x="1685" y="635"/>
                    <a:pt x="1656" y="698"/>
                  </a:cubicBezTo>
                  <a:cubicBezTo>
                    <a:pt x="1529" y="965"/>
                    <a:pt x="1415" y="1239"/>
                    <a:pt x="1308" y="1514"/>
                  </a:cubicBezTo>
                  <a:cubicBezTo>
                    <a:pt x="1223" y="1531"/>
                    <a:pt x="1137" y="1539"/>
                    <a:pt x="1052" y="1539"/>
                  </a:cubicBezTo>
                  <a:cubicBezTo>
                    <a:pt x="860" y="1539"/>
                    <a:pt x="670" y="1498"/>
                    <a:pt x="495" y="1417"/>
                  </a:cubicBezTo>
                  <a:cubicBezTo>
                    <a:pt x="418" y="1382"/>
                    <a:pt x="402" y="1358"/>
                    <a:pt x="399" y="1351"/>
                  </a:cubicBezTo>
                  <a:cubicBezTo>
                    <a:pt x="392" y="1334"/>
                    <a:pt x="399" y="1292"/>
                    <a:pt x="464" y="1184"/>
                  </a:cubicBezTo>
                  <a:lnTo>
                    <a:pt x="1013" y="267"/>
                  </a:lnTo>
                  <a:cubicBezTo>
                    <a:pt x="1068" y="186"/>
                    <a:pt x="1042" y="76"/>
                    <a:pt x="958" y="25"/>
                  </a:cubicBezTo>
                  <a:cubicBezTo>
                    <a:pt x="930" y="9"/>
                    <a:pt x="900" y="1"/>
                    <a:pt x="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7467924" y="328739"/>
              <a:ext cx="179476" cy="198317"/>
            </a:xfrm>
            <a:custGeom>
              <a:avLst/>
              <a:gdLst/>
              <a:ahLst/>
              <a:cxnLst/>
              <a:rect l="l" t="t" r="r" b="b"/>
              <a:pathLst>
                <a:path w="6068" h="6705" extrusionOk="0">
                  <a:moveTo>
                    <a:pt x="3219" y="1"/>
                  </a:moveTo>
                  <a:cubicBezTo>
                    <a:pt x="3113" y="1"/>
                    <a:pt x="3004" y="16"/>
                    <a:pt x="2895" y="46"/>
                  </a:cubicBezTo>
                  <a:cubicBezTo>
                    <a:pt x="2575" y="133"/>
                    <a:pt x="2311" y="329"/>
                    <a:pt x="2064" y="520"/>
                  </a:cubicBezTo>
                  <a:cubicBezTo>
                    <a:pt x="1485" y="976"/>
                    <a:pt x="837" y="1546"/>
                    <a:pt x="444" y="2314"/>
                  </a:cubicBezTo>
                  <a:cubicBezTo>
                    <a:pt x="145" y="2896"/>
                    <a:pt x="1" y="3599"/>
                    <a:pt x="25" y="4345"/>
                  </a:cubicBezTo>
                  <a:cubicBezTo>
                    <a:pt x="38" y="4747"/>
                    <a:pt x="97" y="5064"/>
                    <a:pt x="212" y="5341"/>
                  </a:cubicBezTo>
                  <a:cubicBezTo>
                    <a:pt x="474" y="5975"/>
                    <a:pt x="1083" y="6459"/>
                    <a:pt x="1804" y="6633"/>
                  </a:cubicBezTo>
                  <a:cubicBezTo>
                    <a:pt x="1957" y="6670"/>
                    <a:pt x="2114" y="6692"/>
                    <a:pt x="2271" y="6701"/>
                  </a:cubicBezTo>
                  <a:cubicBezTo>
                    <a:pt x="2317" y="6703"/>
                    <a:pt x="2363" y="6704"/>
                    <a:pt x="2409" y="6704"/>
                  </a:cubicBezTo>
                  <a:cubicBezTo>
                    <a:pt x="3152" y="6704"/>
                    <a:pt x="3925" y="6405"/>
                    <a:pt x="4599" y="5852"/>
                  </a:cubicBezTo>
                  <a:cubicBezTo>
                    <a:pt x="5253" y="5320"/>
                    <a:pt x="5748" y="4619"/>
                    <a:pt x="6034" y="3827"/>
                  </a:cubicBezTo>
                  <a:cubicBezTo>
                    <a:pt x="6068" y="3735"/>
                    <a:pt x="6022" y="3635"/>
                    <a:pt x="5931" y="3601"/>
                  </a:cubicBezTo>
                  <a:cubicBezTo>
                    <a:pt x="5912" y="3595"/>
                    <a:pt x="5893" y="3592"/>
                    <a:pt x="5874" y="3592"/>
                  </a:cubicBezTo>
                  <a:cubicBezTo>
                    <a:pt x="5802" y="3592"/>
                    <a:pt x="5733" y="3637"/>
                    <a:pt x="5710" y="3710"/>
                  </a:cubicBezTo>
                  <a:cubicBezTo>
                    <a:pt x="5445" y="4443"/>
                    <a:pt x="4987" y="5092"/>
                    <a:pt x="4383" y="5586"/>
                  </a:cubicBezTo>
                  <a:cubicBezTo>
                    <a:pt x="3768" y="6088"/>
                    <a:pt x="3072" y="6360"/>
                    <a:pt x="2408" y="6360"/>
                  </a:cubicBezTo>
                  <a:cubicBezTo>
                    <a:pt x="2368" y="6360"/>
                    <a:pt x="2328" y="6359"/>
                    <a:pt x="2288" y="6357"/>
                  </a:cubicBezTo>
                  <a:cubicBezTo>
                    <a:pt x="1503" y="6318"/>
                    <a:pt x="798" y="5856"/>
                    <a:pt x="530" y="5210"/>
                  </a:cubicBezTo>
                  <a:cubicBezTo>
                    <a:pt x="432" y="4972"/>
                    <a:pt x="380" y="4694"/>
                    <a:pt x="368" y="4333"/>
                  </a:cubicBezTo>
                  <a:cubicBezTo>
                    <a:pt x="346" y="3647"/>
                    <a:pt x="478" y="3002"/>
                    <a:pt x="750" y="2470"/>
                  </a:cubicBezTo>
                  <a:cubicBezTo>
                    <a:pt x="1113" y="1762"/>
                    <a:pt x="1725" y="1224"/>
                    <a:pt x="2277" y="792"/>
                  </a:cubicBezTo>
                  <a:cubicBezTo>
                    <a:pt x="2495" y="622"/>
                    <a:pt x="2729" y="449"/>
                    <a:pt x="2986" y="377"/>
                  </a:cubicBezTo>
                  <a:cubicBezTo>
                    <a:pt x="3064" y="355"/>
                    <a:pt x="3141" y="345"/>
                    <a:pt x="3216" y="345"/>
                  </a:cubicBezTo>
                  <a:cubicBezTo>
                    <a:pt x="3391" y="345"/>
                    <a:pt x="3550" y="402"/>
                    <a:pt x="3652" y="508"/>
                  </a:cubicBezTo>
                  <a:cubicBezTo>
                    <a:pt x="3686" y="547"/>
                    <a:pt x="3735" y="567"/>
                    <a:pt x="3783" y="567"/>
                  </a:cubicBezTo>
                  <a:cubicBezTo>
                    <a:pt x="3825" y="567"/>
                    <a:pt x="3868" y="551"/>
                    <a:pt x="3901" y="519"/>
                  </a:cubicBezTo>
                  <a:cubicBezTo>
                    <a:pt x="3973" y="450"/>
                    <a:pt x="3972" y="335"/>
                    <a:pt x="3898" y="268"/>
                  </a:cubicBezTo>
                  <a:cubicBezTo>
                    <a:pt x="3729" y="94"/>
                    <a:pt x="3485" y="1"/>
                    <a:pt x="3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10/4/2024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216490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10/4/2024</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64855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10/4/2024</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34687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10/4/2024</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66533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10/4/2024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23830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10/4/2024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54270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10/4/2024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62085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10/4/2024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009134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buClrTx/>
            </a:pPr>
            <a:fld id="{E86CEB94-DCBE-4BCB-B180-CC445C04A547}"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95759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buClrTx/>
            </a:pPr>
            <a:fld id="{FB37629F-9C71-4E8E-A041-3FCCF49BEC03}"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570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200"/>
        <p:cNvGrpSpPr/>
        <p:nvPr/>
      </p:nvGrpSpPr>
      <p:grpSpPr>
        <a:xfrm>
          <a:off x="0" y="0"/>
          <a:ext cx="0" cy="0"/>
          <a:chOff x="0" y="0"/>
          <a:chExt cx="0" cy="0"/>
        </a:xfrm>
      </p:grpSpPr>
      <p:sp>
        <p:nvSpPr>
          <p:cNvPr id="201" name="Google Shape;201;p6"/>
          <p:cNvSpPr/>
          <p:nvPr/>
        </p:nvSpPr>
        <p:spPr>
          <a:xfrm rot="2316183">
            <a:off x="3731784" y="385263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02;p6"/>
          <p:cNvGrpSpPr/>
          <p:nvPr/>
        </p:nvGrpSpPr>
        <p:grpSpPr>
          <a:xfrm>
            <a:off x="7663127" y="3594925"/>
            <a:ext cx="1778504" cy="1895890"/>
            <a:chOff x="3237458" y="122460"/>
            <a:chExt cx="5337648" cy="5689946"/>
          </a:xfrm>
        </p:grpSpPr>
        <p:sp>
          <p:nvSpPr>
            <p:cNvPr id="203" name="Google Shape;203;p6"/>
            <p:cNvSpPr/>
            <p:nvPr/>
          </p:nvSpPr>
          <p:spPr>
            <a:xfrm rot="2316183">
              <a:off x="4625751" y="480592"/>
              <a:ext cx="2664177" cy="5052739"/>
            </a:xfrm>
            <a:custGeom>
              <a:avLst/>
              <a:gdLst/>
              <a:ahLst/>
              <a:cxnLst/>
              <a:rect l="l" t="t" r="r" b="b"/>
              <a:pathLst>
                <a:path w="16568" h="31422" extrusionOk="0">
                  <a:moveTo>
                    <a:pt x="13181" y="11492"/>
                  </a:moveTo>
                  <a:lnTo>
                    <a:pt x="13343" y="18440"/>
                  </a:lnTo>
                  <a:lnTo>
                    <a:pt x="13471" y="23926"/>
                  </a:lnTo>
                  <a:lnTo>
                    <a:pt x="10688" y="24254"/>
                  </a:lnTo>
                  <a:lnTo>
                    <a:pt x="6394" y="24758"/>
                  </a:lnTo>
                  <a:lnTo>
                    <a:pt x="6423" y="24699"/>
                  </a:lnTo>
                  <a:lnTo>
                    <a:pt x="12426" y="12969"/>
                  </a:lnTo>
                  <a:lnTo>
                    <a:pt x="13181" y="11492"/>
                  </a:lnTo>
                  <a:close/>
                  <a:moveTo>
                    <a:pt x="16079" y="1"/>
                  </a:moveTo>
                  <a:lnTo>
                    <a:pt x="14580" y="2934"/>
                  </a:lnTo>
                  <a:lnTo>
                    <a:pt x="15253" y="3970"/>
                  </a:lnTo>
                  <a:lnTo>
                    <a:pt x="15133" y="4205"/>
                  </a:lnTo>
                  <a:lnTo>
                    <a:pt x="14458" y="3169"/>
                  </a:lnTo>
                  <a:lnTo>
                    <a:pt x="14317" y="3447"/>
                  </a:lnTo>
                  <a:lnTo>
                    <a:pt x="14787" y="4171"/>
                  </a:lnTo>
                  <a:lnTo>
                    <a:pt x="14667" y="4406"/>
                  </a:lnTo>
                  <a:lnTo>
                    <a:pt x="14197" y="3683"/>
                  </a:lnTo>
                  <a:lnTo>
                    <a:pt x="14035" y="3994"/>
                  </a:lnTo>
                  <a:lnTo>
                    <a:pt x="14507" y="4719"/>
                  </a:lnTo>
                  <a:lnTo>
                    <a:pt x="14387" y="4954"/>
                  </a:lnTo>
                  <a:lnTo>
                    <a:pt x="13916" y="4229"/>
                  </a:lnTo>
                  <a:lnTo>
                    <a:pt x="13757" y="4542"/>
                  </a:lnTo>
                  <a:lnTo>
                    <a:pt x="14228" y="5266"/>
                  </a:lnTo>
                  <a:lnTo>
                    <a:pt x="14107" y="5502"/>
                  </a:lnTo>
                  <a:lnTo>
                    <a:pt x="13636" y="4777"/>
                  </a:lnTo>
                  <a:lnTo>
                    <a:pt x="13476" y="5089"/>
                  </a:lnTo>
                  <a:lnTo>
                    <a:pt x="13947" y="5815"/>
                  </a:lnTo>
                  <a:lnTo>
                    <a:pt x="13827" y="6049"/>
                  </a:lnTo>
                  <a:lnTo>
                    <a:pt x="13354" y="5324"/>
                  </a:lnTo>
                  <a:lnTo>
                    <a:pt x="13181" y="5666"/>
                  </a:lnTo>
                  <a:lnTo>
                    <a:pt x="13855" y="6702"/>
                  </a:lnTo>
                  <a:lnTo>
                    <a:pt x="13734" y="6939"/>
                  </a:lnTo>
                  <a:lnTo>
                    <a:pt x="13060" y="5901"/>
                  </a:lnTo>
                  <a:lnTo>
                    <a:pt x="12877" y="6262"/>
                  </a:lnTo>
                  <a:lnTo>
                    <a:pt x="13347" y="6987"/>
                  </a:lnTo>
                  <a:lnTo>
                    <a:pt x="13227" y="7222"/>
                  </a:lnTo>
                  <a:lnTo>
                    <a:pt x="12754" y="6495"/>
                  </a:lnTo>
                  <a:lnTo>
                    <a:pt x="12595" y="6809"/>
                  </a:lnTo>
                  <a:lnTo>
                    <a:pt x="13067" y="7534"/>
                  </a:lnTo>
                  <a:lnTo>
                    <a:pt x="12947" y="7769"/>
                  </a:lnTo>
                  <a:lnTo>
                    <a:pt x="12474" y="7044"/>
                  </a:lnTo>
                  <a:lnTo>
                    <a:pt x="12315" y="7357"/>
                  </a:lnTo>
                  <a:lnTo>
                    <a:pt x="12788" y="8082"/>
                  </a:lnTo>
                  <a:lnTo>
                    <a:pt x="12667" y="8317"/>
                  </a:lnTo>
                  <a:lnTo>
                    <a:pt x="12196" y="7590"/>
                  </a:lnTo>
                  <a:lnTo>
                    <a:pt x="12034" y="7904"/>
                  </a:lnTo>
                  <a:lnTo>
                    <a:pt x="12507" y="8628"/>
                  </a:lnTo>
                  <a:lnTo>
                    <a:pt x="12386" y="8864"/>
                  </a:lnTo>
                  <a:lnTo>
                    <a:pt x="11915" y="8139"/>
                  </a:lnTo>
                  <a:lnTo>
                    <a:pt x="11740" y="8481"/>
                  </a:lnTo>
                  <a:lnTo>
                    <a:pt x="12415" y="9517"/>
                  </a:lnTo>
                  <a:lnTo>
                    <a:pt x="12294" y="9754"/>
                  </a:lnTo>
                  <a:lnTo>
                    <a:pt x="11618" y="8716"/>
                  </a:lnTo>
                  <a:lnTo>
                    <a:pt x="11436" y="9075"/>
                  </a:lnTo>
                  <a:lnTo>
                    <a:pt x="11908" y="9799"/>
                  </a:lnTo>
                  <a:lnTo>
                    <a:pt x="11787" y="10035"/>
                  </a:lnTo>
                  <a:lnTo>
                    <a:pt x="11316" y="9310"/>
                  </a:lnTo>
                  <a:lnTo>
                    <a:pt x="11157" y="9624"/>
                  </a:lnTo>
                  <a:lnTo>
                    <a:pt x="11627" y="10349"/>
                  </a:lnTo>
                  <a:lnTo>
                    <a:pt x="11506" y="10584"/>
                  </a:lnTo>
                  <a:lnTo>
                    <a:pt x="11309" y="10282"/>
                  </a:lnTo>
                  <a:lnTo>
                    <a:pt x="11034" y="9859"/>
                  </a:lnTo>
                  <a:lnTo>
                    <a:pt x="10875" y="10170"/>
                  </a:lnTo>
                  <a:lnTo>
                    <a:pt x="11347" y="10897"/>
                  </a:lnTo>
                  <a:lnTo>
                    <a:pt x="11227" y="11130"/>
                  </a:lnTo>
                  <a:lnTo>
                    <a:pt x="10754" y="10405"/>
                  </a:lnTo>
                  <a:lnTo>
                    <a:pt x="10595" y="10719"/>
                  </a:lnTo>
                  <a:lnTo>
                    <a:pt x="11065" y="11443"/>
                  </a:lnTo>
                  <a:lnTo>
                    <a:pt x="10947" y="11679"/>
                  </a:lnTo>
                  <a:lnTo>
                    <a:pt x="10476" y="10954"/>
                  </a:lnTo>
                  <a:lnTo>
                    <a:pt x="10301" y="11295"/>
                  </a:lnTo>
                  <a:lnTo>
                    <a:pt x="10974" y="12332"/>
                  </a:lnTo>
                  <a:lnTo>
                    <a:pt x="10854" y="12567"/>
                  </a:lnTo>
                  <a:lnTo>
                    <a:pt x="10179" y="11531"/>
                  </a:lnTo>
                  <a:lnTo>
                    <a:pt x="9996" y="11890"/>
                  </a:lnTo>
                  <a:lnTo>
                    <a:pt x="10467" y="12614"/>
                  </a:lnTo>
                  <a:lnTo>
                    <a:pt x="10347" y="12850"/>
                  </a:lnTo>
                  <a:lnTo>
                    <a:pt x="9876" y="12125"/>
                  </a:lnTo>
                  <a:lnTo>
                    <a:pt x="9717" y="12438"/>
                  </a:lnTo>
                  <a:lnTo>
                    <a:pt x="10188" y="13161"/>
                  </a:lnTo>
                  <a:lnTo>
                    <a:pt x="10066" y="13398"/>
                  </a:lnTo>
                  <a:lnTo>
                    <a:pt x="9596" y="12673"/>
                  </a:lnTo>
                  <a:lnTo>
                    <a:pt x="9435" y="12985"/>
                  </a:lnTo>
                  <a:lnTo>
                    <a:pt x="9907" y="13709"/>
                  </a:lnTo>
                  <a:lnTo>
                    <a:pt x="9786" y="13945"/>
                  </a:lnTo>
                  <a:lnTo>
                    <a:pt x="9314" y="13221"/>
                  </a:lnTo>
                  <a:lnTo>
                    <a:pt x="9155" y="13534"/>
                  </a:lnTo>
                  <a:lnTo>
                    <a:pt x="9627" y="14258"/>
                  </a:lnTo>
                  <a:lnTo>
                    <a:pt x="9506" y="14494"/>
                  </a:lnTo>
                  <a:lnTo>
                    <a:pt x="9034" y="13768"/>
                  </a:lnTo>
                  <a:lnTo>
                    <a:pt x="8861" y="14109"/>
                  </a:lnTo>
                  <a:lnTo>
                    <a:pt x="9535" y="15147"/>
                  </a:lnTo>
                  <a:lnTo>
                    <a:pt x="9416" y="15381"/>
                  </a:lnTo>
                  <a:lnTo>
                    <a:pt x="8740" y="14345"/>
                  </a:lnTo>
                  <a:lnTo>
                    <a:pt x="8556" y="14706"/>
                  </a:lnTo>
                  <a:lnTo>
                    <a:pt x="9027" y="15429"/>
                  </a:lnTo>
                  <a:lnTo>
                    <a:pt x="8906" y="15665"/>
                  </a:lnTo>
                  <a:lnTo>
                    <a:pt x="8435" y="14941"/>
                  </a:lnTo>
                  <a:lnTo>
                    <a:pt x="8276" y="15253"/>
                  </a:lnTo>
                  <a:lnTo>
                    <a:pt x="8747" y="15977"/>
                  </a:lnTo>
                  <a:lnTo>
                    <a:pt x="8627" y="16212"/>
                  </a:lnTo>
                  <a:lnTo>
                    <a:pt x="8155" y="15488"/>
                  </a:lnTo>
                  <a:lnTo>
                    <a:pt x="7994" y="15799"/>
                  </a:lnTo>
                  <a:lnTo>
                    <a:pt x="8467" y="16524"/>
                  </a:lnTo>
                  <a:lnTo>
                    <a:pt x="8346" y="16759"/>
                  </a:lnTo>
                  <a:lnTo>
                    <a:pt x="7876" y="16036"/>
                  </a:lnTo>
                  <a:lnTo>
                    <a:pt x="7714" y="16347"/>
                  </a:lnTo>
                  <a:lnTo>
                    <a:pt x="8187" y="17073"/>
                  </a:lnTo>
                  <a:lnTo>
                    <a:pt x="8066" y="17307"/>
                  </a:lnTo>
                  <a:lnTo>
                    <a:pt x="7594" y="16583"/>
                  </a:lnTo>
                  <a:lnTo>
                    <a:pt x="7420" y="16924"/>
                  </a:lnTo>
                  <a:lnTo>
                    <a:pt x="8095" y="17960"/>
                  </a:lnTo>
                  <a:lnTo>
                    <a:pt x="7974" y="18196"/>
                  </a:lnTo>
                  <a:lnTo>
                    <a:pt x="7300" y="17159"/>
                  </a:lnTo>
                  <a:lnTo>
                    <a:pt x="7114" y="17519"/>
                  </a:lnTo>
                  <a:lnTo>
                    <a:pt x="7390" y="17941"/>
                  </a:lnTo>
                  <a:lnTo>
                    <a:pt x="7587" y="18244"/>
                  </a:lnTo>
                  <a:lnTo>
                    <a:pt x="7466" y="18479"/>
                  </a:lnTo>
                  <a:lnTo>
                    <a:pt x="6995" y="17756"/>
                  </a:lnTo>
                  <a:lnTo>
                    <a:pt x="6836" y="18068"/>
                  </a:lnTo>
                  <a:lnTo>
                    <a:pt x="7306" y="18792"/>
                  </a:lnTo>
                  <a:lnTo>
                    <a:pt x="7185" y="19030"/>
                  </a:lnTo>
                  <a:lnTo>
                    <a:pt x="6713" y="18305"/>
                  </a:lnTo>
                  <a:lnTo>
                    <a:pt x="6554" y="18617"/>
                  </a:lnTo>
                  <a:lnTo>
                    <a:pt x="7026" y="19341"/>
                  </a:lnTo>
                  <a:lnTo>
                    <a:pt x="6906" y="19577"/>
                  </a:lnTo>
                  <a:lnTo>
                    <a:pt x="6433" y="18852"/>
                  </a:lnTo>
                  <a:lnTo>
                    <a:pt x="6274" y="19165"/>
                  </a:lnTo>
                  <a:lnTo>
                    <a:pt x="6746" y="19888"/>
                  </a:lnTo>
                  <a:lnTo>
                    <a:pt x="6626" y="20125"/>
                  </a:lnTo>
                  <a:lnTo>
                    <a:pt x="6351" y="19702"/>
                  </a:lnTo>
                  <a:lnTo>
                    <a:pt x="6154" y="19400"/>
                  </a:lnTo>
                  <a:lnTo>
                    <a:pt x="5980" y="19742"/>
                  </a:lnTo>
                  <a:lnTo>
                    <a:pt x="6653" y="20778"/>
                  </a:lnTo>
                  <a:lnTo>
                    <a:pt x="6533" y="21013"/>
                  </a:lnTo>
                  <a:lnTo>
                    <a:pt x="5857" y="19977"/>
                  </a:lnTo>
                  <a:lnTo>
                    <a:pt x="5674" y="20336"/>
                  </a:lnTo>
                  <a:lnTo>
                    <a:pt x="6146" y="21059"/>
                  </a:lnTo>
                  <a:lnTo>
                    <a:pt x="6026" y="21294"/>
                  </a:lnTo>
                  <a:lnTo>
                    <a:pt x="5555" y="20571"/>
                  </a:lnTo>
                  <a:lnTo>
                    <a:pt x="5393" y="20883"/>
                  </a:lnTo>
                  <a:lnTo>
                    <a:pt x="5867" y="21607"/>
                  </a:lnTo>
                  <a:lnTo>
                    <a:pt x="5745" y="21845"/>
                  </a:lnTo>
                  <a:lnTo>
                    <a:pt x="5275" y="21120"/>
                  </a:lnTo>
                  <a:lnTo>
                    <a:pt x="5114" y="21429"/>
                  </a:lnTo>
                  <a:lnTo>
                    <a:pt x="5586" y="22156"/>
                  </a:lnTo>
                  <a:lnTo>
                    <a:pt x="5465" y="22389"/>
                  </a:lnTo>
                  <a:lnTo>
                    <a:pt x="4993" y="21666"/>
                  </a:lnTo>
                  <a:lnTo>
                    <a:pt x="4834" y="21977"/>
                  </a:lnTo>
                  <a:lnTo>
                    <a:pt x="5306" y="22702"/>
                  </a:lnTo>
                  <a:lnTo>
                    <a:pt x="5185" y="22938"/>
                  </a:lnTo>
                  <a:lnTo>
                    <a:pt x="4713" y="22215"/>
                  </a:lnTo>
                  <a:lnTo>
                    <a:pt x="4537" y="22554"/>
                  </a:lnTo>
                  <a:lnTo>
                    <a:pt x="4821" y="22989"/>
                  </a:lnTo>
                  <a:lnTo>
                    <a:pt x="5213" y="23593"/>
                  </a:lnTo>
                  <a:lnTo>
                    <a:pt x="5094" y="23828"/>
                  </a:lnTo>
                  <a:lnTo>
                    <a:pt x="4419" y="22791"/>
                  </a:lnTo>
                  <a:lnTo>
                    <a:pt x="4234" y="23151"/>
                  </a:lnTo>
                  <a:lnTo>
                    <a:pt x="4706" y="23874"/>
                  </a:lnTo>
                  <a:lnTo>
                    <a:pt x="4585" y="24111"/>
                  </a:lnTo>
                  <a:lnTo>
                    <a:pt x="4113" y="23386"/>
                  </a:lnTo>
                  <a:lnTo>
                    <a:pt x="3954" y="23698"/>
                  </a:lnTo>
                  <a:lnTo>
                    <a:pt x="4424" y="24422"/>
                  </a:lnTo>
                  <a:lnTo>
                    <a:pt x="4303" y="24660"/>
                  </a:lnTo>
                  <a:lnTo>
                    <a:pt x="3833" y="23933"/>
                  </a:lnTo>
                  <a:lnTo>
                    <a:pt x="3673" y="24246"/>
                  </a:lnTo>
                  <a:lnTo>
                    <a:pt x="4144" y="24969"/>
                  </a:lnTo>
                  <a:lnTo>
                    <a:pt x="4025" y="25204"/>
                  </a:lnTo>
                  <a:lnTo>
                    <a:pt x="3553" y="24481"/>
                  </a:lnTo>
                  <a:lnTo>
                    <a:pt x="3394" y="24792"/>
                  </a:lnTo>
                  <a:lnTo>
                    <a:pt x="3866" y="25517"/>
                  </a:lnTo>
                  <a:lnTo>
                    <a:pt x="3745" y="25755"/>
                  </a:lnTo>
                  <a:lnTo>
                    <a:pt x="3273" y="25029"/>
                  </a:lnTo>
                  <a:lnTo>
                    <a:pt x="3099" y="25369"/>
                  </a:lnTo>
                  <a:lnTo>
                    <a:pt x="3774" y="26408"/>
                  </a:lnTo>
                  <a:lnTo>
                    <a:pt x="3653" y="26642"/>
                  </a:lnTo>
                  <a:lnTo>
                    <a:pt x="2979" y="25606"/>
                  </a:lnTo>
                  <a:lnTo>
                    <a:pt x="2793" y="25966"/>
                  </a:lnTo>
                  <a:lnTo>
                    <a:pt x="3266" y="26689"/>
                  </a:lnTo>
                  <a:lnTo>
                    <a:pt x="3145" y="26924"/>
                  </a:lnTo>
                  <a:lnTo>
                    <a:pt x="2673" y="26201"/>
                  </a:lnTo>
                  <a:lnTo>
                    <a:pt x="2514" y="26512"/>
                  </a:lnTo>
                  <a:lnTo>
                    <a:pt x="2986" y="27237"/>
                  </a:lnTo>
                  <a:lnTo>
                    <a:pt x="2866" y="27472"/>
                  </a:lnTo>
                  <a:lnTo>
                    <a:pt x="2865" y="27472"/>
                  </a:lnTo>
                  <a:lnTo>
                    <a:pt x="2393" y="26747"/>
                  </a:lnTo>
                  <a:lnTo>
                    <a:pt x="2234" y="27060"/>
                  </a:lnTo>
                  <a:lnTo>
                    <a:pt x="2704" y="27784"/>
                  </a:lnTo>
                  <a:lnTo>
                    <a:pt x="2586" y="28020"/>
                  </a:lnTo>
                  <a:lnTo>
                    <a:pt x="2112" y="27296"/>
                  </a:lnTo>
                  <a:lnTo>
                    <a:pt x="1953" y="27607"/>
                  </a:lnTo>
                  <a:lnTo>
                    <a:pt x="2426" y="28332"/>
                  </a:lnTo>
                  <a:lnTo>
                    <a:pt x="2305" y="28567"/>
                  </a:lnTo>
                  <a:lnTo>
                    <a:pt x="1832" y="27844"/>
                  </a:lnTo>
                  <a:lnTo>
                    <a:pt x="1659" y="28184"/>
                  </a:lnTo>
                  <a:lnTo>
                    <a:pt x="2333" y="29220"/>
                  </a:lnTo>
                  <a:lnTo>
                    <a:pt x="2213" y="29457"/>
                  </a:lnTo>
                  <a:lnTo>
                    <a:pt x="1538" y="28419"/>
                  </a:lnTo>
                  <a:lnTo>
                    <a:pt x="1" y="31422"/>
                  </a:lnTo>
                  <a:lnTo>
                    <a:pt x="2167" y="31081"/>
                  </a:lnTo>
                  <a:lnTo>
                    <a:pt x="7991" y="30163"/>
                  </a:lnTo>
                  <a:lnTo>
                    <a:pt x="10758" y="29727"/>
                  </a:lnTo>
                  <a:lnTo>
                    <a:pt x="16087" y="28887"/>
                  </a:lnTo>
                  <a:lnTo>
                    <a:pt x="16567" y="28809"/>
                  </a:lnTo>
                  <a:lnTo>
                    <a:pt x="16551" y="27872"/>
                  </a:lnTo>
                  <a:lnTo>
                    <a:pt x="16400" y="19015"/>
                  </a:lnTo>
                  <a:lnTo>
                    <a:pt x="16282" y="12002"/>
                  </a:lnTo>
                  <a:lnTo>
                    <a:pt x="16156" y="4533"/>
                  </a:lnTo>
                  <a:lnTo>
                    <a:pt x="160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2316183">
              <a:off x="7982458" y="2220506"/>
              <a:ext cx="19296" cy="38110"/>
            </a:xfrm>
            <a:custGeom>
              <a:avLst/>
              <a:gdLst/>
              <a:ahLst/>
              <a:cxnLst/>
              <a:rect l="l" t="t" r="r" b="b"/>
              <a:pathLst>
                <a:path w="120" h="237" extrusionOk="0">
                  <a:moveTo>
                    <a:pt x="0" y="237"/>
                  </a:moveTo>
                  <a:lnTo>
                    <a:pt x="0" y="237"/>
                  </a:lnTo>
                  <a:lnTo>
                    <a:pt x="120" y="0"/>
                  </a:lnTo>
                  <a:lnTo>
                    <a:pt x="120" y="0"/>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2316183">
              <a:off x="7937602" y="2038207"/>
              <a:ext cx="127999" cy="204702"/>
            </a:xfrm>
            <a:custGeom>
              <a:avLst/>
              <a:gdLst/>
              <a:ahLst/>
              <a:cxnLst/>
              <a:rect l="l" t="t" r="r" b="b"/>
              <a:pathLst>
                <a:path w="796" h="1273" extrusionOk="0">
                  <a:moveTo>
                    <a:pt x="122" y="0"/>
                  </a:moveTo>
                  <a:lnTo>
                    <a:pt x="1" y="235"/>
                  </a:lnTo>
                  <a:lnTo>
                    <a:pt x="676" y="1273"/>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2316183">
              <a:off x="7901630" y="2081808"/>
              <a:ext cx="76060" cy="116743"/>
            </a:xfrm>
            <a:custGeom>
              <a:avLst/>
              <a:gdLst/>
              <a:ahLst/>
              <a:cxnLst/>
              <a:rect l="l" t="t" r="r" b="b"/>
              <a:pathLst>
                <a:path w="473" h="726" extrusionOk="0">
                  <a:moveTo>
                    <a:pt x="472" y="725"/>
                  </a:moveTo>
                  <a:lnTo>
                    <a:pt x="472" y="725"/>
                  </a:lnTo>
                  <a:lnTo>
                    <a:pt x="472" y="725"/>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2316183">
              <a:off x="7813719" y="2239676"/>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2316183">
              <a:off x="7872511" y="2071609"/>
              <a:ext cx="95517" cy="154531"/>
            </a:xfrm>
            <a:custGeom>
              <a:avLst/>
              <a:gdLst/>
              <a:ahLst/>
              <a:cxnLst/>
              <a:rect l="l" t="t" r="r" b="b"/>
              <a:pathLst>
                <a:path w="594" h="961" extrusionOk="0">
                  <a:moveTo>
                    <a:pt x="122" y="1"/>
                  </a:moveTo>
                  <a:lnTo>
                    <a:pt x="1" y="236"/>
                  </a:lnTo>
                  <a:lnTo>
                    <a:pt x="472"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rot="2316183">
              <a:off x="7811357" y="2122590"/>
              <a:ext cx="75899" cy="116421"/>
            </a:xfrm>
            <a:custGeom>
              <a:avLst/>
              <a:gdLst/>
              <a:ahLst/>
              <a:cxnLst/>
              <a:rect l="l" t="t" r="r" b="b"/>
              <a:pathLst>
                <a:path w="472" h="724" extrusionOk="0">
                  <a:moveTo>
                    <a:pt x="472" y="724"/>
                  </a:moveTo>
                  <a:lnTo>
                    <a:pt x="472" y="7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rot="2316183">
              <a:off x="7723519" y="2280548"/>
              <a:ext cx="19618" cy="37949"/>
            </a:xfrm>
            <a:custGeom>
              <a:avLst/>
              <a:gdLst/>
              <a:ahLst/>
              <a:cxnLst/>
              <a:rect l="l" t="t" r="r" b="b"/>
              <a:pathLst>
                <a:path w="122" h="236" extrusionOk="0">
                  <a:moveTo>
                    <a:pt x="121"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rot="2316183">
              <a:off x="7782381" y="2112442"/>
              <a:ext cx="95195" cy="154210"/>
            </a:xfrm>
            <a:custGeom>
              <a:avLst/>
              <a:gdLst/>
              <a:ahLst/>
              <a:cxnLst/>
              <a:rect l="l" t="t" r="r" b="b"/>
              <a:pathLst>
                <a:path w="592" h="959" extrusionOk="0">
                  <a:moveTo>
                    <a:pt x="120" y="0"/>
                  </a:moveTo>
                  <a:lnTo>
                    <a:pt x="1" y="236"/>
                  </a:lnTo>
                  <a:lnTo>
                    <a:pt x="472" y="959"/>
                  </a:lnTo>
                  <a:lnTo>
                    <a:pt x="592"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rot="2316183">
              <a:off x="7633195" y="2321152"/>
              <a:ext cx="19457" cy="38110"/>
            </a:xfrm>
            <a:custGeom>
              <a:avLst/>
              <a:gdLst/>
              <a:ahLst/>
              <a:cxnLst/>
              <a:rect l="l" t="t" r="r" b="b"/>
              <a:pathLst>
                <a:path w="121" h="237" extrusionOk="0">
                  <a:moveTo>
                    <a:pt x="1" y="236"/>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rot="2316183">
              <a:off x="7692281" y="2153028"/>
              <a:ext cx="95517" cy="154531"/>
            </a:xfrm>
            <a:custGeom>
              <a:avLst/>
              <a:gdLst/>
              <a:ahLst/>
              <a:cxnLst/>
              <a:rect l="l" t="t" r="r" b="b"/>
              <a:pathLst>
                <a:path w="594" h="961" extrusionOk="0">
                  <a:moveTo>
                    <a:pt x="120" y="1"/>
                  </a:moveTo>
                  <a:lnTo>
                    <a:pt x="1" y="236"/>
                  </a:lnTo>
                  <a:lnTo>
                    <a:pt x="472" y="961"/>
                  </a:lnTo>
                  <a:lnTo>
                    <a:pt x="593" y="725"/>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rot="2316183">
              <a:off x="7532426" y="2423527"/>
              <a:ext cx="19618" cy="38432"/>
            </a:xfrm>
            <a:custGeom>
              <a:avLst/>
              <a:gdLst/>
              <a:ahLst/>
              <a:cxnLst/>
              <a:rect l="l" t="t" r="r" b="b"/>
              <a:pathLst>
                <a:path w="122" h="239" extrusionOk="0">
                  <a:moveTo>
                    <a:pt x="0" y="238"/>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rot="2316183">
              <a:off x="7602051" y="2193826"/>
              <a:ext cx="95195" cy="154531"/>
            </a:xfrm>
            <a:custGeom>
              <a:avLst/>
              <a:gdLst/>
              <a:ahLst/>
              <a:cxnLst/>
              <a:rect l="l" t="t" r="r" b="b"/>
              <a:pathLst>
                <a:path w="592" h="961" extrusionOk="0">
                  <a:moveTo>
                    <a:pt x="120" y="1"/>
                  </a:moveTo>
                  <a:lnTo>
                    <a:pt x="0" y="236"/>
                  </a:lnTo>
                  <a:lnTo>
                    <a:pt x="472" y="960"/>
                  </a:lnTo>
                  <a:lnTo>
                    <a:pt x="592"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rot="2316183">
              <a:off x="7403973" y="2211951"/>
              <a:ext cx="235576" cy="166752"/>
            </a:xfrm>
            <a:custGeom>
              <a:avLst/>
              <a:gdLst/>
              <a:ahLst/>
              <a:cxnLst/>
              <a:rect l="l" t="t" r="r" b="b"/>
              <a:pathLst>
                <a:path w="1465" h="1037" extrusionOk="0">
                  <a:moveTo>
                    <a:pt x="790" y="0"/>
                  </a:moveTo>
                  <a:lnTo>
                    <a:pt x="1464" y="1036"/>
                  </a:lnTo>
                  <a:lnTo>
                    <a:pt x="1464" y="1036"/>
                  </a:lnTo>
                  <a:lnTo>
                    <a:pt x="790" y="0"/>
                  </a:lnTo>
                  <a:lnTo>
                    <a:pt x="0" y="38"/>
                  </a:lnTo>
                  <a:lnTo>
                    <a:pt x="0" y="3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rot="2316183">
              <a:off x="7440407" y="2408302"/>
              <a:ext cx="19296" cy="37949"/>
            </a:xfrm>
            <a:custGeom>
              <a:avLst/>
              <a:gdLst/>
              <a:ahLst/>
              <a:cxnLst/>
              <a:rect l="l" t="t" r="r" b="b"/>
              <a:pathLst>
                <a:path w="120"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rot="2316183">
              <a:off x="7487713" y="2241278"/>
              <a:ext cx="128160" cy="205023"/>
            </a:xfrm>
            <a:custGeom>
              <a:avLst/>
              <a:gdLst/>
              <a:ahLst/>
              <a:cxnLst/>
              <a:rect l="l" t="t" r="r" b="b"/>
              <a:pathLst>
                <a:path w="797" h="1275" extrusionOk="0">
                  <a:moveTo>
                    <a:pt x="122" y="0"/>
                  </a:moveTo>
                  <a:lnTo>
                    <a:pt x="1" y="237"/>
                  </a:lnTo>
                  <a:lnTo>
                    <a:pt x="675" y="1274"/>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rot="2316183">
              <a:off x="7438146" y="2290930"/>
              <a:ext cx="75899" cy="116743"/>
            </a:xfrm>
            <a:custGeom>
              <a:avLst/>
              <a:gdLst/>
              <a:ahLst/>
              <a:cxnLst/>
              <a:rect l="l" t="t" r="r" b="b"/>
              <a:pathLst>
                <a:path w="472" h="726" extrusionOk="0">
                  <a:moveTo>
                    <a:pt x="472" y="726"/>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rot="2316183">
              <a:off x="7350242" y="2449074"/>
              <a:ext cx="19296" cy="37949"/>
            </a:xfrm>
            <a:custGeom>
              <a:avLst/>
              <a:gdLst/>
              <a:ahLst/>
              <a:cxnLst/>
              <a:rect l="l" t="t" r="r" b="b"/>
              <a:pathLst>
                <a:path w="120" h="236" extrusionOk="0">
                  <a:moveTo>
                    <a:pt x="120" y="0"/>
                  </a:moveTo>
                  <a:lnTo>
                    <a:pt x="0" y="235"/>
                  </a:lnTo>
                  <a:lnTo>
                    <a:pt x="0" y="23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rot="2316183">
              <a:off x="7409170" y="2280781"/>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rot="2316183">
              <a:off x="6251975" y="2686321"/>
              <a:ext cx="172380" cy="2094615"/>
            </a:xfrm>
            <a:custGeom>
              <a:avLst/>
              <a:gdLst/>
              <a:ahLst/>
              <a:cxnLst/>
              <a:rect l="l" t="t" r="r" b="b"/>
              <a:pathLst>
                <a:path w="1072" h="13026" extrusionOk="0">
                  <a:moveTo>
                    <a:pt x="754" y="0"/>
                  </a:moveTo>
                  <a:lnTo>
                    <a:pt x="1" y="1540"/>
                  </a:lnTo>
                  <a:lnTo>
                    <a:pt x="282" y="13026"/>
                  </a:lnTo>
                  <a:lnTo>
                    <a:pt x="1072" y="12988"/>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rot="2316183">
              <a:off x="7260178" y="2489720"/>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rot="2316183">
              <a:off x="7251008" y="2263921"/>
              <a:ext cx="161" cy="161"/>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rot="2316183">
              <a:off x="7318862" y="2321503"/>
              <a:ext cx="95356" cy="154531"/>
            </a:xfrm>
            <a:custGeom>
              <a:avLst/>
              <a:gdLst/>
              <a:ahLst/>
              <a:cxnLst/>
              <a:rect l="l" t="t" r="r" b="b"/>
              <a:pathLst>
                <a:path w="593" h="961" extrusionOk="0">
                  <a:moveTo>
                    <a:pt x="121" y="0"/>
                  </a:moveTo>
                  <a:lnTo>
                    <a:pt x="0" y="237"/>
                  </a:lnTo>
                  <a:lnTo>
                    <a:pt x="473"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rot="2316183">
              <a:off x="7169726" y="2530392"/>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rot="2316183">
              <a:off x="7228940" y="2362200"/>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rot="2316183">
              <a:off x="7138632" y="2402922"/>
              <a:ext cx="95356" cy="154531"/>
            </a:xfrm>
            <a:custGeom>
              <a:avLst/>
              <a:gdLst/>
              <a:ahLst/>
              <a:cxnLst/>
              <a:rect l="l" t="t" r="r" b="b"/>
              <a:pathLst>
                <a:path w="593" h="961" extrusionOk="0">
                  <a:moveTo>
                    <a:pt x="121" y="0"/>
                  </a:moveTo>
                  <a:lnTo>
                    <a:pt x="0" y="237"/>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rot="2316183">
              <a:off x="7053464" y="2460751"/>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rot="2316183">
              <a:off x="6977014" y="2617624"/>
              <a:ext cx="19457" cy="37949"/>
            </a:xfrm>
            <a:custGeom>
              <a:avLst/>
              <a:gdLst/>
              <a:ahLst/>
              <a:cxnLst/>
              <a:rect l="l" t="t" r="r" b="b"/>
              <a:pathLst>
                <a:path w="121"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rot="2316183">
              <a:off x="7024294" y="2450535"/>
              <a:ext cx="128320" cy="204702"/>
            </a:xfrm>
            <a:custGeom>
              <a:avLst/>
              <a:gdLst/>
              <a:ahLst/>
              <a:cxnLst/>
              <a:rect l="l" t="t" r="r" b="b"/>
              <a:pathLst>
                <a:path w="798" h="1273" extrusionOk="0">
                  <a:moveTo>
                    <a:pt x="122" y="0"/>
                  </a:moveTo>
                  <a:lnTo>
                    <a:pt x="0"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rot="2316183">
              <a:off x="6974323" y="2500102"/>
              <a:ext cx="76542" cy="116743"/>
            </a:xfrm>
            <a:custGeom>
              <a:avLst/>
              <a:gdLst/>
              <a:ahLst/>
              <a:cxnLst/>
              <a:rect l="l" t="t" r="r" b="b"/>
              <a:pathLst>
                <a:path w="476" h="726" extrusionOk="0">
                  <a:moveTo>
                    <a:pt x="475" y="726"/>
                  </a:move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rot="2316183">
              <a:off x="6886580" y="2658246"/>
              <a:ext cx="19618" cy="37949"/>
            </a:xfrm>
            <a:custGeom>
              <a:avLst/>
              <a:gdLst/>
              <a:ahLst/>
              <a:cxnLst/>
              <a:rect l="l" t="t" r="r" b="b"/>
              <a:pathLst>
                <a:path w="122" h="236" extrusionOk="0">
                  <a:moveTo>
                    <a:pt x="122"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rot="2316183">
              <a:off x="6945633" y="2490054"/>
              <a:ext cx="95517" cy="154531"/>
            </a:xfrm>
            <a:custGeom>
              <a:avLst/>
              <a:gdLst/>
              <a:ahLst/>
              <a:cxnLst/>
              <a:rect l="l" t="t" r="r" b="b"/>
              <a:pathLst>
                <a:path w="594" h="961" extrusionOk="0">
                  <a:moveTo>
                    <a:pt x="122" y="1"/>
                  </a:moveTo>
                  <a:lnTo>
                    <a:pt x="0" y="236"/>
                  </a:lnTo>
                  <a:lnTo>
                    <a:pt x="473" y="961"/>
                  </a:lnTo>
                  <a:lnTo>
                    <a:pt x="593"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rot="2316183">
              <a:off x="6884176" y="2540824"/>
              <a:ext cx="76381" cy="116743"/>
            </a:xfrm>
            <a:custGeom>
              <a:avLst/>
              <a:gdLst/>
              <a:ahLst/>
              <a:cxnLst/>
              <a:rect l="l" t="t" r="r" b="b"/>
              <a:pathLst>
                <a:path w="475" h="726" extrusionOk="0">
                  <a:moveTo>
                    <a:pt x="475" y="725"/>
                  </a:moveTo>
                  <a:lnTo>
                    <a:pt x="475" y="725"/>
                  </a:lnTo>
                  <a:lnTo>
                    <a:pt x="3" y="0"/>
                  </a:lnTo>
                  <a:lnTo>
                    <a:pt x="1" y="0"/>
                  </a:lnTo>
                  <a:lnTo>
                    <a:pt x="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rot="2316183">
              <a:off x="6796515" y="2698892"/>
              <a:ext cx="19618" cy="37949"/>
            </a:xfrm>
            <a:custGeom>
              <a:avLst/>
              <a:gdLst/>
              <a:ahLst/>
              <a:cxnLst/>
              <a:rect l="l" t="t" r="r" b="b"/>
              <a:pathLst>
                <a:path w="122" h="236" extrusionOk="0">
                  <a:moveTo>
                    <a:pt x="1" y="236"/>
                  </a:move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rot="2316183">
              <a:off x="6855486" y="2530776"/>
              <a:ext cx="95356" cy="154531"/>
            </a:xfrm>
            <a:custGeom>
              <a:avLst/>
              <a:gdLst/>
              <a:ahLst/>
              <a:cxnLst/>
              <a:rect l="l" t="t" r="r" b="b"/>
              <a:pathLst>
                <a:path w="593" h="961" extrusionOk="0">
                  <a:moveTo>
                    <a:pt x="121" y="0"/>
                  </a:moveTo>
                  <a:lnTo>
                    <a:pt x="0" y="235"/>
                  </a:lnTo>
                  <a:lnTo>
                    <a:pt x="275" y="658"/>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rot="2316183">
              <a:off x="6706350" y="2739665"/>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rot="2316183">
              <a:off x="6765421" y="2571422"/>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rot="2316183">
              <a:off x="6675256" y="2612194"/>
              <a:ext cx="95356" cy="154531"/>
            </a:xfrm>
            <a:custGeom>
              <a:avLst/>
              <a:gdLst/>
              <a:ahLst/>
              <a:cxnLst/>
              <a:rect l="l" t="t" r="r" b="b"/>
              <a:pathLst>
                <a:path w="593" h="961" extrusionOk="0">
                  <a:moveTo>
                    <a:pt x="121" y="0"/>
                  </a:moveTo>
                  <a:lnTo>
                    <a:pt x="0" y="235"/>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rot="2316183">
              <a:off x="6590088" y="2670024"/>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rot="2316183">
              <a:off x="6513545" y="2826703"/>
              <a:ext cx="19618" cy="38110"/>
            </a:xfrm>
            <a:custGeom>
              <a:avLst/>
              <a:gdLst/>
              <a:ahLst/>
              <a:cxnLst/>
              <a:rect l="l" t="t" r="r" b="b"/>
              <a:pathLst>
                <a:path w="122" h="237" extrusionOk="0">
                  <a:moveTo>
                    <a:pt x="0" y="237"/>
                  </a:moveTo>
                  <a:lnTo>
                    <a:pt x="0" y="237"/>
                  </a:ln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rot="2316183">
              <a:off x="6560918" y="2659808"/>
              <a:ext cx="128320" cy="204702"/>
            </a:xfrm>
            <a:custGeom>
              <a:avLst/>
              <a:gdLst/>
              <a:ahLst/>
              <a:cxnLst/>
              <a:rect l="l" t="t" r="r" b="b"/>
              <a:pathLst>
                <a:path w="798" h="1273" extrusionOk="0">
                  <a:moveTo>
                    <a:pt x="122" y="0"/>
                  </a:moveTo>
                  <a:lnTo>
                    <a:pt x="1"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rot="2316183">
              <a:off x="6423287" y="2867282"/>
              <a:ext cx="19779" cy="38271"/>
            </a:xfrm>
            <a:custGeom>
              <a:avLst/>
              <a:gdLst/>
              <a:ahLst/>
              <a:cxnLst/>
              <a:rect l="l" t="t" r="r" b="b"/>
              <a:pathLst>
                <a:path w="123"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rot="2316183">
              <a:off x="6482257" y="2699326"/>
              <a:ext cx="95517" cy="154531"/>
            </a:xfrm>
            <a:custGeom>
              <a:avLst/>
              <a:gdLst/>
              <a:ahLst/>
              <a:cxnLst/>
              <a:rect l="l" t="t" r="r" b="b"/>
              <a:pathLst>
                <a:path w="594" h="961" extrusionOk="0">
                  <a:moveTo>
                    <a:pt x="122" y="1"/>
                  </a:moveTo>
                  <a:lnTo>
                    <a:pt x="1" y="236"/>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rot="2316183">
              <a:off x="6333190" y="2908022"/>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rot="2316183">
              <a:off x="6392192" y="2739812"/>
              <a:ext cx="95517" cy="154853"/>
            </a:xfrm>
            <a:custGeom>
              <a:avLst/>
              <a:gdLst/>
              <a:ahLst/>
              <a:cxnLst/>
              <a:rect l="l" t="t" r="r" b="b"/>
              <a:pathLst>
                <a:path w="594" h="963" extrusionOk="0">
                  <a:moveTo>
                    <a:pt x="121" y="1"/>
                  </a:moveTo>
                  <a:lnTo>
                    <a:pt x="0" y="237"/>
                  </a:lnTo>
                  <a:lnTo>
                    <a:pt x="472" y="962"/>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rot="2316183">
              <a:off x="6242992" y="2948887"/>
              <a:ext cx="19457" cy="37949"/>
            </a:xfrm>
            <a:custGeom>
              <a:avLst/>
              <a:gdLst/>
              <a:ahLst/>
              <a:cxnLst/>
              <a:rect l="l" t="t" r="r" b="b"/>
              <a:pathLst>
                <a:path w="121" h="236" extrusionOk="0">
                  <a:moveTo>
                    <a:pt x="1" y="235"/>
                  </a:moveTo>
                  <a:lnTo>
                    <a:pt x="120" y="0"/>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rot="2316183">
              <a:off x="6302045" y="2780695"/>
              <a:ext cx="95356" cy="154531"/>
            </a:xfrm>
            <a:custGeom>
              <a:avLst/>
              <a:gdLst/>
              <a:ahLst/>
              <a:cxnLst/>
              <a:rect l="l" t="t" r="r" b="b"/>
              <a:pathLst>
                <a:path w="593" h="961" extrusionOk="0">
                  <a:moveTo>
                    <a:pt x="121" y="1"/>
                  </a:moveTo>
                  <a:lnTo>
                    <a:pt x="0" y="236"/>
                  </a:lnTo>
                  <a:lnTo>
                    <a:pt x="472" y="961"/>
                  </a:lnTo>
                  <a:lnTo>
                    <a:pt x="593" y="724"/>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rot="2316183">
              <a:off x="6142484" y="3051296"/>
              <a:ext cx="19296" cy="37949"/>
            </a:xfrm>
            <a:custGeom>
              <a:avLst/>
              <a:gdLst/>
              <a:ahLst/>
              <a:cxnLst/>
              <a:rect l="l" t="t" r="r" b="b"/>
              <a:pathLst>
                <a:path w="120" h="236" extrusionOk="0">
                  <a:moveTo>
                    <a:pt x="120"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rot="2316183">
              <a:off x="6240588" y="2831465"/>
              <a:ext cx="76220" cy="116743"/>
            </a:xfrm>
            <a:custGeom>
              <a:avLst/>
              <a:gdLst/>
              <a:ahLst/>
              <a:cxnLst/>
              <a:rect l="l" t="t" r="r" b="b"/>
              <a:pathLst>
                <a:path w="474" h="726" extrusionOk="0">
                  <a:moveTo>
                    <a:pt x="473" y="725"/>
                  </a:moveTo>
                  <a:lnTo>
                    <a:pt x="2" y="0"/>
                  </a:lnTo>
                  <a:lnTo>
                    <a:pt x="0"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rot="2316183">
              <a:off x="6211898" y="2821417"/>
              <a:ext cx="95195" cy="154531"/>
            </a:xfrm>
            <a:custGeom>
              <a:avLst/>
              <a:gdLst/>
              <a:ahLst/>
              <a:cxnLst/>
              <a:rect l="l" t="t" r="r" b="b"/>
              <a:pathLst>
                <a:path w="592" h="961" extrusionOk="0">
                  <a:moveTo>
                    <a:pt x="120" y="0"/>
                  </a:moveTo>
                  <a:lnTo>
                    <a:pt x="0" y="236"/>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rot="2316183">
              <a:off x="6050219" y="3035993"/>
              <a:ext cx="19618" cy="37949"/>
            </a:xfrm>
            <a:custGeom>
              <a:avLst/>
              <a:gdLst/>
              <a:ahLst/>
              <a:cxnLst/>
              <a:rect l="l" t="t" r="r" b="b"/>
              <a:pathLst>
                <a:path w="122" h="236" extrusionOk="0">
                  <a:moveTo>
                    <a:pt x="0" y="235"/>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rot="2316183">
              <a:off x="6097627" y="2868997"/>
              <a:ext cx="127999" cy="204541"/>
            </a:xfrm>
            <a:custGeom>
              <a:avLst/>
              <a:gdLst/>
              <a:ahLst/>
              <a:cxnLst/>
              <a:rect l="l" t="t" r="r" b="b"/>
              <a:pathLst>
                <a:path w="796" h="1272" extrusionOk="0">
                  <a:moveTo>
                    <a:pt x="122" y="1"/>
                  </a:moveTo>
                  <a:lnTo>
                    <a:pt x="1" y="236"/>
                  </a:lnTo>
                  <a:lnTo>
                    <a:pt x="676" y="1272"/>
                  </a:lnTo>
                  <a:lnTo>
                    <a:pt x="796" y="103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rot="2316183">
              <a:off x="6018931" y="2908616"/>
              <a:ext cx="95517" cy="154370"/>
            </a:xfrm>
            <a:custGeom>
              <a:avLst/>
              <a:gdLst/>
              <a:ahLst/>
              <a:cxnLst/>
              <a:rect l="l" t="t" r="r" b="b"/>
              <a:pathLst>
                <a:path w="594" h="960" extrusionOk="0">
                  <a:moveTo>
                    <a:pt x="120" y="1"/>
                  </a:moveTo>
                  <a:lnTo>
                    <a:pt x="1" y="236"/>
                  </a:lnTo>
                  <a:lnTo>
                    <a:pt x="472" y="959"/>
                  </a:lnTo>
                  <a:lnTo>
                    <a:pt x="593"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rot="2316183">
              <a:off x="5957986" y="2959461"/>
              <a:ext cx="76060" cy="116582"/>
            </a:xfrm>
            <a:custGeom>
              <a:avLst/>
              <a:gdLst/>
              <a:ahLst/>
              <a:cxnLst/>
              <a:rect l="l" t="t" r="r" b="b"/>
              <a:pathLst>
                <a:path w="473" h="725" extrusionOk="0">
                  <a:moveTo>
                    <a:pt x="472" y="725"/>
                  </a:moveTo>
                  <a:lnTo>
                    <a:pt x="472" y="725"/>
                  </a:lnTo>
                  <a:lnTo>
                    <a:pt x="472" y="725"/>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rot="2316183">
              <a:off x="5869881" y="3117261"/>
              <a:ext cx="19457" cy="37949"/>
            </a:xfrm>
            <a:custGeom>
              <a:avLst/>
              <a:gdLst/>
              <a:ahLst/>
              <a:cxnLst/>
              <a:rect l="l" t="t" r="r" b="b"/>
              <a:pathLst>
                <a:path w="121" h="236" extrusionOk="0">
                  <a:moveTo>
                    <a:pt x="121" y="0"/>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rot="2316183">
              <a:off x="5928766" y="2949228"/>
              <a:ext cx="95517" cy="154692"/>
            </a:xfrm>
            <a:custGeom>
              <a:avLst/>
              <a:gdLst/>
              <a:ahLst/>
              <a:cxnLst/>
              <a:rect l="l" t="t" r="r" b="b"/>
              <a:pathLst>
                <a:path w="594" h="962" extrusionOk="0">
                  <a:moveTo>
                    <a:pt x="122" y="0"/>
                  </a:moveTo>
                  <a:lnTo>
                    <a:pt x="1" y="237"/>
                  </a:lnTo>
                  <a:lnTo>
                    <a:pt x="472" y="961"/>
                  </a:lnTo>
                  <a:lnTo>
                    <a:pt x="593" y="72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rot="2316183">
              <a:off x="5779616" y="3158159"/>
              <a:ext cx="19457" cy="37949"/>
            </a:xfrm>
            <a:custGeom>
              <a:avLst/>
              <a:gdLst/>
              <a:ahLst/>
              <a:cxnLst/>
              <a:rect l="l" t="t" r="r" b="b"/>
              <a:pathLst>
                <a:path w="121" h="236" extrusionOk="0">
                  <a:moveTo>
                    <a:pt x="120"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rot="2316183">
              <a:off x="5838687" y="2990078"/>
              <a:ext cx="95195" cy="154210"/>
            </a:xfrm>
            <a:custGeom>
              <a:avLst/>
              <a:gdLst/>
              <a:ahLst/>
              <a:cxnLst/>
              <a:rect l="l" t="t" r="r" b="b"/>
              <a:pathLst>
                <a:path w="592" h="959" extrusionOk="0">
                  <a:moveTo>
                    <a:pt x="120" y="0"/>
                  </a:moveTo>
                  <a:lnTo>
                    <a:pt x="0" y="235"/>
                  </a:lnTo>
                  <a:lnTo>
                    <a:pt x="472" y="959"/>
                  </a:lnTo>
                  <a:lnTo>
                    <a:pt x="592" y="723"/>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rot="2316183">
              <a:off x="5679108" y="3260569"/>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rot="2316183">
              <a:off x="5777355" y="3040787"/>
              <a:ext cx="76060" cy="116743"/>
            </a:xfrm>
            <a:custGeom>
              <a:avLst/>
              <a:gdLst/>
              <a:ahLst/>
              <a:cxnLst/>
              <a:rect l="l" t="t" r="r" b="b"/>
              <a:pathLst>
                <a:path w="473" h="726" extrusionOk="0">
                  <a:moveTo>
                    <a:pt x="472" y="725"/>
                  </a:moveTo>
                  <a:lnTo>
                    <a:pt x="472" y="7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rot="2316183">
              <a:off x="5680399" y="2972956"/>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rot="2316183">
              <a:off x="5748235" y="3030589"/>
              <a:ext cx="95517" cy="154531"/>
            </a:xfrm>
            <a:custGeom>
              <a:avLst/>
              <a:gdLst/>
              <a:ahLst/>
              <a:cxnLst/>
              <a:rect l="l" t="t" r="r" b="b"/>
              <a:pathLst>
                <a:path w="594" h="961" extrusionOk="0">
                  <a:moveTo>
                    <a:pt x="122" y="1"/>
                  </a:moveTo>
                  <a:lnTo>
                    <a:pt x="1" y="236"/>
                  </a:lnTo>
                  <a:lnTo>
                    <a:pt x="2" y="236"/>
                  </a:lnTo>
                  <a:lnTo>
                    <a:pt x="474"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rot="2316183">
              <a:off x="5634302" y="3078127"/>
              <a:ext cx="127999" cy="204702"/>
            </a:xfrm>
            <a:custGeom>
              <a:avLst/>
              <a:gdLst/>
              <a:ahLst/>
              <a:cxnLst/>
              <a:rect l="l" t="t" r="r" b="b"/>
              <a:pathLst>
                <a:path w="796" h="1273" extrusionOk="0">
                  <a:moveTo>
                    <a:pt x="122" y="0"/>
                  </a:moveTo>
                  <a:lnTo>
                    <a:pt x="1" y="237"/>
                  </a:lnTo>
                  <a:lnTo>
                    <a:pt x="676" y="1273"/>
                  </a:lnTo>
                  <a:lnTo>
                    <a:pt x="796" y="1038"/>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rot="2316183">
              <a:off x="5602694" y="3201982"/>
              <a:ext cx="31839" cy="48884"/>
            </a:xfrm>
            <a:custGeom>
              <a:avLst/>
              <a:gdLst/>
              <a:ahLst/>
              <a:cxnLst/>
              <a:rect l="l" t="t" r="r" b="b"/>
              <a:pathLst>
                <a:path w="198" h="304" extrusionOk="0">
                  <a:moveTo>
                    <a:pt x="198" y="304"/>
                  </a:moveTo>
                  <a:lnTo>
                    <a:pt x="198" y="304"/>
                  </a:lnTo>
                  <a:lnTo>
                    <a:pt x="198" y="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rot="2316183">
              <a:off x="5496377" y="3285820"/>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rot="2316183">
              <a:off x="5555641" y="3117645"/>
              <a:ext cx="95195" cy="154531"/>
            </a:xfrm>
            <a:custGeom>
              <a:avLst/>
              <a:gdLst/>
              <a:ahLst/>
              <a:cxnLst/>
              <a:rect l="l" t="t" r="r" b="b"/>
              <a:pathLst>
                <a:path w="592" h="961" extrusionOk="0">
                  <a:moveTo>
                    <a:pt x="120" y="1"/>
                  </a:moveTo>
                  <a:lnTo>
                    <a:pt x="1" y="237"/>
                  </a:lnTo>
                  <a:lnTo>
                    <a:pt x="472" y="961"/>
                  </a:lnTo>
                  <a:lnTo>
                    <a:pt x="592" y="726"/>
                  </a:lnTo>
                  <a:lnTo>
                    <a:pt x="395" y="423"/>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rot="2316183">
              <a:off x="5494166" y="3168465"/>
              <a:ext cx="76220" cy="116743"/>
            </a:xfrm>
            <a:custGeom>
              <a:avLst/>
              <a:gdLst/>
              <a:ahLst/>
              <a:cxnLst/>
              <a:rect l="l" t="t" r="r" b="b"/>
              <a:pathLst>
                <a:path w="474" h="726" extrusionOk="0">
                  <a:moveTo>
                    <a:pt x="474" y="725"/>
                  </a:moveTo>
                  <a:lnTo>
                    <a:pt x="2" y="0"/>
                  </a:lnTo>
                  <a:lnTo>
                    <a:pt x="1"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rot="2316183">
              <a:off x="5406649" y="3326584"/>
              <a:ext cx="19296" cy="37949"/>
            </a:xfrm>
            <a:custGeom>
              <a:avLst/>
              <a:gdLst/>
              <a:ahLst/>
              <a:cxnLst/>
              <a:rect l="l" t="t" r="r" b="b"/>
              <a:pathLst>
                <a:path w="120" h="236" extrusionOk="0">
                  <a:moveTo>
                    <a:pt x="120" y="1"/>
                  </a:moveTo>
                  <a:lnTo>
                    <a:pt x="120" y="1"/>
                  </a:lnTo>
                  <a:lnTo>
                    <a:pt x="0" y="23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rot="2316183">
              <a:off x="5465282" y="3158349"/>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rot="2316183">
              <a:off x="5316097" y="3367381"/>
              <a:ext cx="19618" cy="37949"/>
            </a:xfrm>
            <a:custGeom>
              <a:avLst/>
              <a:gdLst/>
              <a:ahLst/>
              <a:cxnLst/>
              <a:rect l="l" t="t" r="r" b="b"/>
              <a:pathLst>
                <a:path w="122" h="236" extrusionOk="0">
                  <a:moveTo>
                    <a:pt x="0" y="236"/>
                  </a:moveTo>
                  <a:lnTo>
                    <a:pt x="0" y="236"/>
                  </a:lnTo>
                  <a:lnTo>
                    <a:pt x="0"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rot="2316183">
              <a:off x="5375268" y="3199013"/>
              <a:ext cx="95356" cy="154531"/>
            </a:xfrm>
            <a:custGeom>
              <a:avLst/>
              <a:gdLst/>
              <a:ahLst/>
              <a:cxnLst/>
              <a:rect l="l" t="t" r="r" b="b"/>
              <a:pathLst>
                <a:path w="593" h="961" extrusionOk="0">
                  <a:moveTo>
                    <a:pt x="121" y="1"/>
                  </a:moveTo>
                  <a:lnTo>
                    <a:pt x="0" y="237"/>
                  </a:lnTo>
                  <a:lnTo>
                    <a:pt x="473"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rot="2316183">
              <a:off x="5215571" y="3469841"/>
              <a:ext cx="19618" cy="37949"/>
            </a:xfrm>
            <a:custGeom>
              <a:avLst/>
              <a:gdLst/>
              <a:ahLst/>
              <a:cxnLst/>
              <a:rect l="l" t="t" r="r" b="b"/>
              <a:pathLst>
                <a:path w="122" h="236" extrusionOk="0">
                  <a:moveTo>
                    <a:pt x="0" y="236"/>
                  </a:moveTo>
                  <a:lnTo>
                    <a:pt x="0" y="236"/>
                  </a:lnTo>
                  <a:lnTo>
                    <a:pt x="121" y="1"/>
                  </a:lnTo>
                  <a:lnTo>
                    <a:pt x="121" y="1"/>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rot="2316183">
              <a:off x="5284859" y="3239861"/>
              <a:ext cx="95517" cy="154531"/>
            </a:xfrm>
            <a:custGeom>
              <a:avLst/>
              <a:gdLst/>
              <a:ahLst/>
              <a:cxnLst/>
              <a:rect l="l" t="t" r="r" b="b"/>
              <a:pathLst>
                <a:path w="594" h="961" extrusionOk="0">
                  <a:moveTo>
                    <a:pt x="122" y="1"/>
                  </a:moveTo>
                  <a:lnTo>
                    <a:pt x="1" y="236"/>
                  </a:lnTo>
                  <a:lnTo>
                    <a:pt x="199" y="540"/>
                  </a:lnTo>
                  <a:lnTo>
                    <a:pt x="472" y="961"/>
                  </a:lnTo>
                  <a:lnTo>
                    <a:pt x="594"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rot="2316183">
              <a:off x="5288450" y="3320976"/>
              <a:ext cx="44060" cy="67859"/>
            </a:xfrm>
            <a:custGeom>
              <a:avLst/>
              <a:gdLst/>
              <a:ahLst/>
              <a:cxnLst/>
              <a:rect l="l" t="t" r="r" b="b"/>
              <a:pathLst>
                <a:path w="274" h="422" extrusionOk="0">
                  <a:moveTo>
                    <a:pt x="0" y="1"/>
                  </a:moveTo>
                  <a:lnTo>
                    <a:pt x="273" y="422"/>
                  </a:lnTo>
                  <a:lnTo>
                    <a:pt x="273" y="4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rot="2316183">
              <a:off x="5123216" y="3454337"/>
              <a:ext cx="19618" cy="37949"/>
            </a:xfrm>
            <a:custGeom>
              <a:avLst/>
              <a:gdLst/>
              <a:ahLst/>
              <a:cxnLst/>
              <a:rect l="l" t="t" r="r" b="b"/>
              <a:pathLst>
                <a:path w="122" h="236" extrusionOk="0">
                  <a:moveTo>
                    <a:pt x="122" y="1"/>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rot="2316183">
              <a:off x="5170908" y="3287449"/>
              <a:ext cx="128160" cy="204702"/>
            </a:xfrm>
            <a:custGeom>
              <a:avLst/>
              <a:gdLst/>
              <a:ahLst/>
              <a:cxnLst/>
              <a:rect l="l" t="t" r="r" b="b"/>
              <a:pathLst>
                <a:path w="797" h="1273" extrusionOk="0">
                  <a:moveTo>
                    <a:pt x="120" y="0"/>
                  </a:moveTo>
                  <a:lnTo>
                    <a:pt x="1" y="237"/>
                  </a:lnTo>
                  <a:lnTo>
                    <a:pt x="675" y="1273"/>
                  </a:lnTo>
                  <a:lnTo>
                    <a:pt x="796" y="103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rot="2316183">
              <a:off x="5120811" y="3336915"/>
              <a:ext cx="76381" cy="116743"/>
            </a:xfrm>
            <a:custGeom>
              <a:avLst/>
              <a:gdLst/>
              <a:ahLst/>
              <a:cxnLst/>
              <a:rect l="l" t="t" r="r" b="b"/>
              <a:pathLst>
                <a:path w="475" h="726" extrusionOk="0">
                  <a:moveTo>
                    <a:pt x="475" y="726"/>
                  </a:moveTo>
                  <a:lnTo>
                    <a:pt x="475" y="726"/>
                  </a:lnTo>
                  <a:lnTo>
                    <a:pt x="3" y="1"/>
                  </a:lnTo>
                  <a:lnTo>
                    <a:pt x="1" y="1"/>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rot="2316183">
              <a:off x="5033001" y="3495092"/>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rot="2316183">
              <a:off x="5092121" y="3326867"/>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rot="2316183">
              <a:off x="4942986" y="3535756"/>
              <a:ext cx="19618" cy="37949"/>
            </a:xfrm>
            <a:custGeom>
              <a:avLst/>
              <a:gdLst/>
              <a:ahLst/>
              <a:cxnLst/>
              <a:rect l="l" t="t" r="r" b="b"/>
              <a:pathLst>
                <a:path w="122" h="236" extrusionOk="0">
                  <a:moveTo>
                    <a:pt x="1" y="236"/>
                  </a:move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rot="2316183">
              <a:off x="5001906" y="3367622"/>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rot="2316183">
              <a:off x="4852771" y="3576511"/>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rot="2316183">
              <a:off x="4911892" y="3408286"/>
              <a:ext cx="95356" cy="154531"/>
            </a:xfrm>
            <a:custGeom>
              <a:avLst/>
              <a:gdLst/>
              <a:ahLst/>
              <a:cxnLst/>
              <a:rect l="l" t="t" r="r" b="b"/>
              <a:pathLst>
                <a:path w="593" h="961" extrusionOk="0">
                  <a:moveTo>
                    <a:pt x="121" y="1"/>
                  </a:moveTo>
                  <a:lnTo>
                    <a:pt x="0" y="237"/>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rot="2316183">
              <a:off x="4843912" y="3350603"/>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rot="2316183">
              <a:off x="4832143" y="3385126"/>
              <a:ext cx="126712" cy="5950"/>
            </a:xfrm>
            <a:custGeom>
              <a:avLst/>
              <a:gdLst/>
              <a:ahLst/>
              <a:cxnLst/>
              <a:rect l="l" t="t" r="r" b="b"/>
              <a:pathLst>
                <a:path w="788" h="37" extrusionOk="0">
                  <a:moveTo>
                    <a:pt x="0" y="37"/>
                  </a:moveTo>
                  <a:lnTo>
                    <a:pt x="787" y="0"/>
                  </a:lnTo>
                  <a:lnTo>
                    <a:pt x="7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rot="2316183">
              <a:off x="4821677" y="3449040"/>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rot="2316183">
              <a:off x="4781063" y="368911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rot="2316183">
              <a:off x="4773612" y="3497732"/>
              <a:ext cx="45668" cy="70110"/>
            </a:xfrm>
            <a:custGeom>
              <a:avLst/>
              <a:gdLst/>
              <a:ahLst/>
              <a:cxnLst/>
              <a:rect l="l" t="t" r="r" b="b"/>
              <a:pathLst>
                <a:path w="284" h="436" extrusionOk="0">
                  <a:moveTo>
                    <a:pt x="283" y="435"/>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rot="2316183">
              <a:off x="4659840" y="3663610"/>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rot="2316183">
              <a:off x="4707424" y="3496571"/>
              <a:ext cx="127999" cy="204702"/>
            </a:xfrm>
            <a:custGeom>
              <a:avLst/>
              <a:gdLst/>
              <a:ahLst/>
              <a:cxnLst/>
              <a:rect l="l" t="t" r="r" b="b"/>
              <a:pathLst>
                <a:path w="796" h="1273" extrusionOk="0">
                  <a:moveTo>
                    <a:pt x="122" y="0"/>
                  </a:moveTo>
                  <a:lnTo>
                    <a:pt x="0" y="236"/>
                  </a:lnTo>
                  <a:lnTo>
                    <a:pt x="676" y="1273"/>
                  </a:lnTo>
                  <a:lnTo>
                    <a:pt x="796" y="1038"/>
                  </a:lnTo>
                  <a:lnTo>
                    <a:pt x="404" y="43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rot="2316183">
              <a:off x="4569725" y="3704078"/>
              <a:ext cx="19618" cy="38432"/>
            </a:xfrm>
            <a:custGeom>
              <a:avLst/>
              <a:gdLst/>
              <a:ahLst/>
              <a:cxnLst/>
              <a:rect l="l" t="t" r="r" b="b"/>
              <a:pathLst>
                <a:path w="122" h="239" extrusionOk="0">
                  <a:moveTo>
                    <a:pt x="122" y="1"/>
                  </a:moveTo>
                  <a:lnTo>
                    <a:pt x="122" y="1"/>
                  </a:lnTo>
                  <a:lnTo>
                    <a:pt x="122" y="1"/>
                  </a:lnTo>
                  <a:lnTo>
                    <a:pt x="1" y="239"/>
                  </a:lnTo>
                  <a:lnTo>
                    <a:pt x="1" y="239"/>
                  </a:lnTo>
                  <a:lnTo>
                    <a:pt x="1" y="2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rot="2316183">
              <a:off x="4628745" y="3536140"/>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rot="2316183">
              <a:off x="4479610" y="3745028"/>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rot="2316183">
              <a:off x="4538530" y="3576894"/>
              <a:ext cx="95356" cy="154692"/>
            </a:xfrm>
            <a:custGeom>
              <a:avLst/>
              <a:gdLst/>
              <a:ahLst/>
              <a:cxnLst/>
              <a:rect l="l" t="t" r="r" b="b"/>
              <a:pathLst>
                <a:path w="593" h="962" extrusionOk="0">
                  <a:moveTo>
                    <a:pt x="121" y="0"/>
                  </a:moveTo>
                  <a:lnTo>
                    <a:pt x="0" y="237"/>
                  </a:lnTo>
                  <a:lnTo>
                    <a:pt x="472" y="962"/>
                  </a:lnTo>
                  <a:lnTo>
                    <a:pt x="593" y="724"/>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rot="2316183">
              <a:off x="4415664" y="3564998"/>
              <a:ext cx="202933" cy="116743"/>
            </a:xfrm>
            <a:custGeom>
              <a:avLst/>
              <a:gdLst/>
              <a:ahLst/>
              <a:cxnLst/>
              <a:rect l="l" t="t" r="r" b="b"/>
              <a:pathLst>
                <a:path w="1262" h="726" extrusionOk="0">
                  <a:moveTo>
                    <a:pt x="790" y="1"/>
                  </a:moveTo>
                  <a:lnTo>
                    <a:pt x="1262" y="726"/>
                  </a:lnTo>
                  <a:lnTo>
                    <a:pt x="1262" y="726"/>
                  </a:lnTo>
                  <a:lnTo>
                    <a:pt x="790" y="1"/>
                  </a:lnTo>
                  <a:lnTo>
                    <a:pt x="1" y="39"/>
                  </a:lnTo>
                  <a:lnTo>
                    <a:pt x="1" y="39"/>
                  </a:lnTo>
                  <a:lnTo>
                    <a:pt x="1" y="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rot="2316183">
              <a:off x="4389395" y="3785783"/>
              <a:ext cx="19618" cy="38110"/>
            </a:xfrm>
            <a:custGeom>
              <a:avLst/>
              <a:gdLst/>
              <a:ahLst/>
              <a:cxnLst/>
              <a:rect l="l" t="t" r="r" b="b"/>
              <a:pathLst>
                <a:path w="122" h="237" extrusionOk="0">
                  <a:moveTo>
                    <a:pt x="122" y="0"/>
                  </a:moveTo>
                  <a:lnTo>
                    <a:pt x="1" y="237"/>
                  </a:lnTo>
                  <a:lnTo>
                    <a:pt x="1"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rot="2316183">
              <a:off x="4448516" y="3617558"/>
              <a:ext cx="95356" cy="154531"/>
            </a:xfrm>
            <a:custGeom>
              <a:avLst/>
              <a:gdLst/>
              <a:ahLst/>
              <a:cxnLst/>
              <a:rect l="l" t="t" r="r" b="b"/>
              <a:pathLst>
                <a:path w="593" h="961" extrusionOk="0">
                  <a:moveTo>
                    <a:pt x="120" y="1"/>
                  </a:moveTo>
                  <a:lnTo>
                    <a:pt x="0" y="236"/>
                  </a:lnTo>
                  <a:lnTo>
                    <a:pt x="472" y="961"/>
                  </a:lnTo>
                  <a:lnTo>
                    <a:pt x="593"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rot="2316183">
              <a:off x="4288854" y="3888285"/>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rot="2316183">
              <a:off x="4358014" y="3658212"/>
              <a:ext cx="95678" cy="154692"/>
            </a:xfrm>
            <a:custGeom>
              <a:avLst/>
              <a:gdLst/>
              <a:ahLst/>
              <a:cxnLst/>
              <a:rect l="l" t="t" r="r" b="b"/>
              <a:pathLst>
                <a:path w="595" h="962" extrusionOk="0">
                  <a:moveTo>
                    <a:pt x="123" y="0"/>
                  </a:moveTo>
                  <a:lnTo>
                    <a:pt x="1" y="237"/>
                  </a:lnTo>
                  <a:lnTo>
                    <a:pt x="2" y="237"/>
                  </a:lnTo>
                  <a:lnTo>
                    <a:pt x="474" y="962"/>
                  </a:lnTo>
                  <a:lnTo>
                    <a:pt x="595" y="725"/>
                  </a:lnTo>
                  <a:lnTo>
                    <a:pt x="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rot="2316183">
              <a:off x="4272738" y="3715891"/>
              <a:ext cx="109024" cy="166913"/>
            </a:xfrm>
            <a:custGeom>
              <a:avLst/>
              <a:gdLst/>
              <a:ahLst/>
              <a:cxnLst/>
              <a:rect l="l" t="t" r="r" b="b"/>
              <a:pathLst>
                <a:path w="678" h="1038" extrusionOk="0">
                  <a:moveTo>
                    <a:pt x="678" y="1038"/>
                  </a:moveTo>
                  <a:lnTo>
                    <a:pt x="678" y="1038"/>
                  </a:ln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rot="2316183">
              <a:off x="4196625" y="3872882"/>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rot="2316183">
              <a:off x="4244048" y="3705843"/>
              <a:ext cx="127999" cy="204702"/>
            </a:xfrm>
            <a:custGeom>
              <a:avLst/>
              <a:gdLst/>
              <a:ahLst/>
              <a:cxnLst/>
              <a:rect l="l" t="t" r="r" b="b"/>
              <a:pathLst>
                <a:path w="796" h="1273" extrusionOk="0">
                  <a:moveTo>
                    <a:pt x="122" y="1"/>
                  </a:moveTo>
                  <a:lnTo>
                    <a:pt x="1" y="236"/>
                  </a:lnTo>
                  <a:lnTo>
                    <a:pt x="676" y="1273"/>
                  </a:lnTo>
                  <a:lnTo>
                    <a:pt x="796" y="1038"/>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rot="2316183">
              <a:off x="4106449" y="3913385"/>
              <a:ext cx="19618" cy="38110"/>
            </a:xfrm>
            <a:custGeom>
              <a:avLst/>
              <a:gdLst/>
              <a:ahLst/>
              <a:cxnLst/>
              <a:rect l="l" t="t" r="r" b="b"/>
              <a:pathLst>
                <a:path w="122" h="237"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rot="2316183">
              <a:off x="4165387" y="3745362"/>
              <a:ext cx="95195" cy="154531"/>
            </a:xfrm>
            <a:custGeom>
              <a:avLst/>
              <a:gdLst/>
              <a:ahLst/>
              <a:cxnLst/>
              <a:rect l="l" t="t" r="r" b="b"/>
              <a:pathLst>
                <a:path w="592" h="961" extrusionOk="0">
                  <a:moveTo>
                    <a:pt x="120" y="1"/>
                  </a:moveTo>
                  <a:lnTo>
                    <a:pt x="0"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rot="2316183">
              <a:off x="4075255" y="3786202"/>
              <a:ext cx="95356" cy="154370"/>
            </a:xfrm>
            <a:custGeom>
              <a:avLst/>
              <a:gdLst/>
              <a:ahLst/>
              <a:cxnLst/>
              <a:rect l="l" t="t" r="r" b="b"/>
              <a:pathLst>
                <a:path w="593" h="960" extrusionOk="0">
                  <a:moveTo>
                    <a:pt x="120" y="0"/>
                  </a:moveTo>
                  <a:lnTo>
                    <a:pt x="0" y="236"/>
                  </a:lnTo>
                  <a:lnTo>
                    <a:pt x="472" y="959"/>
                  </a:lnTo>
                  <a:lnTo>
                    <a:pt x="593"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rot="2316183">
              <a:off x="4045228" y="3964399"/>
              <a:ext cx="161" cy="161"/>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rot="2316183">
              <a:off x="3925994" y="3994829"/>
              <a:ext cx="19618" cy="38110"/>
            </a:xfrm>
            <a:custGeom>
              <a:avLst/>
              <a:gdLst/>
              <a:ahLst/>
              <a:cxnLst/>
              <a:rect l="l" t="t" r="r" b="b"/>
              <a:pathLst>
                <a:path w="122" h="237" extrusionOk="0">
                  <a:moveTo>
                    <a:pt x="121" y="0"/>
                  </a:moveTo>
                  <a:lnTo>
                    <a:pt x="0" y="237"/>
                  </a:lnTo>
                  <a:lnTo>
                    <a:pt x="0"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rot="2316183">
              <a:off x="3985107" y="3826924"/>
              <a:ext cx="95195" cy="154370"/>
            </a:xfrm>
            <a:custGeom>
              <a:avLst/>
              <a:gdLst/>
              <a:ahLst/>
              <a:cxnLst/>
              <a:rect l="l" t="t" r="r" b="b"/>
              <a:pathLst>
                <a:path w="592" h="960" extrusionOk="0">
                  <a:moveTo>
                    <a:pt x="120" y="0"/>
                  </a:moveTo>
                  <a:lnTo>
                    <a:pt x="0" y="235"/>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rot="2316183">
              <a:off x="3825192" y="4097297"/>
              <a:ext cx="19618" cy="38271"/>
            </a:xfrm>
            <a:custGeom>
              <a:avLst/>
              <a:gdLst/>
              <a:ahLst/>
              <a:cxnLst/>
              <a:rect l="l" t="t" r="r" b="b"/>
              <a:pathLst>
                <a:path w="122"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rot="2316183">
              <a:off x="3923732" y="3877618"/>
              <a:ext cx="76220" cy="116582"/>
            </a:xfrm>
            <a:custGeom>
              <a:avLst/>
              <a:gdLst/>
              <a:ahLst/>
              <a:cxnLst/>
              <a:rect l="l" t="t" r="r" b="b"/>
              <a:pathLst>
                <a:path w="474" h="725" extrusionOk="0">
                  <a:moveTo>
                    <a:pt x="473" y="724"/>
                  </a:moveTo>
                  <a:lnTo>
                    <a:pt x="473" y="724"/>
                  </a:lnTo>
                  <a:lnTo>
                    <a:pt x="2" y="1"/>
                  </a:lnTo>
                  <a:lnTo>
                    <a:pt x="0" y="1"/>
                  </a:lnTo>
                  <a:lnTo>
                    <a:pt x="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rot="2316183">
              <a:off x="3894706" y="3867452"/>
              <a:ext cx="95517" cy="154531"/>
            </a:xfrm>
            <a:custGeom>
              <a:avLst/>
              <a:gdLst/>
              <a:ahLst/>
              <a:cxnLst/>
              <a:rect l="l" t="t" r="r" b="b"/>
              <a:pathLst>
                <a:path w="594" h="961" extrusionOk="0">
                  <a:moveTo>
                    <a:pt x="122" y="1"/>
                  </a:moveTo>
                  <a:lnTo>
                    <a:pt x="1" y="237"/>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rot="2316183">
              <a:off x="3780622" y="3915098"/>
              <a:ext cx="127999" cy="204863"/>
            </a:xfrm>
            <a:custGeom>
              <a:avLst/>
              <a:gdLst/>
              <a:ahLst/>
              <a:cxnLst/>
              <a:rect l="l" t="t" r="r" b="b"/>
              <a:pathLst>
                <a:path w="796" h="1274" extrusionOk="0">
                  <a:moveTo>
                    <a:pt x="120" y="1"/>
                  </a:moveTo>
                  <a:lnTo>
                    <a:pt x="1" y="236"/>
                  </a:lnTo>
                  <a:lnTo>
                    <a:pt x="675" y="1273"/>
                  </a:lnTo>
                  <a:lnTo>
                    <a:pt x="796" y="1037"/>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rot="2316175">
              <a:off x="4519414" y="415864"/>
              <a:ext cx="2712409" cy="5059315"/>
            </a:xfrm>
            <a:custGeom>
              <a:avLst/>
              <a:gdLst/>
              <a:ahLst/>
              <a:cxnLst/>
              <a:rect l="l" t="t" r="r" b="b"/>
              <a:pathLst>
                <a:path w="16868" h="31463" extrusionOk="0">
                  <a:moveTo>
                    <a:pt x="16867" y="1"/>
                  </a:moveTo>
                  <a:lnTo>
                    <a:pt x="16867" y="1"/>
                  </a:lnTo>
                  <a:cubicBezTo>
                    <a:pt x="16604" y="14"/>
                    <a:pt x="16341" y="26"/>
                    <a:pt x="16077" y="39"/>
                  </a:cubicBezTo>
                  <a:cubicBezTo>
                    <a:pt x="10719" y="10512"/>
                    <a:pt x="5359" y="20987"/>
                    <a:pt x="0" y="31462"/>
                  </a:cubicBezTo>
                  <a:cubicBezTo>
                    <a:pt x="264" y="31450"/>
                    <a:pt x="525" y="31436"/>
                    <a:pt x="789" y="31423"/>
                  </a:cubicBezTo>
                  <a:cubicBezTo>
                    <a:pt x="1342" y="30345"/>
                    <a:pt x="16367" y="978"/>
                    <a:pt x="1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rot="2316183">
              <a:off x="4194363" y="3755510"/>
              <a:ext cx="75899" cy="116743"/>
            </a:xfrm>
            <a:custGeom>
              <a:avLst/>
              <a:gdLst/>
              <a:ahLst/>
              <a:cxnLst/>
              <a:rect l="l" t="t" r="r" b="b"/>
              <a:pathLst>
                <a:path w="472" h="726" extrusionOk="0">
                  <a:moveTo>
                    <a:pt x="472" y="726"/>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rot="2316183">
              <a:off x="4730491" y="1230076"/>
              <a:ext cx="2270050" cy="4269309"/>
            </a:xfrm>
            <a:custGeom>
              <a:avLst/>
              <a:gdLst/>
              <a:ahLst/>
              <a:cxnLst/>
              <a:rect l="l" t="t" r="r" b="b"/>
              <a:pathLst>
                <a:path w="14117" h="26550" extrusionOk="0">
                  <a:moveTo>
                    <a:pt x="13991" y="0"/>
                  </a:moveTo>
                  <a:lnTo>
                    <a:pt x="0" y="26549"/>
                  </a:lnTo>
                  <a:lnTo>
                    <a:pt x="5826" y="25632"/>
                  </a:lnTo>
                  <a:lnTo>
                    <a:pt x="8523" y="19721"/>
                  </a:lnTo>
                  <a:lnTo>
                    <a:pt x="4229" y="20225"/>
                  </a:lnTo>
                  <a:lnTo>
                    <a:pt x="4258" y="20166"/>
                  </a:lnTo>
                  <a:lnTo>
                    <a:pt x="10261" y="8436"/>
                  </a:lnTo>
                  <a:lnTo>
                    <a:pt x="11016" y="6959"/>
                  </a:lnTo>
                  <a:lnTo>
                    <a:pt x="11178" y="13907"/>
                  </a:lnTo>
                  <a:lnTo>
                    <a:pt x="14117" y="7469"/>
                  </a:lnTo>
                  <a:lnTo>
                    <a:pt x="139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rot="2316183">
              <a:off x="5297982" y="3772683"/>
              <a:ext cx="931690" cy="1722517"/>
            </a:xfrm>
            <a:custGeom>
              <a:avLst/>
              <a:gdLst/>
              <a:ahLst/>
              <a:cxnLst/>
              <a:rect l="l" t="t" r="r" b="b"/>
              <a:pathLst>
                <a:path w="5794" h="10712" extrusionOk="0">
                  <a:moveTo>
                    <a:pt x="5643" y="0"/>
                  </a:moveTo>
                  <a:lnTo>
                    <a:pt x="0" y="10712"/>
                  </a:lnTo>
                  <a:lnTo>
                    <a:pt x="5329" y="9872"/>
                  </a:lnTo>
                  <a:lnTo>
                    <a:pt x="5794" y="8857"/>
                  </a:lnTo>
                  <a:lnTo>
                    <a:pt x="5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 name="Google Shape;319;p6"/>
          <p:cNvSpPr txBox="1">
            <a:spLocks noGrp="1"/>
          </p:cNvSpPr>
          <p:nvPr>
            <p:ph type="title"/>
          </p:nvPr>
        </p:nvSpPr>
        <p:spPr>
          <a:xfrm>
            <a:off x="713225" y="539500"/>
            <a:ext cx="7717500" cy="457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A45C37"/>
              </a:buClr>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20" name="Google Shape;320;p6"/>
          <p:cNvGrpSpPr/>
          <p:nvPr/>
        </p:nvGrpSpPr>
        <p:grpSpPr>
          <a:xfrm>
            <a:off x="8255073" y="-153979"/>
            <a:ext cx="1217060" cy="1150670"/>
            <a:chOff x="6139950" y="1806300"/>
            <a:chExt cx="810725" cy="766500"/>
          </a:xfrm>
        </p:grpSpPr>
        <p:sp>
          <p:nvSpPr>
            <p:cNvPr id="321" name="Google Shape;321;p6"/>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6"/>
          <p:cNvGrpSpPr/>
          <p:nvPr/>
        </p:nvGrpSpPr>
        <p:grpSpPr>
          <a:xfrm rot="-8956326">
            <a:off x="176651" y="4755405"/>
            <a:ext cx="2273495" cy="517652"/>
            <a:chOff x="1229350" y="3760725"/>
            <a:chExt cx="795500" cy="181125"/>
          </a:xfrm>
        </p:grpSpPr>
        <p:sp>
          <p:nvSpPr>
            <p:cNvPr id="338" name="Google Shape;338;p6"/>
            <p:cNvSpPr/>
            <p:nvPr/>
          </p:nvSpPr>
          <p:spPr>
            <a:xfrm>
              <a:off x="1229350" y="3760725"/>
              <a:ext cx="775450" cy="178850"/>
            </a:xfrm>
            <a:custGeom>
              <a:avLst/>
              <a:gdLst/>
              <a:ahLst/>
              <a:cxnLst/>
              <a:rect l="l" t="t" r="r" b="b"/>
              <a:pathLst>
                <a:path w="31018" h="7154" extrusionOk="0">
                  <a:moveTo>
                    <a:pt x="26119" y="0"/>
                  </a:moveTo>
                  <a:lnTo>
                    <a:pt x="25870" y="49"/>
                  </a:lnTo>
                  <a:lnTo>
                    <a:pt x="22867" y="649"/>
                  </a:lnTo>
                  <a:lnTo>
                    <a:pt x="21199" y="983"/>
                  </a:lnTo>
                  <a:lnTo>
                    <a:pt x="18310" y="1558"/>
                  </a:lnTo>
                  <a:lnTo>
                    <a:pt x="9959" y="3226"/>
                  </a:lnTo>
                  <a:lnTo>
                    <a:pt x="7334" y="3750"/>
                  </a:lnTo>
                  <a:lnTo>
                    <a:pt x="0" y="5214"/>
                  </a:lnTo>
                  <a:lnTo>
                    <a:pt x="0" y="5343"/>
                  </a:lnTo>
                  <a:lnTo>
                    <a:pt x="3804" y="7153"/>
                  </a:lnTo>
                  <a:lnTo>
                    <a:pt x="31017" y="1975"/>
                  </a:lnTo>
                  <a:lnTo>
                    <a:pt x="31017" y="1845"/>
                  </a:lnTo>
                  <a:lnTo>
                    <a:pt x="29797" y="1386"/>
                  </a:lnTo>
                  <a:lnTo>
                    <a:pt x="29555" y="1295"/>
                  </a:lnTo>
                  <a:lnTo>
                    <a:pt x="261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39" name="Google Shape;339;p6"/>
            <p:cNvSpPr/>
            <p:nvPr/>
          </p:nvSpPr>
          <p:spPr>
            <a:xfrm>
              <a:off x="1249450" y="3770950"/>
              <a:ext cx="775400" cy="170900"/>
            </a:xfrm>
            <a:custGeom>
              <a:avLst/>
              <a:gdLst/>
              <a:ahLst/>
              <a:cxnLst/>
              <a:rect l="l" t="t" r="r" b="b"/>
              <a:pathLst>
                <a:path w="31016" h="6836" extrusionOk="0">
                  <a:moveTo>
                    <a:pt x="26117" y="1"/>
                  </a:moveTo>
                  <a:lnTo>
                    <a:pt x="0" y="4896"/>
                  </a:lnTo>
                  <a:lnTo>
                    <a:pt x="0" y="5026"/>
                  </a:lnTo>
                  <a:lnTo>
                    <a:pt x="3803" y="6836"/>
                  </a:lnTo>
                  <a:lnTo>
                    <a:pt x="31015" y="1657"/>
                  </a:lnTo>
                  <a:lnTo>
                    <a:pt x="31015" y="1528"/>
                  </a:lnTo>
                  <a:lnTo>
                    <a:pt x="261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0" name="Google Shape;340;p6"/>
            <p:cNvSpPr/>
            <p:nvPr/>
          </p:nvSpPr>
          <p:spPr>
            <a:xfrm>
              <a:off x="1249450" y="3763000"/>
              <a:ext cx="775400" cy="174275"/>
            </a:xfrm>
            <a:custGeom>
              <a:avLst/>
              <a:gdLst/>
              <a:ahLst/>
              <a:cxnLst/>
              <a:rect l="l" t="t" r="r" b="b"/>
              <a:pathLst>
                <a:path w="31016" h="6971" extrusionOk="0">
                  <a:moveTo>
                    <a:pt x="26117" y="1"/>
                  </a:moveTo>
                  <a:lnTo>
                    <a:pt x="0" y="5214"/>
                  </a:lnTo>
                  <a:lnTo>
                    <a:pt x="3799" y="6971"/>
                  </a:lnTo>
                  <a:lnTo>
                    <a:pt x="31015" y="1846"/>
                  </a:lnTo>
                  <a:lnTo>
                    <a:pt x="261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1" name="Google Shape;341;p6"/>
            <p:cNvSpPr/>
            <p:nvPr/>
          </p:nvSpPr>
          <p:spPr>
            <a:xfrm>
              <a:off x="1365800" y="3843650"/>
              <a:ext cx="132625" cy="89575"/>
            </a:xfrm>
            <a:custGeom>
              <a:avLst/>
              <a:gdLst/>
              <a:ahLst/>
              <a:cxnLst/>
              <a:rect l="l" t="t" r="r" b="b"/>
              <a:pathLst>
                <a:path w="5305" h="3583" extrusionOk="0">
                  <a:moveTo>
                    <a:pt x="5304" y="1"/>
                  </a:moveTo>
                  <a:lnTo>
                    <a:pt x="2679" y="524"/>
                  </a:lnTo>
                  <a:lnTo>
                    <a:pt x="783" y="2690"/>
                  </a:lnTo>
                  <a:lnTo>
                    <a:pt x="650" y="2842"/>
                  </a:lnTo>
                  <a:lnTo>
                    <a:pt x="643" y="2850"/>
                  </a:lnTo>
                  <a:lnTo>
                    <a:pt x="567" y="2937"/>
                  </a:lnTo>
                  <a:lnTo>
                    <a:pt x="420" y="3106"/>
                  </a:lnTo>
                  <a:lnTo>
                    <a:pt x="344" y="3193"/>
                  </a:lnTo>
                  <a:lnTo>
                    <a:pt x="195" y="3360"/>
                  </a:lnTo>
                  <a:lnTo>
                    <a:pt x="119" y="3448"/>
                  </a:lnTo>
                  <a:lnTo>
                    <a:pt x="1" y="3583"/>
                  </a:lnTo>
                  <a:lnTo>
                    <a:pt x="1" y="3583"/>
                  </a:lnTo>
                  <a:lnTo>
                    <a:pt x="2900" y="3037"/>
                  </a:lnTo>
                  <a:lnTo>
                    <a:pt x="2974" y="2945"/>
                  </a:lnTo>
                  <a:lnTo>
                    <a:pt x="3047" y="2854"/>
                  </a:lnTo>
                  <a:lnTo>
                    <a:pt x="3185" y="2678"/>
                  </a:lnTo>
                  <a:lnTo>
                    <a:pt x="3258" y="2586"/>
                  </a:lnTo>
                  <a:lnTo>
                    <a:pt x="3397" y="2410"/>
                  </a:lnTo>
                  <a:lnTo>
                    <a:pt x="3469" y="2319"/>
                  </a:lnTo>
                  <a:lnTo>
                    <a:pt x="3483" y="2301"/>
                  </a:lnTo>
                  <a:lnTo>
                    <a:pt x="3601" y="2150"/>
                  </a:lnTo>
                  <a:lnTo>
                    <a:pt x="53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2" name="Google Shape;342;p6"/>
            <p:cNvSpPr/>
            <p:nvPr/>
          </p:nvSpPr>
          <p:spPr>
            <a:xfrm>
              <a:off x="1467250" y="3822475"/>
              <a:ext cx="137175" cy="91650"/>
            </a:xfrm>
            <a:custGeom>
              <a:avLst/>
              <a:gdLst/>
              <a:ahLst/>
              <a:cxnLst/>
              <a:rect l="l" t="t" r="r" b="b"/>
              <a:pathLst>
                <a:path w="5487" h="3666" extrusionOk="0">
                  <a:moveTo>
                    <a:pt x="5486" y="0"/>
                  </a:moveTo>
                  <a:lnTo>
                    <a:pt x="2762" y="544"/>
                  </a:lnTo>
                  <a:lnTo>
                    <a:pt x="807" y="2755"/>
                  </a:lnTo>
                  <a:lnTo>
                    <a:pt x="669" y="2910"/>
                  </a:lnTo>
                  <a:lnTo>
                    <a:pt x="613" y="2973"/>
                  </a:lnTo>
                  <a:lnTo>
                    <a:pt x="534" y="3063"/>
                  </a:lnTo>
                  <a:lnTo>
                    <a:pt x="382" y="3235"/>
                  </a:lnTo>
                  <a:lnTo>
                    <a:pt x="303" y="3324"/>
                  </a:lnTo>
                  <a:lnTo>
                    <a:pt x="153" y="3494"/>
                  </a:lnTo>
                  <a:lnTo>
                    <a:pt x="74" y="3584"/>
                  </a:lnTo>
                  <a:lnTo>
                    <a:pt x="1" y="3666"/>
                  </a:lnTo>
                  <a:lnTo>
                    <a:pt x="3009" y="3100"/>
                  </a:lnTo>
                  <a:lnTo>
                    <a:pt x="3037" y="3063"/>
                  </a:lnTo>
                  <a:lnTo>
                    <a:pt x="3113" y="2970"/>
                  </a:lnTo>
                  <a:lnTo>
                    <a:pt x="3256" y="2791"/>
                  </a:lnTo>
                  <a:lnTo>
                    <a:pt x="3330" y="2697"/>
                  </a:lnTo>
                  <a:lnTo>
                    <a:pt x="3473" y="2520"/>
                  </a:lnTo>
                  <a:lnTo>
                    <a:pt x="3548" y="2426"/>
                  </a:lnTo>
                  <a:lnTo>
                    <a:pt x="3608" y="2350"/>
                  </a:lnTo>
                  <a:lnTo>
                    <a:pt x="3732" y="2195"/>
                  </a:lnTo>
                  <a:lnTo>
                    <a:pt x="54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3" name="Google Shape;343;p6"/>
            <p:cNvSpPr/>
            <p:nvPr/>
          </p:nvSpPr>
          <p:spPr>
            <a:xfrm>
              <a:off x="1634750" y="3787575"/>
              <a:ext cx="144650" cy="95025"/>
            </a:xfrm>
            <a:custGeom>
              <a:avLst/>
              <a:gdLst/>
              <a:ahLst/>
              <a:cxnLst/>
              <a:rect l="l" t="t" r="r" b="b"/>
              <a:pathLst>
                <a:path w="5786" h="3801" extrusionOk="0">
                  <a:moveTo>
                    <a:pt x="5786" y="0"/>
                  </a:moveTo>
                  <a:lnTo>
                    <a:pt x="2897" y="576"/>
                  </a:lnTo>
                  <a:lnTo>
                    <a:pt x="847" y="2860"/>
                  </a:lnTo>
                  <a:lnTo>
                    <a:pt x="702" y="3021"/>
                  </a:lnTo>
                  <a:lnTo>
                    <a:pt x="557" y="3182"/>
                  </a:lnTo>
                  <a:lnTo>
                    <a:pt x="474" y="3275"/>
                  </a:lnTo>
                  <a:lnTo>
                    <a:pt x="315" y="3451"/>
                  </a:lnTo>
                  <a:lnTo>
                    <a:pt x="232" y="3544"/>
                  </a:lnTo>
                  <a:lnTo>
                    <a:pt x="73" y="3722"/>
                  </a:lnTo>
                  <a:lnTo>
                    <a:pt x="1" y="3800"/>
                  </a:lnTo>
                  <a:lnTo>
                    <a:pt x="3189" y="3201"/>
                  </a:lnTo>
                  <a:lnTo>
                    <a:pt x="3217" y="3168"/>
                  </a:lnTo>
                  <a:lnTo>
                    <a:pt x="3365" y="2983"/>
                  </a:lnTo>
                  <a:lnTo>
                    <a:pt x="3444" y="2887"/>
                  </a:lnTo>
                  <a:lnTo>
                    <a:pt x="3594" y="2701"/>
                  </a:lnTo>
                  <a:lnTo>
                    <a:pt x="3672" y="2604"/>
                  </a:lnTo>
                  <a:lnTo>
                    <a:pt x="3818" y="2425"/>
                  </a:lnTo>
                  <a:lnTo>
                    <a:pt x="3946" y="2266"/>
                  </a:lnTo>
                  <a:lnTo>
                    <a:pt x="57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4" name="Google Shape;344;p6"/>
            <p:cNvSpPr/>
            <p:nvPr/>
          </p:nvSpPr>
          <p:spPr>
            <a:xfrm>
              <a:off x="1746350" y="3764225"/>
              <a:ext cx="149825" cy="97375"/>
            </a:xfrm>
            <a:custGeom>
              <a:avLst/>
              <a:gdLst/>
              <a:ahLst/>
              <a:cxnLst/>
              <a:rect l="l" t="t" r="r" b="b"/>
              <a:pathLst>
                <a:path w="5993" h="3895" extrusionOk="0">
                  <a:moveTo>
                    <a:pt x="5992" y="1"/>
                  </a:moveTo>
                  <a:lnTo>
                    <a:pt x="2990" y="600"/>
                  </a:lnTo>
                  <a:lnTo>
                    <a:pt x="873" y="2934"/>
                  </a:lnTo>
                  <a:lnTo>
                    <a:pt x="686" y="3140"/>
                  </a:lnTo>
                  <a:lnTo>
                    <a:pt x="521" y="3321"/>
                  </a:lnTo>
                  <a:lnTo>
                    <a:pt x="435" y="3416"/>
                  </a:lnTo>
                  <a:lnTo>
                    <a:pt x="269" y="3596"/>
                  </a:lnTo>
                  <a:lnTo>
                    <a:pt x="184" y="3690"/>
                  </a:lnTo>
                  <a:lnTo>
                    <a:pt x="23" y="3872"/>
                  </a:lnTo>
                  <a:lnTo>
                    <a:pt x="0" y="3894"/>
                  </a:lnTo>
                  <a:lnTo>
                    <a:pt x="3312" y="3271"/>
                  </a:lnTo>
                  <a:lnTo>
                    <a:pt x="3444" y="3109"/>
                  </a:lnTo>
                  <a:lnTo>
                    <a:pt x="3526" y="3012"/>
                  </a:lnTo>
                  <a:lnTo>
                    <a:pt x="3679" y="2823"/>
                  </a:lnTo>
                  <a:lnTo>
                    <a:pt x="3761" y="2724"/>
                  </a:lnTo>
                  <a:lnTo>
                    <a:pt x="3916" y="2536"/>
                  </a:lnTo>
                  <a:lnTo>
                    <a:pt x="4093" y="2316"/>
                  </a:lnTo>
                  <a:lnTo>
                    <a:pt x="59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5" name="Google Shape;345;p6"/>
            <p:cNvSpPr/>
            <p:nvPr/>
          </p:nvSpPr>
          <p:spPr>
            <a:xfrm>
              <a:off x="1316125" y="3795375"/>
              <a:ext cx="695075" cy="139100"/>
            </a:xfrm>
            <a:custGeom>
              <a:avLst/>
              <a:gdLst/>
              <a:ahLst/>
              <a:cxnLst/>
              <a:rect l="l" t="t" r="r" b="b"/>
              <a:pathLst>
                <a:path w="27803" h="5564" extrusionOk="0">
                  <a:moveTo>
                    <a:pt x="26887" y="0"/>
                  </a:moveTo>
                  <a:lnTo>
                    <a:pt x="0" y="5152"/>
                  </a:lnTo>
                  <a:lnTo>
                    <a:pt x="192" y="5241"/>
                  </a:lnTo>
                  <a:lnTo>
                    <a:pt x="782" y="5128"/>
                  </a:lnTo>
                  <a:lnTo>
                    <a:pt x="1727" y="5563"/>
                  </a:lnTo>
                  <a:lnTo>
                    <a:pt x="1916" y="5528"/>
                  </a:lnTo>
                  <a:lnTo>
                    <a:pt x="969" y="5092"/>
                  </a:lnTo>
                  <a:lnTo>
                    <a:pt x="1329" y="5023"/>
                  </a:lnTo>
                  <a:lnTo>
                    <a:pt x="2281" y="5459"/>
                  </a:lnTo>
                  <a:lnTo>
                    <a:pt x="2471" y="5424"/>
                  </a:lnTo>
                  <a:lnTo>
                    <a:pt x="1518" y="4987"/>
                  </a:lnTo>
                  <a:lnTo>
                    <a:pt x="1879" y="4918"/>
                  </a:lnTo>
                  <a:lnTo>
                    <a:pt x="2837" y="5355"/>
                  </a:lnTo>
                  <a:lnTo>
                    <a:pt x="3027" y="5318"/>
                  </a:lnTo>
                  <a:lnTo>
                    <a:pt x="2069" y="4882"/>
                  </a:lnTo>
                  <a:lnTo>
                    <a:pt x="2431" y="4813"/>
                  </a:lnTo>
                  <a:lnTo>
                    <a:pt x="3393" y="5249"/>
                  </a:lnTo>
                  <a:lnTo>
                    <a:pt x="3585" y="5214"/>
                  </a:lnTo>
                  <a:lnTo>
                    <a:pt x="2621" y="4776"/>
                  </a:lnTo>
                  <a:lnTo>
                    <a:pt x="2987" y="4706"/>
                  </a:lnTo>
                  <a:lnTo>
                    <a:pt x="3954" y="5144"/>
                  </a:lnTo>
                  <a:lnTo>
                    <a:pt x="4147" y="5107"/>
                  </a:lnTo>
                  <a:lnTo>
                    <a:pt x="3179" y="4669"/>
                  </a:lnTo>
                  <a:lnTo>
                    <a:pt x="3546" y="4599"/>
                  </a:lnTo>
                  <a:lnTo>
                    <a:pt x="4519" y="5038"/>
                  </a:lnTo>
                  <a:lnTo>
                    <a:pt x="4713" y="5002"/>
                  </a:lnTo>
                  <a:lnTo>
                    <a:pt x="3739" y="4562"/>
                  </a:lnTo>
                  <a:lnTo>
                    <a:pt x="4106" y="4493"/>
                  </a:lnTo>
                  <a:lnTo>
                    <a:pt x="5084" y="4931"/>
                  </a:lnTo>
                  <a:lnTo>
                    <a:pt x="5279" y="4895"/>
                  </a:lnTo>
                  <a:lnTo>
                    <a:pt x="4299" y="4455"/>
                  </a:lnTo>
                  <a:lnTo>
                    <a:pt x="4671" y="4385"/>
                  </a:lnTo>
                  <a:lnTo>
                    <a:pt x="5655" y="4824"/>
                  </a:lnTo>
                  <a:lnTo>
                    <a:pt x="5850" y="4788"/>
                  </a:lnTo>
                  <a:lnTo>
                    <a:pt x="4865" y="4348"/>
                  </a:lnTo>
                  <a:lnTo>
                    <a:pt x="5238" y="4277"/>
                  </a:lnTo>
                  <a:lnTo>
                    <a:pt x="6227" y="4716"/>
                  </a:lnTo>
                  <a:lnTo>
                    <a:pt x="6424" y="4679"/>
                  </a:lnTo>
                  <a:lnTo>
                    <a:pt x="5434" y="4239"/>
                  </a:lnTo>
                  <a:lnTo>
                    <a:pt x="5807" y="4168"/>
                  </a:lnTo>
                  <a:lnTo>
                    <a:pt x="6802" y="4607"/>
                  </a:lnTo>
                  <a:lnTo>
                    <a:pt x="6999" y="4571"/>
                  </a:lnTo>
                  <a:lnTo>
                    <a:pt x="6002" y="4130"/>
                  </a:lnTo>
                  <a:lnTo>
                    <a:pt x="6379" y="4058"/>
                  </a:lnTo>
                  <a:lnTo>
                    <a:pt x="7380" y="4499"/>
                  </a:lnTo>
                  <a:lnTo>
                    <a:pt x="7579" y="4461"/>
                  </a:lnTo>
                  <a:lnTo>
                    <a:pt x="6576" y="4020"/>
                  </a:lnTo>
                  <a:lnTo>
                    <a:pt x="6955" y="3949"/>
                  </a:lnTo>
                  <a:lnTo>
                    <a:pt x="7961" y="4389"/>
                  </a:lnTo>
                  <a:lnTo>
                    <a:pt x="8161" y="4351"/>
                  </a:lnTo>
                  <a:lnTo>
                    <a:pt x="7154" y="3911"/>
                  </a:lnTo>
                  <a:lnTo>
                    <a:pt x="7532" y="3837"/>
                  </a:lnTo>
                  <a:lnTo>
                    <a:pt x="8544" y="4279"/>
                  </a:lnTo>
                  <a:lnTo>
                    <a:pt x="8745" y="4241"/>
                  </a:lnTo>
                  <a:lnTo>
                    <a:pt x="7732" y="3799"/>
                  </a:lnTo>
                  <a:lnTo>
                    <a:pt x="8115" y="3726"/>
                  </a:lnTo>
                  <a:lnTo>
                    <a:pt x="9133" y="4170"/>
                  </a:lnTo>
                  <a:lnTo>
                    <a:pt x="9334" y="4132"/>
                  </a:lnTo>
                  <a:lnTo>
                    <a:pt x="8315" y="3688"/>
                  </a:lnTo>
                  <a:lnTo>
                    <a:pt x="8699" y="3615"/>
                  </a:lnTo>
                  <a:lnTo>
                    <a:pt x="9722" y="4058"/>
                  </a:lnTo>
                  <a:lnTo>
                    <a:pt x="9925" y="4019"/>
                  </a:lnTo>
                  <a:lnTo>
                    <a:pt x="8900" y="3577"/>
                  </a:lnTo>
                  <a:lnTo>
                    <a:pt x="9286" y="3504"/>
                  </a:lnTo>
                  <a:lnTo>
                    <a:pt x="10315" y="3946"/>
                  </a:lnTo>
                  <a:lnTo>
                    <a:pt x="10519" y="3908"/>
                  </a:lnTo>
                  <a:lnTo>
                    <a:pt x="9487" y="3464"/>
                  </a:lnTo>
                  <a:lnTo>
                    <a:pt x="9876" y="3390"/>
                  </a:lnTo>
                  <a:lnTo>
                    <a:pt x="10912" y="3835"/>
                  </a:lnTo>
                  <a:lnTo>
                    <a:pt x="11116" y="3795"/>
                  </a:lnTo>
                  <a:lnTo>
                    <a:pt x="10080" y="3352"/>
                  </a:lnTo>
                  <a:lnTo>
                    <a:pt x="10470" y="3277"/>
                  </a:lnTo>
                  <a:lnTo>
                    <a:pt x="11511" y="3721"/>
                  </a:lnTo>
                  <a:lnTo>
                    <a:pt x="11717" y="3683"/>
                  </a:lnTo>
                  <a:lnTo>
                    <a:pt x="10674" y="3238"/>
                  </a:lnTo>
                  <a:lnTo>
                    <a:pt x="11065" y="3163"/>
                  </a:lnTo>
                  <a:lnTo>
                    <a:pt x="12112" y="3608"/>
                  </a:lnTo>
                  <a:lnTo>
                    <a:pt x="12319" y="3569"/>
                  </a:lnTo>
                  <a:lnTo>
                    <a:pt x="11271" y="3124"/>
                  </a:lnTo>
                  <a:lnTo>
                    <a:pt x="11665" y="3049"/>
                  </a:lnTo>
                  <a:lnTo>
                    <a:pt x="12718" y="3494"/>
                  </a:lnTo>
                  <a:lnTo>
                    <a:pt x="12926" y="3455"/>
                  </a:lnTo>
                  <a:lnTo>
                    <a:pt x="11872" y="3010"/>
                  </a:lnTo>
                  <a:lnTo>
                    <a:pt x="12269" y="2934"/>
                  </a:lnTo>
                  <a:lnTo>
                    <a:pt x="13327" y="3379"/>
                  </a:lnTo>
                  <a:lnTo>
                    <a:pt x="13537" y="3339"/>
                  </a:lnTo>
                  <a:lnTo>
                    <a:pt x="12476" y="2894"/>
                  </a:lnTo>
                  <a:lnTo>
                    <a:pt x="12872" y="2818"/>
                  </a:lnTo>
                  <a:lnTo>
                    <a:pt x="13938" y="3265"/>
                  </a:lnTo>
                  <a:lnTo>
                    <a:pt x="14148" y="3225"/>
                  </a:lnTo>
                  <a:lnTo>
                    <a:pt x="13081" y="2778"/>
                  </a:lnTo>
                  <a:lnTo>
                    <a:pt x="13482" y="2702"/>
                  </a:lnTo>
                  <a:lnTo>
                    <a:pt x="14553" y="3148"/>
                  </a:lnTo>
                  <a:lnTo>
                    <a:pt x="14766" y="3108"/>
                  </a:lnTo>
                  <a:lnTo>
                    <a:pt x="13692" y="2661"/>
                  </a:lnTo>
                  <a:lnTo>
                    <a:pt x="14094" y="2585"/>
                  </a:lnTo>
                  <a:lnTo>
                    <a:pt x="15172" y="3032"/>
                  </a:lnTo>
                  <a:lnTo>
                    <a:pt x="15385" y="2992"/>
                  </a:lnTo>
                  <a:lnTo>
                    <a:pt x="14305" y="2544"/>
                  </a:lnTo>
                  <a:lnTo>
                    <a:pt x="14709" y="2467"/>
                  </a:lnTo>
                  <a:lnTo>
                    <a:pt x="15793" y="2916"/>
                  </a:lnTo>
                  <a:lnTo>
                    <a:pt x="16006" y="2875"/>
                  </a:lnTo>
                  <a:lnTo>
                    <a:pt x="14920" y="2427"/>
                  </a:lnTo>
                  <a:lnTo>
                    <a:pt x="15327" y="2348"/>
                  </a:lnTo>
                  <a:lnTo>
                    <a:pt x="16418" y="2797"/>
                  </a:lnTo>
                  <a:lnTo>
                    <a:pt x="16633" y="2756"/>
                  </a:lnTo>
                  <a:lnTo>
                    <a:pt x="15541" y="2307"/>
                  </a:lnTo>
                  <a:lnTo>
                    <a:pt x="15951" y="2230"/>
                  </a:lnTo>
                  <a:lnTo>
                    <a:pt x="17047" y="2679"/>
                  </a:lnTo>
                  <a:lnTo>
                    <a:pt x="17263" y="2638"/>
                  </a:lnTo>
                  <a:lnTo>
                    <a:pt x="16165" y="2189"/>
                  </a:lnTo>
                  <a:lnTo>
                    <a:pt x="16574" y="2110"/>
                  </a:lnTo>
                  <a:lnTo>
                    <a:pt x="17676" y="2561"/>
                  </a:lnTo>
                  <a:lnTo>
                    <a:pt x="17895" y="2520"/>
                  </a:lnTo>
                  <a:lnTo>
                    <a:pt x="16788" y="2070"/>
                  </a:lnTo>
                  <a:lnTo>
                    <a:pt x="17202" y="1991"/>
                  </a:lnTo>
                  <a:lnTo>
                    <a:pt x="18313" y="2441"/>
                  </a:lnTo>
                  <a:lnTo>
                    <a:pt x="18531" y="2399"/>
                  </a:lnTo>
                  <a:lnTo>
                    <a:pt x="17419" y="1950"/>
                  </a:lnTo>
                  <a:lnTo>
                    <a:pt x="17835" y="1870"/>
                  </a:lnTo>
                  <a:lnTo>
                    <a:pt x="18952" y="2320"/>
                  </a:lnTo>
                  <a:lnTo>
                    <a:pt x="19171" y="2279"/>
                  </a:lnTo>
                  <a:lnTo>
                    <a:pt x="18052" y="1829"/>
                  </a:lnTo>
                  <a:lnTo>
                    <a:pt x="18469" y="1749"/>
                  </a:lnTo>
                  <a:lnTo>
                    <a:pt x="19591" y="2200"/>
                  </a:lnTo>
                  <a:lnTo>
                    <a:pt x="19812" y="2158"/>
                  </a:lnTo>
                  <a:lnTo>
                    <a:pt x="18687" y="1706"/>
                  </a:lnTo>
                  <a:lnTo>
                    <a:pt x="19108" y="1626"/>
                  </a:lnTo>
                  <a:lnTo>
                    <a:pt x="20237" y="2078"/>
                  </a:lnTo>
                  <a:lnTo>
                    <a:pt x="20459" y="2036"/>
                  </a:lnTo>
                  <a:lnTo>
                    <a:pt x="19327" y="1585"/>
                  </a:lnTo>
                  <a:lnTo>
                    <a:pt x="19750" y="1504"/>
                  </a:lnTo>
                  <a:lnTo>
                    <a:pt x="20886" y="1956"/>
                  </a:lnTo>
                  <a:lnTo>
                    <a:pt x="21109" y="1913"/>
                  </a:lnTo>
                  <a:lnTo>
                    <a:pt x="19971" y="1462"/>
                  </a:lnTo>
                  <a:lnTo>
                    <a:pt x="20394" y="1381"/>
                  </a:lnTo>
                  <a:lnTo>
                    <a:pt x="21537" y="1833"/>
                  </a:lnTo>
                  <a:lnTo>
                    <a:pt x="21761" y="1791"/>
                  </a:lnTo>
                  <a:lnTo>
                    <a:pt x="20615" y="1339"/>
                  </a:lnTo>
                  <a:lnTo>
                    <a:pt x="21043" y="1257"/>
                  </a:lnTo>
                  <a:lnTo>
                    <a:pt x="22193" y="1711"/>
                  </a:lnTo>
                  <a:lnTo>
                    <a:pt x="22418" y="1667"/>
                  </a:lnTo>
                  <a:lnTo>
                    <a:pt x="21267" y="1214"/>
                  </a:lnTo>
                  <a:lnTo>
                    <a:pt x="21696" y="1132"/>
                  </a:lnTo>
                  <a:lnTo>
                    <a:pt x="22853" y="1585"/>
                  </a:lnTo>
                  <a:lnTo>
                    <a:pt x="23080" y="1543"/>
                  </a:lnTo>
                  <a:lnTo>
                    <a:pt x="21920" y="1090"/>
                  </a:lnTo>
                  <a:lnTo>
                    <a:pt x="22351" y="1007"/>
                  </a:lnTo>
                  <a:lnTo>
                    <a:pt x="23514" y="1462"/>
                  </a:lnTo>
                  <a:lnTo>
                    <a:pt x="23742" y="1418"/>
                  </a:lnTo>
                  <a:lnTo>
                    <a:pt x="22576" y="965"/>
                  </a:lnTo>
                  <a:lnTo>
                    <a:pt x="23011" y="882"/>
                  </a:lnTo>
                  <a:lnTo>
                    <a:pt x="24181" y="1336"/>
                  </a:lnTo>
                  <a:lnTo>
                    <a:pt x="24410" y="1293"/>
                  </a:lnTo>
                  <a:lnTo>
                    <a:pt x="23238" y="838"/>
                  </a:lnTo>
                  <a:lnTo>
                    <a:pt x="23674" y="755"/>
                  </a:lnTo>
                  <a:lnTo>
                    <a:pt x="24852" y="1210"/>
                  </a:lnTo>
                  <a:lnTo>
                    <a:pt x="25082" y="1166"/>
                  </a:lnTo>
                  <a:lnTo>
                    <a:pt x="23902" y="711"/>
                  </a:lnTo>
                  <a:lnTo>
                    <a:pt x="24338" y="627"/>
                  </a:lnTo>
                  <a:lnTo>
                    <a:pt x="25524" y="1083"/>
                  </a:lnTo>
                  <a:lnTo>
                    <a:pt x="25756" y="1039"/>
                  </a:lnTo>
                  <a:lnTo>
                    <a:pt x="24568" y="583"/>
                  </a:lnTo>
                  <a:lnTo>
                    <a:pt x="25010" y="499"/>
                  </a:lnTo>
                  <a:lnTo>
                    <a:pt x="26202" y="955"/>
                  </a:lnTo>
                  <a:lnTo>
                    <a:pt x="26434" y="911"/>
                  </a:lnTo>
                  <a:lnTo>
                    <a:pt x="25241" y="455"/>
                  </a:lnTo>
                  <a:lnTo>
                    <a:pt x="25684" y="371"/>
                  </a:lnTo>
                  <a:lnTo>
                    <a:pt x="26883" y="827"/>
                  </a:lnTo>
                  <a:lnTo>
                    <a:pt x="27118" y="783"/>
                  </a:lnTo>
                  <a:lnTo>
                    <a:pt x="25916" y="326"/>
                  </a:lnTo>
                  <a:lnTo>
                    <a:pt x="26361" y="241"/>
                  </a:lnTo>
                  <a:lnTo>
                    <a:pt x="27567" y="699"/>
                  </a:lnTo>
                  <a:lnTo>
                    <a:pt x="27802" y="654"/>
                  </a:lnTo>
                  <a:lnTo>
                    <a:pt x="26593" y="196"/>
                  </a:lnTo>
                  <a:lnTo>
                    <a:pt x="27134" y="93"/>
                  </a:lnTo>
                  <a:lnTo>
                    <a:pt x="268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nvGrpSpPr>
          <p:cNvPr id="346" name="Google Shape;346;p6"/>
          <p:cNvGrpSpPr/>
          <p:nvPr/>
        </p:nvGrpSpPr>
        <p:grpSpPr>
          <a:xfrm>
            <a:off x="233361" y="-224121"/>
            <a:ext cx="775927" cy="952609"/>
            <a:chOff x="267675" y="666500"/>
            <a:chExt cx="379000" cy="465300"/>
          </a:xfrm>
        </p:grpSpPr>
        <p:sp>
          <p:nvSpPr>
            <p:cNvPr id="347" name="Google Shape;347;p6"/>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buClrTx/>
            </a:pPr>
            <a:fld id="{33F11A8F-8CFC-411F-9F9F-C346A591C97C}"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67507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pPr defTabSz="685800" fontAlgn="base">
              <a:spcBef>
                <a:spcPct val="0"/>
              </a:spcBef>
              <a:spcAft>
                <a:spcPct val="0"/>
              </a:spcAft>
              <a:buClrTx/>
            </a:pPr>
            <a:fld id="{EDCCDD34-38C9-4B87-8574-A37F535D2907}"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86503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lvl1pPr>
              <a:defRPr/>
            </a:lvl1pPr>
          </a:lstStyle>
          <a:p>
            <a:pPr defTabSz="685800" fontAlgn="base">
              <a:spcBef>
                <a:spcPct val="0"/>
              </a:spcBef>
              <a:spcAft>
                <a:spcPct val="0"/>
              </a:spcAft>
              <a:buClrTx/>
            </a:pPr>
            <a:fld id="{8F842E9E-D712-4DD6-83AD-EF78080BDF8C}"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734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vl1pPr>
          </a:lstStyle>
          <a:p>
            <a:pPr defTabSz="685800" fontAlgn="base">
              <a:spcBef>
                <a:spcPct val="0"/>
              </a:spcBef>
              <a:spcAft>
                <a:spcPct val="0"/>
              </a:spcAft>
              <a:buClrTx/>
            </a:pPr>
            <a:fld id="{8D09B806-688F-4094-A8F8-F3BB2D0864CD}"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51443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a:lvl1pPr>
          </a:lstStyle>
          <a:p>
            <a:pPr defTabSz="685800" fontAlgn="base">
              <a:spcBef>
                <a:spcPct val="0"/>
              </a:spcBef>
              <a:spcAft>
                <a:spcPct val="0"/>
              </a:spcAft>
              <a:buClrTx/>
            </a:pPr>
            <a:fld id="{0200FE7B-400F-4B2B-BCE1-4D670C1B7B0A}"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845411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pPr defTabSz="685800" fontAlgn="base">
              <a:spcBef>
                <a:spcPct val="0"/>
              </a:spcBef>
              <a:spcAft>
                <a:spcPct val="0"/>
              </a:spcAft>
              <a:buClrTx/>
            </a:pPr>
            <a:fld id="{D7193658-6DBC-4422-B344-B0B6CF3EBDFF}"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6801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pPr defTabSz="685800" fontAlgn="base">
              <a:spcBef>
                <a:spcPct val="0"/>
              </a:spcBef>
              <a:spcAft>
                <a:spcPct val="0"/>
              </a:spcAft>
              <a:buClrTx/>
            </a:pPr>
            <a:fld id="{F2E28F6A-50D4-4689-B6B7-733246F58CC9}"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91875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buClrTx/>
            </a:pPr>
            <a:fld id="{BC023DB0-54E7-4519-A35E-1DDFCE1C0047}"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49099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buClrTx/>
            </a:pPr>
            <a:fld id="{83AED883-9A53-4DF0-AF4C-CE261BF01483}"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00938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kern="1200">
              <a:ea typeface="+mn-ea"/>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kern="1200">
              <a:ea typeface="+mn-ea"/>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pPr>
            <a:fld id="{D5CDB95E-0A50-48FC-B4E2-FC352302F08C}"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7023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9"/>
        <p:cNvGrpSpPr/>
        <p:nvPr/>
      </p:nvGrpSpPr>
      <p:grpSpPr>
        <a:xfrm>
          <a:off x="0" y="0"/>
          <a:ext cx="0" cy="0"/>
          <a:chOff x="0" y="0"/>
          <a:chExt cx="0" cy="0"/>
        </a:xfrm>
      </p:grpSpPr>
      <p:sp>
        <p:nvSpPr>
          <p:cNvPr id="350" name="Google Shape;350;p7"/>
          <p:cNvSpPr txBox="1">
            <a:spLocks noGrp="1"/>
          </p:cNvSpPr>
          <p:nvPr>
            <p:ph type="title"/>
          </p:nvPr>
        </p:nvSpPr>
        <p:spPr>
          <a:xfrm>
            <a:off x="713225" y="539500"/>
            <a:ext cx="4457100" cy="45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7"/>
          <p:cNvSpPr txBox="1">
            <a:spLocks noGrp="1"/>
          </p:cNvSpPr>
          <p:nvPr>
            <p:ph type="body" idx="1"/>
          </p:nvPr>
        </p:nvSpPr>
        <p:spPr>
          <a:xfrm>
            <a:off x="713225" y="1238675"/>
            <a:ext cx="4457100" cy="1929300"/>
          </a:xfrm>
          <a:prstGeom prst="rect">
            <a:avLst/>
          </a:prstGeom>
        </p:spPr>
        <p:txBody>
          <a:bodyPr spcFirstLastPara="1" wrap="square" lIns="91425" tIns="91425" rIns="91425" bIns="91425" anchor="b" anchorCtr="0">
            <a:noAutofit/>
          </a:bodyPr>
          <a:lstStyle>
            <a:lvl1pPr marL="457200" lvl="0" indent="-317500" rtl="0">
              <a:lnSpc>
                <a:spcPct val="100000"/>
              </a:lnSpc>
              <a:spcBef>
                <a:spcPts val="0"/>
              </a:spcBef>
              <a:spcAft>
                <a:spcPts val="0"/>
              </a:spcAft>
              <a:buSzPts val="1400"/>
              <a:buChar char="●"/>
              <a:defRPr i="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grpSp>
        <p:nvGrpSpPr>
          <p:cNvPr id="352" name="Google Shape;352;p7"/>
          <p:cNvGrpSpPr/>
          <p:nvPr/>
        </p:nvGrpSpPr>
        <p:grpSpPr>
          <a:xfrm rot="2700000">
            <a:off x="1704785" y="4392716"/>
            <a:ext cx="623688" cy="450020"/>
            <a:chOff x="3253464" y="2218279"/>
            <a:chExt cx="242409" cy="182524"/>
          </a:xfrm>
        </p:grpSpPr>
        <p:sp>
          <p:nvSpPr>
            <p:cNvPr id="353" name="Google Shape;353;p7"/>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7"/>
          <p:cNvGrpSpPr/>
          <p:nvPr/>
        </p:nvGrpSpPr>
        <p:grpSpPr>
          <a:xfrm>
            <a:off x="-405426" y="3131542"/>
            <a:ext cx="1887391" cy="2011959"/>
            <a:chOff x="3237458" y="122460"/>
            <a:chExt cx="5337645" cy="5689929"/>
          </a:xfrm>
        </p:grpSpPr>
        <p:sp>
          <p:nvSpPr>
            <p:cNvPr id="356" name="Google Shape;356;p7"/>
            <p:cNvSpPr/>
            <p:nvPr/>
          </p:nvSpPr>
          <p:spPr>
            <a:xfrm rot="2316175">
              <a:off x="4625765" y="480593"/>
              <a:ext cx="2664168" cy="5052722"/>
            </a:xfrm>
            <a:custGeom>
              <a:avLst/>
              <a:gdLst/>
              <a:ahLst/>
              <a:cxnLst/>
              <a:rect l="l" t="t" r="r" b="b"/>
              <a:pathLst>
                <a:path w="16568" h="31422" extrusionOk="0">
                  <a:moveTo>
                    <a:pt x="13181" y="11492"/>
                  </a:moveTo>
                  <a:lnTo>
                    <a:pt x="13343" y="18440"/>
                  </a:lnTo>
                  <a:lnTo>
                    <a:pt x="13471" y="23926"/>
                  </a:lnTo>
                  <a:lnTo>
                    <a:pt x="10688" y="24254"/>
                  </a:lnTo>
                  <a:lnTo>
                    <a:pt x="6394" y="24758"/>
                  </a:lnTo>
                  <a:lnTo>
                    <a:pt x="6423" y="24699"/>
                  </a:lnTo>
                  <a:lnTo>
                    <a:pt x="12426" y="12969"/>
                  </a:lnTo>
                  <a:lnTo>
                    <a:pt x="13181" y="11492"/>
                  </a:lnTo>
                  <a:close/>
                  <a:moveTo>
                    <a:pt x="16079" y="1"/>
                  </a:moveTo>
                  <a:lnTo>
                    <a:pt x="14580" y="2934"/>
                  </a:lnTo>
                  <a:lnTo>
                    <a:pt x="15253" y="3970"/>
                  </a:lnTo>
                  <a:lnTo>
                    <a:pt x="15133" y="4205"/>
                  </a:lnTo>
                  <a:lnTo>
                    <a:pt x="14458" y="3169"/>
                  </a:lnTo>
                  <a:lnTo>
                    <a:pt x="14317" y="3447"/>
                  </a:lnTo>
                  <a:lnTo>
                    <a:pt x="14787" y="4171"/>
                  </a:lnTo>
                  <a:lnTo>
                    <a:pt x="14667" y="4406"/>
                  </a:lnTo>
                  <a:lnTo>
                    <a:pt x="14197" y="3683"/>
                  </a:lnTo>
                  <a:lnTo>
                    <a:pt x="14035" y="3994"/>
                  </a:lnTo>
                  <a:lnTo>
                    <a:pt x="14507" y="4719"/>
                  </a:lnTo>
                  <a:lnTo>
                    <a:pt x="14387" y="4954"/>
                  </a:lnTo>
                  <a:lnTo>
                    <a:pt x="13916" y="4229"/>
                  </a:lnTo>
                  <a:lnTo>
                    <a:pt x="13757" y="4542"/>
                  </a:lnTo>
                  <a:lnTo>
                    <a:pt x="14228" y="5266"/>
                  </a:lnTo>
                  <a:lnTo>
                    <a:pt x="14107" y="5502"/>
                  </a:lnTo>
                  <a:lnTo>
                    <a:pt x="13636" y="4777"/>
                  </a:lnTo>
                  <a:lnTo>
                    <a:pt x="13476" y="5089"/>
                  </a:lnTo>
                  <a:lnTo>
                    <a:pt x="13947" y="5815"/>
                  </a:lnTo>
                  <a:lnTo>
                    <a:pt x="13827" y="6049"/>
                  </a:lnTo>
                  <a:lnTo>
                    <a:pt x="13354" y="5324"/>
                  </a:lnTo>
                  <a:lnTo>
                    <a:pt x="13181" y="5666"/>
                  </a:lnTo>
                  <a:lnTo>
                    <a:pt x="13855" y="6702"/>
                  </a:lnTo>
                  <a:lnTo>
                    <a:pt x="13734" y="6939"/>
                  </a:lnTo>
                  <a:lnTo>
                    <a:pt x="13060" y="5901"/>
                  </a:lnTo>
                  <a:lnTo>
                    <a:pt x="12877" y="6262"/>
                  </a:lnTo>
                  <a:lnTo>
                    <a:pt x="13347" y="6987"/>
                  </a:lnTo>
                  <a:lnTo>
                    <a:pt x="13227" y="7222"/>
                  </a:lnTo>
                  <a:lnTo>
                    <a:pt x="12754" y="6495"/>
                  </a:lnTo>
                  <a:lnTo>
                    <a:pt x="12595" y="6809"/>
                  </a:lnTo>
                  <a:lnTo>
                    <a:pt x="13067" y="7534"/>
                  </a:lnTo>
                  <a:lnTo>
                    <a:pt x="12947" y="7769"/>
                  </a:lnTo>
                  <a:lnTo>
                    <a:pt x="12474" y="7044"/>
                  </a:lnTo>
                  <a:lnTo>
                    <a:pt x="12315" y="7357"/>
                  </a:lnTo>
                  <a:lnTo>
                    <a:pt x="12788" y="8082"/>
                  </a:lnTo>
                  <a:lnTo>
                    <a:pt x="12667" y="8317"/>
                  </a:lnTo>
                  <a:lnTo>
                    <a:pt x="12196" y="7590"/>
                  </a:lnTo>
                  <a:lnTo>
                    <a:pt x="12034" y="7904"/>
                  </a:lnTo>
                  <a:lnTo>
                    <a:pt x="12507" y="8628"/>
                  </a:lnTo>
                  <a:lnTo>
                    <a:pt x="12386" y="8864"/>
                  </a:lnTo>
                  <a:lnTo>
                    <a:pt x="11915" y="8139"/>
                  </a:lnTo>
                  <a:lnTo>
                    <a:pt x="11740" y="8481"/>
                  </a:lnTo>
                  <a:lnTo>
                    <a:pt x="12415" y="9517"/>
                  </a:lnTo>
                  <a:lnTo>
                    <a:pt x="12294" y="9754"/>
                  </a:lnTo>
                  <a:lnTo>
                    <a:pt x="11618" y="8716"/>
                  </a:lnTo>
                  <a:lnTo>
                    <a:pt x="11436" y="9075"/>
                  </a:lnTo>
                  <a:lnTo>
                    <a:pt x="11908" y="9799"/>
                  </a:lnTo>
                  <a:lnTo>
                    <a:pt x="11787" y="10035"/>
                  </a:lnTo>
                  <a:lnTo>
                    <a:pt x="11316" y="9310"/>
                  </a:lnTo>
                  <a:lnTo>
                    <a:pt x="11157" y="9624"/>
                  </a:lnTo>
                  <a:lnTo>
                    <a:pt x="11627" y="10349"/>
                  </a:lnTo>
                  <a:lnTo>
                    <a:pt x="11506" y="10584"/>
                  </a:lnTo>
                  <a:lnTo>
                    <a:pt x="11309" y="10282"/>
                  </a:lnTo>
                  <a:lnTo>
                    <a:pt x="11034" y="9859"/>
                  </a:lnTo>
                  <a:lnTo>
                    <a:pt x="10875" y="10170"/>
                  </a:lnTo>
                  <a:lnTo>
                    <a:pt x="11347" y="10897"/>
                  </a:lnTo>
                  <a:lnTo>
                    <a:pt x="11227" y="11130"/>
                  </a:lnTo>
                  <a:lnTo>
                    <a:pt x="10754" y="10405"/>
                  </a:lnTo>
                  <a:lnTo>
                    <a:pt x="10595" y="10719"/>
                  </a:lnTo>
                  <a:lnTo>
                    <a:pt x="11065" y="11443"/>
                  </a:lnTo>
                  <a:lnTo>
                    <a:pt x="10947" y="11679"/>
                  </a:lnTo>
                  <a:lnTo>
                    <a:pt x="10476" y="10954"/>
                  </a:lnTo>
                  <a:lnTo>
                    <a:pt x="10301" y="11295"/>
                  </a:lnTo>
                  <a:lnTo>
                    <a:pt x="10974" y="12332"/>
                  </a:lnTo>
                  <a:lnTo>
                    <a:pt x="10854" y="12567"/>
                  </a:lnTo>
                  <a:lnTo>
                    <a:pt x="10179" y="11531"/>
                  </a:lnTo>
                  <a:lnTo>
                    <a:pt x="9996" y="11890"/>
                  </a:lnTo>
                  <a:lnTo>
                    <a:pt x="10467" y="12614"/>
                  </a:lnTo>
                  <a:lnTo>
                    <a:pt x="10347" y="12850"/>
                  </a:lnTo>
                  <a:lnTo>
                    <a:pt x="9876" y="12125"/>
                  </a:lnTo>
                  <a:lnTo>
                    <a:pt x="9717" y="12438"/>
                  </a:lnTo>
                  <a:lnTo>
                    <a:pt x="10188" y="13161"/>
                  </a:lnTo>
                  <a:lnTo>
                    <a:pt x="10066" y="13398"/>
                  </a:lnTo>
                  <a:lnTo>
                    <a:pt x="9596" y="12673"/>
                  </a:lnTo>
                  <a:lnTo>
                    <a:pt x="9435" y="12985"/>
                  </a:lnTo>
                  <a:lnTo>
                    <a:pt x="9907" y="13709"/>
                  </a:lnTo>
                  <a:lnTo>
                    <a:pt x="9786" y="13945"/>
                  </a:lnTo>
                  <a:lnTo>
                    <a:pt x="9314" y="13221"/>
                  </a:lnTo>
                  <a:lnTo>
                    <a:pt x="9155" y="13534"/>
                  </a:lnTo>
                  <a:lnTo>
                    <a:pt x="9627" y="14258"/>
                  </a:lnTo>
                  <a:lnTo>
                    <a:pt x="9506" y="14494"/>
                  </a:lnTo>
                  <a:lnTo>
                    <a:pt x="9034" y="13768"/>
                  </a:lnTo>
                  <a:lnTo>
                    <a:pt x="8861" y="14109"/>
                  </a:lnTo>
                  <a:lnTo>
                    <a:pt x="9535" y="15147"/>
                  </a:lnTo>
                  <a:lnTo>
                    <a:pt x="9416" y="15381"/>
                  </a:lnTo>
                  <a:lnTo>
                    <a:pt x="8740" y="14345"/>
                  </a:lnTo>
                  <a:lnTo>
                    <a:pt x="8556" y="14706"/>
                  </a:lnTo>
                  <a:lnTo>
                    <a:pt x="9027" y="15429"/>
                  </a:lnTo>
                  <a:lnTo>
                    <a:pt x="8906" y="15665"/>
                  </a:lnTo>
                  <a:lnTo>
                    <a:pt x="8435" y="14941"/>
                  </a:lnTo>
                  <a:lnTo>
                    <a:pt x="8276" y="15253"/>
                  </a:lnTo>
                  <a:lnTo>
                    <a:pt x="8747" y="15977"/>
                  </a:lnTo>
                  <a:lnTo>
                    <a:pt x="8627" y="16212"/>
                  </a:lnTo>
                  <a:lnTo>
                    <a:pt x="8155" y="15488"/>
                  </a:lnTo>
                  <a:lnTo>
                    <a:pt x="7994" y="15799"/>
                  </a:lnTo>
                  <a:lnTo>
                    <a:pt x="8467" y="16524"/>
                  </a:lnTo>
                  <a:lnTo>
                    <a:pt x="8346" y="16759"/>
                  </a:lnTo>
                  <a:lnTo>
                    <a:pt x="7876" y="16036"/>
                  </a:lnTo>
                  <a:lnTo>
                    <a:pt x="7714" y="16347"/>
                  </a:lnTo>
                  <a:lnTo>
                    <a:pt x="8187" y="17073"/>
                  </a:lnTo>
                  <a:lnTo>
                    <a:pt x="8066" y="17307"/>
                  </a:lnTo>
                  <a:lnTo>
                    <a:pt x="7594" y="16583"/>
                  </a:lnTo>
                  <a:lnTo>
                    <a:pt x="7420" y="16924"/>
                  </a:lnTo>
                  <a:lnTo>
                    <a:pt x="8095" y="17960"/>
                  </a:lnTo>
                  <a:lnTo>
                    <a:pt x="7974" y="18196"/>
                  </a:lnTo>
                  <a:lnTo>
                    <a:pt x="7300" y="17159"/>
                  </a:lnTo>
                  <a:lnTo>
                    <a:pt x="7114" y="17519"/>
                  </a:lnTo>
                  <a:lnTo>
                    <a:pt x="7390" y="17941"/>
                  </a:lnTo>
                  <a:lnTo>
                    <a:pt x="7587" y="18244"/>
                  </a:lnTo>
                  <a:lnTo>
                    <a:pt x="7466" y="18479"/>
                  </a:lnTo>
                  <a:lnTo>
                    <a:pt x="6995" y="17756"/>
                  </a:lnTo>
                  <a:lnTo>
                    <a:pt x="6836" y="18068"/>
                  </a:lnTo>
                  <a:lnTo>
                    <a:pt x="7306" y="18792"/>
                  </a:lnTo>
                  <a:lnTo>
                    <a:pt x="7185" y="19030"/>
                  </a:lnTo>
                  <a:lnTo>
                    <a:pt x="6713" y="18305"/>
                  </a:lnTo>
                  <a:lnTo>
                    <a:pt x="6554" y="18617"/>
                  </a:lnTo>
                  <a:lnTo>
                    <a:pt x="7026" y="19341"/>
                  </a:lnTo>
                  <a:lnTo>
                    <a:pt x="6906" y="19577"/>
                  </a:lnTo>
                  <a:lnTo>
                    <a:pt x="6433" y="18852"/>
                  </a:lnTo>
                  <a:lnTo>
                    <a:pt x="6274" y="19165"/>
                  </a:lnTo>
                  <a:lnTo>
                    <a:pt x="6746" y="19888"/>
                  </a:lnTo>
                  <a:lnTo>
                    <a:pt x="6626" y="20125"/>
                  </a:lnTo>
                  <a:lnTo>
                    <a:pt x="6351" y="19702"/>
                  </a:lnTo>
                  <a:lnTo>
                    <a:pt x="6154" y="19400"/>
                  </a:lnTo>
                  <a:lnTo>
                    <a:pt x="5980" y="19742"/>
                  </a:lnTo>
                  <a:lnTo>
                    <a:pt x="6653" y="20778"/>
                  </a:lnTo>
                  <a:lnTo>
                    <a:pt x="6533" y="21013"/>
                  </a:lnTo>
                  <a:lnTo>
                    <a:pt x="5857" y="19977"/>
                  </a:lnTo>
                  <a:lnTo>
                    <a:pt x="5674" y="20336"/>
                  </a:lnTo>
                  <a:lnTo>
                    <a:pt x="6146" y="21059"/>
                  </a:lnTo>
                  <a:lnTo>
                    <a:pt x="6026" y="21294"/>
                  </a:lnTo>
                  <a:lnTo>
                    <a:pt x="5555" y="20571"/>
                  </a:lnTo>
                  <a:lnTo>
                    <a:pt x="5393" y="20883"/>
                  </a:lnTo>
                  <a:lnTo>
                    <a:pt x="5867" y="21607"/>
                  </a:lnTo>
                  <a:lnTo>
                    <a:pt x="5745" y="21845"/>
                  </a:lnTo>
                  <a:lnTo>
                    <a:pt x="5275" y="21120"/>
                  </a:lnTo>
                  <a:lnTo>
                    <a:pt x="5114" y="21429"/>
                  </a:lnTo>
                  <a:lnTo>
                    <a:pt x="5586" y="22156"/>
                  </a:lnTo>
                  <a:lnTo>
                    <a:pt x="5465" y="22389"/>
                  </a:lnTo>
                  <a:lnTo>
                    <a:pt x="4993" y="21666"/>
                  </a:lnTo>
                  <a:lnTo>
                    <a:pt x="4834" y="21977"/>
                  </a:lnTo>
                  <a:lnTo>
                    <a:pt x="5306" y="22702"/>
                  </a:lnTo>
                  <a:lnTo>
                    <a:pt x="5185" y="22938"/>
                  </a:lnTo>
                  <a:lnTo>
                    <a:pt x="4713" y="22215"/>
                  </a:lnTo>
                  <a:lnTo>
                    <a:pt x="4537" y="22554"/>
                  </a:lnTo>
                  <a:lnTo>
                    <a:pt x="4821" y="22989"/>
                  </a:lnTo>
                  <a:lnTo>
                    <a:pt x="5213" y="23593"/>
                  </a:lnTo>
                  <a:lnTo>
                    <a:pt x="5094" y="23828"/>
                  </a:lnTo>
                  <a:lnTo>
                    <a:pt x="4419" y="22791"/>
                  </a:lnTo>
                  <a:lnTo>
                    <a:pt x="4234" y="23151"/>
                  </a:lnTo>
                  <a:lnTo>
                    <a:pt x="4706" y="23874"/>
                  </a:lnTo>
                  <a:lnTo>
                    <a:pt x="4585" y="24111"/>
                  </a:lnTo>
                  <a:lnTo>
                    <a:pt x="4113" y="23386"/>
                  </a:lnTo>
                  <a:lnTo>
                    <a:pt x="3954" y="23698"/>
                  </a:lnTo>
                  <a:lnTo>
                    <a:pt x="4424" y="24422"/>
                  </a:lnTo>
                  <a:lnTo>
                    <a:pt x="4303" y="24660"/>
                  </a:lnTo>
                  <a:lnTo>
                    <a:pt x="3833" y="23933"/>
                  </a:lnTo>
                  <a:lnTo>
                    <a:pt x="3673" y="24246"/>
                  </a:lnTo>
                  <a:lnTo>
                    <a:pt x="4144" y="24969"/>
                  </a:lnTo>
                  <a:lnTo>
                    <a:pt x="4025" y="25204"/>
                  </a:lnTo>
                  <a:lnTo>
                    <a:pt x="3553" y="24481"/>
                  </a:lnTo>
                  <a:lnTo>
                    <a:pt x="3394" y="24792"/>
                  </a:lnTo>
                  <a:lnTo>
                    <a:pt x="3866" y="25517"/>
                  </a:lnTo>
                  <a:lnTo>
                    <a:pt x="3745" y="25755"/>
                  </a:lnTo>
                  <a:lnTo>
                    <a:pt x="3273" y="25029"/>
                  </a:lnTo>
                  <a:lnTo>
                    <a:pt x="3099" y="25369"/>
                  </a:lnTo>
                  <a:lnTo>
                    <a:pt x="3774" y="26408"/>
                  </a:lnTo>
                  <a:lnTo>
                    <a:pt x="3653" y="26642"/>
                  </a:lnTo>
                  <a:lnTo>
                    <a:pt x="2979" y="25606"/>
                  </a:lnTo>
                  <a:lnTo>
                    <a:pt x="2793" y="25966"/>
                  </a:lnTo>
                  <a:lnTo>
                    <a:pt x="3266" y="26689"/>
                  </a:lnTo>
                  <a:lnTo>
                    <a:pt x="3145" y="26924"/>
                  </a:lnTo>
                  <a:lnTo>
                    <a:pt x="2673" y="26201"/>
                  </a:lnTo>
                  <a:lnTo>
                    <a:pt x="2514" y="26512"/>
                  </a:lnTo>
                  <a:lnTo>
                    <a:pt x="2986" y="27237"/>
                  </a:lnTo>
                  <a:lnTo>
                    <a:pt x="2866" y="27472"/>
                  </a:lnTo>
                  <a:lnTo>
                    <a:pt x="2865" y="27472"/>
                  </a:lnTo>
                  <a:lnTo>
                    <a:pt x="2393" y="26747"/>
                  </a:lnTo>
                  <a:lnTo>
                    <a:pt x="2234" y="27060"/>
                  </a:lnTo>
                  <a:lnTo>
                    <a:pt x="2704" y="27784"/>
                  </a:lnTo>
                  <a:lnTo>
                    <a:pt x="2586" y="28020"/>
                  </a:lnTo>
                  <a:lnTo>
                    <a:pt x="2112" y="27296"/>
                  </a:lnTo>
                  <a:lnTo>
                    <a:pt x="1953" y="27607"/>
                  </a:lnTo>
                  <a:lnTo>
                    <a:pt x="2426" y="28332"/>
                  </a:lnTo>
                  <a:lnTo>
                    <a:pt x="2305" y="28567"/>
                  </a:lnTo>
                  <a:lnTo>
                    <a:pt x="1832" y="27844"/>
                  </a:lnTo>
                  <a:lnTo>
                    <a:pt x="1659" y="28184"/>
                  </a:lnTo>
                  <a:lnTo>
                    <a:pt x="2333" y="29220"/>
                  </a:lnTo>
                  <a:lnTo>
                    <a:pt x="2213" y="29457"/>
                  </a:lnTo>
                  <a:lnTo>
                    <a:pt x="1538" y="28419"/>
                  </a:lnTo>
                  <a:lnTo>
                    <a:pt x="1" y="31422"/>
                  </a:lnTo>
                  <a:lnTo>
                    <a:pt x="2167" y="31081"/>
                  </a:lnTo>
                  <a:lnTo>
                    <a:pt x="7991" y="30163"/>
                  </a:lnTo>
                  <a:lnTo>
                    <a:pt x="10758" y="29727"/>
                  </a:lnTo>
                  <a:lnTo>
                    <a:pt x="16087" y="28887"/>
                  </a:lnTo>
                  <a:lnTo>
                    <a:pt x="16567" y="28809"/>
                  </a:lnTo>
                  <a:lnTo>
                    <a:pt x="16551" y="27872"/>
                  </a:lnTo>
                  <a:lnTo>
                    <a:pt x="16400" y="19015"/>
                  </a:lnTo>
                  <a:lnTo>
                    <a:pt x="16282" y="12002"/>
                  </a:lnTo>
                  <a:lnTo>
                    <a:pt x="16156" y="4533"/>
                  </a:lnTo>
                  <a:lnTo>
                    <a:pt x="160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rot="2316175">
              <a:off x="7982458" y="2220506"/>
              <a:ext cx="19296" cy="38110"/>
            </a:xfrm>
            <a:custGeom>
              <a:avLst/>
              <a:gdLst/>
              <a:ahLst/>
              <a:cxnLst/>
              <a:rect l="l" t="t" r="r" b="b"/>
              <a:pathLst>
                <a:path w="120" h="237" extrusionOk="0">
                  <a:moveTo>
                    <a:pt x="0" y="237"/>
                  </a:moveTo>
                  <a:lnTo>
                    <a:pt x="0" y="237"/>
                  </a:lnTo>
                  <a:lnTo>
                    <a:pt x="120" y="0"/>
                  </a:lnTo>
                  <a:lnTo>
                    <a:pt x="120" y="0"/>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rot="2316175">
              <a:off x="7937602" y="2038207"/>
              <a:ext cx="127998" cy="204701"/>
            </a:xfrm>
            <a:custGeom>
              <a:avLst/>
              <a:gdLst/>
              <a:ahLst/>
              <a:cxnLst/>
              <a:rect l="l" t="t" r="r" b="b"/>
              <a:pathLst>
                <a:path w="796" h="1273" extrusionOk="0">
                  <a:moveTo>
                    <a:pt x="122" y="0"/>
                  </a:moveTo>
                  <a:lnTo>
                    <a:pt x="1" y="235"/>
                  </a:lnTo>
                  <a:lnTo>
                    <a:pt x="676" y="1273"/>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rot="2316175">
              <a:off x="7901631" y="2081808"/>
              <a:ext cx="76059" cy="116742"/>
            </a:xfrm>
            <a:custGeom>
              <a:avLst/>
              <a:gdLst/>
              <a:ahLst/>
              <a:cxnLst/>
              <a:rect l="l" t="t" r="r" b="b"/>
              <a:pathLst>
                <a:path w="473" h="726" extrusionOk="0">
                  <a:moveTo>
                    <a:pt x="472" y="725"/>
                  </a:moveTo>
                  <a:lnTo>
                    <a:pt x="472" y="725"/>
                  </a:lnTo>
                  <a:lnTo>
                    <a:pt x="472" y="725"/>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rot="2316175">
              <a:off x="7813719" y="2239676"/>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rot="2316175">
              <a:off x="7872511" y="2071609"/>
              <a:ext cx="95516" cy="154531"/>
            </a:xfrm>
            <a:custGeom>
              <a:avLst/>
              <a:gdLst/>
              <a:ahLst/>
              <a:cxnLst/>
              <a:rect l="l" t="t" r="r" b="b"/>
              <a:pathLst>
                <a:path w="594" h="961" extrusionOk="0">
                  <a:moveTo>
                    <a:pt x="122" y="1"/>
                  </a:moveTo>
                  <a:lnTo>
                    <a:pt x="1" y="236"/>
                  </a:lnTo>
                  <a:lnTo>
                    <a:pt x="472"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rot="2316175">
              <a:off x="7811358" y="2122590"/>
              <a:ext cx="75899" cy="116421"/>
            </a:xfrm>
            <a:custGeom>
              <a:avLst/>
              <a:gdLst/>
              <a:ahLst/>
              <a:cxnLst/>
              <a:rect l="l" t="t" r="r" b="b"/>
              <a:pathLst>
                <a:path w="472" h="724" extrusionOk="0">
                  <a:moveTo>
                    <a:pt x="472" y="724"/>
                  </a:moveTo>
                  <a:lnTo>
                    <a:pt x="472" y="7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rot="2316175">
              <a:off x="7723519" y="2280548"/>
              <a:ext cx="19618" cy="37949"/>
            </a:xfrm>
            <a:custGeom>
              <a:avLst/>
              <a:gdLst/>
              <a:ahLst/>
              <a:cxnLst/>
              <a:rect l="l" t="t" r="r" b="b"/>
              <a:pathLst>
                <a:path w="122" h="236" extrusionOk="0">
                  <a:moveTo>
                    <a:pt x="121"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rot="2316175">
              <a:off x="7782381" y="2112442"/>
              <a:ext cx="95195" cy="154209"/>
            </a:xfrm>
            <a:custGeom>
              <a:avLst/>
              <a:gdLst/>
              <a:ahLst/>
              <a:cxnLst/>
              <a:rect l="l" t="t" r="r" b="b"/>
              <a:pathLst>
                <a:path w="592" h="959" extrusionOk="0">
                  <a:moveTo>
                    <a:pt x="120" y="0"/>
                  </a:moveTo>
                  <a:lnTo>
                    <a:pt x="1" y="236"/>
                  </a:lnTo>
                  <a:lnTo>
                    <a:pt x="472" y="959"/>
                  </a:lnTo>
                  <a:lnTo>
                    <a:pt x="592"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rot="2316175">
              <a:off x="7633195" y="2321152"/>
              <a:ext cx="19457" cy="38110"/>
            </a:xfrm>
            <a:custGeom>
              <a:avLst/>
              <a:gdLst/>
              <a:ahLst/>
              <a:cxnLst/>
              <a:rect l="l" t="t" r="r" b="b"/>
              <a:pathLst>
                <a:path w="121" h="237" extrusionOk="0">
                  <a:moveTo>
                    <a:pt x="1" y="236"/>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rot="2316175">
              <a:off x="7692281" y="2153028"/>
              <a:ext cx="95516" cy="154531"/>
            </a:xfrm>
            <a:custGeom>
              <a:avLst/>
              <a:gdLst/>
              <a:ahLst/>
              <a:cxnLst/>
              <a:rect l="l" t="t" r="r" b="b"/>
              <a:pathLst>
                <a:path w="594" h="961" extrusionOk="0">
                  <a:moveTo>
                    <a:pt x="120" y="1"/>
                  </a:moveTo>
                  <a:lnTo>
                    <a:pt x="1" y="236"/>
                  </a:lnTo>
                  <a:lnTo>
                    <a:pt x="472" y="961"/>
                  </a:lnTo>
                  <a:lnTo>
                    <a:pt x="593" y="725"/>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rot="2316175">
              <a:off x="7532426" y="2423527"/>
              <a:ext cx="19618" cy="38432"/>
            </a:xfrm>
            <a:custGeom>
              <a:avLst/>
              <a:gdLst/>
              <a:ahLst/>
              <a:cxnLst/>
              <a:rect l="l" t="t" r="r" b="b"/>
              <a:pathLst>
                <a:path w="122" h="239" extrusionOk="0">
                  <a:moveTo>
                    <a:pt x="0" y="238"/>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rot="2316175">
              <a:off x="7602051" y="2193826"/>
              <a:ext cx="95195" cy="154531"/>
            </a:xfrm>
            <a:custGeom>
              <a:avLst/>
              <a:gdLst/>
              <a:ahLst/>
              <a:cxnLst/>
              <a:rect l="l" t="t" r="r" b="b"/>
              <a:pathLst>
                <a:path w="592" h="961" extrusionOk="0">
                  <a:moveTo>
                    <a:pt x="120" y="1"/>
                  </a:moveTo>
                  <a:lnTo>
                    <a:pt x="0" y="236"/>
                  </a:lnTo>
                  <a:lnTo>
                    <a:pt x="472" y="960"/>
                  </a:lnTo>
                  <a:lnTo>
                    <a:pt x="592"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rot="2316175">
              <a:off x="7403973" y="2211950"/>
              <a:ext cx="235575" cy="166752"/>
            </a:xfrm>
            <a:custGeom>
              <a:avLst/>
              <a:gdLst/>
              <a:ahLst/>
              <a:cxnLst/>
              <a:rect l="l" t="t" r="r" b="b"/>
              <a:pathLst>
                <a:path w="1465" h="1037" extrusionOk="0">
                  <a:moveTo>
                    <a:pt x="790" y="0"/>
                  </a:moveTo>
                  <a:lnTo>
                    <a:pt x="1464" y="1036"/>
                  </a:lnTo>
                  <a:lnTo>
                    <a:pt x="1464" y="1036"/>
                  </a:lnTo>
                  <a:lnTo>
                    <a:pt x="790" y="0"/>
                  </a:lnTo>
                  <a:lnTo>
                    <a:pt x="0" y="38"/>
                  </a:lnTo>
                  <a:lnTo>
                    <a:pt x="0" y="3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rot="2316175">
              <a:off x="7440408" y="2408302"/>
              <a:ext cx="19296" cy="37949"/>
            </a:xfrm>
            <a:custGeom>
              <a:avLst/>
              <a:gdLst/>
              <a:ahLst/>
              <a:cxnLst/>
              <a:rect l="l" t="t" r="r" b="b"/>
              <a:pathLst>
                <a:path w="120"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rot="2316175">
              <a:off x="7487714" y="2241278"/>
              <a:ext cx="128159" cy="205023"/>
            </a:xfrm>
            <a:custGeom>
              <a:avLst/>
              <a:gdLst/>
              <a:ahLst/>
              <a:cxnLst/>
              <a:rect l="l" t="t" r="r" b="b"/>
              <a:pathLst>
                <a:path w="797" h="1275" extrusionOk="0">
                  <a:moveTo>
                    <a:pt x="122" y="0"/>
                  </a:moveTo>
                  <a:lnTo>
                    <a:pt x="1" y="237"/>
                  </a:lnTo>
                  <a:lnTo>
                    <a:pt x="675" y="1274"/>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rot="2316175">
              <a:off x="7438147" y="2290930"/>
              <a:ext cx="75899" cy="116742"/>
            </a:xfrm>
            <a:custGeom>
              <a:avLst/>
              <a:gdLst/>
              <a:ahLst/>
              <a:cxnLst/>
              <a:rect l="l" t="t" r="r" b="b"/>
              <a:pathLst>
                <a:path w="472" h="726" extrusionOk="0">
                  <a:moveTo>
                    <a:pt x="472" y="726"/>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rot="2316175">
              <a:off x="7350243" y="2449074"/>
              <a:ext cx="19296" cy="37949"/>
            </a:xfrm>
            <a:custGeom>
              <a:avLst/>
              <a:gdLst/>
              <a:ahLst/>
              <a:cxnLst/>
              <a:rect l="l" t="t" r="r" b="b"/>
              <a:pathLst>
                <a:path w="120" h="236" extrusionOk="0">
                  <a:moveTo>
                    <a:pt x="120" y="0"/>
                  </a:moveTo>
                  <a:lnTo>
                    <a:pt x="0" y="235"/>
                  </a:lnTo>
                  <a:lnTo>
                    <a:pt x="0" y="23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rot="2316175">
              <a:off x="7409170" y="2280781"/>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rot="2316175">
              <a:off x="6251979" y="2686324"/>
              <a:ext cx="172380" cy="2094608"/>
            </a:xfrm>
            <a:custGeom>
              <a:avLst/>
              <a:gdLst/>
              <a:ahLst/>
              <a:cxnLst/>
              <a:rect l="l" t="t" r="r" b="b"/>
              <a:pathLst>
                <a:path w="1072" h="13026" extrusionOk="0">
                  <a:moveTo>
                    <a:pt x="754" y="0"/>
                  </a:moveTo>
                  <a:lnTo>
                    <a:pt x="1" y="1540"/>
                  </a:lnTo>
                  <a:lnTo>
                    <a:pt x="282" y="13026"/>
                  </a:lnTo>
                  <a:lnTo>
                    <a:pt x="1072" y="12988"/>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rot="2316175">
              <a:off x="7260178" y="2489720"/>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rot="2316175">
              <a:off x="7251008" y="2263921"/>
              <a:ext cx="161" cy="161"/>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rot="2316175">
              <a:off x="7318862" y="2321503"/>
              <a:ext cx="95356" cy="154531"/>
            </a:xfrm>
            <a:custGeom>
              <a:avLst/>
              <a:gdLst/>
              <a:ahLst/>
              <a:cxnLst/>
              <a:rect l="l" t="t" r="r" b="b"/>
              <a:pathLst>
                <a:path w="593" h="961" extrusionOk="0">
                  <a:moveTo>
                    <a:pt x="121" y="0"/>
                  </a:moveTo>
                  <a:lnTo>
                    <a:pt x="0" y="237"/>
                  </a:lnTo>
                  <a:lnTo>
                    <a:pt x="473"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rot="2316175">
              <a:off x="7169726" y="2530392"/>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rot="2316175">
              <a:off x="7228941" y="2362200"/>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rot="2316175">
              <a:off x="7138632" y="2402922"/>
              <a:ext cx="95356" cy="154531"/>
            </a:xfrm>
            <a:custGeom>
              <a:avLst/>
              <a:gdLst/>
              <a:ahLst/>
              <a:cxnLst/>
              <a:rect l="l" t="t" r="r" b="b"/>
              <a:pathLst>
                <a:path w="593" h="961" extrusionOk="0">
                  <a:moveTo>
                    <a:pt x="121" y="0"/>
                  </a:moveTo>
                  <a:lnTo>
                    <a:pt x="0" y="237"/>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rot="2316175">
              <a:off x="7053464" y="2460751"/>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rot="2316175">
              <a:off x="6977014" y="2617624"/>
              <a:ext cx="19457" cy="37949"/>
            </a:xfrm>
            <a:custGeom>
              <a:avLst/>
              <a:gdLst/>
              <a:ahLst/>
              <a:cxnLst/>
              <a:rect l="l" t="t" r="r" b="b"/>
              <a:pathLst>
                <a:path w="121"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rot="2316175">
              <a:off x="7024295" y="2450535"/>
              <a:ext cx="128320" cy="204701"/>
            </a:xfrm>
            <a:custGeom>
              <a:avLst/>
              <a:gdLst/>
              <a:ahLst/>
              <a:cxnLst/>
              <a:rect l="l" t="t" r="r" b="b"/>
              <a:pathLst>
                <a:path w="798" h="1273" extrusionOk="0">
                  <a:moveTo>
                    <a:pt x="122" y="0"/>
                  </a:moveTo>
                  <a:lnTo>
                    <a:pt x="0"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rot="2316175">
              <a:off x="6974323" y="2500102"/>
              <a:ext cx="76542" cy="116742"/>
            </a:xfrm>
            <a:custGeom>
              <a:avLst/>
              <a:gdLst/>
              <a:ahLst/>
              <a:cxnLst/>
              <a:rect l="l" t="t" r="r" b="b"/>
              <a:pathLst>
                <a:path w="476" h="726" extrusionOk="0">
                  <a:moveTo>
                    <a:pt x="475" y="726"/>
                  </a:move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rot="2316175">
              <a:off x="6886580" y="2658246"/>
              <a:ext cx="19618" cy="37949"/>
            </a:xfrm>
            <a:custGeom>
              <a:avLst/>
              <a:gdLst/>
              <a:ahLst/>
              <a:cxnLst/>
              <a:rect l="l" t="t" r="r" b="b"/>
              <a:pathLst>
                <a:path w="122" h="236" extrusionOk="0">
                  <a:moveTo>
                    <a:pt x="122"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rot="2316175">
              <a:off x="6945633" y="2490054"/>
              <a:ext cx="95516" cy="154531"/>
            </a:xfrm>
            <a:custGeom>
              <a:avLst/>
              <a:gdLst/>
              <a:ahLst/>
              <a:cxnLst/>
              <a:rect l="l" t="t" r="r" b="b"/>
              <a:pathLst>
                <a:path w="594" h="961" extrusionOk="0">
                  <a:moveTo>
                    <a:pt x="122" y="1"/>
                  </a:moveTo>
                  <a:lnTo>
                    <a:pt x="0" y="236"/>
                  </a:lnTo>
                  <a:lnTo>
                    <a:pt x="473" y="961"/>
                  </a:lnTo>
                  <a:lnTo>
                    <a:pt x="593"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rot="2316175">
              <a:off x="6884176" y="2540824"/>
              <a:ext cx="76381" cy="116742"/>
            </a:xfrm>
            <a:custGeom>
              <a:avLst/>
              <a:gdLst/>
              <a:ahLst/>
              <a:cxnLst/>
              <a:rect l="l" t="t" r="r" b="b"/>
              <a:pathLst>
                <a:path w="475" h="726" extrusionOk="0">
                  <a:moveTo>
                    <a:pt x="475" y="725"/>
                  </a:moveTo>
                  <a:lnTo>
                    <a:pt x="475" y="725"/>
                  </a:lnTo>
                  <a:lnTo>
                    <a:pt x="3" y="0"/>
                  </a:lnTo>
                  <a:lnTo>
                    <a:pt x="1" y="0"/>
                  </a:lnTo>
                  <a:lnTo>
                    <a:pt x="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rot="2316175">
              <a:off x="6796515" y="2698892"/>
              <a:ext cx="19618" cy="37949"/>
            </a:xfrm>
            <a:custGeom>
              <a:avLst/>
              <a:gdLst/>
              <a:ahLst/>
              <a:cxnLst/>
              <a:rect l="l" t="t" r="r" b="b"/>
              <a:pathLst>
                <a:path w="122" h="236" extrusionOk="0">
                  <a:moveTo>
                    <a:pt x="1" y="236"/>
                  </a:move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rot="2316175">
              <a:off x="6855486" y="2530776"/>
              <a:ext cx="95356" cy="154531"/>
            </a:xfrm>
            <a:custGeom>
              <a:avLst/>
              <a:gdLst/>
              <a:ahLst/>
              <a:cxnLst/>
              <a:rect l="l" t="t" r="r" b="b"/>
              <a:pathLst>
                <a:path w="593" h="961" extrusionOk="0">
                  <a:moveTo>
                    <a:pt x="121" y="0"/>
                  </a:moveTo>
                  <a:lnTo>
                    <a:pt x="0" y="235"/>
                  </a:lnTo>
                  <a:lnTo>
                    <a:pt x="275" y="658"/>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rot="2316175">
              <a:off x="6706350" y="2739665"/>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rot="2316175">
              <a:off x="6765421" y="2571422"/>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rot="2316175">
              <a:off x="6675256" y="2612194"/>
              <a:ext cx="95356" cy="154531"/>
            </a:xfrm>
            <a:custGeom>
              <a:avLst/>
              <a:gdLst/>
              <a:ahLst/>
              <a:cxnLst/>
              <a:rect l="l" t="t" r="r" b="b"/>
              <a:pathLst>
                <a:path w="593" h="961" extrusionOk="0">
                  <a:moveTo>
                    <a:pt x="121" y="0"/>
                  </a:moveTo>
                  <a:lnTo>
                    <a:pt x="0" y="235"/>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rot="2316175">
              <a:off x="6590088" y="2670024"/>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rot="2316175">
              <a:off x="6513545" y="2826703"/>
              <a:ext cx="19618" cy="38110"/>
            </a:xfrm>
            <a:custGeom>
              <a:avLst/>
              <a:gdLst/>
              <a:ahLst/>
              <a:cxnLst/>
              <a:rect l="l" t="t" r="r" b="b"/>
              <a:pathLst>
                <a:path w="122" h="237" extrusionOk="0">
                  <a:moveTo>
                    <a:pt x="0" y="237"/>
                  </a:moveTo>
                  <a:lnTo>
                    <a:pt x="0" y="237"/>
                  </a:ln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rot="2316175">
              <a:off x="6560919" y="2659808"/>
              <a:ext cx="128320" cy="204701"/>
            </a:xfrm>
            <a:custGeom>
              <a:avLst/>
              <a:gdLst/>
              <a:ahLst/>
              <a:cxnLst/>
              <a:rect l="l" t="t" r="r" b="b"/>
              <a:pathLst>
                <a:path w="798" h="1273" extrusionOk="0">
                  <a:moveTo>
                    <a:pt x="122" y="0"/>
                  </a:moveTo>
                  <a:lnTo>
                    <a:pt x="1"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rot="2316175">
              <a:off x="6423287" y="2867282"/>
              <a:ext cx="19779" cy="38271"/>
            </a:xfrm>
            <a:custGeom>
              <a:avLst/>
              <a:gdLst/>
              <a:ahLst/>
              <a:cxnLst/>
              <a:rect l="l" t="t" r="r" b="b"/>
              <a:pathLst>
                <a:path w="123"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rot="2316175">
              <a:off x="6482257" y="2699326"/>
              <a:ext cx="95516" cy="154531"/>
            </a:xfrm>
            <a:custGeom>
              <a:avLst/>
              <a:gdLst/>
              <a:ahLst/>
              <a:cxnLst/>
              <a:rect l="l" t="t" r="r" b="b"/>
              <a:pathLst>
                <a:path w="594" h="961" extrusionOk="0">
                  <a:moveTo>
                    <a:pt x="122" y="1"/>
                  </a:moveTo>
                  <a:lnTo>
                    <a:pt x="1" y="236"/>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rot="2316175">
              <a:off x="6333190" y="2908022"/>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rot="2316175">
              <a:off x="6392193" y="2739812"/>
              <a:ext cx="95516" cy="154852"/>
            </a:xfrm>
            <a:custGeom>
              <a:avLst/>
              <a:gdLst/>
              <a:ahLst/>
              <a:cxnLst/>
              <a:rect l="l" t="t" r="r" b="b"/>
              <a:pathLst>
                <a:path w="594" h="963" extrusionOk="0">
                  <a:moveTo>
                    <a:pt x="121" y="1"/>
                  </a:moveTo>
                  <a:lnTo>
                    <a:pt x="0" y="237"/>
                  </a:lnTo>
                  <a:lnTo>
                    <a:pt x="472" y="962"/>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rot="2316175">
              <a:off x="6242992" y="2948887"/>
              <a:ext cx="19457" cy="37949"/>
            </a:xfrm>
            <a:custGeom>
              <a:avLst/>
              <a:gdLst/>
              <a:ahLst/>
              <a:cxnLst/>
              <a:rect l="l" t="t" r="r" b="b"/>
              <a:pathLst>
                <a:path w="121" h="236" extrusionOk="0">
                  <a:moveTo>
                    <a:pt x="1" y="235"/>
                  </a:moveTo>
                  <a:lnTo>
                    <a:pt x="120" y="0"/>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rot="2316175">
              <a:off x="6302045" y="2780695"/>
              <a:ext cx="95356" cy="154531"/>
            </a:xfrm>
            <a:custGeom>
              <a:avLst/>
              <a:gdLst/>
              <a:ahLst/>
              <a:cxnLst/>
              <a:rect l="l" t="t" r="r" b="b"/>
              <a:pathLst>
                <a:path w="593" h="961" extrusionOk="0">
                  <a:moveTo>
                    <a:pt x="121" y="1"/>
                  </a:moveTo>
                  <a:lnTo>
                    <a:pt x="0" y="236"/>
                  </a:lnTo>
                  <a:lnTo>
                    <a:pt x="472" y="961"/>
                  </a:lnTo>
                  <a:lnTo>
                    <a:pt x="593" y="724"/>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rot="2316175">
              <a:off x="6142484" y="3051296"/>
              <a:ext cx="19296" cy="37949"/>
            </a:xfrm>
            <a:custGeom>
              <a:avLst/>
              <a:gdLst/>
              <a:ahLst/>
              <a:cxnLst/>
              <a:rect l="l" t="t" r="r" b="b"/>
              <a:pathLst>
                <a:path w="120" h="236" extrusionOk="0">
                  <a:moveTo>
                    <a:pt x="120"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rot="2316175">
              <a:off x="6240588" y="2831464"/>
              <a:ext cx="76220" cy="116742"/>
            </a:xfrm>
            <a:custGeom>
              <a:avLst/>
              <a:gdLst/>
              <a:ahLst/>
              <a:cxnLst/>
              <a:rect l="l" t="t" r="r" b="b"/>
              <a:pathLst>
                <a:path w="474" h="726" extrusionOk="0">
                  <a:moveTo>
                    <a:pt x="473" y="725"/>
                  </a:moveTo>
                  <a:lnTo>
                    <a:pt x="2" y="0"/>
                  </a:lnTo>
                  <a:lnTo>
                    <a:pt x="0"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rot="2316175">
              <a:off x="6211898" y="2821417"/>
              <a:ext cx="95195" cy="154531"/>
            </a:xfrm>
            <a:custGeom>
              <a:avLst/>
              <a:gdLst/>
              <a:ahLst/>
              <a:cxnLst/>
              <a:rect l="l" t="t" r="r" b="b"/>
              <a:pathLst>
                <a:path w="592" h="961" extrusionOk="0">
                  <a:moveTo>
                    <a:pt x="120" y="0"/>
                  </a:moveTo>
                  <a:lnTo>
                    <a:pt x="0" y="236"/>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rot="2316175">
              <a:off x="6050219" y="3035993"/>
              <a:ext cx="19618" cy="37949"/>
            </a:xfrm>
            <a:custGeom>
              <a:avLst/>
              <a:gdLst/>
              <a:ahLst/>
              <a:cxnLst/>
              <a:rect l="l" t="t" r="r" b="b"/>
              <a:pathLst>
                <a:path w="122" h="236" extrusionOk="0">
                  <a:moveTo>
                    <a:pt x="0" y="235"/>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rot="2316175">
              <a:off x="6097628" y="2868997"/>
              <a:ext cx="127998" cy="204540"/>
            </a:xfrm>
            <a:custGeom>
              <a:avLst/>
              <a:gdLst/>
              <a:ahLst/>
              <a:cxnLst/>
              <a:rect l="l" t="t" r="r" b="b"/>
              <a:pathLst>
                <a:path w="796" h="1272" extrusionOk="0">
                  <a:moveTo>
                    <a:pt x="122" y="1"/>
                  </a:moveTo>
                  <a:lnTo>
                    <a:pt x="1" y="236"/>
                  </a:lnTo>
                  <a:lnTo>
                    <a:pt x="676" y="1272"/>
                  </a:lnTo>
                  <a:lnTo>
                    <a:pt x="796" y="103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rot="2316175">
              <a:off x="6018932" y="2908616"/>
              <a:ext cx="95516" cy="154370"/>
            </a:xfrm>
            <a:custGeom>
              <a:avLst/>
              <a:gdLst/>
              <a:ahLst/>
              <a:cxnLst/>
              <a:rect l="l" t="t" r="r" b="b"/>
              <a:pathLst>
                <a:path w="594" h="960" extrusionOk="0">
                  <a:moveTo>
                    <a:pt x="120" y="1"/>
                  </a:moveTo>
                  <a:lnTo>
                    <a:pt x="1" y="236"/>
                  </a:lnTo>
                  <a:lnTo>
                    <a:pt x="472" y="959"/>
                  </a:lnTo>
                  <a:lnTo>
                    <a:pt x="593"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rot="2316175">
              <a:off x="5957987" y="2959461"/>
              <a:ext cx="76059" cy="116581"/>
            </a:xfrm>
            <a:custGeom>
              <a:avLst/>
              <a:gdLst/>
              <a:ahLst/>
              <a:cxnLst/>
              <a:rect l="l" t="t" r="r" b="b"/>
              <a:pathLst>
                <a:path w="473" h="725" extrusionOk="0">
                  <a:moveTo>
                    <a:pt x="472" y="725"/>
                  </a:moveTo>
                  <a:lnTo>
                    <a:pt x="472" y="725"/>
                  </a:lnTo>
                  <a:lnTo>
                    <a:pt x="472" y="725"/>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rot="2316175">
              <a:off x="5869881" y="3117261"/>
              <a:ext cx="19457" cy="37949"/>
            </a:xfrm>
            <a:custGeom>
              <a:avLst/>
              <a:gdLst/>
              <a:ahLst/>
              <a:cxnLst/>
              <a:rect l="l" t="t" r="r" b="b"/>
              <a:pathLst>
                <a:path w="121" h="236" extrusionOk="0">
                  <a:moveTo>
                    <a:pt x="121" y="0"/>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rot="2316175">
              <a:off x="5928767" y="2949227"/>
              <a:ext cx="95516" cy="154692"/>
            </a:xfrm>
            <a:custGeom>
              <a:avLst/>
              <a:gdLst/>
              <a:ahLst/>
              <a:cxnLst/>
              <a:rect l="l" t="t" r="r" b="b"/>
              <a:pathLst>
                <a:path w="594" h="962" extrusionOk="0">
                  <a:moveTo>
                    <a:pt x="122" y="0"/>
                  </a:moveTo>
                  <a:lnTo>
                    <a:pt x="1" y="237"/>
                  </a:lnTo>
                  <a:lnTo>
                    <a:pt x="472" y="961"/>
                  </a:lnTo>
                  <a:lnTo>
                    <a:pt x="593" y="72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rot="2316175">
              <a:off x="5779616" y="3158159"/>
              <a:ext cx="19457" cy="37949"/>
            </a:xfrm>
            <a:custGeom>
              <a:avLst/>
              <a:gdLst/>
              <a:ahLst/>
              <a:cxnLst/>
              <a:rect l="l" t="t" r="r" b="b"/>
              <a:pathLst>
                <a:path w="121" h="236" extrusionOk="0">
                  <a:moveTo>
                    <a:pt x="120"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rot="2316175">
              <a:off x="5838687" y="2990078"/>
              <a:ext cx="95195" cy="154209"/>
            </a:xfrm>
            <a:custGeom>
              <a:avLst/>
              <a:gdLst/>
              <a:ahLst/>
              <a:cxnLst/>
              <a:rect l="l" t="t" r="r" b="b"/>
              <a:pathLst>
                <a:path w="592" h="959" extrusionOk="0">
                  <a:moveTo>
                    <a:pt x="120" y="0"/>
                  </a:moveTo>
                  <a:lnTo>
                    <a:pt x="0" y="235"/>
                  </a:lnTo>
                  <a:lnTo>
                    <a:pt x="472" y="959"/>
                  </a:lnTo>
                  <a:lnTo>
                    <a:pt x="592" y="723"/>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rot="2316175">
              <a:off x="5679108" y="3260569"/>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rot="2316175">
              <a:off x="5777355" y="3040787"/>
              <a:ext cx="76059" cy="116742"/>
            </a:xfrm>
            <a:custGeom>
              <a:avLst/>
              <a:gdLst/>
              <a:ahLst/>
              <a:cxnLst/>
              <a:rect l="l" t="t" r="r" b="b"/>
              <a:pathLst>
                <a:path w="473" h="726" extrusionOk="0">
                  <a:moveTo>
                    <a:pt x="472" y="725"/>
                  </a:moveTo>
                  <a:lnTo>
                    <a:pt x="472" y="7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rot="2316175">
              <a:off x="5680399" y="2972956"/>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rot="2316175">
              <a:off x="5748236" y="3030589"/>
              <a:ext cx="95516" cy="154531"/>
            </a:xfrm>
            <a:custGeom>
              <a:avLst/>
              <a:gdLst/>
              <a:ahLst/>
              <a:cxnLst/>
              <a:rect l="l" t="t" r="r" b="b"/>
              <a:pathLst>
                <a:path w="594" h="961" extrusionOk="0">
                  <a:moveTo>
                    <a:pt x="122" y="1"/>
                  </a:moveTo>
                  <a:lnTo>
                    <a:pt x="1" y="236"/>
                  </a:lnTo>
                  <a:lnTo>
                    <a:pt x="2" y="236"/>
                  </a:lnTo>
                  <a:lnTo>
                    <a:pt x="474"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rot="2316175">
              <a:off x="5634302" y="3078127"/>
              <a:ext cx="127998" cy="204701"/>
            </a:xfrm>
            <a:custGeom>
              <a:avLst/>
              <a:gdLst/>
              <a:ahLst/>
              <a:cxnLst/>
              <a:rect l="l" t="t" r="r" b="b"/>
              <a:pathLst>
                <a:path w="796" h="1273" extrusionOk="0">
                  <a:moveTo>
                    <a:pt x="122" y="0"/>
                  </a:moveTo>
                  <a:lnTo>
                    <a:pt x="1" y="237"/>
                  </a:lnTo>
                  <a:lnTo>
                    <a:pt x="676" y="1273"/>
                  </a:lnTo>
                  <a:lnTo>
                    <a:pt x="796" y="1038"/>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rot="2316175">
              <a:off x="5602694" y="3201982"/>
              <a:ext cx="31839" cy="48884"/>
            </a:xfrm>
            <a:custGeom>
              <a:avLst/>
              <a:gdLst/>
              <a:ahLst/>
              <a:cxnLst/>
              <a:rect l="l" t="t" r="r" b="b"/>
              <a:pathLst>
                <a:path w="198" h="304" extrusionOk="0">
                  <a:moveTo>
                    <a:pt x="198" y="304"/>
                  </a:moveTo>
                  <a:lnTo>
                    <a:pt x="198" y="304"/>
                  </a:lnTo>
                  <a:lnTo>
                    <a:pt x="198" y="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rot="2316175">
              <a:off x="5496377" y="3285820"/>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rot="2316175">
              <a:off x="5555641" y="3117645"/>
              <a:ext cx="95195" cy="154531"/>
            </a:xfrm>
            <a:custGeom>
              <a:avLst/>
              <a:gdLst/>
              <a:ahLst/>
              <a:cxnLst/>
              <a:rect l="l" t="t" r="r" b="b"/>
              <a:pathLst>
                <a:path w="592" h="961" extrusionOk="0">
                  <a:moveTo>
                    <a:pt x="120" y="1"/>
                  </a:moveTo>
                  <a:lnTo>
                    <a:pt x="1" y="237"/>
                  </a:lnTo>
                  <a:lnTo>
                    <a:pt x="472" y="961"/>
                  </a:lnTo>
                  <a:lnTo>
                    <a:pt x="592" y="726"/>
                  </a:lnTo>
                  <a:lnTo>
                    <a:pt x="395" y="423"/>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
            <p:cNvSpPr/>
            <p:nvPr/>
          </p:nvSpPr>
          <p:spPr>
            <a:xfrm rot="2316175">
              <a:off x="5494166" y="3168465"/>
              <a:ext cx="76220" cy="116742"/>
            </a:xfrm>
            <a:custGeom>
              <a:avLst/>
              <a:gdLst/>
              <a:ahLst/>
              <a:cxnLst/>
              <a:rect l="l" t="t" r="r" b="b"/>
              <a:pathLst>
                <a:path w="474" h="726" extrusionOk="0">
                  <a:moveTo>
                    <a:pt x="474" y="725"/>
                  </a:moveTo>
                  <a:lnTo>
                    <a:pt x="2" y="0"/>
                  </a:lnTo>
                  <a:lnTo>
                    <a:pt x="1"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rot="2316175">
              <a:off x="5406649" y="3326584"/>
              <a:ext cx="19296" cy="37949"/>
            </a:xfrm>
            <a:custGeom>
              <a:avLst/>
              <a:gdLst/>
              <a:ahLst/>
              <a:cxnLst/>
              <a:rect l="l" t="t" r="r" b="b"/>
              <a:pathLst>
                <a:path w="120" h="236" extrusionOk="0">
                  <a:moveTo>
                    <a:pt x="120" y="1"/>
                  </a:moveTo>
                  <a:lnTo>
                    <a:pt x="120" y="1"/>
                  </a:lnTo>
                  <a:lnTo>
                    <a:pt x="0" y="23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rot="2316175">
              <a:off x="5465283" y="3158349"/>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rot="2316175">
              <a:off x="5316097" y="3367381"/>
              <a:ext cx="19618" cy="37949"/>
            </a:xfrm>
            <a:custGeom>
              <a:avLst/>
              <a:gdLst/>
              <a:ahLst/>
              <a:cxnLst/>
              <a:rect l="l" t="t" r="r" b="b"/>
              <a:pathLst>
                <a:path w="122" h="236" extrusionOk="0">
                  <a:moveTo>
                    <a:pt x="0" y="236"/>
                  </a:moveTo>
                  <a:lnTo>
                    <a:pt x="0" y="236"/>
                  </a:lnTo>
                  <a:lnTo>
                    <a:pt x="0"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rot="2316175">
              <a:off x="5375268" y="3199013"/>
              <a:ext cx="95356" cy="154531"/>
            </a:xfrm>
            <a:custGeom>
              <a:avLst/>
              <a:gdLst/>
              <a:ahLst/>
              <a:cxnLst/>
              <a:rect l="l" t="t" r="r" b="b"/>
              <a:pathLst>
                <a:path w="593" h="961" extrusionOk="0">
                  <a:moveTo>
                    <a:pt x="121" y="1"/>
                  </a:moveTo>
                  <a:lnTo>
                    <a:pt x="0" y="237"/>
                  </a:lnTo>
                  <a:lnTo>
                    <a:pt x="473"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rot="2316175">
              <a:off x="5215571" y="3469841"/>
              <a:ext cx="19618" cy="37949"/>
            </a:xfrm>
            <a:custGeom>
              <a:avLst/>
              <a:gdLst/>
              <a:ahLst/>
              <a:cxnLst/>
              <a:rect l="l" t="t" r="r" b="b"/>
              <a:pathLst>
                <a:path w="122" h="236" extrusionOk="0">
                  <a:moveTo>
                    <a:pt x="0" y="236"/>
                  </a:moveTo>
                  <a:lnTo>
                    <a:pt x="0" y="236"/>
                  </a:lnTo>
                  <a:lnTo>
                    <a:pt x="121" y="1"/>
                  </a:lnTo>
                  <a:lnTo>
                    <a:pt x="121" y="1"/>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rot="2316175">
              <a:off x="5284860" y="3239861"/>
              <a:ext cx="95516" cy="154531"/>
            </a:xfrm>
            <a:custGeom>
              <a:avLst/>
              <a:gdLst/>
              <a:ahLst/>
              <a:cxnLst/>
              <a:rect l="l" t="t" r="r" b="b"/>
              <a:pathLst>
                <a:path w="594" h="961" extrusionOk="0">
                  <a:moveTo>
                    <a:pt x="122" y="1"/>
                  </a:moveTo>
                  <a:lnTo>
                    <a:pt x="1" y="236"/>
                  </a:lnTo>
                  <a:lnTo>
                    <a:pt x="199" y="540"/>
                  </a:lnTo>
                  <a:lnTo>
                    <a:pt x="472" y="961"/>
                  </a:lnTo>
                  <a:lnTo>
                    <a:pt x="594"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rot="2316175">
              <a:off x="5288451" y="3320976"/>
              <a:ext cx="44060" cy="67858"/>
            </a:xfrm>
            <a:custGeom>
              <a:avLst/>
              <a:gdLst/>
              <a:ahLst/>
              <a:cxnLst/>
              <a:rect l="l" t="t" r="r" b="b"/>
              <a:pathLst>
                <a:path w="274" h="422" extrusionOk="0">
                  <a:moveTo>
                    <a:pt x="0" y="1"/>
                  </a:moveTo>
                  <a:lnTo>
                    <a:pt x="273" y="422"/>
                  </a:lnTo>
                  <a:lnTo>
                    <a:pt x="273" y="4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rot="2316175">
              <a:off x="5123216" y="3454337"/>
              <a:ext cx="19618" cy="37949"/>
            </a:xfrm>
            <a:custGeom>
              <a:avLst/>
              <a:gdLst/>
              <a:ahLst/>
              <a:cxnLst/>
              <a:rect l="l" t="t" r="r" b="b"/>
              <a:pathLst>
                <a:path w="122" h="236" extrusionOk="0">
                  <a:moveTo>
                    <a:pt x="122" y="1"/>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rot="2316175">
              <a:off x="5170909" y="3287449"/>
              <a:ext cx="128159" cy="204701"/>
            </a:xfrm>
            <a:custGeom>
              <a:avLst/>
              <a:gdLst/>
              <a:ahLst/>
              <a:cxnLst/>
              <a:rect l="l" t="t" r="r" b="b"/>
              <a:pathLst>
                <a:path w="797" h="1273" extrusionOk="0">
                  <a:moveTo>
                    <a:pt x="120" y="0"/>
                  </a:moveTo>
                  <a:lnTo>
                    <a:pt x="1" y="237"/>
                  </a:lnTo>
                  <a:lnTo>
                    <a:pt x="675" y="1273"/>
                  </a:lnTo>
                  <a:lnTo>
                    <a:pt x="796" y="103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rot="2316175">
              <a:off x="5120812" y="3336915"/>
              <a:ext cx="76381" cy="116742"/>
            </a:xfrm>
            <a:custGeom>
              <a:avLst/>
              <a:gdLst/>
              <a:ahLst/>
              <a:cxnLst/>
              <a:rect l="l" t="t" r="r" b="b"/>
              <a:pathLst>
                <a:path w="475" h="726" extrusionOk="0">
                  <a:moveTo>
                    <a:pt x="475" y="726"/>
                  </a:moveTo>
                  <a:lnTo>
                    <a:pt x="475" y="726"/>
                  </a:lnTo>
                  <a:lnTo>
                    <a:pt x="3" y="1"/>
                  </a:lnTo>
                  <a:lnTo>
                    <a:pt x="1" y="1"/>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rot="2316175">
              <a:off x="5033001" y="3495092"/>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rot="2316175">
              <a:off x="5092122" y="3326867"/>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rot="2316175">
              <a:off x="4942986" y="3535756"/>
              <a:ext cx="19618" cy="37949"/>
            </a:xfrm>
            <a:custGeom>
              <a:avLst/>
              <a:gdLst/>
              <a:ahLst/>
              <a:cxnLst/>
              <a:rect l="l" t="t" r="r" b="b"/>
              <a:pathLst>
                <a:path w="122" h="236" extrusionOk="0">
                  <a:moveTo>
                    <a:pt x="1" y="236"/>
                  </a:move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rot="2316175">
              <a:off x="5001907" y="3367622"/>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rot="2316175">
              <a:off x="4852771" y="3576511"/>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rot="2316175">
              <a:off x="4911892" y="3408286"/>
              <a:ext cx="95356" cy="154531"/>
            </a:xfrm>
            <a:custGeom>
              <a:avLst/>
              <a:gdLst/>
              <a:ahLst/>
              <a:cxnLst/>
              <a:rect l="l" t="t" r="r" b="b"/>
              <a:pathLst>
                <a:path w="593" h="961" extrusionOk="0">
                  <a:moveTo>
                    <a:pt x="121" y="1"/>
                  </a:moveTo>
                  <a:lnTo>
                    <a:pt x="0" y="237"/>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rot="2316175">
              <a:off x="4843912" y="3350603"/>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rot="2316175">
              <a:off x="4832143" y="3385126"/>
              <a:ext cx="126712" cy="5950"/>
            </a:xfrm>
            <a:custGeom>
              <a:avLst/>
              <a:gdLst/>
              <a:ahLst/>
              <a:cxnLst/>
              <a:rect l="l" t="t" r="r" b="b"/>
              <a:pathLst>
                <a:path w="788" h="37" extrusionOk="0">
                  <a:moveTo>
                    <a:pt x="0" y="37"/>
                  </a:moveTo>
                  <a:lnTo>
                    <a:pt x="787" y="0"/>
                  </a:lnTo>
                  <a:lnTo>
                    <a:pt x="7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rot="2316175">
              <a:off x="4821677" y="3449040"/>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rot="2316175">
              <a:off x="4781063" y="368911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rot="2316175">
              <a:off x="4773612" y="3497732"/>
              <a:ext cx="45668" cy="70110"/>
            </a:xfrm>
            <a:custGeom>
              <a:avLst/>
              <a:gdLst/>
              <a:ahLst/>
              <a:cxnLst/>
              <a:rect l="l" t="t" r="r" b="b"/>
              <a:pathLst>
                <a:path w="284" h="436" extrusionOk="0">
                  <a:moveTo>
                    <a:pt x="283" y="435"/>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rot="2316175">
              <a:off x="4659840" y="3663610"/>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rot="2316175">
              <a:off x="4707425" y="3496571"/>
              <a:ext cx="127998" cy="204701"/>
            </a:xfrm>
            <a:custGeom>
              <a:avLst/>
              <a:gdLst/>
              <a:ahLst/>
              <a:cxnLst/>
              <a:rect l="l" t="t" r="r" b="b"/>
              <a:pathLst>
                <a:path w="796" h="1273" extrusionOk="0">
                  <a:moveTo>
                    <a:pt x="122" y="0"/>
                  </a:moveTo>
                  <a:lnTo>
                    <a:pt x="0" y="236"/>
                  </a:lnTo>
                  <a:lnTo>
                    <a:pt x="676" y="1273"/>
                  </a:lnTo>
                  <a:lnTo>
                    <a:pt x="796" y="1038"/>
                  </a:lnTo>
                  <a:lnTo>
                    <a:pt x="404" y="43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rot="2316175">
              <a:off x="4569725" y="3704078"/>
              <a:ext cx="19618" cy="38432"/>
            </a:xfrm>
            <a:custGeom>
              <a:avLst/>
              <a:gdLst/>
              <a:ahLst/>
              <a:cxnLst/>
              <a:rect l="l" t="t" r="r" b="b"/>
              <a:pathLst>
                <a:path w="122" h="239" extrusionOk="0">
                  <a:moveTo>
                    <a:pt x="122" y="1"/>
                  </a:moveTo>
                  <a:lnTo>
                    <a:pt x="122" y="1"/>
                  </a:lnTo>
                  <a:lnTo>
                    <a:pt x="122" y="1"/>
                  </a:lnTo>
                  <a:lnTo>
                    <a:pt x="1" y="239"/>
                  </a:lnTo>
                  <a:lnTo>
                    <a:pt x="1" y="239"/>
                  </a:lnTo>
                  <a:lnTo>
                    <a:pt x="1" y="2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rot="2316175">
              <a:off x="4628746" y="3536140"/>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rot="2316175">
              <a:off x="4479610" y="3745028"/>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rot="2316175">
              <a:off x="4538531" y="3576894"/>
              <a:ext cx="95356" cy="154692"/>
            </a:xfrm>
            <a:custGeom>
              <a:avLst/>
              <a:gdLst/>
              <a:ahLst/>
              <a:cxnLst/>
              <a:rect l="l" t="t" r="r" b="b"/>
              <a:pathLst>
                <a:path w="593" h="962" extrusionOk="0">
                  <a:moveTo>
                    <a:pt x="121" y="0"/>
                  </a:moveTo>
                  <a:lnTo>
                    <a:pt x="0" y="237"/>
                  </a:lnTo>
                  <a:lnTo>
                    <a:pt x="472" y="962"/>
                  </a:lnTo>
                  <a:lnTo>
                    <a:pt x="593" y="724"/>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rot="2316175">
              <a:off x="4415665" y="3564998"/>
              <a:ext cx="202932" cy="116742"/>
            </a:xfrm>
            <a:custGeom>
              <a:avLst/>
              <a:gdLst/>
              <a:ahLst/>
              <a:cxnLst/>
              <a:rect l="l" t="t" r="r" b="b"/>
              <a:pathLst>
                <a:path w="1262" h="726" extrusionOk="0">
                  <a:moveTo>
                    <a:pt x="790" y="1"/>
                  </a:moveTo>
                  <a:lnTo>
                    <a:pt x="1262" y="726"/>
                  </a:lnTo>
                  <a:lnTo>
                    <a:pt x="1262" y="726"/>
                  </a:lnTo>
                  <a:lnTo>
                    <a:pt x="790" y="1"/>
                  </a:lnTo>
                  <a:lnTo>
                    <a:pt x="1" y="39"/>
                  </a:lnTo>
                  <a:lnTo>
                    <a:pt x="1" y="39"/>
                  </a:lnTo>
                  <a:lnTo>
                    <a:pt x="1" y="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rot="2316175">
              <a:off x="4389395" y="3785783"/>
              <a:ext cx="19618" cy="38110"/>
            </a:xfrm>
            <a:custGeom>
              <a:avLst/>
              <a:gdLst/>
              <a:ahLst/>
              <a:cxnLst/>
              <a:rect l="l" t="t" r="r" b="b"/>
              <a:pathLst>
                <a:path w="122" h="237" extrusionOk="0">
                  <a:moveTo>
                    <a:pt x="122" y="0"/>
                  </a:moveTo>
                  <a:lnTo>
                    <a:pt x="1" y="237"/>
                  </a:lnTo>
                  <a:lnTo>
                    <a:pt x="1"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rot="2316175">
              <a:off x="4448516" y="3617558"/>
              <a:ext cx="95356" cy="154531"/>
            </a:xfrm>
            <a:custGeom>
              <a:avLst/>
              <a:gdLst/>
              <a:ahLst/>
              <a:cxnLst/>
              <a:rect l="l" t="t" r="r" b="b"/>
              <a:pathLst>
                <a:path w="593" h="961" extrusionOk="0">
                  <a:moveTo>
                    <a:pt x="120" y="1"/>
                  </a:moveTo>
                  <a:lnTo>
                    <a:pt x="0" y="236"/>
                  </a:lnTo>
                  <a:lnTo>
                    <a:pt x="472" y="961"/>
                  </a:lnTo>
                  <a:lnTo>
                    <a:pt x="593"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rot="2316175">
              <a:off x="4288854" y="3888285"/>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rot="2316175">
              <a:off x="4358015" y="3658212"/>
              <a:ext cx="95677" cy="154692"/>
            </a:xfrm>
            <a:custGeom>
              <a:avLst/>
              <a:gdLst/>
              <a:ahLst/>
              <a:cxnLst/>
              <a:rect l="l" t="t" r="r" b="b"/>
              <a:pathLst>
                <a:path w="595" h="962" extrusionOk="0">
                  <a:moveTo>
                    <a:pt x="123" y="0"/>
                  </a:moveTo>
                  <a:lnTo>
                    <a:pt x="1" y="237"/>
                  </a:lnTo>
                  <a:lnTo>
                    <a:pt x="2" y="237"/>
                  </a:lnTo>
                  <a:lnTo>
                    <a:pt x="474" y="962"/>
                  </a:lnTo>
                  <a:lnTo>
                    <a:pt x="595" y="725"/>
                  </a:lnTo>
                  <a:lnTo>
                    <a:pt x="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rot="2316175">
              <a:off x="4272738" y="3715891"/>
              <a:ext cx="109024" cy="166913"/>
            </a:xfrm>
            <a:custGeom>
              <a:avLst/>
              <a:gdLst/>
              <a:ahLst/>
              <a:cxnLst/>
              <a:rect l="l" t="t" r="r" b="b"/>
              <a:pathLst>
                <a:path w="678" h="1038" extrusionOk="0">
                  <a:moveTo>
                    <a:pt x="678" y="1038"/>
                  </a:moveTo>
                  <a:lnTo>
                    <a:pt x="678" y="1038"/>
                  </a:ln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rot="2316175">
              <a:off x="4196625" y="3872882"/>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rot="2316175">
              <a:off x="4244049" y="3705843"/>
              <a:ext cx="127998" cy="204701"/>
            </a:xfrm>
            <a:custGeom>
              <a:avLst/>
              <a:gdLst/>
              <a:ahLst/>
              <a:cxnLst/>
              <a:rect l="l" t="t" r="r" b="b"/>
              <a:pathLst>
                <a:path w="796" h="1273" extrusionOk="0">
                  <a:moveTo>
                    <a:pt x="122" y="1"/>
                  </a:moveTo>
                  <a:lnTo>
                    <a:pt x="1" y="236"/>
                  </a:lnTo>
                  <a:lnTo>
                    <a:pt x="676" y="1273"/>
                  </a:lnTo>
                  <a:lnTo>
                    <a:pt x="796" y="1038"/>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rot="2316175">
              <a:off x="4106449" y="3913385"/>
              <a:ext cx="19618" cy="38110"/>
            </a:xfrm>
            <a:custGeom>
              <a:avLst/>
              <a:gdLst/>
              <a:ahLst/>
              <a:cxnLst/>
              <a:rect l="l" t="t" r="r" b="b"/>
              <a:pathLst>
                <a:path w="122" h="237"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rot="2316175">
              <a:off x="4165387" y="3745362"/>
              <a:ext cx="95195" cy="154531"/>
            </a:xfrm>
            <a:custGeom>
              <a:avLst/>
              <a:gdLst/>
              <a:ahLst/>
              <a:cxnLst/>
              <a:rect l="l" t="t" r="r" b="b"/>
              <a:pathLst>
                <a:path w="592" h="961" extrusionOk="0">
                  <a:moveTo>
                    <a:pt x="120" y="1"/>
                  </a:moveTo>
                  <a:lnTo>
                    <a:pt x="0"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rot="2316175">
              <a:off x="4075255" y="3786202"/>
              <a:ext cx="95356" cy="154370"/>
            </a:xfrm>
            <a:custGeom>
              <a:avLst/>
              <a:gdLst/>
              <a:ahLst/>
              <a:cxnLst/>
              <a:rect l="l" t="t" r="r" b="b"/>
              <a:pathLst>
                <a:path w="593" h="960" extrusionOk="0">
                  <a:moveTo>
                    <a:pt x="120" y="0"/>
                  </a:moveTo>
                  <a:lnTo>
                    <a:pt x="0" y="236"/>
                  </a:lnTo>
                  <a:lnTo>
                    <a:pt x="472" y="959"/>
                  </a:lnTo>
                  <a:lnTo>
                    <a:pt x="593"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rot="2316175">
              <a:off x="4045228" y="3964399"/>
              <a:ext cx="161" cy="161"/>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rot="2316175">
              <a:off x="3925994" y="3994829"/>
              <a:ext cx="19618" cy="38110"/>
            </a:xfrm>
            <a:custGeom>
              <a:avLst/>
              <a:gdLst/>
              <a:ahLst/>
              <a:cxnLst/>
              <a:rect l="l" t="t" r="r" b="b"/>
              <a:pathLst>
                <a:path w="122" h="237" extrusionOk="0">
                  <a:moveTo>
                    <a:pt x="121" y="0"/>
                  </a:moveTo>
                  <a:lnTo>
                    <a:pt x="0" y="237"/>
                  </a:lnTo>
                  <a:lnTo>
                    <a:pt x="0"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rot="2316175">
              <a:off x="3985108" y="3826924"/>
              <a:ext cx="95195" cy="154370"/>
            </a:xfrm>
            <a:custGeom>
              <a:avLst/>
              <a:gdLst/>
              <a:ahLst/>
              <a:cxnLst/>
              <a:rect l="l" t="t" r="r" b="b"/>
              <a:pathLst>
                <a:path w="592" h="960" extrusionOk="0">
                  <a:moveTo>
                    <a:pt x="120" y="0"/>
                  </a:moveTo>
                  <a:lnTo>
                    <a:pt x="0" y="235"/>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rot="2316175">
              <a:off x="3825192" y="4097297"/>
              <a:ext cx="19618" cy="38271"/>
            </a:xfrm>
            <a:custGeom>
              <a:avLst/>
              <a:gdLst/>
              <a:ahLst/>
              <a:cxnLst/>
              <a:rect l="l" t="t" r="r" b="b"/>
              <a:pathLst>
                <a:path w="122"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rot="2316175">
              <a:off x="3923733" y="3877618"/>
              <a:ext cx="76220" cy="116581"/>
            </a:xfrm>
            <a:custGeom>
              <a:avLst/>
              <a:gdLst/>
              <a:ahLst/>
              <a:cxnLst/>
              <a:rect l="l" t="t" r="r" b="b"/>
              <a:pathLst>
                <a:path w="474" h="725" extrusionOk="0">
                  <a:moveTo>
                    <a:pt x="473" y="724"/>
                  </a:moveTo>
                  <a:lnTo>
                    <a:pt x="473" y="724"/>
                  </a:lnTo>
                  <a:lnTo>
                    <a:pt x="2" y="1"/>
                  </a:lnTo>
                  <a:lnTo>
                    <a:pt x="0" y="1"/>
                  </a:lnTo>
                  <a:lnTo>
                    <a:pt x="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rot="2316175">
              <a:off x="3894706" y="3867452"/>
              <a:ext cx="95516" cy="154531"/>
            </a:xfrm>
            <a:custGeom>
              <a:avLst/>
              <a:gdLst/>
              <a:ahLst/>
              <a:cxnLst/>
              <a:rect l="l" t="t" r="r" b="b"/>
              <a:pathLst>
                <a:path w="594" h="961" extrusionOk="0">
                  <a:moveTo>
                    <a:pt x="122" y="1"/>
                  </a:moveTo>
                  <a:lnTo>
                    <a:pt x="1" y="237"/>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rot="2316175">
              <a:off x="3780622" y="3915098"/>
              <a:ext cx="127998" cy="204862"/>
            </a:xfrm>
            <a:custGeom>
              <a:avLst/>
              <a:gdLst/>
              <a:ahLst/>
              <a:cxnLst/>
              <a:rect l="l" t="t" r="r" b="b"/>
              <a:pathLst>
                <a:path w="796" h="1274" extrusionOk="0">
                  <a:moveTo>
                    <a:pt x="120" y="1"/>
                  </a:moveTo>
                  <a:lnTo>
                    <a:pt x="1" y="236"/>
                  </a:lnTo>
                  <a:lnTo>
                    <a:pt x="675" y="1273"/>
                  </a:lnTo>
                  <a:lnTo>
                    <a:pt x="796" y="1037"/>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rot="2316175">
              <a:off x="4519414" y="415864"/>
              <a:ext cx="2712409" cy="5059315"/>
            </a:xfrm>
            <a:custGeom>
              <a:avLst/>
              <a:gdLst/>
              <a:ahLst/>
              <a:cxnLst/>
              <a:rect l="l" t="t" r="r" b="b"/>
              <a:pathLst>
                <a:path w="16868" h="31463" extrusionOk="0">
                  <a:moveTo>
                    <a:pt x="16867" y="1"/>
                  </a:moveTo>
                  <a:lnTo>
                    <a:pt x="16867" y="1"/>
                  </a:lnTo>
                  <a:cubicBezTo>
                    <a:pt x="16604" y="14"/>
                    <a:pt x="16341" y="26"/>
                    <a:pt x="16077" y="39"/>
                  </a:cubicBezTo>
                  <a:cubicBezTo>
                    <a:pt x="10719" y="10512"/>
                    <a:pt x="5359" y="20987"/>
                    <a:pt x="0" y="31462"/>
                  </a:cubicBezTo>
                  <a:cubicBezTo>
                    <a:pt x="264" y="31450"/>
                    <a:pt x="525" y="31436"/>
                    <a:pt x="789" y="31423"/>
                  </a:cubicBezTo>
                  <a:cubicBezTo>
                    <a:pt x="1342" y="30345"/>
                    <a:pt x="16367" y="978"/>
                    <a:pt x="1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rot="2316175">
              <a:off x="4194364" y="3755510"/>
              <a:ext cx="75899" cy="116742"/>
            </a:xfrm>
            <a:custGeom>
              <a:avLst/>
              <a:gdLst/>
              <a:ahLst/>
              <a:cxnLst/>
              <a:rect l="l" t="t" r="r" b="b"/>
              <a:pathLst>
                <a:path w="472" h="726" extrusionOk="0">
                  <a:moveTo>
                    <a:pt x="472" y="726"/>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rot="2316175">
              <a:off x="4730503" y="1230076"/>
              <a:ext cx="2270043" cy="4269294"/>
            </a:xfrm>
            <a:custGeom>
              <a:avLst/>
              <a:gdLst/>
              <a:ahLst/>
              <a:cxnLst/>
              <a:rect l="l" t="t" r="r" b="b"/>
              <a:pathLst>
                <a:path w="14117" h="26550" extrusionOk="0">
                  <a:moveTo>
                    <a:pt x="13991" y="0"/>
                  </a:moveTo>
                  <a:lnTo>
                    <a:pt x="0" y="26549"/>
                  </a:lnTo>
                  <a:lnTo>
                    <a:pt x="5826" y="25632"/>
                  </a:lnTo>
                  <a:lnTo>
                    <a:pt x="8523" y="19721"/>
                  </a:lnTo>
                  <a:lnTo>
                    <a:pt x="4229" y="20225"/>
                  </a:lnTo>
                  <a:lnTo>
                    <a:pt x="4258" y="20166"/>
                  </a:lnTo>
                  <a:lnTo>
                    <a:pt x="10261" y="8436"/>
                  </a:lnTo>
                  <a:lnTo>
                    <a:pt x="11016" y="6959"/>
                  </a:lnTo>
                  <a:lnTo>
                    <a:pt x="11178" y="13907"/>
                  </a:lnTo>
                  <a:lnTo>
                    <a:pt x="14117" y="7469"/>
                  </a:lnTo>
                  <a:lnTo>
                    <a:pt x="139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rot="2316175">
              <a:off x="5297986" y="3772684"/>
              <a:ext cx="931687" cy="1722512"/>
            </a:xfrm>
            <a:custGeom>
              <a:avLst/>
              <a:gdLst/>
              <a:ahLst/>
              <a:cxnLst/>
              <a:rect l="l" t="t" r="r" b="b"/>
              <a:pathLst>
                <a:path w="5794" h="10712" extrusionOk="0">
                  <a:moveTo>
                    <a:pt x="5643" y="0"/>
                  </a:moveTo>
                  <a:lnTo>
                    <a:pt x="0" y="10712"/>
                  </a:lnTo>
                  <a:lnTo>
                    <a:pt x="5329" y="9872"/>
                  </a:lnTo>
                  <a:lnTo>
                    <a:pt x="5794" y="8857"/>
                  </a:lnTo>
                  <a:lnTo>
                    <a:pt x="5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kern="1200">
              <a:ea typeface="+mn-ea"/>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kern="1200">
              <a:ea typeface="+mn-ea"/>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pPr>
            <a:fld id="{C371851E-9A55-47ED-B0E1-9132FDCDC845}"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739012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kern="1200">
              <a:ea typeface="+mn-ea"/>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kern="1200">
              <a:ea typeface="+mn-ea"/>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pPr>
            <a:fld id="{2BBF2F50-A6C4-4E07-A020-91259F01ACD5}"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578785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kern="1200">
              <a:ea typeface="+mn-ea"/>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kern="1200">
              <a:ea typeface="+mn-ea"/>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pPr>
            <a:fld id="{11287AD6-ECA7-4629-91D3-BC2747B93C40}"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620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kern="1200">
              <a:ea typeface="+mn-ea"/>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kern="1200">
              <a:ea typeface="+mn-ea"/>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pPr>
            <a:fld id="{F78BC9DC-2400-45B2-8C29-1D0564FCC3A6}"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562589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kern="1200">
              <a:ea typeface="+mn-ea"/>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kern="1200">
              <a:ea typeface="+mn-ea"/>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pPr>
            <a:fld id="{66AF34E9-717D-4F1A-B3A0-412906EFD3DE}"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077704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kern="1200">
              <a:ea typeface="+mn-ea"/>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kern="1200">
              <a:ea typeface="+mn-ea"/>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pPr>
            <a:fld id="{30412070-7D26-4EA0-A9FF-8A882816BD95}"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936517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kern="1200">
              <a:ea typeface="+mn-ea"/>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kern="1200">
              <a:ea typeface="+mn-ea"/>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pPr>
            <a:fld id="{E0B43C84-7FDE-49FC-9AFE-3E45BA9AA4A9}"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18551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kern="1200">
              <a:ea typeface="+mn-ea"/>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kern="1200">
              <a:ea typeface="+mn-ea"/>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pPr>
            <a:fld id="{623916DE-014C-4C61-9620-8FF5E2C1B7FE}"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011548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kern="1200">
              <a:ea typeface="+mn-ea"/>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kern="1200">
              <a:ea typeface="+mn-ea"/>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pPr>
            <a:fld id="{5FFDB19A-CC0F-41CE-BF2D-D432D173343D}"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04436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kern="1200">
              <a:ea typeface="+mn-ea"/>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kern="1200">
              <a:ea typeface="+mn-ea"/>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pPr>
            <a:fld id="{F7A994BC-8B1A-4058-A212-39ADE9BFDFA0}"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7751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472"/>
        <p:cNvGrpSpPr/>
        <p:nvPr/>
      </p:nvGrpSpPr>
      <p:grpSpPr>
        <a:xfrm>
          <a:off x="0" y="0"/>
          <a:ext cx="0" cy="0"/>
          <a:chOff x="0" y="0"/>
          <a:chExt cx="0" cy="0"/>
        </a:xfrm>
      </p:grpSpPr>
      <p:sp>
        <p:nvSpPr>
          <p:cNvPr id="473" name="Google Shape;473;p8"/>
          <p:cNvSpPr txBox="1">
            <a:spLocks noGrp="1"/>
          </p:cNvSpPr>
          <p:nvPr>
            <p:ph type="title"/>
          </p:nvPr>
        </p:nvSpPr>
        <p:spPr>
          <a:xfrm>
            <a:off x="1068300" y="1840200"/>
            <a:ext cx="7007400" cy="1463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Font typeface="Merriweather"/>
              <a:buNone/>
              <a:defRPr sz="6200" i="1"/>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474" name="Google Shape;474;p8"/>
          <p:cNvGrpSpPr/>
          <p:nvPr/>
        </p:nvGrpSpPr>
        <p:grpSpPr>
          <a:xfrm>
            <a:off x="7654854" y="4494695"/>
            <a:ext cx="775927" cy="246049"/>
            <a:chOff x="5181425" y="2685475"/>
            <a:chExt cx="224900" cy="74425"/>
          </a:xfrm>
        </p:grpSpPr>
        <p:sp>
          <p:nvSpPr>
            <p:cNvPr id="475" name="Google Shape;475;p8"/>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8"/>
          <p:cNvGrpSpPr/>
          <p:nvPr/>
        </p:nvGrpSpPr>
        <p:grpSpPr>
          <a:xfrm rot="10800000">
            <a:off x="7698327" y="241394"/>
            <a:ext cx="1217060" cy="1150670"/>
            <a:chOff x="6139950" y="1806300"/>
            <a:chExt cx="810725" cy="766500"/>
          </a:xfrm>
        </p:grpSpPr>
        <p:sp>
          <p:nvSpPr>
            <p:cNvPr id="481" name="Google Shape;481;p8"/>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7" name="Google Shape;497;p8"/>
          <p:cNvPicPr preferRelativeResize="0"/>
          <p:nvPr/>
        </p:nvPicPr>
        <p:blipFill>
          <a:blip r:embed="rId2">
            <a:alphaModFix/>
          </a:blip>
          <a:stretch>
            <a:fillRect/>
          </a:stretch>
        </p:blipFill>
        <p:spPr>
          <a:xfrm rot="841851">
            <a:off x="-12600" y="2538100"/>
            <a:ext cx="5026199" cy="3796998"/>
          </a:xfrm>
          <a:prstGeom prst="rect">
            <a:avLst/>
          </a:prstGeom>
          <a:noFill/>
          <a:ln>
            <a:noFill/>
          </a:ln>
        </p:spPr>
      </p:pic>
      <p:grpSp>
        <p:nvGrpSpPr>
          <p:cNvPr id="498" name="Google Shape;498;p8"/>
          <p:cNvGrpSpPr/>
          <p:nvPr/>
        </p:nvGrpSpPr>
        <p:grpSpPr>
          <a:xfrm rot="10443881">
            <a:off x="8586858" y="2095463"/>
            <a:ext cx="775917" cy="952597"/>
            <a:chOff x="267675" y="666500"/>
            <a:chExt cx="379000" cy="465300"/>
          </a:xfrm>
        </p:grpSpPr>
        <p:sp>
          <p:nvSpPr>
            <p:cNvPr id="499" name="Google Shape;499;p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8"/>
          <p:cNvGrpSpPr/>
          <p:nvPr/>
        </p:nvGrpSpPr>
        <p:grpSpPr>
          <a:xfrm rot="10800000">
            <a:off x="4102723" y="-132516"/>
            <a:ext cx="775927" cy="952609"/>
            <a:chOff x="267675" y="666500"/>
            <a:chExt cx="379000" cy="465300"/>
          </a:xfrm>
        </p:grpSpPr>
        <p:sp>
          <p:nvSpPr>
            <p:cNvPr id="502" name="Google Shape;502;p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 name="Google Shape;504;p8"/>
          <p:cNvGrpSpPr/>
          <p:nvPr/>
        </p:nvGrpSpPr>
        <p:grpSpPr>
          <a:xfrm rot="1718216">
            <a:off x="482599" y="262982"/>
            <a:ext cx="339499" cy="553029"/>
            <a:chOff x="2668575" y="3244800"/>
            <a:chExt cx="131950" cy="224300"/>
          </a:xfrm>
        </p:grpSpPr>
        <p:sp>
          <p:nvSpPr>
            <p:cNvPr id="505" name="Google Shape;505;p8"/>
            <p:cNvSpPr/>
            <p:nvPr/>
          </p:nvSpPr>
          <p:spPr>
            <a:xfrm>
              <a:off x="2768900" y="3244800"/>
              <a:ext cx="31625" cy="31600"/>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2668575" y="3354875"/>
              <a:ext cx="124025" cy="114225"/>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kern="1200">
              <a:ea typeface="+mn-ea"/>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kern="1200">
              <a:ea typeface="+mn-ea"/>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pPr>
            <a:fld id="{8FFB62A6-EC94-4A2C-84C2-F6AEB541BB67}"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14121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algn="ct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buClrTx/>
            </a:pPr>
            <a:fld id="{B3090AE2-BF3B-490B-A709-7917F946D22F}"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82693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algn="ct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buClrTx/>
            </a:pPr>
            <a:fld id="{9BC66B05-E6A4-49A1-ACEF-0806070B4444}"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365293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algn="ct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buClrTx/>
            </a:pPr>
            <a:fld id="{9A8BAFC6-8007-4B72-BEA9-10F6B4C988FF}"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588927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pPr algn="ct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pPr defTabSz="685800" fontAlgn="base">
              <a:spcBef>
                <a:spcPct val="0"/>
              </a:spcBef>
              <a:spcAft>
                <a:spcPct val="0"/>
              </a:spcAft>
              <a:buClrTx/>
            </a:pPr>
            <a:fld id="{F89C1FF9-E4F9-42BA-9331-769F19E91C70}"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53027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lvl1pPr>
              <a:defRPr/>
            </a:lvl1pPr>
          </a:lstStyle>
          <a:p>
            <a:pPr algn="ct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lvl1pPr>
              <a:defRPr/>
            </a:lvl1pPr>
          </a:lstStyle>
          <a:p>
            <a:pPr defTabSz="685800" fontAlgn="base">
              <a:spcBef>
                <a:spcPct val="0"/>
              </a:spcBef>
              <a:spcAft>
                <a:spcPct val="0"/>
              </a:spcAft>
              <a:buClrTx/>
            </a:pPr>
            <a:fld id="{A83B715C-40B3-403C-BF13-7A76CDEC2A96}"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901140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lvl1pPr>
              <a:defRPr/>
            </a:lvl1pPr>
          </a:lstStyle>
          <a:p>
            <a:pPr algn="ct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vl1pPr>
          </a:lstStyle>
          <a:p>
            <a:pPr defTabSz="685800" fontAlgn="base">
              <a:spcBef>
                <a:spcPct val="0"/>
              </a:spcBef>
              <a:spcAft>
                <a:spcPct val="0"/>
              </a:spcAft>
              <a:buClrTx/>
            </a:pPr>
            <a:fld id="{BB0895A2-E4B1-4498-A8B3-DFAE32384893}"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61805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lvl1pPr>
              <a:defRPr/>
            </a:lvl1pPr>
          </a:lstStyle>
          <a:p>
            <a:pPr algn="ct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a:lvl1pPr>
          </a:lstStyle>
          <a:p>
            <a:pPr defTabSz="685800" fontAlgn="base">
              <a:spcBef>
                <a:spcPct val="0"/>
              </a:spcBef>
              <a:spcAft>
                <a:spcPct val="0"/>
              </a:spcAft>
              <a:buClrTx/>
            </a:pPr>
            <a:fld id="{D748D75C-0F4D-4987-B13A-A4B50A815D81}"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83915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pPr algn="ct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pPr defTabSz="685800" fontAlgn="base">
              <a:spcBef>
                <a:spcPct val="0"/>
              </a:spcBef>
              <a:spcAft>
                <a:spcPct val="0"/>
              </a:spcAft>
              <a:buClrTx/>
            </a:pPr>
            <a:fld id="{4103D154-CEDD-416A-9D5E-3953AB56BBF0}"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004487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pPr algn="ct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pPr defTabSz="685800" fontAlgn="base">
              <a:spcBef>
                <a:spcPct val="0"/>
              </a:spcBef>
              <a:spcAft>
                <a:spcPct val="0"/>
              </a:spcAft>
              <a:buClrTx/>
            </a:pPr>
            <a:fld id="{88986233-EF13-466E-B025-93D9743067CB}"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234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507"/>
        <p:cNvGrpSpPr/>
        <p:nvPr/>
      </p:nvGrpSpPr>
      <p:grpSpPr>
        <a:xfrm>
          <a:off x="0" y="0"/>
          <a:ext cx="0" cy="0"/>
          <a:chOff x="0" y="0"/>
          <a:chExt cx="0" cy="0"/>
        </a:xfrm>
      </p:grpSpPr>
      <p:grpSp>
        <p:nvGrpSpPr>
          <p:cNvPr id="508" name="Google Shape;508;p9"/>
          <p:cNvGrpSpPr/>
          <p:nvPr/>
        </p:nvGrpSpPr>
        <p:grpSpPr>
          <a:xfrm rot="10800000">
            <a:off x="4264296" y="1646922"/>
            <a:ext cx="5820436" cy="3675058"/>
            <a:chOff x="2962745" y="2063425"/>
            <a:chExt cx="2598525" cy="1644174"/>
          </a:xfrm>
        </p:grpSpPr>
        <p:sp>
          <p:nvSpPr>
            <p:cNvPr id="509" name="Google Shape;509;p9"/>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9"/>
          <p:cNvGrpSpPr/>
          <p:nvPr/>
        </p:nvGrpSpPr>
        <p:grpSpPr>
          <a:xfrm>
            <a:off x="2154067" y="4617720"/>
            <a:ext cx="775927" cy="246049"/>
            <a:chOff x="5181425" y="2685475"/>
            <a:chExt cx="224900" cy="74425"/>
          </a:xfrm>
        </p:grpSpPr>
        <p:sp>
          <p:nvSpPr>
            <p:cNvPr id="512" name="Google Shape;512;p9"/>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9"/>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9"/>
          <p:cNvGrpSpPr/>
          <p:nvPr/>
        </p:nvGrpSpPr>
        <p:grpSpPr>
          <a:xfrm rot="10800000">
            <a:off x="7925097" y="-326161"/>
            <a:ext cx="1587805" cy="1501267"/>
            <a:chOff x="6139950" y="1806300"/>
            <a:chExt cx="810725" cy="766500"/>
          </a:xfrm>
        </p:grpSpPr>
        <p:sp>
          <p:nvSpPr>
            <p:cNvPr id="518" name="Google Shape;518;p9"/>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9"/>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9"/>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9"/>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9"/>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9"/>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9"/>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9"/>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9"/>
          <p:cNvGrpSpPr/>
          <p:nvPr/>
        </p:nvGrpSpPr>
        <p:grpSpPr>
          <a:xfrm rot="10443881">
            <a:off x="197408" y="4418913"/>
            <a:ext cx="775917" cy="952597"/>
            <a:chOff x="267675" y="666500"/>
            <a:chExt cx="379000" cy="465300"/>
          </a:xfrm>
        </p:grpSpPr>
        <p:sp>
          <p:nvSpPr>
            <p:cNvPr id="535" name="Google Shape;535;p9"/>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9"/>
          <p:cNvGrpSpPr/>
          <p:nvPr/>
        </p:nvGrpSpPr>
        <p:grpSpPr>
          <a:xfrm rot="1718216">
            <a:off x="261974" y="147957"/>
            <a:ext cx="339499" cy="553029"/>
            <a:chOff x="2668575" y="3244800"/>
            <a:chExt cx="131950" cy="224300"/>
          </a:xfrm>
        </p:grpSpPr>
        <p:sp>
          <p:nvSpPr>
            <p:cNvPr id="538" name="Google Shape;538;p9"/>
            <p:cNvSpPr/>
            <p:nvPr/>
          </p:nvSpPr>
          <p:spPr>
            <a:xfrm>
              <a:off x="2768900" y="3244800"/>
              <a:ext cx="31625" cy="31600"/>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9"/>
            <p:cNvSpPr/>
            <p:nvPr/>
          </p:nvSpPr>
          <p:spPr>
            <a:xfrm>
              <a:off x="2668575" y="3354875"/>
              <a:ext cx="124025" cy="114225"/>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0" name="Google Shape;540;p9"/>
          <p:cNvSpPr txBox="1">
            <a:spLocks noGrp="1"/>
          </p:cNvSpPr>
          <p:nvPr>
            <p:ph type="title"/>
          </p:nvPr>
        </p:nvSpPr>
        <p:spPr>
          <a:xfrm>
            <a:off x="711725" y="1834900"/>
            <a:ext cx="379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atin typeface="Nunito Medium"/>
                <a:ea typeface="Nunito Medium"/>
                <a:cs typeface="Nunito Medium"/>
                <a:sym typeface="Nunito Medium"/>
              </a:defRPr>
            </a:lvl2pPr>
            <a:lvl3pPr lvl="2" rtl="0">
              <a:spcBef>
                <a:spcPts val="0"/>
              </a:spcBef>
              <a:spcAft>
                <a:spcPts val="0"/>
              </a:spcAft>
              <a:buSzPts val="2800"/>
              <a:buNone/>
              <a:defRPr>
                <a:latin typeface="Nunito Medium"/>
                <a:ea typeface="Nunito Medium"/>
                <a:cs typeface="Nunito Medium"/>
                <a:sym typeface="Nunito Medium"/>
              </a:defRPr>
            </a:lvl3pPr>
            <a:lvl4pPr lvl="3" rtl="0">
              <a:spcBef>
                <a:spcPts val="0"/>
              </a:spcBef>
              <a:spcAft>
                <a:spcPts val="0"/>
              </a:spcAft>
              <a:buSzPts val="2800"/>
              <a:buNone/>
              <a:defRPr>
                <a:latin typeface="Nunito Medium"/>
                <a:ea typeface="Nunito Medium"/>
                <a:cs typeface="Nunito Medium"/>
                <a:sym typeface="Nunito Medium"/>
              </a:defRPr>
            </a:lvl4pPr>
            <a:lvl5pPr lvl="4" rtl="0">
              <a:spcBef>
                <a:spcPts val="0"/>
              </a:spcBef>
              <a:spcAft>
                <a:spcPts val="0"/>
              </a:spcAft>
              <a:buSzPts val="2800"/>
              <a:buNone/>
              <a:defRPr>
                <a:latin typeface="Nunito Medium"/>
                <a:ea typeface="Nunito Medium"/>
                <a:cs typeface="Nunito Medium"/>
                <a:sym typeface="Nunito Medium"/>
              </a:defRPr>
            </a:lvl5pPr>
            <a:lvl6pPr lvl="5" rtl="0">
              <a:spcBef>
                <a:spcPts val="0"/>
              </a:spcBef>
              <a:spcAft>
                <a:spcPts val="0"/>
              </a:spcAft>
              <a:buSzPts val="2800"/>
              <a:buNone/>
              <a:defRPr>
                <a:latin typeface="Nunito Medium"/>
                <a:ea typeface="Nunito Medium"/>
                <a:cs typeface="Nunito Medium"/>
                <a:sym typeface="Nunito Medium"/>
              </a:defRPr>
            </a:lvl6pPr>
            <a:lvl7pPr lvl="6" rtl="0">
              <a:spcBef>
                <a:spcPts val="0"/>
              </a:spcBef>
              <a:spcAft>
                <a:spcPts val="0"/>
              </a:spcAft>
              <a:buSzPts val="2800"/>
              <a:buNone/>
              <a:defRPr>
                <a:latin typeface="Nunito Medium"/>
                <a:ea typeface="Nunito Medium"/>
                <a:cs typeface="Nunito Medium"/>
                <a:sym typeface="Nunito Medium"/>
              </a:defRPr>
            </a:lvl7pPr>
            <a:lvl8pPr lvl="7" rtl="0">
              <a:spcBef>
                <a:spcPts val="0"/>
              </a:spcBef>
              <a:spcAft>
                <a:spcPts val="0"/>
              </a:spcAft>
              <a:buSzPts val="2800"/>
              <a:buNone/>
              <a:defRPr>
                <a:latin typeface="Nunito Medium"/>
                <a:ea typeface="Nunito Medium"/>
                <a:cs typeface="Nunito Medium"/>
                <a:sym typeface="Nunito Medium"/>
              </a:defRPr>
            </a:lvl8pPr>
            <a:lvl9pPr lvl="8" rtl="0">
              <a:spcBef>
                <a:spcPts val="0"/>
              </a:spcBef>
              <a:spcAft>
                <a:spcPts val="0"/>
              </a:spcAft>
              <a:buSzPts val="2800"/>
              <a:buNone/>
              <a:defRPr>
                <a:latin typeface="Nunito Medium"/>
                <a:ea typeface="Nunito Medium"/>
                <a:cs typeface="Nunito Medium"/>
                <a:sym typeface="Nunito Medium"/>
              </a:defRPr>
            </a:lvl9pPr>
          </a:lstStyle>
          <a:p>
            <a:endParaRPr/>
          </a:p>
        </p:txBody>
      </p:sp>
      <p:sp>
        <p:nvSpPr>
          <p:cNvPr id="541" name="Google Shape;541;p9"/>
          <p:cNvSpPr txBox="1">
            <a:spLocks noGrp="1"/>
          </p:cNvSpPr>
          <p:nvPr>
            <p:ph type="subTitle" idx="1"/>
          </p:nvPr>
        </p:nvSpPr>
        <p:spPr>
          <a:xfrm>
            <a:off x="713225" y="2459450"/>
            <a:ext cx="3791700" cy="82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algn="ct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buClrTx/>
            </a:pPr>
            <a:fld id="{D5288D2C-AE65-42A8-82F1-FE35BAFD41E6}"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712069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algn="ct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buClrTx/>
            </a:pPr>
            <a:fld id="{5CBDCCE3-F074-4A1D-9188-7D5962674507}"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110731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quarter" idx="1"/>
          </p:nvPr>
        </p:nvSpPr>
        <p:spPr>
          <a:xfrm>
            <a:off x="457200" y="1200150"/>
            <a:ext cx="4038600" cy="16394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3942"/>
            <a:ext cx="4038600" cy="16406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942"/>
            <a:ext cx="4038600" cy="16406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683919"/>
            <a:ext cx="2133600" cy="357188"/>
          </a:xfrm>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a:xfrm>
            <a:off x="3124200" y="4683919"/>
            <a:ext cx="2895600" cy="357188"/>
          </a:xfrm>
        </p:spPr>
        <p:txBody>
          <a:bodyPr/>
          <a:lstStyle>
            <a:lvl1pPr>
              <a:defRPr/>
            </a:lvl1pPr>
          </a:lstStyle>
          <a:p>
            <a:pPr algn="ct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a:xfrm>
            <a:off x="6553200" y="4683919"/>
            <a:ext cx="2133600" cy="357188"/>
          </a:xfrm>
        </p:spPr>
        <p:txBody>
          <a:bodyPr/>
          <a:lstStyle>
            <a:lvl1pPr>
              <a:defRPr/>
            </a:lvl1pPr>
          </a:lstStyle>
          <a:p>
            <a:pPr defTabSz="685800" fontAlgn="base">
              <a:spcBef>
                <a:spcPct val="0"/>
              </a:spcBef>
              <a:spcAft>
                <a:spcPct val="0"/>
              </a:spcAft>
              <a:buClrTx/>
            </a:pPr>
            <a:fld id="{83316FCA-17CC-4162-9BD5-6344CFD4F1C7}"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751438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4683919"/>
            <a:ext cx="2133600" cy="357188"/>
          </a:xfrm>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a:xfrm>
            <a:off x="3124200" y="4683919"/>
            <a:ext cx="2895600" cy="357188"/>
          </a:xfrm>
        </p:spPr>
        <p:txBody>
          <a:bodyPr/>
          <a:lstStyle>
            <a:lvl1pPr>
              <a:defRPr/>
            </a:lvl1pPr>
          </a:lstStyle>
          <a:p>
            <a:pPr algn="ct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a:xfrm>
            <a:off x="6553200" y="4683919"/>
            <a:ext cx="2133600" cy="357188"/>
          </a:xfrm>
        </p:spPr>
        <p:txBody>
          <a:bodyPr/>
          <a:lstStyle>
            <a:lvl1pPr>
              <a:defRPr/>
            </a:lvl1pPr>
          </a:lstStyle>
          <a:p>
            <a:pPr defTabSz="685800" fontAlgn="base">
              <a:spcBef>
                <a:spcPct val="0"/>
              </a:spcBef>
              <a:spcAft>
                <a:spcPct val="0"/>
              </a:spcAft>
              <a:buClrTx/>
            </a:pPr>
            <a:fld id="{707E2DDD-3D76-4C71-8F76-4AB4214234C9}"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4850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544"/>
        <p:cNvGrpSpPr/>
        <p:nvPr/>
      </p:nvGrpSpPr>
      <p:grpSpPr>
        <a:xfrm>
          <a:off x="0" y="0"/>
          <a:ext cx="0" cy="0"/>
          <a:chOff x="0" y="0"/>
          <a:chExt cx="0" cy="0"/>
        </a:xfrm>
      </p:grpSpPr>
      <p:sp>
        <p:nvSpPr>
          <p:cNvPr id="545" name="Google Shape;545;p11"/>
          <p:cNvSpPr txBox="1">
            <a:spLocks noGrp="1"/>
          </p:cNvSpPr>
          <p:nvPr>
            <p:ph type="title" hasCustomPrompt="1"/>
          </p:nvPr>
        </p:nvSpPr>
        <p:spPr>
          <a:xfrm>
            <a:off x="713250" y="1840800"/>
            <a:ext cx="7717500" cy="731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200"/>
              <a:buNone/>
              <a:defRPr sz="6200"/>
            </a:lvl1pPr>
            <a:lvl2pPr lvl="1" algn="ctr">
              <a:spcBef>
                <a:spcPts val="0"/>
              </a:spcBef>
              <a:spcAft>
                <a:spcPts val="0"/>
              </a:spcAft>
              <a:buClr>
                <a:schemeClr val="accent1"/>
              </a:buClr>
              <a:buSzPts val="12000"/>
              <a:buNone/>
              <a:defRPr sz="12000">
                <a:solidFill>
                  <a:schemeClr val="accent1"/>
                </a:solidFill>
              </a:defRPr>
            </a:lvl2pPr>
            <a:lvl3pPr lvl="2" algn="ctr">
              <a:spcBef>
                <a:spcPts val="0"/>
              </a:spcBef>
              <a:spcAft>
                <a:spcPts val="0"/>
              </a:spcAft>
              <a:buClr>
                <a:schemeClr val="accent1"/>
              </a:buClr>
              <a:buSzPts val="12000"/>
              <a:buNone/>
              <a:defRPr sz="12000">
                <a:solidFill>
                  <a:schemeClr val="accent1"/>
                </a:solidFill>
              </a:defRPr>
            </a:lvl3pPr>
            <a:lvl4pPr lvl="3" algn="ctr">
              <a:spcBef>
                <a:spcPts val="0"/>
              </a:spcBef>
              <a:spcAft>
                <a:spcPts val="0"/>
              </a:spcAft>
              <a:buClr>
                <a:schemeClr val="accent1"/>
              </a:buClr>
              <a:buSzPts val="12000"/>
              <a:buNone/>
              <a:defRPr sz="12000">
                <a:solidFill>
                  <a:schemeClr val="accent1"/>
                </a:solidFill>
              </a:defRPr>
            </a:lvl4pPr>
            <a:lvl5pPr lvl="4" algn="ctr">
              <a:spcBef>
                <a:spcPts val="0"/>
              </a:spcBef>
              <a:spcAft>
                <a:spcPts val="0"/>
              </a:spcAft>
              <a:buClr>
                <a:schemeClr val="accent1"/>
              </a:buClr>
              <a:buSzPts val="12000"/>
              <a:buNone/>
              <a:defRPr sz="12000">
                <a:solidFill>
                  <a:schemeClr val="accent1"/>
                </a:solidFill>
              </a:defRPr>
            </a:lvl5pPr>
            <a:lvl6pPr lvl="5" algn="ctr">
              <a:spcBef>
                <a:spcPts val="0"/>
              </a:spcBef>
              <a:spcAft>
                <a:spcPts val="0"/>
              </a:spcAft>
              <a:buClr>
                <a:schemeClr val="accent1"/>
              </a:buClr>
              <a:buSzPts val="12000"/>
              <a:buNone/>
              <a:defRPr sz="12000">
                <a:solidFill>
                  <a:schemeClr val="accent1"/>
                </a:solidFill>
              </a:defRPr>
            </a:lvl6pPr>
            <a:lvl7pPr lvl="6" algn="ctr">
              <a:spcBef>
                <a:spcPts val="0"/>
              </a:spcBef>
              <a:spcAft>
                <a:spcPts val="0"/>
              </a:spcAft>
              <a:buClr>
                <a:schemeClr val="accent1"/>
              </a:buClr>
              <a:buSzPts val="12000"/>
              <a:buNone/>
              <a:defRPr sz="12000">
                <a:solidFill>
                  <a:schemeClr val="accent1"/>
                </a:solidFill>
              </a:defRPr>
            </a:lvl7pPr>
            <a:lvl8pPr lvl="7" algn="ctr">
              <a:spcBef>
                <a:spcPts val="0"/>
              </a:spcBef>
              <a:spcAft>
                <a:spcPts val="0"/>
              </a:spcAft>
              <a:buClr>
                <a:schemeClr val="accent1"/>
              </a:buClr>
              <a:buSzPts val="12000"/>
              <a:buNone/>
              <a:defRPr sz="12000">
                <a:solidFill>
                  <a:schemeClr val="accent1"/>
                </a:solidFill>
              </a:defRPr>
            </a:lvl8pPr>
            <a:lvl9pPr lvl="8" algn="ctr">
              <a:spcBef>
                <a:spcPts val="0"/>
              </a:spcBef>
              <a:spcAft>
                <a:spcPts val="0"/>
              </a:spcAft>
              <a:buClr>
                <a:schemeClr val="accent1"/>
              </a:buClr>
              <a:buSzPts val="12000"/>
              <a:buNone/>
              <a:defRPr sz="12000">
                <a:solidFill>
                  <a:schemeClr val="accent1"/>
                </a:solidFill>
              </a:defRPr>
            </a:lvl9pPr>
          </a:lstStyle>
          <a:p>
            <a:r>
              <a:t>xx%</a:t>
            </a:r>
          </a:p>
        </p:txBody>
      </p:sp>
      <p:sp>
        <p:nvSpPr>
          <p:cNvPr id="546" name="Google Shape;546;p11"/>
          <p:cNvSpPr txBox="1">
            <a:spLocks noGrp="1"/>
          </p:cNvSpPr>
          <p:nvPr>
            <p:ph type="body" idx="1"/>
          </p:nvPr>
        </p:nvSpPr>
        <p:spPr>
          <a:xfrm flipH="1">
            <a:off x="713100" y="2695208"/>
            <a:ext cx="7717500" cy="3657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i="0"/>
            </a:lvl1pPr>
            <a:lvl2pPr marL="914400" lvl="1" indent="-317500" algn="ctr">
              <a:lnSpc>
                <a:spcPct val="100000"/>
              </a:lnSpc>
              <a:spcBef>
                <a:spcPts val="1000"/>
              </a:spcBef>
              <a:spcAft>
                <a:spcPts val="0"/>
              </a:spcAft>
              <a:buSzPts val="1400"/>
              <a:buChar char="○"/>
              <a:defRPr i="0"/>
            </a:lvl2pPr>
            <a:lvl3pPr marL="1371600" lvl="2" indent="-317500" algn="ctr">
              <a:lnSpc>
                <a:spcPct val="100000"/>
              </a:lnSpc>
              <a:spcBef>
                <a:spcPts val="0"/>
              </a:spcBef>
              <a:spcAft>
                <a:spcPts val="0"/>
              </a:spcAft>
              <a:buSzPts val="1400"/>
              <a:buChar char="■"/>
              <a:defRPr/>
            </a:lvl3pPr>
            <a:lvl4pPr marL="1828800" lvl="3" indent="-317500" algn="ctr">
              <a:lnSpc>
                <a:spcPct val="100000"/>
              </a:lnSpc>
              <a:spcBef>
                <a:spcPts val="0"/>
              </a:spcBef>
              <a:spcAft>
                <a:spcPts val="0"/>
              </a:spcAft>
              <a:buSzPts val="1400"/>
              <a:buChar char="●"/>
              <a:defRPr/>
            </a:lvl4pPr>
            <a:lvl5pPr marL="2286000" lvl="4" indent="-317500" algn="ctr">
              <a:lnSpc>
                <a:spcPct val="100000"/>
              </a:lnSpc>
              <a:spcBef>
                <a:spcPts val="0"/>
              </a:spcBef>
              <a:spcAft>
                <a:spcPts val="0"/>
              </a:spcAft>
              <a:buSzPts val="1400"/>
              <a:buChar char="○"/>
              <a:defRPr/>
            </a:lvl5pPr>
            <a:lvl6pPr marL="2743200" lvl="5" indent="-317500" algn="ctr">
              <a:lnSpc>
                <a:spcPct val="100000"/>
              </a:lnSpc>
              <a:spcBef>
                <a:spcPts val="0"/>
              </a:spcBef>
              <a:spcAft>
                <a:spcPts val="0"/>
              </a:spcAft>
              <a:buSzPts val="1400"/>
              <a:buChar char="■"/>
              <a:defRPr/>
            </a:lvl6pPr>
            <a:lvl7pPr marL="3200400" lvl="6" indent="-317500" algn="ctr">
              <a:lnSpc>
                <a:spcPct val="100000"/>
              </a:lnSpc>
              <a:spcBef>
                <a:spcPts val="0"/>
              </a:spcBef>
              <a:spcAft>
                <a:spcPts val="0"/>
              </a:spcAft>
              <a:buSzPts val="1400"/>
              <a:buChar char="●"/>
              <a:defRPr/>
            </a:lvl7pPr>
            <a:lvl8pPr marL="3657600" lvl="7" indent="-317500" algn="ctr">
              <a:lnSpc>
                <a:spcPct val="100000"/>
              </a:lnSpc>
              <a:spcBef>
                <a:spcPts val="0"/>
              </a:spcBef>
              <a:spcAft>
                <a:spcPts val="0"/>
              </a:spcAft>
              <a:buSzPts val="1400"/>
              <a:buChar char="○"/>
              <a:defRPr/>
            </a:lvl8pPr>
            <a:lvl9pPr marL="4114800" lvl="8" indent="-317500" algn="ctr">
              <a:lnSpc>
                <a:spcPct val="100000"/>
              </a:lnSpc>
              <a:spcBef>
                <a:spcPts val="0"/>
              </a:spcBef>
              <a:spcAft>
                <a:spcPts val="0"/>
              </a:spcAft>
              <a:buSzPts val="1400"/>
              <a:buChar char="■"/>
              <a:defRPr/>
            </a:lvl9pPr>
          </a:lstStyle>
          <a:p>
            <a:endParaRPr/>
          </a:p>
        </p:txBody>
      </p:sp>
      <p:grpSp>
        <p:nvGrpSpPr>
          <p:cNvPr id="547" name="Google Shape;547;p11"/>
          <p:cNvGrpSpPr/>
          <p:nvPr/>
        </p:nvGrpSpPr>
        <p:grpSpPr>
          <a:xfrm rot="565648">
            <a:off x="7325246" y="3998291"/>
            <a:ext cx="1913991" cy="1044918"/>
            <a:chOff x="7230025" y="3991342"/>
            <a:chExt cx="1913979" cy="1044911"/>
          </a:xfrm>
        </p:grpSpPr>
        <p:sp>
          <p:nvSpPr>
            <p:cNvPr id="548" name="Google Shape;548;p11"/>
            <p:cNvSpPr/>
            <p:nvPr/>
          </p:nvSpPr>
          <p:spPr>
            <a:xfrm>
              <a:off x="7230025" y="4702934"/>
              <a:ext cx="289914" cy="124387"/>
            </a:xfrm>
            <a:custGeom>
              <a:avLst/>
              <a:gdLst/>
              <a:ahLst/>
              <a:cxnLst/>
              <a:rect l="l" t="t" r="r" b="b"/>
              <a:pathLst>
                <a:path w="6906" h="2963" extrusionOk="0">
                  <a:moveTo>
                    <a:pt x="6074" y="1"/>
                  </a:moveTo>
                  <a:cubicBezTo>
                    <a:pt x="4058" y="1"/>
                    <a:pt x="2038" y="730"/>
                    <a:pt x="444" y="2050"/>
                  </a:cubicBezTo>
                  <a:cubicBezTo>
                    <a:pt x="115" y="2324"/>
                    <a:pt x="0" y="2634"/>
                    <a:pt x="143" y="2879"/>
                  </a:cubicBezTo>
                  <a:cubicBezTo>
                    <a:pt x="176" y="2933"/>
                    <a:pt x="232" y="2962"/>
                    <a:pt x="291" y="2962"/>
                  </a:cubicBezTo>
                  <a:cubicBezTo>
                    <a:pt x="320" y="2962"/>
                    <a:pt x="349" y="2955"/>
                    <a:pt x="376" y="2939"/>
                  </a:cubicBezTo>
                  <a:cubicBezTo>
                    <a:pt x="458" y="2892"/>
                    <a:pt x="486" y="2789"/>
                    <a:pt x="441" y="2707"/>
                  </a:cubicBezTo>
                  <a:cubicBezTo>
                    <a:pt x="388" y="2614"/>
                    <a:pt x="513" y="2440"/>
                    <a:pt x="663" y="2314"/>
                  </a:cubicBezTo>
                  <a:cubicBezTo>
                    <a:pt x="2195" y="1046"/>
                    <a:pt x="4137" y="345"/>
                    <a:pt x="6073" y="345"/>
                  </a:cubicBezTo>
                  <a:cubicBezTo>
                    <a:pt x="6286" y="345"/>
                    <a:pt x="6499" y="354"/>
                    <a:pt x="6712" y="371"/>
                  </a:cubicBezTo>
                  <a:cubicBezTo>
                    <a:pt x="6716" y="371"/>
                    <a:pt x="6721" y="371"/>
                    <a:pt x="6725" y="371"/>
                  </a:cubicBezTo>
                  <a:cubicBezTo>
                    <a:pt x="6815" y="371"/>
                    <a:pt x="6891" y="303"/>
                    <a:pt x="6897" y="212"/>
                  </a:cubicBezTo>
                  <a:cubicBezTo>
                    <a:pt x="6906" y="117"/>
                    <a:pt x="6834" y="34"/>
                    <a:pt x="6740" y="27"/>
                  </a:cubicBezTo>
                  <a:cubicBezTo>
                    <a:pt x="6518" y="9"/>
                    <a:pt x="6296" y="1"/>
                    <a:pt x="60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7442568" y="4660871"/>
              <a:ext cx="141850" cy="116746"/>
            </a:xfrm>
            <a:custGeom>
              <a:avLst/>
              <a:gdLst/>
              <a:ahLst/>
              <a:cxnLst/>
              <a:rect l="l" t="t" r="r" b="b"/>
              <a:pathLst>
                <a:path w="3379" h="2781" extrusionOk="0">
                  <a:moveTo>
                    <a:pt x="172" y="0"/>
                  </a:moveTo>
                  <a:cubicBezTo>
                    <a:pt x="78" y="0"/>
                    <a:pt x="2" y="77"/>
                    <a:pt x="2" y="171"/>
                  </a:cubicBezTo>
                  <a:cubicBezTo>
                    <a:pt x="0" y="266"/>
                    <a:pt x="78" y="344"/>
                    <a:pt x="172" y="344"/>
                  </a:cubicBezTo>
                  <a:cubicBezTo>
                    <a:pt x="1148" y="354"/>
                    <a:pt x="2101" y="638"/>
                    <a:pt x="2921" y="1167"/>
                  </a:cubicBezTo>
                  <a:cubicBezTo>
                    <a:pt x="2288" y="1696"/>
                    <a:pt x="1580" y="2129"/>
                    <a:pt x="821" y="2452"/>
                  </a:cubicBezTo>
                  <a:cubicBezTo>
                    <a:pt x="735" y="2490"/>
                    <a:pt x="697" y="2590"/>
                    <a:pt x="734" y="2676"/>
                  </a:cubicBezTo>
                  <a:cubicBezTo>
                    <a:pt x="761" y="2742"/>
                    <a:pt x="824" y="2781"/>
                    <a:pt x="892" y="2781"/>
                  </a:cubicBezTo>
                  <a:cubicBezTo>
                    <a:pt x="913" y="2781"/>
                    <a:pt x="934" y="2777"/>
                    <a:pt x="955" y="2769"/>
                  </a:cubicBezTo>
                  <a:cubicBezTo>
                    <a:pt x="1816" y="2402"/>
                    <a:pt x="2614" y="1900"/>
                    <a:pt x="3318" y="1281"/>
                  </a:cubicBezTo>
                  <a:cubicBezTo>
                    <a:pt x="3357" y="1246"/>
                    <a:pt x="3379" y="1195"/>
                    <a:pt x="3376" y="1143"/>
                  </a:cubicBezTo>
                  <a:cubicBezTo>
                    <a:pt x="3373" y="1090"/>
                    <a:pt x="3346" y="1042"/>
                    <a:pt x="3304" y="1011"/>
                  </a:cubicBezTo>
                  <a:cubicBezTo>
                    <a:pt x="2388" y="363"/>
                    <a:pt x="1297" y="10"/>
                    <a:pt x="175" y="0"/>
                  </a:cubicBezTo>
                  <a:cubicBezTo>
                    <a:pt x="174" y="0"/>
                    <a:pt x="173" y="0"/>
                    <a:pt x="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7628411" y="4517679"/>
              <a:ext cx="84296" cy="154654"/>
            </a:xfrm>
            <a:custGeom>
              <a:avLst/>
              <a:gdLst/>
              <a:ahLst/>
              <a:cxnLst/>
              <a:rect l="l" t="t" r="r" b="b"/>
              <a:pathLst>
                <a:path w="2008" h="3684" extrusionOk="0">
                  <a:moveTo>
                    <a:pt x="1299" y="0"/>
                  </a:moveTo>
                  <a:cubicBezTo>
                    <a:pt x="1040" y="0"/>
                    <a:pt x="807" y="149"/>
                    <a:pt x="646" y="251"/>
                  </a:cubicBezTo>
                  <a:cubicBezTo>
                    <a:pt x="567" y="303"/>
                    <a:pt x="545" y="409"/>
                    <a:pt x="596" y="488"/>
                  </a:cubicBezTo>
                  <a:cubicBezTo>
                    <a:pt x="628" y="539"/>
                    <a:pt x="683" y="567"/>
                    <a:pt x="740" y="567"/>
                  </a:cubicBezTo>
                  <a:cubicBezTo>
                    <a:pt x="771" y="567"/>
                    <a:pt x="802" y="559"/>
                    <a:pt x="831" y="541"/>
                  </a:cubicBezTo>
                  <a:cubicBezTo>
                    <a:pt x="994" y="437"/>
                    <a:pt x="1154" y="344"/>
                    <a:pt x="1298" y="344"/>
                  </a:cubicBezTo>
                  <a:cubicBezTo>
                    <a:pt x="1318" y="344"/>
                    <a:pt x="1338" y="346"/>
                    <a:pt x="1357" y="350"/>
                  </a:cubicBezTo>
                  <a:cubicBezTo>
                    <a:pt x="1474" y="375"/>
                    <a:pt x="1537" y="471"/>
                    <a:pt x="1570" y="548"/>
                  </a:cubicBezTo>
                  <a:cubicBezTo>
                    <a:pt x="1644" y="733"/>
                    <a:pt x="1619" y="982"/>
                    <a:pt x="1509" y="1142"/>
                  </a:cubicBezTo>
                  <a:cubicBezTo>
                    <a:pt x="1336" y="1390"/>
                    <a:pt x="1053" y="1522"/>
                    <a:pt x="721" y="1636"/>
                  </a:cubicBezTo>
                  <a:cubicBezTo>
                    <a:pt x="766" y="1346"/>
                    <a:pt x="807" y="1055"/>
                    <a:pt x="841" y="767"/>
                  </a:cubicBezTo>
                  <a:cubicBezTo>
                    <a:pt x="852" y="672"/>
                    <a:pt x="784" y="586"/>
                    <a:pt x="690" y="575"/>
                  </a:cubicBezTo>
                  <a:cubicBezTo>
                    <a:pt x="684" y="574"/>
                    <a:pt x="678" y="574"/>
                    <a:pt x="672" y="574"/>
                  </a:cubicBezTo>
                  <a:cubicBezTo>
                    <a:pt x="585" y="574"/>
                    <a:pt x="509" y="639"/>
                    <a:pt x="498" y="727"/>
                  </a:cubicBezTo>
                  <a:cubicBezTo>
                    <a:pt x="390" y="1650"/>
                    <a:pt x="231" y="2567"/>
                    <a:pt x="21" y="3473"/>
                  </a:cubicBezTo>
                  <a:cubicBezTo>
                    <a:pt x="0" y="3565"/>
                    <a:pt x="57" y="3656"/>
                    <a:pt x="148" y="3679"/>
                  </a:cubicBezTo>
                  <a:lnTo>
                    <a:pt x="149" y="3679"/>
                  </a:lnTo>
                  <a:cubicBezTo>
                    <a:pt x="163" y="3682"/>
                    <a:pt x="177" y="3684"/>
                    <a:pt x="190" y="3684"/>
                  </a:cubicBezTo>
                  <a:cubicBezTo>
                    <a:pt x="268" y="3684"/>
                    <a:pt x="338" y="3630"/>
                    <a:pt x="356" y="3551"/>
                  </a:cubicBezTo>
                  <a:cubicBezTo>
                    <a:pt x="473" y="3045"/>
                    <a:pt x="574" y="2533"/>
                    <a:pt x="660" y="2019"/>
                  </a:cubicBezTo>
                  <a:cubicBezTo>
                    <a:pt x="1109" y="1878"/>
                    <a:pt x="1530" y="1715"/>
                    <a:pt x="1791" y="1338"/>
                  </a:cubicBezTo>
                  <a:cubicBezTo>
                    <a:pt x="1969" y="1082"/>
                    <a:pt x="2007" y="712"/>
                    <a:pt x="1888" y="417"/>
                  </a:cubicBezTo>
                  <a:cubicBezTo>
                    <a:pt x="1798" y="198"/>
                    <a:pt x="1637" y="54"/>
                    <a:pt x="1422" y="12"/>
                  </a:cubicBezTo>
                  <a:cubicBezTo>
                    <a:pt x="1380" y="4"/>
                    <a:pt x="1339"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7711993" y="4544504"/>
              <a:ext cx="54322" cy="116494"/>
            </a:xfrm>
            <a:custGeom>
              <a:avLst/>
              <a:gdLst/>
              <a:ahLst/>
              <a:cxnLst/>
              <a:rect l="l" t="t" r="r" b="b"/>
              <a:pathLst>
                <a:path w="1294" h="2775" extrusionOk="0">
                  <a:moveTo>
                    <a:pt x="1099" y="0"/>
                  </a:moveTo>
                  <a:cubicBezTo>
                    <a:pt x="1060" y="0"/>
                    <a:pt x="1020" y="14"/>
                    <a:pt x="988" y="42"/>
                  </a:cubicBezTo>
                  <a:cubicBezTo>
                    <a:pt x="591" y="389"/>
                    <a:pt x="294" y="838"/>
                    <a:pt x="129" y="1339"/>
                  </a:cubicBezTo>
                  <a:cubicBezTo>
                    <a:pt x="16" y="1681"/>
                    <a:pt x="1" y="1969"/>
                    <a:pt x="78" y="2219"/>
                  </a:cubicBezTo>
                  <a:cubicBezTo>
                    <a:pt x="154" y="2461"/>
                    <a:pt x="353" y="2693"/>
                    <a:pt x="616" y="2758"/>
                  </a:cubicBezTo>
                  <a:cubicBezTo>
                    <a:pt x="664" y="2769"/>
                    <a:pt x="712" y="2775"/>
                    <a:pt x="761" y="2775"/>
                  </a:cubicBezTo>
                  <a:cubicBezTo>
                    <a:pt x="780" y="2775"/>
                    <a:pt x="799" y="2774"/>
                    <a:pt x="819" y="2772"/>
                  </a:cubicBezTo>
                  <a:cubicBezTo>
                    <a:pt x="913" y="2764"/>
                    <a:pt x="985" y="2679"/>
                    <a:pt x="975" y="2584"/>
                  </a:cubicBezTo>
                  <a:cubicBezTo>
                    <a:pt x="967" y="2494"/>
                    <a:pt x="891" y="2428"/>
                    <a:pt x="803" y="2428"/>
                  </a:cubicBezTo>
                  <a:cubicBezTo>
                    <a:pt x="797" y="2428"/>
                    <a:pt x="791" y="2428"/>
                    <a:pt x="785" y="2429"/>
                  </a:cubicBezTo>
                  <a:cubicBezTo>
                    <a:pt x="777" y="2430"/>
                    <a:pt x="769" y="2430"/>
                    <a:pt x="760" y="2430"/>
                  </a:cubicBezTo>
                  <a:cubicBezTo>
                    <a:pt x="600" y="2430"/>
                    <a:pt x="456" y="2275"/>
                    <a:pt x="406" y="2116"/>
                  </a:cubicBezTo>
                  <a:cubicBezTo>
                    <a:pt x="351" y="1938"/>
                    <a:pt x="367" y="1718"/>
                    <a:pt x="456" y="1446"/>
                  </a:cubicBezTo>
                  <a:cubicBezTo>
                    <a:pt x="601" y="1004"/>
                    <a:pt x="862" y="609"/>
                    <a:pt x="1213" y="302"/>
                  </a:cubicBezTo>
                  <a:cubicBezTo>
                    <a:pt x="1285" y="240"/>
                    <a:pt x="1293" y="132"/>
                    <a:pt x="1230" y="60"/>
                  </a:cubicBezTo>
                  <a:cubicBezTo>
                    <a:pt x="1196" y="20"/>
                    <a:pt x="1148"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7753469" y="4586903"/>
              <a:ext cx="57681" cy="80811"/>
            </a:xfrm>
            <a:custGeom>
              <a:avLst/>
              <a:gdLst/>
              <a:ahLst/>
              <a:cxnLst/>
              <a:rect l="l" t="t" r="r" b="b"/>
              <a:pathLst>
                <a:path w="1374" h="1925" extrusionOk="0">
                  <a:moveTo>
                    <a:pt x="1177" y="0"/>
                  </a:moveTo>
                  <a:cubicBezTo>
                    <a:pt x="1122" y="0"/>
                    <a:pt x="1067" y="27"/>
                    <a:pt x="1034" y="76"/>
                  </a:cubicBezTo>
                  <a:cubicBezTo>
                    <a:pt x="967" y="170"/>
                    <a:pt x="906" y="270"/>
                    <a:pt x="841" y="365"/>
                  </a:cubicBezTo>
                  <a:cubicBezTo>
                    <a:pt x="802" y="325"/>
                    <a:pt x="760" y="289"/>
                    <a:pt x="715" y="255"/>
                  </a:cubicBezTo>
                  <a:cubicBezTo>
                    <a:pt x="685" y="235"/>
                    <a:pt x="652" y="226"/>
                    <a:pt x="620" y="226"/>
                  </a:cubicBezTo>
                  <a:cubicBezTo>
                    <a:pt x="566" y="226"/>
                    <a:pt x="513" y="251"/>
                    <a:pt x="480" y="298"/>
                  </a:cubicBezTo>
                  <a:cubicBezTo>
                    <a:pt x="425" y="374"/>
                    <a:pt x="442" y="479"/>
                    <a:pt x="516" y="535"/>
                  </a:cubicBezTo>
                  <a:cubicBezTo>
                    <a:pt x="564" y="570"/>
                    <a:pt x="609" y="610"/>
                    <a:pt x="650" y="653"/>
                  </a:cubicBezTo>
                  <a:cubicBezTo>
                    <a:pt x="435" y="985"/>
                    <a:pt x="230" y="1325"/>
                    <a:pt x="46" y="1672"/>
                  </a:cubicBezTo>
                  <a:cubicBezTo>
                    <a:pt x="1" y="1757"/>
                    <a:pt x="33" y="1861"/>
                    <a:pt x="118" y="1904"/>
                  </a:cubicBezTo>
                  <a:cubicBezTo>
                    <a:pt x="143" y="1918"/>
                    <a:pt x="171" y="1925"/>
                    <a:pt x="198" y="1925"/>
                  </a:cubicBezTo>
                  <a:cubicBezTo>
                    <a:pt x="259" y="1925"/>
                    <a:pt x="319" y="1891"/>
                    <a:pt x="350" y="1833"/>
                  </a:cubicBezTo>
                  <a:cubicBezTo>
                    <a:pt x="505" y="1540"/>
                    <a:pt x="674" y="1254"/>
                    <a:pt x="851" y="971"/>
                  </a:cubicBezTo>
                  <a:cubicBezTo>
                    <a:pt x="875" y="1035"/>
                    <a:pt x="893" y="1099"/>
                    <a:pt x="905" y="1166"/>
                  </a:cubicBezTo>
                  <a:cubicBezTo>
                    <a:pt x="916" y="1233"/>
                    <a:pt x="968" y="1288"/>
                    <a:pt x="1034" y="1305"/>
                  </a:cubicBezTo>
                  <a:cubicBezTo>
                    <a:pt x="1047" y="1307"/>
                    <a:pt x="1061" y="1309"/>
                    <a:pt x="1074" y="1309"/>
                  </a:cubicBezTo>
                  <a:cubicBezTo>
                    <a:pt x="1084" y="1309"/>
                    <a:pt x="1094" y="1308"/>
                    <a:pt x="1103" y="1306"/>
                  </a:cubicBezTo>
                  <a:cubicBezTo>
                    <a:pt x="1197" y="1291"/>
                    <a:pt x="1259" y="1202"/>
                    <a:pt x="1244" y="1109"/>
                  </a:cubicBezTo>
                  <a:cubicBezTo>
                    <a:pt x="1216" y="943"/>
                    <a:pt x="1157" y="785"/>
                    <a:pt x="1071" y="642"/>
                  </a:cubicBezTo>
                  <a:cubicBezTo>
                    <a:pt x="1151" y="521"/>
                    <a:pt x="1228" y="396"/>
                    <a:pt x="1314" y="277"/>
                  </a:cubicBezTo>
                  <a:cubicBezTo>
                    <a:pt x="1373" y="200"/>
                    <a:pt x="1356" y="89"/>
                    <a:pt x="1278" y="32"/>
                  </a:cubicBezTo>
                  <a:cubicBezTo>
                    <a:pt x="1247" y="11"/>
                    <a:pt x="1212" y="0"/>
                    <a:pt x="1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7807916" y="4533421"/>
              <a:ext cx="57177" cy="145503"/>
            </a:xfrm>
            <a:custGeom>
              <a:avLst/>
              <a:gdLst/>
              <a:ahLst/>
              <a:cxnLst/>
              <a:rect l="l" t="t" r="r" b="b"/>
              <a:pathLst>
                <a:path w="1362" h="3466" extrusionOk="0">
                  <a:moveTo>
                    <a:pt x="694" y="0"/>
                  </a:moveTo>
                  <a:cubicBezTo>
                    <a:pt x="636" y="0"/>
                    <a:pt x="579" y="30"/>
                    <a:pt x="546" y="83"/>
                  </a:cubicBezTo>
                  <a:cubicBezTo>
                    <a:pt x="499" y="163"/>
                    <a:pt x="523" y="269"/>
                    <a:pt x="603" y="318"/>
                  </a:cubicBezTo>
                  <a:cubicBezTo>
                    <a:pt x="715" y="386"/>
                    <a:pt x="796" y="542"/>
                    <a:pt x="841" y="781"/>
                  </a:cubicBezTo>
                  <a:cubicBezTo>
                    <a:pt x="1003" y="1636"/>
                    <a:pt x="701" y="2573"/>
                    <a:pt x="72" y="3169"/>
                  </a:cubicBezTo>
                  <a:cubicBezTo>
                    <a:pt x="3" y="3233"/>
                    <a:pt x="0" y="3342"/>
                    <a:pt x="65" y="3412"/>
                  </a:cubicBezTo>
                  <a:cubicBezTo>
                    <a:pt x="99" y="3448"/>
                    <a:pt x="145" y="3466"/>
                    <a:pt x="190" y="3466"/>
                  </a:cubicBezTo>
                  <a:cubicBezTo>
                    <a:pt x="233" y="3466"/>
                    <a:pt x="275" y="3450"/>
                    <a:pt x="309" y="3418"/>
                  </a:cubicBezTo>
                  <a:cubicBezTo>
                    <a:pt x="1021" y="2745"/>
                    <a:pt x="1361" y="1685"/>
                    <a:pt x="1178" y="717"/>
                  </a:cubicBezTo>
                  <a:cubicBezTo>
                    <a:pt x="1114" y="373"/>
                    <a:pt x="983" y="147"/>
                    <a:pt x="782" y="24"/>
                  </a:cubicBezTo>
                  <a:cubicBezTo>
                    <a:pt x="754" y="8"/>
                    <a:pt x="724" y="0"/>
                    <a:pt x="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7645707" y="4702136"/>
              <a:ext cx="148105" cy="24222"/>
            </a:xfrm>
            <a:custGeom>
              <a:avLst/>
              <a:gdLst/>
              <a:ahLst/>
              <a:cxnLst/>
              <a:rect l="l" t="t" r="r" b="b"/>
              <a:pathLst>
                <a:path w="3528" h="577" extrusionOk="0">
                  <a:moveTo>
                    <a:pt x="3350" y="1"/>
                  </a:moveTo>
                  <a:cubicBezTo>
                    <a:pt x="3345" y="1"/>
                    <a:pt x="3341" y="1"/>
                    <a:pt x="3337" y="1"/>
                  </a:cubicBezTo>
                  <a:lnTo>
                    <a:pt x="167" y="233"/>
                  </a:lnTo>
                  <a:cubicBezTo>
                    <a:pt x="72" y="240"/>
                    <a:pt x="1" y="322"/>
                    <a:pt x="8" y="418"/>
                  </a:cubicBezTo>
                  <a:cubicBezTo>
                    <a:pt x="13" y="491"/>
                    <a:pt x="67" y="554"/>
                    <a:pt x="139" y="571"/>
                  </a:cubicBezTo>
                  <a:cubicBezTo>
                    <a:pt x="157" y="575"/>
                    <a:pt x="174" y="577"/>
                    <a:pt x="192" y="577"/>
                  </a:cubicBezTo>
                  <a:lnTo>
                    <a:pt x="3362" y="345"/>
                  </a:lnTo>
                  <a:cubicBezTo>
                    <a:pt x="3456" y="338"/>
                    <a:pt x="3528" y="255"/>
                    <a:pt x="3521" y="160"/>
                  </a:cubicBezTo>
                  <a:cubicBezTo>
                    <a:pt x="3514" y="69"/>
                    <a:pt x="3440" y="1"/>
                    <a:pt x="3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7616363" y="4738323"/>
              <a:ext cx="99661" cy="139374"/>
            </a:xfrm>
            <a:custGeom>
              <a:avLst/>
              <a:gdLst/>
              <a:ahLst/>
              <a:cxnLst/>
              <a:rect l="l" t="t" r="r" b="b"/>
              <a:pathLst>
                <a:path w="2374" h="3320" extrusionOk="0">
                  <a:moveTo>
                    <a:pt x="1644" y="346"/>
                  </a:moveTo>
                  <a:cubicBezTo>
                    <a:pt x="1720" y="346"/>
                    <a:pt x="1793" y="366"/>
                    <a:pt x="1847" y="416"/>
                  </a:cubicBezTo>
                  <a:cubicBezTo>
                    <a:pt x="1916" y="481"/>
                    <a:pt x="1958" y="595"/>
                    <a:pt x="1976" y="766"/>
                  </a:cubicBezTo>
                  <a:cubicBezTo>
                    <a:pt x="2020" y="1182"/>
                    <a:pt x="1909" y="1587"/>
                    <a:pt x="1681" y="1853"/>
                  </a:cubicBezTo>
                  <a:cubicBezTo>
                    <a:pt x="1657" y="1880"/>
                    <a:pt x="1631" y="1905"/>
                    <a:pt x="1605" y="1929"/>
                  </a:cubicBezTo>
                  <a:cubicBezTo>
                    <a:pt x="1527" y="1749"/>
                    <a:pt x="1451" y="1569"/>
                    <a:pt x="1368" y="1394"/>
                  </a:cubicBezTo>
                  <a:cubicBezTo>
                    <a:pt x="1339" y="1332"/>
                    <a:pt x="1277" y="1296"/>
                    <a:pt x="1213" y="1296"/>
                  </a:cubicBezTo>
                  <a:cubicBezTo>
                    <a:pt x="1188" y="1296"/>
                    <a:pt x="1163" y="1301"/>
                    <a:pt x="1139" y="1312"/>
                  </a:cubicBezTo>
                  <a:cubicBezTo>
                    <a:pt x="1053" y="1353"/>
                    <a:pt x="1016" y="1456"/>
                    <a:pt x="1057" y="1542"/>
                  </a:cubicBezTo>
                  <a:cubicBezTo>
                    <a:pt x="1146" y="1729"/>
                    <a:pt x="1227" y="1922"/>
                    <a:pt x="1310" y="2113"/>
                  </a:cubicBezTo>
                  <a:cubicBezTo>
                    <a:pt x="1210" y="2154"/>
                    <a:pt x="1105" y="2175"/>
                    <a:pt x="1002" y="2175"/>
                  </a:cubicBezTo>
                  <a:cubicBezTo>
                    <a:pt x="912" y="2175"/>
                    <a:pt x="824" y="2158"/>
                    <a:pt x="743" y="2123"/>
                  </a:cubicBezTo>
                  <a:cubicBezTo>
                    <a:pt x="597" y="2058"/>
                    <a:pt x="473" y="1919"/>
                    <a:pt x="412" y="1749"/>
                  </a:cubicBezTo>
                  <a:cubicBezTo>
                    <a:pt x="355" y="1588"/>
                    <a:pt x="360" y="1419"/>
                    <a:pt x="428" y="1287"/>
                  </a:cubicBezTo>
                  <a:cubicBezTo>
                    <a:pt x="514" y="1117"/>
                    <a:pt x="691" y="993"/>
                    <a:pt x="835" y="904"/>
                  </a:cubicBezTo>
                  <a:cubicBezTo>
                    <a:pt x="873" y="880"/>
                    <a:pt x="899" y="844"/>
                    <a:pt x="911" y="801"/>
                  </a:cubicBezTo>
                  <a:cubicBezTo>
                    <a:pt x="943" y="794"/>
                    <a:pt x="971" y="778"/>
                    <a:pt x="995" y="754"/>
                  </a:cubicBezTo>
                  <a:cubicBezTo>
                    <a:pt x="1133" y="611"/>
                    <a:pt x="1275" y="465"/>
                    <a:pt x="1441" y="390"/>
                  </a:cubicBezTo>
                  <a:cubicBezTo>
                    <a:pt x="1502" y="363"/>
                    <a:pt x="1574" y="346"/>
                    <a:pt x="1644" y="346"/>
                  </a:cubicBezTo>
                  <a:close/>
                  <a:moveTo>
                    <a:pt x="1643" y="1"/>
                  </a:moveTo>
                  <a:cubicBezTo>
                    <a:pt x="1531" y="1"/>
                    <a:pt x="1414" y="26"/>
                    <a:pt x="1301" y="77"/>
                  </a:cubicBezTo>
                  <a:cubicBezTo>
                    <a:pt x="1075" y="178"/>
                    <a:pt x="901" y="357"/>
                    <a:pt x="749" y="513"/>
                  </a:cubicBezTo>
                  <a:cubicBezTo>
                    <a:pt x="743" y="564"/>
                    <a:pt x="704" y="603"/>
                    <a:pt x="655" y="610"/>
                  </a:cubicBezTo>
                  <a:cubicBezTo>
                    <a:pt x="472" y="723"/>
                    <a:pt x="246" y="885"/>
                    <a:pt x="121" y="1131"/>
                  </a:cubicBezTo>
                  <a:cubicBezTo>
                    <a:pt x="11" y="1348"/>
                    <a:pt x="0" y="1615"/>
                    <a:pt x="89" y="1864"/>
                  </a:cubicBezTo>
                  <a:cubicBezTo>
                    <a:pt x="183" y="2126"/>
                    <a:pt x="372" y="2334"/>
                    <a:pt x="607" y="2437"/>
                  </a:cubicBezTo>
                  <a:cubicBezTo>
                    <a:pt x="656" y="2458"/>
                    <a:pt x="708" y="2476"/>
                    <a:pt x="762" y="2489"/>
                  </a:cubicBezTo>
                  <a:cubicBezTo>
                    <a:pt x="839" y="2507"/>
                    <a:pt x="918" y="2516"/>
                    <a:pt x="999" y="2516"/>
                  </a:cubicBezTo>
                  <a:cubicBezTo>
                    <a:pt x="1148" y="2516"/>
                    <a:pt x="1300" y="2486"/>
                    <a:pt x="1446" y="2427"/>
                  </a:cubicBezTo>
                  <a:cubicBezTo>
                    <a:pt x="1550" y="2683"/>
                    <a:pt x="1648" y="2941"/>
                    <a:pt x="1740" y="3200"/>
                  </a:cubicBezTo>
                  <a:cubicBezTo>
                    <a:pt x="1763" y="3274"/>
                    <a:pt x="1831" y="3320"/>
                    <a:pt x="1903" y="3320"/>
                  </a:cubicBezTo>
                  <a:cubicBezTo>
                    <a:pt x="1922" y="3320"/>
                    <a:pt x="1942" y="3317"/>
                    <a:pt x="1961" y="3310"/>
                  </a:cubicBezTo>
                  <a:cubicBezTo>
                    <a:pt x="2052" y="3277"/>
                    <a:pt x="2100" y="3176"/>
                    <a:pt x="2065" y="3086"/>
                  </a:cubicBezTo>
                  <a:cubicBezTo>
                    <a:pt x="1966" y="2807"/>
                    <a:pt x="1859" y="2530"/>
                    <a:pt x="1748" y="2256"/>
                  </a:cubicBezTo>
                  <a:cubicBezTo>
                    <a:pt x="1819" y="2202"/>
                    <a:pt x="1883" y="2143"/>
                    <a:pt x="1941" y="2077"/>
                  </a:cubicBezTo>
                  <a:cubicBezTo>
                    <a:pt x="2235" y="1736"/>
                    <a:pt x="2373" y="1245"/>
                    <a:pt x="2318" y="730"/>
                  </a:cubicBezTo>
                  <a:cubicBezTo>
                    <a:pt x="2292" y="472"/>
                    <a:pt x="2214" y="288"/>
                    <a:pt x="2082" y="164"/>
                  </a:cubicBezTo>
                  <a:cubicBezTo>
                    <a:pt x="1966" y="56"/>
                    <a:pt x="1810" y="1"/>
                    <a:pt x="16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7732857" y="4745543"/>
              <a:ext cx="41770" cy="105370"/>
            </a:xfrm>
            <a:custGeom>
              <a:avLst/>
              <a:gdLst/>
              <a:ahLst/>
              <a:cxnLst/>
              <a:rect l="l" t="t" r="r" b="b"/>
              <a:pathLst>
                <a:path w="995" h="2510" extrusionOk="0">
                  <a:moveTo>
                    <a:pt x="776" y="0"/>
                  </a:moveTo>
                  <a:cubicBezTo>
                    <a:pt x="728" y="0"/>
                    <a:pt x="681" y="20"/>
                    <a:pt x="647" y="59"/>
                  </a:cubicBezTo>
                  <a:cubicBezTo>
                    <a:pt x="353" y="399"/>
                    <a:pt x="153" y="808"/>
                    <a:pt x="66" y="1247"/>
                  </a:cubicBezTo>
                  <a:cubicBezTo>
                    <a:pt x="1" y="1567"/>
                    <a:pt x="16" y="1829"/>
                    <a:pt x="112" y="2050"/>
                  </a:cubicBezTo>
                  <a:cubicBezTo>
                    <a:pt x="210" y="2279"/>
                    <a:pt x="401" y="2441"/>
                    <a:pt x="612" y="2492"/>
                  </a:cubicBezTo>
                  <a:cubicBezTo>
                    <a:pt x="658" y="2504"/>
                    <a:pt x="706" y="2510"/>
                    <a:pt x="754" y="2510"/>
                  </a:cubicBezTo>
                  <a:cubicBezTo>
                    <a:pt x="780" y="2510"/>
                    <a:pt x="806" y="2508"/>
                    <a:pt x="831" y="2504"/>
                  </a:cubicBezTo>
                  <a:cubicBezTo>
                    <a:pt x="927" y="2493"/>
                    <a:pt x="994" y="2406"/>
                    <a:pt x="982" y="2310"/>
                  </a:cubicBezTo>
                  <a:cubicBezTo>
                    <a:pt x="970" y="2223"/>
                    <a:pt x="896" y="2160"/>
                    <a:pt x="810" y="2160"/>
                  </a:cubicBezTo>
                  <a:cubicBezTo>
                    <a:pt x="802" y="2160"/>
                    <a:pt x="793" y="2161"/>
                    <a:pt x="785" y="2162"/>
                  </a:cubicBezTo>
                  <a:cubicBezTo>
                    <a:pt x="775" y="2164"/>
                    <a:pt x="764" y="2164"/>
                    <a:pt x="754" y="2164"/>
                  </a:cubicBezTo>
                  <a:cubicBezTo>
                    <a:pt x="627" y="2164"/>
                    <a:pt x="491" y="2062"/>
                    <a:pt x="427" y="1913"/>
                  </a:cubicBezTo>
                  <a:cubicBezTo>
                    <a:pt x="361" y="1761"/>
                    <a:pt x="353" y="1560"/>
                    <a:pt x="402" y="1315"/>
                  </a:cubicBezTo>
                  <a:cubicBezTo>
                    <a:pt x="478" y="934"/>
                    <a:pt x="651" y="579"/>
                    <a:pt x="906" y="286"/>
                  </a:cubicBezTo>
                  <a:cubicBezTo>
                    <a:pt x="969" y="214"/>
                    <a:pt x="961" y="104"/>
                    <a:pt x="889" y="43"/>
                  </a:cubicBezTo>
                  <a:cubicBezTo>
                    <a:pt x="856" y="14"/>
                    <a:pt x="816" y="0"/>
                    <a:pt x="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7776306" y="4773963"/>
              <a:ext cx="54700" cy="68511"/>
            </a:xfrm>
            <a:custGeom>
              <a:avLst/>
              <a:gdLst/>
              <a:ahLst/>
              <a:cxnLst/>
              <a:rect l="l" t="t" r="r" b="b"/>
              <a:pathLst>
                <a:path w="1303" h="1632" extrusionOk="0">
                  <a:moveTo>
                    <a:pt x="196" y="1"/>
                  </a:moveTo>
                  <a:cubicBezTo>
                    <a:pt x="132" y="1"/>
                    <a:pt x="69" y="38"/>
                    <a:pt x="40" y="100"/>
                  </a:cubicBezTo>
                  <a:cubicBezTo>
                    <a:pt x="0" y="186"/>
                    <a:pt x="37" y="287"/>
                    <a:pt x="123" y="328"/>
                  </a:cubicBezTo>
                  <a:cubicBezTo>
                    <a:pt x="259" y="396"/>
                    <a:pt x="379" y="494"/>
                    <a:pt x="470" y="615"/>
                  </a:cubicBezTo>
                  <a:cubicBezTo>
                    <a:pt x="294" y="856"/>
                    <a:pt x="165" y="1128"/>
                    <a:pt x="89" y="1416"/>
                  </a:cubicBezTo>
                  <a:cubicBezTo>
                    <a:pt x="65" y="1508"/>
                    <a:pt x="121" y="1602"/>
                    <a:pt x="213" y="1626"/>
                  </a:cubicBezTo>
                  <a:lnTo>
                    <a:pt x="216" y="1626"/>
                  </a:lnTo>
                  <a:cubicBezTo>
                    <a:pt x="229" y="1629"/>
                    <a:pt x="243" y="1631"/>
                    <a:pt x="256" y="1631"/>
                  </a:cubicBezTo>
                  <a:cubicBezTo>
                    <a:pt x="332" y="1631"/>
                    <a:pt x="402" y="1579"/>
                    <a:pt x="423" y="1502"/>
                  </a:cubicBezTo>
                  <a:cubicBezTo>
                    <a:pt x="473" y="1316"/>
                    <a:pt x="549" y="1139"/>
                    <a:pt x="649" y="976"/>
                  </a:cubicBezTo>
                  <a:cubicBezTo>
                    <a:pt x="663" y="1015"/>
                    <a:pt x="675" y="1056"/>
                    <a:pt x="684" y="1098"/>
                  </a:cubicBezTo>
                  <a:cubicBezTo>
                    <a:pt x="697" y="1184"/>
                    <a:pt x="770" y="1245"/>
                    <a:pt x="854" y="1245"/>
                  </a:cubicBezTo>
                  <a:cubicBezTo>
                    <a:pt x="863" y="1245"/>
                    <a:pt x="871" y="1245"/>
                    <a:pt x="880" y="1243"/>
                  </a:cubicBezTo>
                  <a:cubicBezTo>
                    <a:pt x="974" y="1228"/>
                    <a:pt x="1039" y="1140"/>
                    <a:pt x="1025" y="1046"/>
                  </a:cubicBezTo>
                  <a:cubicBezTo>
                    <a:pt x="1002" y="905"/>
                    <a:pt x="957" y="769"/>
                    <a:pt x="893" y="641"/>
                  </a:cubicBezTo>
                  <a:cubicBezTo>
                    <a:pt x="988" y="532"/>
                    <a:pt x="1095" y="435"/>
                    <a:pt x="1212" y="351"/>
                  </a:cubicBezTo>
                  <a:cubicBezTo>
                    <a:pt x="1287" y="295"/>
                    <a:pt x="1302" y="190"/>
                    <a:pt x="1250" y="114"/>
                  </a:cubicBezTo>
                  <a:cubicBezTo>
                    <a:pt x="1217" y="67"/>
                    <a:pt x="1163" y="41"/>
                    <a:pt x="1109" y="41"/>
                  </a:cubicBezTo>
                  <a:cubicBezTo>
                    <a:pt x="1077" y="41"/>
                    <a:pt x="1044" y="50"/>
                    <a:pt x="1015" y="69"/>
                  </a:cubicBezTo>
                  <a:cubicBezTo>
                    <a:pt x="900" y="151"/>
                    <a:pt x="793" y="242"/>
                    <a:pt x="694" y="344"/>
                  </a:cubicBezTo>
                  <a:cubicBezTo>
                    <a:pt x="577" y="206"/>
                    <a:pt x="432" y="95"/>
                    <a:pt x="269" y="17"/>
                  </a:cubicBezTo>
                  <a:cubicBezTo>
                    <a:pt x="246" y="6"/>
                    <a:pt x="221"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7808924" y="4732823"/>
              <a:ext cx="63012" cy="110869"/>
            </a:xfrm>
            <a:custGeom>
              <a:avLst/>
              <a:gdLst/>
              <a:ahLst/>
              <a:cxnLst/>
              <a:rect l="l" t="t" r="r" b="b"/>
              <a:pathLst>
                <a:path w="1501" h="2641" extrusionOk="0">
                  <a:moveTo>
                    <a:pt x="944" y="1"/>
                  </a:moveTo>
                  <a:cubicBezTo>
                    <a:pt x="920" y="1"/>
                    <a:pt x="896" y="6"/>
                    <a:pt x="873" y="16"/>
                  </a:cubicBezTo>
                  <a:cubicBezTo>
                    <a:pt x="786" y="56"/>
                    <a:pt x="748" y="158"/>
                    <a:pt x="789" y="246"/>
                  </a:cubicBezTo>
                  <a:cubicBezTo>
                    <a:pt x="1112" y="955"/>
                    <a:pt x="790" y="1943"/>
                    <a:pt x="113" y="2319"/>
                  </a:cubicBezTo>
                  <a:cubicBezTo>
                    <a:pt x="30" y="2364"/>
                    <a:pt x="0" y="2470"/>
                    <a:pt x="47" y="2553"/>
                  </a:cubicBezTo>
                  <a:cubicBezTo>
                    <a:pt x="77" y="2609"/>
                    <a:pt x="136" y="2641"/>
                    <a:pt x="196" y="2641"/>
                  </a:cubicBezTo>
                  <a:cubicBezTo>
                    <a:pt x="225" y="2641"/>
                    <a:pt x="254" y="2634"/>
                    <a:pt x="280" y="2619"/>
                  </a:cubicBezTo>
                  <a:cubicBezTo>
                    <a:pt x="1118" y="2156"/>
                    <a:pt x="1501" y="979"/>
                    <a:pt x="1101" y="102"/>
                  </a:cubicBezTo>
                  <a:cubicBezTo>
                    <a:pt x="1072" y="38"/>
                    <a:pt x="1009" y="1"/>
                    <a:pt x="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7875084" y="4668343"/>
              <a:ext cx="49033" cy="22921"/>
            </a:xfrm>
            <a:custGeom>
              <a:avLst/>
              <a:gdLst/>
              <a:ahLst/>
              <a:cxnLst/>
              <a:rect l="l" t="t" r="r" b="b"/>
              <a:pathLst>
                <a:path w="1168" h="546" extrusionOk="0">
                  <a:moveTo>
                    <a:pt x="953" y="0"/>
                  </a:moveTo>
                  <a:cubicBezTo>
                    <a:pt x="665" y="0"/>
                    <a:pt x="382" y="78"/>
                    <a:pt x="134" y="225"/>
                  </a:cubicBezTo>
                  <a:cubicBezTo>
                    <a:pt x="1" y="302"/>
                    <a:pt x="30" y="504"/>
                    <a:pt x="181" y="540"/>
                  </a:cubicBezTo>
                  <a:cubicBezTo>
                    <a:pt x="195" y="544"/>
                    <a:pt x="209" y="545"/>
                    <a:pt x="222" y="545"/>
                  </a:cubicBezTo>
                  <a:cubicBezTo>
                    <a:pt x="252" y="545"/>
                    <a:pt x="282" y="537"/>
                    <a:pt x="309" y="522"/>
                  </a:cubicBezTo>
                  <a:cubicBezTo>
                    <a:pt x="506" y="406"/>
                    <a:pt x="728" y="346"/>
                    <a:pt x="957" y="346"/>
                  </a:cubicBezTo>
                  <a:cubicBezTo>
                    <a:pt x="967" y="346"/>
                    <a:pt x="977" y="346"/>
                    <a:pt x="987" y="346"/>
                  </a:cubicBezTo>
                  <a:cubicBezTo>
                    <a:pt x="989" y="346"/>
                    <a:pt x="991" y="346"/>
                    <a:pt x="993" y="346"/>
                  </a:cubicBezTo>
                  <a:cubicBezTo>
                    <a:pt x="1085" y="346"/>
                    <a:pt x="1161" y="272"/>
                    <a:pt x="1163" y="178"/>
                  </a:cubicBezTo>
                  <a:cubicBezTo>
                    <a:pt x="1168" y="84"/>
                    <a:pt x="1093" y="4"/>
                    <a:pt x="997" y="1"/>
                  </a:cubicBezTo>
                  <a:cubicBezTo>
                    <a:pt x="982" y="1"/>
                    <a:pt x="967" y="0"/>
                    <a:pt x="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7876091" y="4698862"/>
              <a:ext cx="56589" cy="20108"/>
            </a:xfrm>
            <a:custGeom>
              <a:avLst/>
              <a:gdLst/>
              <a:ahLst/>
              <a:cxnLst/>
              <a:rect l="l" t="t" r="r" b="b"/>
              <a:pathLst>
                <a:path w="1348" h="479" extrusionOk="0">
                  <a:moveTo>
                    <a:pt x="1151" y="1"/>
                  </a:moveTo>
                  <a:cubicBezTo>
                    <a:pt x="1122" y="1"/>
                    <a:pt x="1094" y="8"/>
                    <a:pt x="1068" y="23"/>
                  </a:cubicBezTo>
                  <a:cubicBezTo>
                    <a:pt x="933" y="97"/>
                    <a:pt x="784" y="135"/>
                    <a:pt x="634" y="135"/>
                  </a:cubicBezTo>
                  <a:cubicBezTo>
                    <a:pt x="510" y="135"/>
                    <a:pt x="386" y="109"/>
                    <a:pt x="270" y="57"/>
                  </a:cubicBezTo>
                  <a:cubicBezTo>
                    <a:pt x="246" y="45"/>
                    <a:pt x="221" y="40"/>
                    <a:pt x="196" y="40"/>
                  </a:cubicBezTo>
                  <a:cubicBezTo>
                    <a:pt x="131" y="40"/>
                    <a:pt x="70" y="76"/>
                    <a:pt x="41" y="138"/>
                  </a:cubicBezTo>
                  <a:cubicBezTo>
                    <a:pt x="1" y="224"/>
                    <a:pt x="37" y="327"/>
                    <a:pt x="123" y="368"/>
                  </a:cubicBezTo>
                  <a:cubicBezTo>
                    <a:pt x="194" y="400"/>
                    <a:pt x="267" y="425"/>
                    <a:pt x="343" y="444"/>
                  </a:cubicBezTo>
                  <a:cubicBezTo>
                    <a:pt x="439" y="467"/>
                    <a:pt x="537" y="478"/>
                    <a:pt x="634" y="478"/>
                  </a:cubicBezTo>
                  <a:cubicBezTo>
                    <a:pt x="843" y="478"/>
                    <a:pt x="1050" y="426"/>
                    <a:pt x="1236" y="324"/>
                  </a:cubicBezTo>
                  <a:cubicBezTo>
                    <a:pt x="1318" y="276"/>
                    <a:pt x="1348" y="172"/>
                    <a:pt x="1301" y="89"/>
                  </a:cubicBezTo>
                  <a:cubicBezTo>
                    <a:pt x="1270" y="33"/>
                    <a:pt x="1211" y="1"/>
                    <a:pt x="1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7937213" y="4622082"/>
              <a:ext cx="98695" cy="108099"/>
            </a:xfrm>
            <a:custGeom>
              <a:avLst/>
              <a:gdLst/>
              <a:ahLst/>
              <a:cxnLst/>
              <a:rect l="l" t="t" r="r" b="b"/>
              <a:pathLst>
                <a:path w="2351" h="2575" extrusionOk="0">
                  <a:moveTo>
                    <a:pt x="2177" y="1"/>
                  </a:moveTo>
                  <a:cubicBezTo>
                    <a:pt x="2174" y="1"/>
                    <a:pt x="2172" y="1"/>
                    <a:pt x="2169" y="1"/>
                  </a:cubicBezTo>
                  <a:cubicBezTo>
                    <a:pt x="1620" y="16"/>
                    <a:pt x="1087" y="191"/>
                    <a:pt x="635" y="503"/>
                  </a:cubicBezTo>
                  <a:cubicBezTo>
                    <a:pt x="511" y="588"/>
                    <a:pt x="335" y="723"/>
                    <a:pt x="213" y="917"/>
                  </a:cubicBezTo>
                  <a:cubicBezTo>
                    <a:pt x="0" y="1255"/>
                    <a:pt x="6" y="1718"/>
                    <a:pt x="227" y="2042"/>
                  </a:cubicBezTo>
                  <a:cubicBezTo>
                    <a:pt x="362" y="2238"/>
                    <a:pt x="565" y="2377"/>
                    <a:pt x="795" y="2432"/>
                  </a:cubicBezTo>
                  <a:cubicBezTo>
                    <a:pt x="867" y="2448"/>
                    <a:pt x="939" y="2457"/>
                    <a:pt x="1012" y="2457"/>
                  </a:cubicBezTo>
                  <a:cubicBezTo>
                    <a:pt x="1081" y="2457"/>
                    <a:pt x="1151" y="2449"/>
                    <a:pt x="1219" y="2433"/>
                  </a:cubicBezTo>
                  <a:cubicBezTo>
                    <a:pt x="1225" y="2464"/>
                    <a:pt x="1237" y="2494"/>
                    <a:pt x="1258" y="2518"/>
                  </a:cubicBezTo>
                  <a:cubicBezTo>
                    <a:pt x="1292" y="2555"/>
                    <a:pt x="1338" y="2574"/>
                    <a:pt x="1385" y="2574"/>
                  </a:cubicBezTo>
                  <a:cubicBezTo>
                    <a:pt x="1426" y="2574"/>
                    <a:pt x="1468" y="2559"/>
                    <a:pt x="1501" y="2529"/>
                  </a:cubicBezTo>
                  <a:cubicBezTo>
                    <a:pt x="1712" y="2339"/>
                    <a:pt x="1935" y="2109"/>
                    <a:pt x="1948" y="1794"/>
                  </a:cubicBezTo>
                  <a:cubicBezTo>
                    <a:pt x="1957" y="1553"/>
                    <a:pt x="1779" y="1359"/>
                    <a:pt x="1600" y="1293"/>
                  </a:cubicBezTo>
                  <a:cubicBezTo>
                    <a:pt x="1550" y="1275"/>
                    <a:pt x="1500" y="1267"/>
                    <a:pt x="1452" y="1267"/>
                  </a:cubicBezTo>
                  <a:cubicBezTo>
                    <a:pt x="1339" y="1267"/>
                    <a:pt x="1237" y="1314"/>
                    <a:pt x="1164" y="1404"/>
                  </a:cubicBezTo>
                  <a:cubicBezTo>
                    <a:pt x="1101" y="1479"/>
                    <a:pt x="1112" y="1590"/>
                    <a:pt x="1188" y="1651"/>
                  </a:cubicBezTo>
                  <a:cubicBezTo>
                    <a:pt x="1220" y="1676"/>
                    <a:pt x="1258" y="1688"/>
                    <a:pt x="1295" y="1688"/>
                  </a:cubicBezTo>
                  <a:cubicBezTo>
                    <a:pt x="1347" y="1688"/>
                    <a:pt x="1399" y="1665"/>
                    <a:pt x="1433" y="1620"/>
                  </a:cubicBezTo>
                  <a:cubicBezTo>
                    <a:pt x="1437" y="1615"/>
                    <a:pt x="1441" y="1609"/>
                    <a:pt x="1453" y="1609"/>
                  </a:cubicBezTo>
                  <a:cubicBezTo>
                    <a:pt x="1460" y="1609"/>
                    <a:pt x="1468" y="1611"/>
                    <a:pt x="1481" y="1615"/>
                  </a:cubicBezTo>
                  <a:cubicBezTo>
                    <a:pt x="1541" y="1638"/>
                    <a:pt x="1606" y="1711"/>
                    <a:pt x="1603" y="1782"/>
                  </a:cubicBezTo>
                  <a:cubicBezTo>
                    <a:pt x="1598" y="1928"/>
                    <a:pt x="1491" y="2062"/>
                    <a:pt x="1361" y="2187"/>
                  </a:cubicBezTo>
                  <a:cubicBezTo>
                    <a:pt x="1332" y="2127"/>
                    <a:pt x="1272" y="2090"/>
                    <a:pt x="1208" y="2090"/>
                  </a:cubicBezTo>
                  <a:cubicBezTo>
                    <a:pt x="1194" y="2090"/>
                    <a:pt x="1181" y="2092"/>
                    <a:pt x="1167" y="2095"/>
                  </a:cubicBezTo>
                  <a:cubicBezTo>
                    <a:pt x="1120" y="2108"/>
                    <a:pt x="1071" y="2114"/>
                    <a:pt x="1023" y="2114"/>
                  </a:cubicBezTo>
                  <a:cubicBezTo>
                    <a:pt x="824" y="2114"/>
                    <a:pt x="624" y="2014"/>
                    <a:pt x="511" y="1848"/>
                  </a:cubicBezTo>
                  <a:cubicBezTo>
                    <a:pt x="367" y="1637"/>
                    <a:pt x="363" y="1321"/>
                    <a:pt x="503" y="1100"/>
                  </a:cubicBezTo>
                  <a:cubicBezTo>
                    <a:pt x="572" y="993"/>
                    <a:pt x="674" y="893"/>
                    <a:pt x="829" y="786"/>
                  </a:cubicBezTo>
                  <a:cubicBezTo>
                    <a:pt x="1226" y="512"/>
                    <a:pt x="1695" y="358"/>
                    <a:pt x="2178" y="344"/>
                  </a:cubicBezTo>
                  <a:cubicBezTo>
                    <a:pt x="2178" y="344"/>
                    <a:pt x="2179" y="344"/>
                    <a:pt x="2180" y="344"/>
                  </a:cubicBezTo>
                  <a:cubicBezTo>
                    <a:pt x="2275" y="344"/>
                    <a:pt x="2351" y="265"/>
                    <a:pt x="2349" y="168"/>
                  </a:cubicBezTo>
                  <a:cubicBezTo>
                    <a:pt x="2348" y="75"/>
                    <a:pt x="2271" y="1"/>
                    <a:pt x="21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8049467" y="4626070"/>
              <a:ext cx="90047" cy="114647"/>
            </a:xfrm>
            <a:custGeom>
              <a:avLst/>
              <a:gdLst/>
              <a:ahLst/>
              <a:cxnLst/>
              <a:rect l="l" t="t" r="r" b="b"/>
              <a:pathLst>
                <a:path w="2145" h="2731" extrusionOk="0">
                  <a:moveTo>
                    <a:pt x="1078" y="0"/>
                  </a:moveTo>
                  <a:cubicBezTo>
                    <a:pt x="1033" y="0"/>
                    <a:pt x="989" y="17"/>
                    <a:pt x="955" y="52"/>
                  </a:cubicBezTo>
                  <a:cubicBezTo>
                    <a:pt x="625" y="387"/>
                    <a:pt x="175" y="848"/>
                    <a:pt x="67" y="1436"/>
                  </a:cubicBezTo>
                  <a:cubicBezTo>
                    <a:pt x="0" y="1796"/>
                    <a:pt x="116" y="2199"/>
                    <a:pt x="361" y="2462"/>
                  </a:cubicBezTo>
                  <a:cubicBezTo>
                    <a:pt x="469" y="2583"/>
                    <a:pt x="611" y="2669"/>
                    <a:pt x="769" y="2710"/>
                  </a:cubicBezTo>
                  <a:cubicBezTo>
                    <a:pt x="824" y="2723"/>
                    <a:pt x="881" y="2730"/>
                    <a:pt x="938" y="2730"/>
                  </a:cubicBezTo>
                  <a:cubicBezTo>
                    <a:pt x="965" y="2730"/>
                    <a:pt x="992" y="2728"/>
                    <a:pt x="1019" y="2725"/>
                  </a:cubicBezTo>
                  <a:cubicBezTo>
                    <a:pt x="1114" y="2715"/>
                    <a:pt x="1181" y="2631"/>
                    <a:pt x="1172" y="2537"/>
                  </a:cubicBezTo>
                  <a:cubicBezTo>
                    <a:pt x="1166" y="2489"/>
                    <a:pt x="1142" y="2447"/>
                    <a:pt x="1104" y="2418"/>
                  </a:cubicBezTo>
                  <a:cubicBezTo>
                    <a:pt x="1249" y="2224"/>
                    <a:pt x="1408" y="2040"/>
                    <a:pt x="1577" y="1865"/>
                  </a:cubicBezTo>
                  <a:lnTo>
                    <a:pt x="1616" y="1931"/>
                  </a:lnTo>
                  <a:cubicBezTo>
                    <a:pt x="1647" y="1990"/>
                    <a:pt x="1706" y="2023"/>
                    <a:pt x="1768" y="2023"/>
                  </a:cubicBezTo>
                  <a:cubicBezTo>
                    <a:pt x="1798" y="2023"/>
                    <a:pt x="1829" y="2016"/>
                    <a:pt x="1857" y="1999"/>
                  </a:cubicBezTo>
                  <a:cubicBezTo>
                    <a:pt x="1941" y="1948"/>
                    <a:pt x="1967" y="1837"/>
                    <a:pt x="1912" y="1755"/>
                  </a:cubicBezTo>
                  <a:lnTo>
                    <a:pt x="1830" y="1620"/>
                  </a:lnTo>
                  <a:cubicBezTo>
                    <a:pt x="1908" y="1551"/>
                    <a:pt x="1984" y="1482"/>
                    <a:pt x="2064" y="1418"/>
                  </a:cubicBezTo>
                  <a:cubicBezTo>
                    <a:pt x="2134" y="1357"/>
                    <a:pt x="2144" y="1252"/>
                    <a:pt x="2085" y="1180"/>
                  </a:cubicBezTo>
                  <a:cubicBezTo>
                    <a:pt x="2051" y="1138"/>
                    <a:pt x="2001" y="1115"/>
                    <a:pt x="1951" y="1115"/>
                  </a:cubicBezTo>
                  <a:cubicBezTo>
                    <a:pt x="1915" y="1115"/>
                    <a:pt x="1878" y="1127"/>
                    <a:pt x="1847" y="1152"/>
                  </a:cubicBezTo>
                  <a:cubicBezTo>
                    <a:pt x="1780" y="1205"/>
                    <a:pt x="1716" y="1263"/>
                    <a:pt x="1651" y="1321"/>
                  </a:cubicBezTo>
                  <a:lnTo>
                    <a:pt x="1440" y="969"/>
                  </a:lnTo>
                  <a:cubicBezTo>
                    <a:pt x="1407" y="919"/>
                    <a:pt x="1353" y="892"/>
                    <a:pt x="1298" y="892"/>
                  </a:cubicBezTo>
                  <a:cubicBezTo>
                    <a:pt x="1268" y="892"/>
                    <a:pt x="1237" y="900"/>
                    <a:pt x="1210" y="917"/>
                  </a:cubicBezTo>
                  <a:cubicBezTo>
                    <a:pt x="1131" y="963"/>
                    <a:pt x="1103" y="1063"/>
                    <a:pt x="1145" y="1145"/>
                  </a:cubicBezTo>
                  <a:lnTo>
                    <a:pt x="1394" y="1561"/>
                  </a:lnTo>
                  <a:cubicBezTo>
                    <a:pt x="1163" y="1791"/>
                    <a:pt x="952" y="2037"/>
                    <a:pt x="761" y="2300"/>
                  </a:cubicBezTo>
                  <a:cubicBezTo>
                    <a:pt x="755" y="2310"/>
                    <a:pt x="749" y="2321"/>
                    <a:pt x="746" y="2333"/>
                  </a:cubicBezTo>
                  <a:cubicBezTo>
                    <a:pt x="696" y="2304"/>
                    <a:pt x="652" y="2269"/>
                    <a:pt x="613" y="2227"/>
                  </a:cubicBezTo>
                  <a:cubicBezTo>
                    <a:pt x="442" y="2044"/>
                    <a:pt x="359" y="1751"/>
                    <a:pt x="406" y="1498"/>
                  </a:cubicBezTo>
                  <a:cubicBezTo>
                    <a:pt x="487" y="1050"/>
                    <a:pt x="815" y="687"/>
                    <a:pt x="1201" y="293"/>
                  </a:cubicBezTo>
                  <a:cubicBezTo>
                    <a:pt x="1269" y="225"/>
                    <a:pt x="1267" y="116"/>
                    <a:pt x="1198" y="50"/>
                  </a:cubicBezTo>
                  <a:cubicBezTo>
                    <a:pt x="1165" y="17"/>
                    <a:pt x="1121" y="0"/>
                    <a:pt x="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8122721" y="4626699"/>
              <a:ext cx="58688" cy="99661"/>
            </a:xfrm>
            <a:custGeom>
              <a:avLst/>
              <a:gdLst/>
              <a:ahLst/>
              <a:cxnLst/>
              <a:rect l="l" t="t" r="r" b="b"/>
              <a:pathLst>
                <a:path w="1398" h="2374" extrusionOk="0">
                  <a:moveTo>
                    <a:pt x="993" y="1"/>
                  </a:moveTo>
                  <a:cubicBezTo>
                    <a:pt x="919" y="1"/>
                    <a:pt x="851" y="47"/>
                    <a:pt x="827" y="120"/>
                  </a:cubicBezTo>
                  <a:cubicBezTo>
                    <a:pt x="799" y="210"/>
                    <a:pt x="848" y="306"/>
                    <a:pt x="938" y="336"/>
                  </a:cubicBezTo>
                  <a:cubicBezTo>
                    <a:pt x="1004" y="357"/>
                    <a:pt x="1047" y="495"/>
                    <a:pt x="1038" y="654"/>
                  </a:cubicBezTo>
                  <a:cubicBezTo>
                    <a:pt x="1004" y="1234"/>
                    <a:pt x="645" y="1793"/>
                    <a:pt x="143" y="2047"/>
                  </a:cubicBezTo>
                  <a:cubicBezTo>
                    <a:pt x="1" y="2121"/>
                    <a:pt x="26" y="2330"/>
                    <a:pt x="181" y="2368"/>
                  </a:cubicBezTo>
                  <a:cubicBezTo>
                    <a:pt x="194" y="2371"/>
                    <a:pt x="207" y="2373"/>
                    <a:pt x="220" y="2373"/>
                  </a:cubicBezTo>
                  <a:cubicBezTo>
                    <a:pt x="247" y="2373"/>
                    <a:pt x="275" y="2366"/>
                    <a:pt x="299" y="2354"/>
                  </a:cubicBezTo>
                  <a:cubicBezTo>
                    <a:pt x="916" y="2040"/>
                    <a:pt x="1341" y="1380"/>
                    <a:pt x="1382" y="675"/>
                  </a:cubicBezTo>
                  <a:cubicBezTo>
                    <a:pt x="1397" y="409"/>
                    <a:pt x="1315" y="95"/>
                    <a:pt x="1042" y="8"/>
                  </a:cubicBezTo>
                  <a:cubicBezTo>
                    <a:pt x="1026" y="3"/>
                    <a:pt x="1009" y="1"/>
                    <a:pt x="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8211886" y="4662844"/>
              <a:ext cx="48781" cy="65657"/>
            </a:xfrm>
            <a:custGeom>
              <a:avLst/>
              <a:gdLst/>
              <a:ahLst/>
              <a:cxnLst/>
              <a:rect l="l" t="t" r="r" b="b"/>
              <a:pathLst>
                <a:path w="1162" h="1564" extrusionOk="0">
                  <a:moveTo>
                    <a:pt x="780" y="0"/>
                  </a:moveTo>
                  <a:cubicBezTo>
                    <a:pt x="723" y="0"/>
                    <a:pt x="667" y="29"/>
                    <a:pt x="634" y="81"/>
                  </a:cubicBezTo>
                  <a:cubicBezTo>
                    <a:pt x="540" y="253"/>
                    <a:pt x="467" y="436"/>
                    <a:pt x="417" y="628"/>
                  </a:cubicBezTo>
                  <a:cubicBezTo>
                    <a:pt x="365" y="618"/>
                    <a:pt x="315" y="602"/>
                    <a:pt x="267" y="581"/>
                  </a:cubicBezTo>
                  <a:cubicBezTo>
                    <a:pt x="244" y="571"/>
                    <a:pt x="220" y="566"/>
                    <a:pt x="197" y="566"/>
                  </a:cubicBezTo>
                  <a:cubicBezTo>
                    <a:pt x="131" y="566"/>
                    <a:pt x="68" y="604"/>
                    <a:pt x="40" y="668"/>
                  </a:cubicBezTo>
                  <a:cubicBezTo>
                    <a:pt x="1" y="754"/>
                    <a:pt x="40" y="857"/>
                    <a:pt x="127" y="895"/>
                  </a:cubicBezTo>
                  <a:cubicBezTo>
                    <a:pt x="184" y="920"/>
                    <a:pt x="243" y="940"/>
                    <a:pt x="303" y="954"/>
                  </a:cubicBezTo>
                  <a:cubicBezTo>
                    <a:pt x="319" y="958"/>
                    <a:pt x="336" y="958"/>
                    <a:pt x="351" y="963"/>
                  </a:cubicBezTo>
                  <a:cubicBezTo>
                    <a:pt x="332" y="1107"/>
                    <a:pt x="326" y="1255"/>
                    <a:pt x="334" y="1403"/>
                  </a:cubicBezTo>
                  <a:cubicBezTo>
                    <a:pt x="339" y="1478"/>
                    <a:pt x="392" y="1541"/>
                    <a:pt x="465" y="1559"/>
                  </a:cubicBezTo>
                  <a:cubicBezTo>
                    <a:pt x="479" y="1562"/>
                    <a:pt x="493" y="1564"/>
                    <a:pt x="507" y="1564"/>
                  </a:cubicBezTo>
                  <a:cubicBezTo>
                    <a:pt x="511" y="1564"/>
                    <a:pt x="514" y="1564"/>
                    <a:pt x="517" y="1564"/>
                  </a:cubicBezTo>
                  <a:cubicBezTo>
                    <a:pt x="612" y="1557"/>
                    <a:pt x="683" y="1475"/>
                    <a:pt x="678" y="1381"/>
                  </a:cubicBezTo>
                  <a:cubicBezTo>
                    <a:pt x="669" y="1244"/>
                    <a:pt x="676" y="1109"/>
                    <a:pt x="698" y="974"/>
                  </a:cubicBezTo>
                  <a:cubicBezTo>
                    <a:pt x="819" y="958"/>
                    <a:pt x="935" y="923"/>
                    <a:pt x="1045" y="867"/>
                  </a:cubicBezTo>
                  <a:cubicBezTo>
                    <a:pt x="1130" y="825"/>
                    <a:pt x="1162" y="720"/>
                    <a:pt x="1120" y="636"/>
                  </a:cubicBezTo>
                  <a:cubicBezTo>
                    <a:pt x="1089" y="577"/>
                    <a:pt x="1029" y="542"/>
                    <a:pt x="966" y="542"/>
                  </a:cubicBezTo>
                  <a:cubicBezTo>
                    <a:pt x="939" y="542"/>
                    <a:pt x="913" y="548"/>
                    <a:pt x="888" y="561"/>
                  </a:cubicBezTo>
                  <a:cubicBezTo>
                    <a:pt x="854" y="577"/>
                    <a:pt x="819" y="590"/>
                    <a:pt x="783" y="601"/>
                  </a:cubicBezTo>
                  <a:cubicBezTo>
                    <a:pt x="821" y="480"/>
                    <a:pt x="872" y="361"/>
                    <a:pt x="934" y="250"/>
                  </a:cubicBezTo>
                  <a:cubicBezTo>
                    <a:pt x="976" y="169"/>
                    <a:pt x="945" y="67"/>
                    <a:pt x="865" y="22"/>
                  </a:cubicBezTo>
                  <a:cubicBezTo>
                    <a:pt x="838" y="7"/>
                    <a:pt x="809" y="0"/>
                    <a:pt x="7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8280691" y="4623509"/>
              <a:ext cx="87822" cy="101550"/>
            </a:xfrm>
            <a:custGeom>
              <a:avLst/>
              <a:gdLst/>
              <a:ahLst/>
              <a:cxnLst/>
              <a:rect l="l" t="t" r="r" b="b"/>
              <a:pathLst>
                <a:path w="2092" h="2419" extrusionOk="0">
                  <a:moveTo>
                    <a:pt x="1657" y="339"/>
                  </a:moveTo>
                  <a:lnTo>
                    <a:pt x="1657" y="339"/>
                  </a:lnTo>
                  <a:cubicBezTo>
                    <a:pt x="1657" y="339"/>
                    <a:pt x="1655" y="362"/>
                    <a:pt x="1616" y="415"/>
                  </a:cubicBezTo>
                  <a:cubicBezTo>
                    <a:pt x="1512" y="551"/>
                    <a:pt x="1364" y="651"/>
                    <a:pt x="1208" y="758"/>
                  </a:cubicBezTo>
                  <a:cubicBezTo>
                    <a:pt x="1064" y="855"/>
                    <a:pt x="917" y="956"/>
                    <a:pt x="790" y="1092"/>
                  </a:cubicBezTo>
                  <a:cubicBezTo>
                    <a:pt x="750" y="1134"/>
                    <a:pt x="715" y="1179"/>
                    <a:pt x="684" y="1227"/>
                  </a:cubicBezTo>
                  <a:cubicBezTo>
                    <a:pt x="691" y="1152"/>
                    <a:pt x="698" y="1076"/>
                    <a:pt x="701" y="1001"/>
                  </a:cubicBezTo>
                  <a:cubicBezTo>
                    <a:pt x="898" y="705"/>
                    <a:pt x="1180" y="469"/>
                    <a:pt x="1508" y="361"/>
                  </a:cubicBezTo>
                  <a:cubicBezTo>
                    <a:pt x="1582" y="337"/>
                    <a:pt x="1648" y="344"/>
                    <a:pt x="1657" y="339"/>
                  </a:cubicBezTo>
                  <a:close/>
                  <a:moveTo>
                    <a:pt x="1613" y="1"/>
                  </a:moveTo>
                  <a:cubicBezTo>
                    <a:pt x="1516" y="1"/>
                    <a:pt x="1433" y="25"/>
                    <a:pt x="1399" y="36"/>
                  </a:cubicBezTo>
                  <a:cubicBezTo>
                    <a:pt x="1105" y="136"/>
                    <a:pt x="840" y="308"/>
                    <a:pt x="629" y="536"/>
                  </a:cubicBezTo>
                  <a:cubicBezTo>
                    <a:pt x="599" y="514"/>
                    <a:pt x="565" y="504"/>
                    <a:pt x="532" y="504"/>
                  </a:cubicBezTo>
                  <a:cubicBezTo>
                    <a:pt x="441" y="504"/>
                    <a:pt x="356" y="579"/>
                    <a:pt x="361" y="682"/>
                  </a:cubicBezTo>
                  <a:cubicBezTo>
                    <a:pt x="363" y="751"/>
                    <a:pt x="363" y="820"/>
                    <a:pt x="361" y="889"/>
                  </a:cubicBezTo>
                  <a:cubicBezTo>
                    <a:pt x="113" y="1300"/>
                    <a:pt x="0" y="1795"/>
                    <a:pt x="82" y="2275"/>
                  </a:cubicBezTo>
                  <a:cubicBezTo>
                    <a:pt x="93" y="2343"/>
                    <a:pt x="144" y="2398"/>
                    <a:pt x="211" y="2413"/>
                  </a:cubicBezTo>
                  <a:cubicBezTo>
                    <a:pt x="218" y="2416"/>
                    <a:pt x="225" y="2416"/>
                    <a:pt x="232" y="2417"/>
                  </a:cubicBezTo>
                  <a:cubicBezTo>
                    <a:pt x="239" y="2418"/>
                    <a:pt x="245" y="2419"/>
                    <a:pt x="251" y="2419"/>
                  </a:cubicBezTo>
                  <a:cubicBezTo>
                    <a:pt x="320" y="2419"/>
                    <a:pt x="384" y="2376"/>
                    <a:pt x="411" y="2312"/>
                  </a:cubicBezTo>
                  <a:cubicBezTo>
                    <a:pt x="484" y="2129"/>
                    <a:pt x="545" y="1940"/>
                    <a:pt x="591" y="1748"/>
                  </a:cubicBezTo>
                  <a:cubicBezTo>
                    <a:pt x="665" y="1997"/>
                    <a:pt x="900" y="2175"/>
                    <a:pt x="1128" y="2249"/>
                  </a:cubicBezTo>
                  <a:cubicBezTo>
                    <a:pt x="1259" y="2292"/>
                    <a:pt x="1391" y="2309"/>
                    <a:pt x="1518" y="2326"/>
                  </a:cubicBezTo>
                  <a:cubicBezTo>
                    <a:pt x="1629" y="2339"/>
                    <a:pt x="1739" y="2360"/>
                    <a:pt x="1847" y="2389"/>
                  </a:cubicBezTo>
                  <a:cubicBezTo>
                    <a:pt x="1865" y="2396"/>
                    <a:pt x="1883" y="2398"/>
                    <a:pt x="1901" y="2398"/>
                  </a:cubicBezTo>
                  <a:cubicBezTo>
                    <a:pt x="1973" y="2398"/>
                    <a:pt x="2041" y="2351"/>
                    <a:pt x="2062" y="2278"/>
                  </a:cubicBezTo>
                  <a:cubicBezTo>
                    <a:pt x="2092" y="2187"/>
                    <a:pt x="2041" y="2091"/>
                    <a:pt x="1951" y="2061"/>
                  </a:cubicBezTo>
                  <a:cubicBezTo>
                    <a:pt x="1820" y="2019"/>
                    <a:pt x="1691" y="2002"/>
                    <a:pt x="1564" y="1985"/>
                  </a:cubicBezTo>
                  <a:cubicBezTo>
                    <a:pt x="1446" y="1970"/>
                    <a:pt x="1335" y="1953"/>
                    <a:pt x="1233" y="1921"/>
                  </a:cubicBezTo>
                  <a:cubicBezTo>
                    <a:pt x="1069" y="1869"/>
                    <a:pt x="901" y="1726"/>
                    <a:pt x="914" y="1567"/>
                  </a:cubicBezTo>
                  <a:cubicBezTo>
                    <a:pt x="921" y="1474"/>
                    <a:pt x="987" y="1386"/>
                    <a:pt x="1040" y="1327"/>
                  </a:cubicBezTo>
                  <a:cubicBezTo>
                    <a:pt x="1142" y="1220"/>
                    <a:pt x="1267" y="1134"/>
                    <a:pt x="1401" y="1042"/>
                  </a:cubicBezTo>
                  <a:cubicBezTo>
                    <a:pt x="1572" y="925"/>
                    <a:pt x="1751" y="804"/>
                    <a:pt x="1889" y="624"/>
                  </a:cubicBezTo>
                  <a:cubicBezTo>
                    <a:pt x="1983" y="499"/>
                    <a:pt x="2019" y="378"/>
                    <a:pt x="1990" y="263"/>
                  </a:cubicBezTo>
                  <a:cubicBezTo>
                    <a:pt x="1969" y="174"/>
                    <a:pt x="1913" y="98"/>
                    <a:pt x="1833" y="53"/>
                  </a:cubicBezTo>
                  <a:cubicBezTo>
                    <a:pt x="1761" y="14"/>
                    <a:pt x="1684" y="1"/>
                    <a:pt x="16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8383079" y="4587827"/>
              <a:ext cx="50628" cy="77831"/>
            </a:xfrm>
            <a:custGeom>
              <a:avLst/>
              <a:gdLst/>
              <a:ahLst/>
              <a:cxnLst/>
              <a:rect l="l" t="t" r="r" b="b"/>
              <a:pathLst>
                <a:path w="1206" h="1854" extrusionOk="0">
                  <a:moveTo>
                    <a:pt x="299" y="1"/>
                  </a:moveTo>
                  <a:cubicBezTo>
                    <a:pt x="189" y="1"/>
                    <a:pt x="91" y="60"/>
                    <a:pt x="40" y="162"/>
                  </a:cubicBezTo>
                  <a:cubicBezTo>
                    <a:pt x="0" y="238"/>
                    <a:pt x="24" y="331"/>
                    <a:pt x="95" y="381"/>
                  </a:cubicBezTo>
                  <a:cubicBezTo>
                    <a:pt x="125" y="402"/>
                    <a:pt x="159" y="412"/>
                    <a:pt x="193" y="412"/>
                  </a:cubicBezTo>
                  <a:cubicBezTo>
                    <a:pt x="240" y="412"/>
                    <a:pt x="285" y="393"/>
                    <a:pt x="319" y="357"/>
                  </a:cubicBezTo>
                  <a:cubicBezTo>
                    <a:pt x="337" y="371"/>
                    <a:pt x="355" y="393"/>
                    <a:pt x="354" y="410"/>
                  </a:cubicBezTo>
                  <a:cubicBezTo>
                    <a:pt x="352" y="483"/>
                    <a:pt x="314" y="561"/>
                    <a:pt x="271" y="651"/>
                  </a:cubicBezTo>
                  <a:cubicBezTo>
                    <a:pt x="234" y="720"/>
                    <a:pt x="203" y="793"/>
                    <a:pt x="178" y="868"/>
                  </a:cubicBezTo>
                  <a:cubicBezTo>
                    <a:pt x="102" y="1120"/>
                    <a:pt x="176" y="1405"/>
                    <a:pt x="375" y="1614"/>
                  </a:cubicBezTo>
                  <a:cubicBezTo>
                    <a:pt x="475" y="1722"/>
                    <a:pt x="604" y="1799"/>
                    <a:pt x="748" y="1836"/>
                  </a:cubicBezTo>
                  <a:cubicBezTo>
                    <a:pt x="798" y="1848"/>
                    <a:pt x="849" y="1854"/>
                    <a:pt x="900" y="1854"/>
                  </a:cubicBezTo>
                  <a:cubicBezTo>
                    <a:pt x="952" y="1854"/>
                    <a:pt x="1005" y="1847"/>
                    <a:pt x="1056" y="1835"/>
                  </a:cubicBezTo>
                  <a:cubicBezTo>
                    <a:pt x="1149" y="1812"/>
                    <a:pt x="1205" y="1719"/>
                    <a:pt x="1181" y="1626"/>
                  </a:cubicBezTo>
                  <a:cubicBezTo>
                    <a:pt x="1162" y="1548"/>
                    <a:pt x="1092" y="1496"/>
                    <a:pt x="1016" y="1496"/>
                  </a:cubicBezTo>
                  <a:cubicBezTo>
                    <a:pt x="1002" y="1496"/>
                    <a:pt x="987" y="1497"/>
                    <a:pt x="973" y="1501"/>
                  </a:cubicBezTo>
                  <a:cubicBezTo>
                    <a:pt x="950" y="1507"/>
                    <a:pt x="927" y="1510"/>
                    <a:pt x="903" y="1510"/>
                  </a:cubicBezTo>
                  <a:cubicBezTo>
                    <a:pt x="807" y="1510"/>
                    <a:pt x="707" y="1462"/>
                    <a:pt x="624" y="1376"/>
                  </a:cubicBezTo>
                  <a:cubicBezTo>
                    <a:pt x="537" y="1283"/>
                    <a:pt x="459" y="1127"/>
                    <a:pt x="509" y="968"/>
                  </a:cubicBezTo>
                  <a:cubicBezTo>
                    <a:pt x="527" y="911"/>
                    <a:pt x="551" y="855"/>
                    <a:pt x="579" y="803"/>
                  </a:cubicBezTo>
                  <a:cubicBezTo>
                    <a:pt x="634" y="692"/>
                    <a:pt x="696" y="566"/>
                    <a:pt x="699" y="417"/>
                  </a:cubicBezTo>
                  <a:cubicBezTo>
                    <a:pt x="703" y="213"/>
                    <a:pt x="541" y="50"/>
                    <a:pt x="379" y="10"/>
                  </a:cubicBezTo>
                  <a:lnTo>
                    <a:pt x="378" y="10"/>
                  </a:lnTo>
                  <a:cubicBezTo>
                    <a:pt x="351" y="4"/>
                    <a:pt x="325"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8421826" y="4591605"/>
              <a:ext cx="202386" cy="155956"/>
            </a:xfrm>
            <a:custGeom>
              <a:avLst/>
              <a:gdLst/>
              <a:ahLst/>
              <a:cxnLst/>
              <a:rect l="l" t="t" r="r" b="b"/>
              <a:pathLst>
                <a:path w="4821" h="3715" extrusionOk="0">
                  <a:moveTo>
                    <a:pt x="2384" y="1"/>
                  </a:moveTo>
                  <a:cubicBezTo>
                    <a:pt x="2109" y="1"/>
                    <a:pt x="1835" y="14"/>
                    <a:pt x="1560" y="41"/>
                  </a:cubicBezTo>
                  <a:cubicBezTo>
                    <a:pt x="1498" y="47"/>
                    <a:pt x="1370" y="60"/>
                    <a:pt x="1282" y="161"/>
                  </a:cubicBezTo>
                  <a:cubicBezTo>
                    <a:pt x="1211" y="244"/>
                    <a:pt x="1201" y="344"/>
                    <a:pt x="1196" y="410"/>
                  </a:cubicBezTo>
                  <a:cubicBezTo>
                    <a:pt x="1113" y="1369"/>
                    <a:pt x="895" y="2310"/>
                    <a:pt x="551" y="3208"/>
                  </a:cubicBezTo>
                  <a:cubicBezTo>
                    <a:pt x="457" y="3065"/>
                    <a:pt x="391" y="2906"/>
                    <a:pt x="357" y="2738"/>
                  </a:cubicBezTo>
                  <a:cubicBezTo>
                    <a:pt x="341" y="2657"/>
                    <a:pt x="269" y="2601"/>
                    <a:pt x="190" y="2601"/>
                  </a:cubicBezTo>
                  <a:cubicBezTo>
                    <a:pt x="178" y="2601"/>
                    <a:pt x="166" y="2602"/>
                    <a:pt x="154" y="2605"/>
                  </a:cubicBezTo>
                  <a:cubicBezTo>
                    <a:pt x="61" y="2623"/>
                    <a:pt x="1" y="2714"/>
                    <a:pt x="21" y="2807"/>
                  </a:cubicBezTo>
                  <a:cubicBezTo>
                    <a:pt x="87" y="3132"/>
                    <a:pt x="247" y="3431"/>
                    <a:pt x="482" y="3665"/>
                  </a:cubicBezTo>
                  <a:cubicBezTo>
                    <a:pt x="517" y="3698"/>
                    <a:pt x="560" y="3714"/>
                    <a:pt x="603" y="3714"/>
                  </a:cubicBezTo>
                  <a:cubicBezTo>
                    <a:pt x="668" y="3714"/>
                    <a:pt x="733" y="3676"/>
                    <a:pt x="761" y="3608"/>
                  </a:cubicBezTo>
                  <a:cubicBezTo>
                    <a:pt x="1182" y="2598"/>
                    <a:pt x="1444" y="1529"/>
                    <a:pt x="1539" y="441"/>
                  </a:cubicBezTo>
                  <a:cubicBezTo>
                    <a:pt x="1539" y="425"/>
                    <a:pt x="1542" y="393"/>
                    <a:pt x="1535" y="393"/>
                  </a:cubicBezTo>
                  <a:cubicBezTo>
                    <a:pt x="1534" y="393"/>
                    <a:pt x="1534" y="393"/>
                    <a:pt x="1534" y="393"/>
                  </a:cubicBezTo>
                  <a:lnTo>
                    <a:pt x="1534" y="393"/>
                  </a:lnTo>
                  <a:cubicBezTo>
                    <a:pt x="1554" y="388"/>
                    <a:pt x="1573" y="385"/>
                    <a:pt x="1593" y="384"/>
                  </a:cubicBezTo>
                  <a:cubicBezTo>
                    <a:pt x="1853" y="358"/>
                    <a:pt x="2114" y="346"/>
                    <a:pt x="2374" y="346"/>
                  </a:cubicBezTo>
                  <a:cubicBezTo>
                    <a:pt x="3065" y="346"/>
                    <a:pt x="3754" y="434"/>
                    <a:pt x="4425" y="609"/>
                  </a:cubicBezTo>
                  <a:cubicBezTo>
                    <a:pt x="4311" y="1115"/>
                    <a:pt x="4267" y="1636"/>
                    <a:pt x="4294" y="2156"/>
                  </a:cubicBezTo>
                  <a:cubicBezTo>
                    <a:pt x="4299" y="2247"/>
                    <a:pt x="4374" y="2318"/>
                    <a:pt x="4464" y="2318"/>
                  </a:cubicBezTo>
                  <a:cubicBezTo>
                    <a:pt x="4467" y="2318"/>
                    <a:pt x="4471" y="2318"/>
                    <a:pt x="4474" y="2317"/>
                  </a:cubicBezTo>
                  <a:cubicBezTo>
                    <a:pt x="4570" y="2313"/>
                    <a:pt x="4643" y="2233"/>
                    <a:pt x="4637" y="2137"/>
                  </a:cubicBezTo>
                  <a:cubicBezTo>
                    <a:pt x="4609" y="1597"/>
                    <a:pt x="4664" y="1055"/>
                    <a:pt x="4798" y="530"/>
                  </a:cubicBezTo>
                  <a:cubicBezTo>
                    <a:pt x="4820" y="438"/>
                    <a:pt x="4768" y="347"/>
                    <a:pt x="4678" y="322"/>
                  </a:cubicBezTo>
                  <a:cubicBezTo>
                    <a:pt x="3931" y="109"/>
                    <a:pt x="3159" y="1"/>
                    <a:pt x="2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8489917" y="4655539"/>
              <a:ext cx="36900" cy="85933"/>
            </a:xfrm>
            <a:custGeom>
              <a:avLst/>
              <a:gdLst/>
              <a:ahLst/>
              <a:cxnLst/>
              <a:rect l="l" t="t" r="r" b="b"/>
              <a:pathLst>
                <a:path w="879" h="2047" extrusionOk="0">
                  <a:moveTo>
                    <a:pt x="686" y="1"/>
                  </a:moveTo>
                  <a:cubicBezTo>
                    <a:pt x="611" y="1"/>
                    <a:pt x="542" y="49"/>
                    <a:pt x="521" y="126"/>
                  </a:cubicBezTo>
                  <a:lnTo>
                    <a:pt x="26" y="1826"/>
                  </a:lnTo>
                  <a:cubicBezTo>
                    <a:pt x="0" y="1916"/>
                    <a:pt x="52" y="2012"/>
                    <a:pt x="144" y="2039"/>
                  </a:cubicBezTo>
                  <a:lnTo>
                    <a:pt x="151" y="2042"/>
                  </a:lnTo>
                  <a:cubicBezTo>
                    <a:pt x="164" y="2045"/>
                    <a:pt x="178" y="2046"/>
                    <a:pt x="191" y="2046"/>
                  </a:cubicBezTo>
                  <a:cubicBezTo>
                    <a:pt x="266" y="2046"/>
                    <a:pt x="335" y="1997"/>
                    <a:pt x="356" y="1922"/>
                  </a:cubicBezTo>
                  <a:lnTo>
                    <a:pt x="852" y="222"/>
                  </a:lnTo>
                  <a:cubicBezTo>
                    <a:pt x="879" y="130"/>
                    <a:pt x="827" y="34"/>
                    <a:pt x="735" y="8"/>
                  </a:cubicBezTo>
                  <a:cubicBezTo>
                    <a:pt x="719" y="3"/>
                    <a:pt x="702" y="1"/>
                    <a:pt x="6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8534709" y="4647353"/>
              <a:ext cx="55288" cy="123715"/>
            </a:xfrm>
            <a:custGeom>
              <a:avLst/>
              <a:gdLst/>
              <a:ahLst/>
              <a:cxnLst/>
              <a:rect l="l" t="t" r="r" b="b"/>
              <a:pathLst>
                <a:path w="1317" h="2947" extrusionOk="0">
                  <a:moveTo>
                    <a:pt x="693" y="0"/>
                  </a:moveTo>
                  <a:cubicBezTo>
                    <a:pt x="606" y="0"/>
                    <a:pt x="532" y="67"/>
                    <a:pt x="522" y="155"/>
                  </a:cubicBezTo>
                  <a:cubicBezTo>
                    <a:pt x="506" y="317"/>
                    <a:pt x="410" y="470"/>
                    <a:pt x="307" y="632"/>
                  </a:cubicBezTo>
                  <a:lnTo>
                    <a:pt x="251" y="723"/>
                  </a:lnTo>
                  <a:cubicBezTo>
                    <a:pt x="58" y="1037"/>
                    <a:pt x="0" y="1305"/>
                    <a:pt x="73" y="1537"/>
                  </a:cubicBezTo>
                  <a:cubicBezTo>
                    <a:pt x="127" y="1706"/>
                    <a:pt x="276" y="1841"/>
                    <a:pt x="455" y="1883"/>
                  </a:cubicBezTo>
                  <a:cubicBezTo>
                    <a:pt x="473" y="1887"/>
                    <a:pt x="491" y="1892"/>
                    <a:pt x="510" y="1895"/>
                  </a:cubicBezTo>
                  <a:cubicBezTo>
                    <a:pt x="527" y="1896"/>
                    <a:pt x="544" y="1897"/>
                    <a:pt x="561" y="1897"/>
                  </a:cubicBezTo>
                  <a:cubicBezTo>
                    <a:pt x="598" y="1897"/>
                    <a:pt x="635" y="1893"/>
                    <a:pt x="670" y="1883"/>
                  </a:cubicBezTo>
                  <a:lnTo>
                    <a:pt x="670" y="1883"/>
                  </a:lnTo>
                  <a:cubicBezTo>
                    <a:pt x="559" y="2161"/>
                    <a:pt x="438" y="2431"/>
                    <a:pt x="304" y="2695"/>
                  </a:cubicBezTo>
                  <a:cubicBezTo>
                    <a:pt x="261" y="2781"/>
                    <a:pt x="294" y="2884"/>
                    <a:pt x="380" y="2928"/>
                  </a:cubicBezTo>
                  <a:cubicBezTo>
                    <a:pt x="392" y="2933"/>
                    <a:pt x="404" y="2938"/>
                    <a:pt x="417" y="2942"/>
                  </a:cubicBezTo>
                  <a:cubicBezTo>
                    <a:pt x="430" y="2945"/>
                    <a:pt x="443" y="2946"/>
                    <a:pt x="456" y="2946"/>
                  </a:cubicBezTo>
                  <a:cubicBezTo>
                    <a:pt x="520" y="2946"/>
                    <a:pt x="581" y="2910"/>
                    <a:pt x="611" y="2852"/>
                  </a:cubicBezTo>
                  <a:cubicBezTo>
                    <a:pt x="884" y="2308"/>
                    <a:pt x="1111" y="1744"/>
                    <a:pt x="1288" y="1163"/>
                  </a:cubicBezTo>
                  <a:cubicBezTo>
                    <a:pt x="1316" y="1071"/>
                    <a:pt x="1266" y="975"/>
                    <a:pt x="1174" y="947"/>
                  </a:cubicBezTo>
                  <a:cubicBezTo>
                    <a:pt x="1157" y="942"/>
                    <a:pt x="1139" y="939"/>
                    <a:pt x="1122" y="939"/>
                  </a:cubicBezTo>
                  <a:cubicBezTo>
                    <a:pt x="1048" y="939"/>
                    <a:pt x="981" y="987"/>
                    <a:pt x="960" y="1063"/>
                  </a:cubicBezTo>
                  <a:cubicBezTo>
                    <a:pt x="918" y="1196"/>
                    <a:pt x="866" y="1329"/>
                    <a:pt x="819" y="1461"/>
                  </a:cubicBezTo>
                  <a:cubicBezTo>
                    <a:pt x="803" y="1456"/>
                    <a:pt x="785" y="1453"/>
                    <a:pt x="768" y="1453"/>
                  </a:cubicBezTo>
                  <a:cubicBezTo>
                    <a:pt x="711" y="1453"/>
                    <a:pt x="657" y="1481"/>
                    <a:pt x="625" y="1530"/>
                  </a:cubicBezTo>
                  <a:cubicBezTo>
                    <a:pt x="620" y="1537"/>
                    <a:pt x="609" y="1555"/>
                    <a:pt x="571" y="1555"/>
                  </a:cubicBezTo>
                  <a:cubicBezTo>
                    <a:pt x="566" y="1555"/>
                    <a:pt x="561" y="1555"/>
                    <a:pt x="555" y="1554"/>
                  </a:cubicBezTo>
                  <a:cubicBezTo>
                    <a:pt x="496" y="1545"/>
                    <a:pt x="423" y="1499"/>
                    <a:pt x="401" y="1434"/>
                  </a:cubicBezTo>
                  <a:cubicBezTo>
                    <a:pt x="361" y="1302"/>
                    <a:pt x="407" y="1127"/>
                    <a:pt x="544" y="904"/>
                  </a:cubicBezTo>
                  <a:lnTo>
                    <a:pt x="598" y="815"/>
                  </a:lnTo>
                  <a:cubicBezTo>
                    <a:pt x="712" y="636"/>
                    <a:pt x="841" y="432"/>
                    <a:pt x="864" y="190"/>
                  </a:cubicBezTo>
                  <a:cubicBezTo>
                    <a:pt x="874" y="96"/>
                    <a:pt x="805" y="11"/>
                    <a:pt x="711" y="1"/>
                  </a:cubicBezTo>
                  <a:cubicBezTo>
                    <a:pt x="705" y="1"/>
                    <a:pt x="699" y="0"/>
                    <a:pt x="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7888139" y="4806329"/>
              <a:ext cx="105664" cy="229924"/>
            </a:xfrm>
            <a:custGeom>
              <a:avLst/>
              <a:gdLst/>
              <a:ahLst/>
              <a:cxnLst/>
              <a:rect l="l" t="t" r="r" b="b"/>
              <a:pathLst>
                <a:path w="2517" h="5477" extrusionOk="0">
                  <a:moveTo>
                    <a:pt x="1951" y="1"/>
                  </a:moveTo>
                  <a:cubicBezTo>
                    <a:pt x="1891" y="1"/>
                    <a:pt x="1833" y="32"/>
                    <a:pt x="1801" y="88"/>
                  </a:cubicBezTo>
                  <a:cubicBezTo>
                    <a:pt x="1075" y="1369"/>
                    <a:pt x="729" y="2830"/>
                    <a:pt x="803" y="4301"/>
                  </a:cubicBezTo>
                  <a:cubicBezTo>
                    <a:pt x="609" y="3936"/>
                    <a:pt x="461" y="3546"/>
                    <a:pt x="364" y="3144"/>
                  </a:cubicBezTo>
                  <a:cubicBezTo>
                    <a:pt x="348" y="3060"/>
                    <a:pt x="275" y="3003"/>
                    <a:pt x="194" y="3003"/>
                  </a:cubicBezTo>
                  <a:cubicBezTo>
                    <a:pt x="181" y="3003"/>
                    <a:pt x="168" y="3004"/>
                    <a:pt x="154" y="3007"/>
                  </a:cubicBezTo>
                  <a:cubicBezTo>
                    <a:pt x="59" y="3030"/>
                    <a:pt x="1" y="3128"/>
                    <a:pt x="29" y="3224"/>
                  </a:cubicBezTo>
                  <a:cubicBezTo>
                    <a:pt x="220" y="4032"/>
                    <a:pt x="600" y="4784"/>
                    <a:pt x="1140" y="5416"/>
                  </a:cubicBezTo>
                  <a:cubicBezTo>
                    <a:pt x="1174" y="5456"/>
                    <a:pt x="1222" y="5476"/>
                    <a:pt x="1270" y="5476"/>
                  </a:cubicBezTo>
                  <a:cubicBezTo>
                    <a:pt x="1330" y="5476"/>
                    <a:pt x="1389" y="5446"/>
                    <a:pt x="1421" y="5387"/>
                  </a:cubicBezTo>
                  <a:lnTo>
                    <a:pt x="2471" y="3504"/>
                  </a:lnTo>
                  <a:cubicBezTo>
                    <a:pt x="2516" y="3421"/>
                    <a:pt x="2485" y="3315"/>
                    <a:pt x="2402" y="3270"/>
                  </a:cubicBezTo>
                  <a:cubicBezTo>
                    <a:pt x="2375" y="3256"/>
                    <a:pt x="2347" y="3248"/>
                    <a:pt x="2318" y="3248"/>
                  </a:cubicBezTo>
                  <a:cubicBezTo>
                    <a:pt x="2258" y="3248"/>
                    <a:pt x="2200" y="3280"/>
                    <a:pt x="2168" y="3337"/>
                  </a:cubicBezTo>
                  <a:lnTo>
                    <a:pt x="1242" y="4999"/>
                  </a:lnTo>
                  <a:cubicBezTo>
                    <a:pt x="1218" y="4969"/>
                    <a:pt x="1200" y="4936"/>
                    <a:pt x="1178" y="4905"/>
                  </a:cubicBezTo>
                  <a:cubicBezTo>
                    <a:pt x="1190" y="4878"/>
                    <a:pt x="1194" y="4847"/>
                    <a:pt x="1192" y="4817"/>
                  </a:cubicBezTo>
                  <a:cubicBezTo>
                    <a:pt x="997" y="3239"/>
                    <a:pt x="1315" y="1640"/>
                    <a:pt x="2101" y="258"/>
                  </a:cubicBezTo>
                  <a:cubicBezTo>
                    <a:pt x="2147" y="175"/>
                    <a:pt x="2119" y="71"/>
                    <a:pt x="2036" y="23"/>
                  </a:cubicBezTo>
                  <a:cubicBezTo>
                    <a:pt x="2009" y="8"/>
                    <a:pt x="1980" y="1"/>
                    <a:pt x="19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8043716" y="4379945"/>
              <a:ext cx="95085" cy="108434"/>
            </a:xfrm>
            <a:custGeom>
              <a:avLst/>
              <a:gdLst/>
              <a:ahLst/>
              <a:cxnLst/>
              <a:rect l="l" t="t" r="r" b="b"/>
              <a:pathLst>
                <a:path w="2265" h="2583" extrusionOk="0">
                  <a:moveTo>
                    <a:pt x="2076" y="1"/>
                  </a:moveTo>
                  <a:cubicBezTo>
                    <a:pt x="2001" y="1"/>
                    <a:pt x="1931" y="51"/>
                    <a:pt x="1910" y="126"/>
                  </a:cubicBezTo>
                  <a:cubicBezTo>
                    <a:pt x="1720" y="800"/>
                    <a:pt x="1401" y="1431"/>
                    <a:pt x="969" y="1981"/>
                  </a:cubicBezTo>
                  <a:cubicBezTo>
                    <a:pt x="860" y="2121"/>
                    <a:pt x="706" y="2228"/>
                    <a:pt x="603" y="2237"/>
                  </a:cubicBezTo>
                  <a:cubicBezTo>
                    <a:pt x="599" y="2238"/>
                    <a:pt x="594" y="2238"/>
                    <a:pt x="589" y="2238"/>
                  </a:cubicBezTo>
                  <a:cubicBezTo>
                    <a:pt x="564" y="2238"/>
                    <a:pt x="540" y="2229"/>
                    <a:pt x="522" y="2211"/>
                  </a:cubicBezTo>
                  <a:cubicBezTo>
                    <a:pt x="479" y="2174"/>
                    <a:pt x="460" y="2090"/>
                    <a:pt x="446" y="2005"/>
                  </a:cubicBezTo>
                  <a:cubicBezTo>
                    <a:pt x="351" y="1470"/>
                    <a:pt x="347" y="926"/>
                    <a:pt x="432" y="389"/>
                  </a:cubicBezTo>
                  <a:cubicBezTo>
                    <a:pt x="446" y="295"/>
                    <a:pt x="382" y="208"/>
                    <a:pt x="288" y="194"/>
                  </a:cubicBezTo>
                  <a:cubicBezTo>
                    <a:pt x="279" y="192"/>
                    <a:pt x="269" y="191"/>
                    <a:pt x="260" y="191"/>
                  </a:cubicBezTo>
                  <a:cubicBezTo>
                    <a:pt x="177" y="191"/>
                    <a:pt x="105" y="252"/>
                    <a:pt x="91" y="337"/>
                  </a:cubicBezTo>
                  <a:cubicBezTo>
                    <a:pt x="1" y="910"/>
                    <a:pt x="7" y="1493"/>
                    <a:pt x="106" y="2064"/>
                  </a:cubicBezTo>
                  <a:cubicBezTo>
                    <a:pt x="123" y="2163"/>
                    <a:pt x="154" y="2344"/>
                    <a:pt x="289" y="2467"/>
                  </a:cubicBezTo>
                  <a:cubicBezTo>
                    <a:pt x="344" y="2518"/>
                    <a:pt x="410" y="2553"/>
                    <a:pt x="482" y="2570"/>
                  </a:cubicBezTo>
                  <a:cubicBezTo>
                    <a:pt x="519" y="2578"/>
                    <a:pt x="556" y="2582"/>
                    <a:pt x="594" y="2582"/>
                  </a:cubicBezTo>
                  <a:cubicBezTo>
                    <a:pt x="606" y="2582"/>
                    <a:pt x="619" y="2582"/>
                    <a:pt x="631" y="2581"/>
                  </a:cubicBezTo>
                  <a:cubicBezTo>
                    <a:pt x="872" y="2558"/>
                    <a:pt x="1103" y="2367"/>
                    <a:pt x="1240" y="2194"/>
                  </a:cubicBezTo>
                  <a:cubicBezTo>
                    <a:pt x="1698" y="1607"/>
                    <a:pt x="2039" y="935"/>
                    <a:pt x="2240" y="218"/>
                  </a:cubicBezTo>
                  <a:cubicBezTo>
                    <a:pt x="2264" y="126"/>
                    <a:pt x="2211" y="32"/>
                    <a:pt x="2121" y="6"/>
                  </a:cubicBezTo>
                  <a:cubicBezTo>
                    <a:pt x="2106" y="3"/>
                    <a:pt x="2091" y="1"/>
                    <a:pt x="20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8066553" y="3991342"/>
              <a:ext cx="100836" cy="439782"/>
            </a:xfrm>
            <a:custGeom>
              <a:avLst/>
              <a:gdLst/>
              <a:ahLst/>
              <a:cxnLst/>
              <a:rect l="l" t="t" r="r" b="b"/>
              <a:pathLst>
                <a:path w="2402" h="10476" extrusionOk="0">
                  <a:moveTo>
                    <a:pt x="1833" y="1"/>
                  </a:moveTo>
                  <a:cubicBezTo>
                    <a:pt x="1786" y="1"/>
                    <a:pt x="1741" y="20"/>
                    <a:pt x="1709" y="57"/>
                  </a:cubicBezTo>
                  <a:lnTo>
                    <a:pt x="64" y="1844"/>
                  </a:lnTo>
                  <a:cubicBezTo>
                    <a:pt x="0" y="1913"/>
                    <a:pt x="4" y="2023"/>
                    <a:pt x="75" y="2088"/>
                  </a:cubicBezTo>
                  <a:cubicBezTo>
                    <a:pt x="107" y="2118"/>
                    <a:pt x="149" y="2133"/>
                    <a:pt x="191" y="2133"/>
                  </a:cubicBezTo>
                  <a:cubicBezTo>
                    <a:pt x="237" y="2133"/>
                    <a:pt x="284" y="2114"/>
                    <a:pt x="317" y="2078"/>
                  </a:cubicBezTo>
                  <a:lnTo>
                    <a:pt x="1732" y="542"/>
                  </a:lnTo>
                  <a:lnTo>
                    <a:pt x="1786" y="832"/>
                  </a:lnTo>
                  <a:cubicBezTo>
                    <a:pt x="1762" y="797"/>
                    <a:pt x="1724" y="773"/>
                    <a:pt x="1682" y="766"/>
                  </a:cubicBezTo>
                  <a:cubicBezTo>
                    <a:pt x="1670" y="763"/>
                    <a:pt x="1657" y="762"/>
                    <a:pt x="1644" y="762"/>
                  </a:cubicBezTo>
                  <a:cubicBezTo>
                    <a:pt x="1566" y="762"/>
                    <a:pt x="1495" y="817"/>
                    <a:pt x="1477" y="897"/>
                  </a:cubicBezTo>
                  <a:cubicBezTo>
                    <a:pt x="964" y="3218"/>
                    <a:pt x="639" y="5576"/>
                    <a:pt x="504" y="7949"/>
                  </a:cubicBezTo>
                  <a:lnTo>
                    <a:pt x="497" y="8090"/>
                  </a:lnTo>
                  <a:cubicBezTo>
                    <a:pt x="456" y="8820"/>
                    <a:pt x="415" y="9575"/>
                    <a:pt x="130" y="10235"/>
                  </a:cubicBezTo>
                  <a:cubicBezTo>
                    <a:pt x="92" y="10322"/>
                    <a:pt x="133" y="10423"/>
                    <a:pt x="220" y="10461"/>
                  </a:cubicBezTo>
                  <a:cubicBezTo>
                    <a:pt x="228" y="10465"/>
                    <a:pt x="238" y="10468"/>
                    <a:pt x="248" y="10471"/>
                  </a:cubicBezTo>
                  <a:cubicBezTo>
                    <a:pt x="261" y="10474"/>
                    <a:pt x="275" y="10476"/>
                    <a:pt x="288" y="10476"/>
                  </a:cubicBezTo>
                  <a:cubicBezTo>
                    <a:pt x="356" y="10476"/>
                    <a:pt x="418" y="10436"/>
                    <a:pt x="446" y="10371"/>
                  </a:cubicBezTo>
                  <a:cubicBezTo>
                    <a:pt x="756" y="9655"/>
                    <a:pt x="798" y="8869"/>
                    <a:pt x="841" y="8108"/>
                  </a:cubicBezTo>
                  <a:lnTo>
                    <a:pt x="848" y="7967"/>
                  </a:lnTo>
                  <a:cubicBezTo>
                    <a:pt x="981" y="5614"/>
                    <a:pt x="1304" y="3273"/>
                    <a:pt x="1813" y="970"/>
                  </a:cubicBezTo>
                  <a:lnTo>
                    <a:pt x="2047" y="2190"/>
                  </a:lnTo>
                  <a:cubicBezTo>
                    <a:pt x="2062" y="2272"/>
                    <a:pt x="2133" y="2330"/>
                    <a:pt x="2214" y="2330"/>
                  </a:cubicBezTo>
                  <a:cubicBezTo>
                    <a:pt x="2225" y="2330"/>
                    <a:pt x="2236" y="2329"/>
                    <a:pt x="2247" y="2327"/>
                  </a:cubicBezTo>
                  <a:cubicBezTo>
                    <a:pt x="2341" y="2310"/>
                    <a:pt x="2401" y="2220"/>
                    <a:pt x="2385" y="2127"/>
                  </a:cubicBezTo>
                  <a:lnTo>
                    <a:pt x="2005" y="141"/>
                  </a:lnTo>
                  <a:cubicBezTo>
                    <a:pt x="1993" y="78"/>
                    <a:pt x="1945" y="26"/>
                    <a:pt x="1884" y="9"/>
                  </a:cubicBezTo>
                  <a:cubicBezTo>
                    <a:pt x="1867" y="4"/>
                    <a:pt x="1850" y="1"/>
                    <a:pt x="18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8110505" y="4248592"/>
              <a:ext cx="763280" cy="99954"/>
            </a:xfrm>
            <a:custGeom>
              <a:avLst/>
              <a:gdLst/>
              <a:ahLst/>
              <a:cxnLst/>
              <a:rect l="l" t="t" r="r" b="b"/>
              <a:pathLst>
                <a:path w="18182" h="2381" extrusionOk="0">
                  <a:moveTo>
                    <a:pt x="183" y="1"/>
                  </a:moveTo>
                  <a:cubicBezTo>
                    <a:pt x="98" y="1"/>
                    <a:pt x="25" y="63"/>
                    <a:pt x="13" y="147"/>
                  </a:cubicBezTo>
                  <a:cubicBezTo>
                    <a:pt x="0" y="236"/>
                    <a:pt x="57" y="319"/>
                    <a:pt x="143" y="340"/>
                  </a:cubicBezTo>
                  <a:cubicBezTo>
                    <a:pt x="154" y="341"/>
                    <a:pt x="165" y="344"/>
                    <a:pt x="176" y="344"/>
                  </a:cubicBezTo>
                  <a:cubicBezTo>
                    <a:pt x="5937" y="603"/>
                    <a:pt x="11756" y="1124"/>
                    <a:pt x="17472" y="1890"/>
                  </a:cubicBezTo>
                  <a:cubicBezTo>
                    <a:pt x="17480" y="1891"/>
                    <a:pt x="17487" y="1891"/>
                    <a:pt x="17495" y="1891"/>
                  </a:cubicBezTo>
                  <a:cubicBezTo>
                    <a:pt x="17511" y="1891"/>
                    <a:pt x="17526" y="1889"/>
                    <a:pt x="17543" y="1884"/>
                  </a:cubicBezTo>
                  <a:lnTo>
                    <a:pt x="17543" y="1884"/>
                  </a:lnTo>
                  <a:cubicBezTo>
                    <a:pt x="17410" y="1976"/>
                    <a:pt x="17257" y="2033"/>
                    <a:pt x="17098" y="2038"/>
                  </a:cubicBezTo>
                  <a:cubicBezTo>
                    <a:pt x="17012" y="2039"/>
                    <a:pt x="16940" y="2105"/>
                    <a:pt x="16930" y="2191"/>
                  </a:cubicBezTo>
                  <a:cubicBezTo>
                    <a:pt x="16921" y="2277"/>
                    <a:pt x="16977" y="2356"/>
                    <a:pt x="17061" y="2377"/>
                  </a:cubicBezTo>
                  <a:cubicBezTo>
                    <a:pt x="17075" y="2380"/>
                    <a:pt x="17091" y="2381"/>
                    <a:pt x="17105" y="2381"/>
                  </a:cubicBezTo>
                  <a:cubicBezTo>
                    <a:pt x="17564" y="2367"/>
                    <a:pt x="17972" y="2090"/>
                    <a:pt x="18156" y="1670"/>
                  </a:cubicBezTo>
                  <a:cubicBezTo>
                    <a:pt x="18182" y="1610"/>
                    <a:pt x="18171" y="1539"/>
                    <a:pt x="18127" y="1490"/>
                  </a:cubicBezTo>
                  <a:cubicBezTo>
                    <a:pt x="17748" y="1056"/>
                    <a:pt x="17274" y="716"/>
                    <a:pt x="16742" y="496"/>
                  </a:cubicBezTo>
                  <a:cubicBezTo>
                    <a:pt x="16720" y="487"/>
                    <a:pt x="16698" y="483"/>
                    <a:pt x="16676" y="483"/>
                  </a:cubicBezTo>
                  <a:cubicBezTo>
                    <a:pt x="16608" y="483"/>
                    <a:pt x="16545" y="522"/>
                    <a:pt x="16518" y="589"/>
                  </a:cubicBezTo>
                  <a:cubicBezTo>
                    <a:pt x="16481" y="676"/>
                    <a:pt x="16524" y="778"/>
                    <a:pt x="16611" y="814"/>
                  </a:cubicBezTo>
                  <a:lnTo>
                    <a:pt x="16612" y="814"/>
                  </a:lnTo>
                  <a:cubicBezTo>
                    <a:pt x="17059" y="999"/>
                    <a:pt x="17460" y="1277"/>
                    <a:pt x="17790" y="1631"/>
                  </a:cubicBezTo>
                  <a:cubicBezTo>
                    <a:pt x="17750" y="1696"/>
                    <a:pt x="17700" y="1756"/>
                    <a:pt x="17643" y="1807"/>
                  </a:cubicBezTo>
                  <a:cubicBezTo>
                    <a:pt x="17706" y="1701"/>
                    <a:pt x="17640" y="1565"/>
                    <a:pt x="17519" y="1549"/>
                  </a:cubicBezTo>
                  <a:cubicBezTo>
                    <a:pt x="11793" y="781"/>
                    <a:pt x="5963" y="260"/>
                    <a:pt x="192" y="1"/>
                  </a:cubicBezTo>
                  <a:cubicBezTo>
                    <a:pt x="189" y="1"/>
                    <a:pt x="186"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8156347" y="4010863"/>
              <a:ext cx="629952" cy="198649"/>
            </a:xfrm>
            <a:custGeom>
              <a:avLst/>
              <a:gdLst/>
              <a:ahLst/>
              <a:cxnLst/>
              <a:rect l="l" t="t" r="r" b="b"/>
              <a:pathLst>
                <a:path w="15006" h="4732" extrusionOk="0">
                  <a:moveTo>
                    <a:pt x="10712" y="1"/>
                  </a:moveTo>
                  <a:cubicBezTo>
                    <a:pt x="9432" y="1"/>
                    <a:pt x="8240" y="441"/>
                    <a:pt x="7386" y="875"/>
                  </a:cubicBezTo>
                  <a:cubicBezTo>
                    <a:pt x="6264" y="1445"/>
                    <a:pt x="5248" y="2215"/>
                    <a:pt x="4266" y="2961"/>
                  </a:cubicBezTo>
                  <a:cubicBezTo>
                    <a:pt x="4023" y="3144"/>
                    <a:pt x="3781" y="3327"/>
                    <a:pt x="3536" y="3509"/>
                  </a:cubicBezTo>
                  <a:cubicBezTo>
                    <a:pt x="2982" y="3920"/>
                    <a:pt x="2432" y="4297"/>
                    <a:pt x="1798" y="4376"/>
                  </a:cubicBezTo>
                  <a:cubicBezTo>
                    <a:pt x="1740" y="4383"/>
                    <a:pt x="1680" y="4387"/>
                    <a:pt x="1619" y="4387"/>
                  </a:cubicBezTo>
                  <a:cubicBezTo>
                    <a:pt x="1082" y="4387"/>
                    <a:pt x="489" y="4102"/>
                    <a:pt x="354" y="3574"/>
                  </a:cubicBezTo>
                  <a:cubicBezTo>
                    <a:pt x="333" y="3499"/>
                    <a:pt x="265" y="3450"/>
                    <a:pt x="191" y="3450"/>
                  </a:cubicBezTo>
                  <a:cubicBezTo>
                    <a:pt x="176" y="3450"/>
                    <a:pt x="162" y="3451"/>
                    <a:pt x="147" y="3455"/>
                  </a:cubicBezTo>
                  <a:cubicBezTo>
                    <a:pt x="57" y="3478"/>
                    <a:pt x="1" y="3568"/>
                    <a:pt x="22" y="3659"/>
                  </a:cubicBezTo>
                  <a:cubicBezTo>
                    <a:pt x="161" y="4204"/>
                    <a:pt x="634" y="4549"/>
                    <a:pt x="1158" y="4676"/>
                  </a:cubicBezTo>
                  <a:cubicBezTo>
                    <a:pt x="1308" y="4713"/>
                    <a:pt x="1462" y="4731"/>
                    <a:pt x="1617" y="4731"/>
                  </a:cubicBezTo>
                  <a:cubicBezTo>
                    <a:pt x="1692" y="4731"/>
                    <a:pt x="1767" y="4727"/>
                    <a:pt x="1842" y="4718"/>
                  </a:cubicBezTo>
                  <a:cubicBezTo>
                    <a:pt x="2557" y="4628"/>
                    <a:pt x="3172" y="4208"/>
                    <a:pt x="3742" y="3785"/>
                  </a:cubicBezTo>
                  <a:cubicBezTo>
                    <a:pt x="3987" y="3603"/>
                    <a:pt x="4230" y="3419"/>
                    <a:pt x="4472" y="3234"/>
                  </a:cubicBezTo>
                  <a:cubicBezTo>
                    <a:pt x="5444" y="2498"/>
                    <a:pt x="6447" y="1738"/>
                    <a:pt x="7542" y="1182"/>
                  </a:cubicBezTo>
                  <a:cubicBezTo>
                    <a:pt x="8357" y="768"/>
                    <a:pt x="9479" y="339"/>
                    <a:pt x="10693" y="339"/>
                  </a:cubicBezTo>
                  <a:cubicBezTo>
                    <a:pt x="11090" y="339"/>
                    <a:pt x="11498" y="385"/>
                    <a:pt x="11907" y="492"/>
                  </a:cubicBezTo>
                  <a:cubicBezTo>
                    <a:pt x="13444" y="889"/>
                    <a:pt x="14601" y="2184"/>
                    <a:pt x="14658" y="3571"/>
                  </a:cubicBezTo>
                  <a:cubicBezTo>
                    <a:pt x="14660" y="3663"/>
                    <a:pt x="14736" y="3736"/>
                    <a:pt x="14829" y="3736"/>
                  </a:cubicBezTo>
                  <a:cubicBezTo>
                    <a:pt x="14831" y="3736"/>
                    <a:pt x="14834" y="3736"/>
                    <a:pt x="14836" y="3735"/>
                  </a:cubicBezTo>
                  <a:cubicBezTo>
                    <a:pt x="14931" y="3731"/>
                    <a:pt x="15005" y="3651"/>
                    <a:pt x="15001" y="3557"/>
                  </a:cubicBezTo>
                  <a:cubicBezTo>
                    <a:pt x="14939" y="2022"/>
                    <a:pt x="13674" y="594"/>
                    <a:pt x="11993" y="159"/>
                  </a:cubicBezTo>
                  <a:cubicBezTo>
                    <a:pt x="11562" y="48"/>
                    <a:pt x="11132" y="1"/>
                    <a:pt x="10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8723785" y="4138228"/>
              <a:ext cx="95421" cy="60031"/>
            </a:xfrm>
            <a:custGeom>
              <a:avLst/>
              <a:gdLst/>
              <a:ahLst/>
              <a:cxnLst/>
              <a:rect l="l" t="t" r="r" b="b"/>
              <a:pathLst>
                <a:path w="2273" h="1430" extrusionOk="0">
                  <a:moveTo>
                    <a:pt x="2081" y="1"/>
                  </a:moveTo>
                  <a:cubicBezTo>
                    <a:pt x="2007" y="1"/>
                    <a:pt x="1938" y="49"/>
                    <a:pt x="1916" y="123"/>
                  </a:cubicBezTo>
                  <a:cubicBezTo>
                    <a:pt x="1729" y="752"/>
                    <a:pt x="1476" y="1076"/>
                    <a:pt x="1162" y="1084"/>
                  </a:cubicBezTo>
                  <a:cubicBezTo>
                    <a:pt x="1157" y="1084"/>
                    <a:pt x="1151" y="1085"/>
                    <a:pt x="1146" y="1085"/>
                  </a:cubicBezTo>
                  <a:cubicBezTo>
                    <a:pt x="860" y="1085"/>
                    <a:pt x="600" y="814"/>
                    <a:pt x="349" y="259"/>
                  </a:cubicBezTo>
                  <a:cubicBezTo>
                    <a:pt x="320" y="199"/>
                    <a:pt x="259" y="163"/>
                    <a:pt x="195" y="163"/>
                  </a:cubicBezTo>
                  <a:cubicBezTo>
                    <a:pt x="171" y="163"/>
                    <a:pt x="147" y="168"/>
                    <a:pt x="124" y="178"/>
                  </a:cubicBezTo>
                  <a:cubicBezTo>
                    <a:pt x="40" y="216"/>
                    <a:pt x="0" y="314"/>
                    <a:pt x="36" y="400"/>
                  </a:cubicBezTo>
                  <a:cubicBezTo>
                    <a:pt x="140" y="631"/>
                    <a:pt x="431" y="1279"/>
                    <a:pt x="960" y="1407"/>
                  </a:cubicBezTo>
                  <a:cubicBezTo>
                    <a:pt x="1024" y="1422"/>
                    <a:pt x="1088" y="1429"/>
                    <a:pt x="1154" y="1429"/>
                  </a:cubicBezTo>
                  <a:cubicBezTo>
                    <a:pt x="1160" y="1429"/>
                    <a:pt x="1166" y="1429"/>
                    <a:pt x="1172" y="1429"/>
                  </a:cubicBezTo>
                  <a:cubicBezTo>
                    <a:pt x="1650" y="1415"/>
                    <a:pt x="2012" y="1008"/>
                    <a:pt x="2245" y="221"/>
                  </a:cubicBezTo>
                  <a:cubicBezTo>
                    <a:pt x="2272" y="130"/>
                    <a:pt x="2220" y="36"/>
                    <a:pt x="2130" y="8"/>
                  </a:cubicBezTo>
                  <a:cubicBezTo>
                    <a:pt x="2114" y="3"/>
                    <a:pt x="2097" y="1"/>
                    <a:pt x="2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a:off x="8341603" y="4168537"/>
              <a:ext cx="130978" cy="67882"/>
            </a:xfrm>
            <a:custGeom>
              <a:avLst/>
              <a:gdLst/>
              <a:ahLst/>
              <a:cxnLst/>
              <a:rect l="l" t="t" r="r" b="b"/>
              <a:pathLst>
                <a:path w="3120" h="1617" extrusionOk="0">
                  <a:moveTo>
                    <a:pt x="567" y="831"/>
                  </a:moveTo>
                  <a:cubicBezTo>
                    <a:pt x="628" y="831"/>
                    <a:pt x="695" y="839"/>
                    <a:pt x="759" y="855"/>
                  </a:cubicBezTo>
                  <a:lnTo>
                    <a:pt x="765" y="856"/>
                  </a:lnTo>
                  <a:cubicBezTo>
                    <a:pt x="911" y="893"/>
                    <a:pt x="1056" y="934"/>
                    <a:pt x="1200" y="979"/>
                  </a:cubicBezTo>
                  <a:cubicBezTo>
                    <a:pt x="1067" y="1013"/>
                    <a:pt x="932" y="1039"/>
                    <a:pt x="797" y="1059"/>
                  </a:cubicBezTo>
                  <a:cubicBezTo>
                    <a:pt x="772" y="1063"/>
                    <a:pt x="745" y="1064"/>
                    <a:pt x="719" y="1064"/>
                  </a:cubicBezTo>
                  <a:cubicBezTo>
                    <a:pt x="582" y="1064"/>
                    <a:pt x="437" y="1021"/>
                    <a:pt x="382" y="958"/>
                  </a:cubicBezTo>
                  <a:cubicBezTo>
                    <a:pt x="368" y="945"/>
                    <a:pt x="362" y="924"/>
                    <a:pt x="369" y="906"/>
                  </a:cubicBezTo>
                  <a:cubicBezTo>
                    <a:pt x="383" y="854"/>
                    <a:pt x="466" y="831"/>
                    <a:pt x="567" y="831"/>
                  </a:cubicBezTo>
                  <a:close/>
                  <a:moveTo>
                    <a:pt x="2929" y="1"/>
                  </a:moveTo>
                  <a:cubicBezTo>
                    <a:pt x="2885" y="1"/>
                    <a:pt x="2840" y="18"/>
                    <a:pt x="2807" y="53"/>
                  </a:cubicBezTo>
                  <a:cubicBezTo>
                    <a:pt x="2496" y="365"/>
                    <a:pt x="2130" y="617"/>
                    <a:pt x="1726" y="794"/>
                  </a:cubicBezTo>
                  <a:cubicBezTo>
                    <a:pt x="1439" y="687"/>
                    <a:pt x="1146" y="597"/>
                    <a:pt x="848" y="523"/>
                  </a:cubicBezTo>
                  <a:cubicBezTo>
                    <a:pt x="754" y="499"/>
                    <a:pt x="658" y="486"/>
                    <a:pt x="567" y="486"/>
                  </a:cubicBezTo>
                  <a:cubicBezTo>
                    <a:pt x="318" y="486"/>
                    <a:pt x="100" y="581"/>
                    <a:pt x="37" y="817"/>
                  </a:cubicBezTo>
                  <a:cubicBezTo>
                    <a:pt x="0" y="946"/>
                    <a:pt x="33" y="1087"/>
                    <a:pt x="124" y="1187"/>
                  </a:cubicBezTo>
                  <a:cubicBezTo>
                    <a:pt x="209" y="1283"/>
                    <a:pt x="338" y="1346"/>
                    <a:pt x="476" y="1380"/>
                  </a:cubicBezTo>
                  <a:cubicBezTo>
                    <a:pt x="555" y="1399"/>
                    <a:pt x="635" y="1409"/>
                    <a:pt x="716" y="1409"/>
                  </a:cubicBezTo>
                  <a:cubicBezTo>
                    <a:pt x="758" y="1409"/>
                    <a:pt x="801" y="1406"/>
                    <a:pt x="843" y="1401"/>
                  </a:cubicBezTo>
                  <a:cubicBezTo>
                    <a:pt x="1148" y="1359"/>
                    <a:pt x="1446" y="1280"/>
                    <a:pt x="1732" y="1167"/>
                  </a:cubicBezTo>
                  <a:cubicBezTo>
                    <a:pt x="2047" y="1290"/>
                    <a:pt x="2352" y="1433"/>
                    <a:pt x="2649" y="1595"/>
                  </a:cubicBezTo>
                  <a:cubicBezTo>
                    <a:pt x="2676" y="1610"/>
                    <a:pt x="2704" y="1617"/>
                    <a:pt x="2732" y="1617"/>
                  </a:cubicBezTo>
                  <a:cubicBezTo>
                    <a:pt x="2793" y="1617"/>
                    <a:pt x="2851" y="1585"/>
                    <a:pt x="2883" y="1528"/>
                  </a:cubicBezTo>
                  <a:cubicBezTo>
                    <a:pt x="2928" y="1443"/>
                    <a:pt x="2899" y="1339"/>
                    <a:pt x="2814" y="1294"/>
                  </a:cubicBezTo>
                  <a:cubicBezTo>
                    <a:pt x="2599" y="1176"/>
                    <a:pt x="2379" y="1068"/>
                    <a:pt x="2154" y="969"/>
                  </a:cubicBezTo>
                  <a:cubicBezTo>
                    <a:pt x="2485" y="790"/>
                    <a:pt x="2787" y="562"/>
                    <a:pt x="3051" y="295"/>
                  </a:cubicBezTo>
                  <a:cubicBezTo>
                    <a:pt x="3120" y="227"/>
                    <a:pt x="3118" y="117"/>
                    <a:pt x="3051" y="50"/>
                  </a:cubicBezTo>
                  <a:cubicBezTo>
                    <a:pt x="3016" y="17"/>
                    <a:pt x="2973" y="1"/>
                    <a:pt x="2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a:off x="8249248" y="4384353"/>
              <a:ext cx="88242" cy="98191"/>
            </a:xfrm>
            <a:custGeom>
              <a:avLst/>
              <a:gdLst/>
              <a:ahLst/>
              <a:cxnLst/>
              <a:rect l="l" t="t" r="r" b="b"/>
              <a:pathLst>
                <a:path w="2102" h="2339" extrusionOk="0">
                  <a:moveTo>
                    <a:pt x="1654" y="1"/>
                  </a:moveTo>
                  <a:cubicBezTo>
                    <a:pt x="1575" y="1"/>
                    <a:pt x="1505" y="55"/>
                    <a:pt x="1485" y="134"/>
                  </a:cubicBezTo>
                  <a:cubicBezTo>
                    <a:pt x="1367" y="633"/>
                    <a:pt x="1191" y="1118"/>
                    <a:pt x="963" y="1576"/>
                  </a:cubicBezTo>
                  <a:cubicBezTo>
                    <a:pt x="876" y="1750"/>
                    <a:pt x="766" y="1934"/>
                    <a:pt x="607" y="1987"/>
                  </a:cubicBezTo>
                  <a:cubicBezTo>
                    <a:pt x="593" y="1992"/>
                    <a:pt x="577" y="1994"/>
                    <a:pt x="560" y="1994"/>
                  </a:cubicBezTo>
                  <a:cubicBezTo>
                    <a:pt x="506" y="1994"/>
                    <a:pt x="445" y="1971"/>
                    <a:pt x="404" y="1933"/>
                  </a:cubicBezTo>
                  <a:cubicBezTo>
                    <a:pt x="378" y="1907"/>
                    <a:pt x="366" y="1883"/>
                    <a:pt x="373" y="1861"/>
                  </a:cubicBezTo>
                  <a:cubicBezTo>
                    <a:pt x="397" y="1769"/>
                    <a:pt x="344" y="1675"/>
                    <a:pt x="252" y="1650"/>
                  </a:cubicBezTo>
                  <a:cubicBezTo>
                    <a:pt x="242" y="1648"/>
                    <a:pt x="231" y="1647"/>
                    <a:pt x="220" y="1647"/>
                  </a:cubicBezTo>
                  <a:cubicBezTo>
                    <a:pt x="147" y="1647"/>
                    <a:pt x="62" y="1691"/>
                    <a:pt x="41" y="1771"/>
                  </a:cubicBezTo>
                  <a:cubicBezTo>
                    <a:pt x="0" y="1918"/>
                    <a:pt x="47" y="2069"/>
                    <a:pt x="168" y="2183"/>
                  </a:cubicBezTo>
                  <a:cubicBezTo>
                    <a:pt x="240" y="2251"/>
                    <a:pt x="328" y="2298"/>
                    <a:pt x="425" y="2322"/>
                  </a:cubicBezTo>
                  <a:cubicBezTo>
                    <a:pt x="468" y="2333"/>
                    <a:pt x="511" y="2338"/>
                    <a:pt x="555" y="2338"/>
                  </a:cubicBezTo>
                  <a:cubicBezTo>
                    <a:pt x="609" y="2338"/>
                    <a:pt x="664" y="2330"/>
                    <a:pt x="717" y="2313"/>
                  </a:cubicBezTo>
                  <a:cubicBezTo>
                    <a:pt x="994" y="2221"/>
                    <a:pt x="1153" y="1966"/>
                    <a:pt x="1270" y="1730"/>
                  </a:cubicBezTo>
                  <a:cubicBezTo>
                    <a:pt x="1487" y="1296"/>
                    <a:pt x="1657" y="843"/>
                    <a:pt x="1781" y="374"/>
                  </a:cubicBezTo>
                  <a:lnTo>
                    <a:pt x="1884" y="395"/>
                  </a:lnTo>
                  <a:cubicBezTo>
                    <a:pt x="1896" y="398"/>
                    <a:pt x="1907" y="399"/>
                    <a:pt x="1919" y="399"/>
                  </a:cubicBezTo>
                  <a:cubicBezTo>
                    <a:pt x="1998" y="399"/>
                    <a:pt x="2069" y="343"/>
                    <a:pt x="2086" y="262"/>
                  </a:cubicBezTo>
                  <a:cubicBezTo>
                    <a:pt x="2102" y="169"/>
                    <a:pt x="2044" y="80"/>
                    <a:pt x="1951" y="59"/>
                  </a:cubicBezTo>
                  <a:lnTo>
                    <a:pt x="1688" y="4"/>
                  </a:lnTo>
                  <a:cubicBezTo>
                    <a:pt x="1677" y="2"/>
                    <a:pt x="1665" y="1"/>
                    <a:pt x="16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a:off x="8338539" y="4416089"/>
              <a:ext cx="27035" cy="53273"/>
            </a:xfrm>
            <a:custGeom>
              <a:avLst/>
              <a:gdLst/>
              <a:ahLst/>
              <a:cxnLst/>
              <a:rect l="l" t="t" r="r" b="b"/>
              <a:pathLst>
                <a:path w="644" h="1269" extrusionOk="0">
                  <a:moveTo>
                    <a:pt x="455" y="1"/>
                  </a:moveTo>
                  <a:cubicBezTo>
                    <a:pt x="452" y="1"/>
                    <a:pt x="448" y="1"/>
                    <a:pt x="445" y="1"/>
                  </a:cubicBezTo>
                  <a:cubicBezTo>
                    <a:pt x="352" y="5"/>
                    <a:pt x="280" y="84"/>
                    <a:pt x="283" y="179"/>
                  </a:cubicBezTo>
                  <a:cubicBezTo>
                    <a:pt x="296" y="470"/>
                    <a:pt x="216" y="758"/>
                    <a:pt x="52" y="1001"/>
                  </a:cubicBezTo>
                  <a:cubicBezTo>
                    <a:pt x="0" y="1079"/>
                    <a:pt x="20" y="1185"/>
                    <a:pt x="99" y="1238"/>
                  </a:cubicBezTo>
                  <a:cubicBezTo>
                    <a:pt x="116" y="1250"/>
                    <a:pt x="134" y="1258"/>
                    <a:pt x="154" y="1264"/>
                  </a:cubicBezTo>
                  <a:cubicBezTo>
                    <a:pt x="167" y="1267"/>
                    <a:pt x="181" y="1269"/>
                    <a:pt x="194" y="1269"/>
                  </a:cubicBezTo>
                  <a:cubicBezTo>
                    <a:pt x="251" y="1269"/>
                    <a:pt x="305" y="1241"/>
                    <a:pt x="337" y="1193"/>
                  </a:cubicBezTo>
                  <a:cubicBezTo>
                    <a:pt x="542" y="889"/>
                    <a:pt x="643" y="526"/>
                    <a:pt x="627" y="160"/>
                  </a:cubicBezTo>
                  <a:cubicBezTo>
                    <a:pt x="620" y="71"/>
                    <a:pt x="545" y="1"/>
                    <a:pt x="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a:off x="8359276" y="4382128"/>
              <a:ext cx="20990" cy="35599"/>
            </a:xfrm>
            <a:custGeom>
              <a:avLst/>
              <a:gdLst/>
              <a:ahLst/>
              <a:cxnLst/>
              <a:rect l="l" t="t" r="r" b="b"/>
              <a:pathLst>
                <a:path w="500" h="848" extrusionOk="0">
                  <a:moveTo>
                    <a:pt x="310" y="0"/>
                  </a:moveTo>
                  <a:cubicBezTo>
                    <a:pt x="233" y="0"/>
                    <a:pt x="162" y="53"/>
                    <a:pt x="144" y="132"/>
                  </a:cubicBezTo>
                  <a:lnTo>
                    <a:pt x="20" y="640"/>
                  </a:lnTo>
                  <a:cubicBezTo>
                    <a:pt x="0" y="731"/>
                    <a:pt x="58" y="821"/>
                    <a:pt x="148" y="843"/>
                  </a:cubicBezTo>
                  <a:cubicBezTo>
                    <a:pt x="162" y="846"/>
                    <a:pt x="175" y="848"/>
                    <a:pt x="189" y="848"/>
                  </a:cubicBezTo>
                  <a:cubicBezTo>
                    <a:pt x="264" y="848"/>
                    <a:pt x="333" y="797"/>
                    <a:pt x="355" y="722"/>
                  </a:cubicBezTo>
                  <a:lnTo>
                    <a:pt x="477" y="212"/>
                  </a:lnTo>
                  <a:cubicBezTo>
                    <a:pt x="500" y="121"/>
                    <a:pt x="444" y="28"/>
                    <a:pt x="351" y="5"/>
                  </a:cubicBezTo>
                  <a:cubicBezTo>
                    <a:pt x="337" y="2"/>
                    <a:pt x="323"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8379930" y="4360089"/>
              <a:ext cx="174385" cy="122582"/>
            </a:xfrm>
            <a:custGeom>
              <a:avLst/>
              <a:gdLst/>
              <a:ahLst/>
              <a:cxnLst/>
              <a:rect l="l" t="t" r="r" b="b"/>
              <a:pathLst>
                <a:path w="4154" h="2920" extrusionOk="0">
                  <a:moveTo>
                    <a:pt x="2094" y="1383"/>
                  </a:moveTo>
                  <a:cubicBezTo>
                    <a:pt x="2106" y="1383"/>
                    <a:pt x="2118" y="1384"/>
                    <a:pt x="2129" y="1387"/>
                  </a:cubicBezTo>
                  <a:lnTo>
                    <a:pt x="2130" y="1387"/>
                  </a:lnTo>
                  <a:cubicBezTo>
                    <a:pt x="2192" y="1403"/>
                    <a:pt x="2259" y="1460"/>
                    <a:pt x="2316" y="1513"/>
                  </a:cubicBezTo>
                  <a:lnTo>
                    <a:pt x="2594" y="1759"/>
                  </a:lnTo>
                  <a:cubicBezTo>
                    <a:pt x="2505" y="1852"/>
                    <a:pt x="2415" y="1942"/>
                    <a:pt x="2322" y="2031"/>
                  </a:cubicBezTo>
                  <a:cubicBezTo>
                    <a:pt x="2191" y="2155"/>
                    <a:pt x="2020" y="2242"/>
                    <a:pt x="1910" y="2242"/>
                  </a:cubicBezTo>
                  <a:cubicBezTo>
                    <a:pt x="1904" y="2242"/>
                    <a:pt x="1898" y="2242"/>
                    <a:pt x="1893" y="2242"/>
                  </a:cubicBezTo>
                  <a:cubicBezTo>
                    <a:pt x="1860" y="2240"/>
                    <a:pt x="1831" y="2225"/>
                    <a:pt x="1812" y="2199"/>
                  </a:cubicBezTo>
                  <a:cubicBezTo>
                    <a:pt x="1773" y="2147"/>
                    <a:pt x="1776" y="2047"/>
                    <a:pt x="1784" y="1946"/>
                  </a:cubicBezTo>
                  <a:cubicBezTo>
                    <a:pt x="1803" y="1719"/>
                    <a:pt x="1897" y="1494"/>
                    <a:pt x="2008" y="1414"/>
                  </a:cubicBezTo>
                  <a:lnTo>
                    <a:pt x="2007" y="1414"/>
                  </a:lnTo>
                  <a:cubicBezTo>
                    <a:pt x="2032" y="1394"/>
                    <a:pt x="2063" y="1383"/>
                    <a:pt x="2094" y="1383"/>
                  </a:cubicBezTo>
                  <a:close/>
                  <a:moveTo>
                    <a:pt x="3927" y="0"/>
                  </a:moveTo>
                  <a:cubicBezTo>
                    <a:pt x="3864" y="0"/>
                    <a:pt x="3804" y="34"/>
                    <a:pt x="3775" y="94"/>
                  </a:cubicBezTo>
                  <a:cubicBezTo>
                    <a:pt x="3514" y="599"/>
                    <a:pt x="3196" y="1073"/>
                    <a:pt x="2824" y="1504"/>
                  </a:cubicBezTo>
                  <a:lnTo>
                    <a:pt x="2546" y="1256"/>
                  </a:lnTo>
                  <a:cubicBezTo>
                    <a:pt x="2465" y="1185"/>
                    <a:pt x="2367" y="1089"/>
                    <a:pt x="2207" y="1052"/>
                  </a:cubicBezTo>
                  <a:cubicBezTo>
                    <a:pt x="2170" y="1043"/>
                    <a:pt x="2132" y="1039"/>
                    <a:pt x="2095" y="1039"/>
                  </a:cubicBezTo>
                  <a:cubicBezTo>
                    <a:pt x="1991" y="1039"/>
                    <a:pt x="1889" y="1073"/>
                    <a:pt x="1804" y="1137"/>
                  </a:cubicBezTo>
                  <a:cubicBezTo>
                    <a:pt x="1570" y="1307"/>
                    <a:pt x="1462" y="1666"/>
                    <a:pt x="1441" y="1919"/>
                  </a:cubicBezTo>
                  <a:cubicBezTo>
                    <a:pt x="1435" y="1984"/>
                    <a:pt x="1435" y="2049"/>
                    <a:pt x="1439" y="2114"/>
                  </a:cubicBezTo>
                  <a:cubicBezTo>
                    <a:pt x="1422" y="2129"/>
                    <a:pt x="1406" y="2145"/>
                    <a:pt x="1386" y="2156"/>
                  </a:cubicBezTo>
                  <a:lnTo>
                    <a:pt x="1555" y="1120"/>
                  </a:lnTo>
                  <a:cubicBezTo>
                    <a:pt x="1573" y="1007"/>
                    <a:pt x="1483" y="920"/>
                    <a:pt x="1384" y="920"/>
                  </a:cubicBezTo>
                  <a:cubicBezTo>
                    <a:pt x="1351" y="920"/>
                    <a:pt x="1318" y="929"/>
                    <a:pt x="1287" y="950"/>
                  </a:cubicBezTo>
                  <a:cubicBezTo>
                    <a:pt x="838" y="1256"/>
                    <a:pt x="427" y="1617"/>
                    <a:pt x="63" y="2021"/>
                  </a:cubicBezTo>
                  <a:cubicBezTo>
                    <a:pt x="1" y="2091"/>
                    <a:pt x="8" y="2199"/>
                    <a:pt x="77" y="2263"/>
                  </a:cubicBezTo>
                  <a:cubicBezTo>
                    <a:pt x="110" y="2292"/>
                    <a:pt x="151" y="2307"/>
                    <a:pt x="192" y="2307"/>
                  </a:cubicBezTo>
                  <a:cubicBezTo>
                    <a:pt x="238" y="2307"/>
                    <a:pt x="285" y="2288"/>
                    <a:pt x="319" y="2250"/>
                  </a:cubicBezTo>
                  <a:cubicBezTo>
                    <a:pt x="572" y="1969"/>
                    <a:pt x="850" y="1711"/>
                    <a:pt x="1147" y="1479"/>
                  </a:cubicBezTo>
                  <a:lnTo>
                    <a:pt x="1147" y="1479"/>
                  </a:lnTo>
                  <a:lnTo>
                    <a:pt x="1007" y="2336"/>
                  </a:lnTo>
                  <a:cubicBezTo>
                    <a:pt x="992" y="2432"/>
                    <a:pt x="1058" y="2520"/>
                    <a:pt x="1154" y="2534"/>
                  </a:cubicBezTo>
                  <a:cubicBezTo>
                    <a:pt x="1180" y="2538"/>
                    <a:pt x="1206" y="2539"/>
                    <a:pt x="1232" y="2539"/>
                  </a:cubicBezTo>
                  <a:cubicBezTo>
                    <a:pt x="1352" y="2539"/>
                    <a:pt x="1471" y="2505"/>
                    <a:pt x="1573" y="2442"/>
                  </a:cubicBezTo>
                  <a:cubicBezTo>
                    <a:pt x="1631" y="2505"/>
                    <a:pt x="1705" y="2551"/>
                    <a:pt x="1788" y="2574"/>
                  </a:cubicBezTo>
                  <a:cubicBezTo>
                    <a:pt x="1814" y="2579"/>
                    <a:pt x="1839" y="2584"/>
                    <a:pt x="1863" y="2585"/>
                  </a:cubicBezTo>
                  <a:cubicBezTo>
                    <a:pt x="1878" y="2586"/>
                    <a:pt x="1893" y="2587"/>
                    <a:pt x="1908" y="2587"/>
                  </a:cubicBezTo>
                  <a:cubicBezTo>
                    <a:pt x="2149" y="2587"/>
                    <a:pt x="2399" y="2432"/>
                    <a:pt x="2560" y="2280"/>
                  </a:cubicBezTo>
                  <a:cubicBezTo>
                    <a:pt x="2658" y="2185"/>
                    <a:pt x="2755" y="2088"/>
                    <a:pt x="2850" y="1988"/>
                  </a:cubicBezTo>
                  <a:lnTo>
                    <a:pt x="3843" y="2874"/>
                  </a:lnTo>
                  <a:cubicBezTo>
                    <a:pt x="3877" y="2905"/>
                    <a:pt x="3919" y="2920"/>
                    <a:pt x="3960" y="2920"/>
                  </a:cubicBezTo>
                  <a:cubicBezTo>
                    <a:pt x="4008" y="2920"/>
                    <a:pt x="4055" y="2901"/>
                    <a:pt x="4088" y="2862"/>
                  </a:cubicBezTo>
                  <a:cubicBezTo>
                    <a:pt x="4153" y="2791"/>
                    <a:pt x="4145" y="2679"/>
                    <a:pt x="4072" y="2618"/>
                  </a:cubicBezTo>
                  <a:lnTo>
                    <a:pt x="3081" y="1734"/>
                  </a:lnTo>
                  <a:cubicBezTo>
                    <a:pt x="3472" y="1280"/>
                    <a:pt x="3807" y="783"/>
                    <a:pt x="4080" y="250"/>
                  </a:cubicBezTo>
                  <a:cubicBezTo>
                    <a:pt x="4124" y="166"/>
                    <a:pt x="4090" y="63"/>
                    <a:pt x="4005" y="19"/>
                  </a:cubicBezTo>
                  <a:cubicBezTo>
                    <a:pt x="3980" y="6"/>
                    <a:pt x="3953" y="0"/>
                    <a:pt x="3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8590836" y="4420707"/>
              <a:ext cx="80266" cy="19940"/>
            </a:xfrm>
            <a:custGeom>
              <a:avLst/>
              <a:gdLst/>
              <a:ahLst/>
              <a:cxnLst/>
              <a:rect l="l" t="t" r="r" b="b"/>
              <a:pathLst>
                <a:path w="1912" h="475" extrusionOk="0">
                  <a:moveTo>
                    <a:pt x="830" y="0"/>
                  </a:moveTo>
                  <a:cubicBezTo>
                    <a:pt x="616" y="0"/>
                    <a:pt x="401" y="21"/>
                    <a:pt x="189" y="62"/>
                  </a:cubicBezTo>
                  <a:cubicBezTo>
                    <a:pt x="7" y="97"/>
                    <a:pt x="0" y="354"/>
                    <a:pt x="181" y="398"/>
                  </a:cubicBezTo>
                  <a:cubicBezTo>
                    <a:pt x="194" y="401"/>
                    <a:pt x="208" y="403"/>
                    <a:pt x="222" y="403"/>
                  </a:cubicBezTo>
                  <a:cubicBezTo>
                    <a:pt x="233" y="403"/>
                    <a:pt x="243" y="402"/>
                    <a:pt x="254" y="399"/>
                  </a:cubicBezTo>
                  <a:cubicBezTo>
                    <a:pt x="443" y="363"/>
                    <a:pt x="636" y="344"/>
                    <a:pt x="828" y="344"/>
                  </a:cubicBezTo>
                  <a:cubicBezTo>
                    <a:pt x="1113" y="344"/>
                    <a:pt x="1397" y="385"/>
                    <a:pt x="1673" y="466"/>
                  </a:cubicBezTo>
                  <a:cubicBezTo>
                    <a:pt x="1690" y="472"/>
                    <a:pt x="1707" y="475"/>
                    <a:pt x="1724" y="475"/>
                  </a:cubicBezTo>
                  <a:cubicBezTo>
                    <a:pt x="1797" y="475"/>
                    <a:pt x="1865" y="423"/>
                    <a:pt x="1887" y="349"/>
                  </a:cubicBezTo>
                  <a:cubicBezTo>
                    <a:pt x="1912" y="257"/>
                    <a:pt x="1860" y="161"/>
                    <a:pt x="1770" y="135"/>
                  </a:cubicBezTo>
                  <a:cubicBezTo>
                    <a:pt x="1463" y="45"/>
                    <a:pt x="1147" y="0"/>
                    <a:pt x="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8595580" y="4453283"/>
              <a:ext cx="82491" cy="21116"/>
            </a:xfrm>
            <a:custGeom>
              <a:avLst/>
              <a:gdLst/>
              <a:ahLst/>
              <a:cxnLst/>
              <a:rect l="l" t="t" r="r" b="b"/>
              <a:pathLst>
                <a:path w="1965" h="503" extrusionOk="0">
                  <a:moveTo>
                    <a:pt x="192" y="1"/>
                  </a:moveTo>
                  <a:cubicBezTo>
                    <a:pt x="118" y="1"/>
                    <a:pt x="51" y="48"/>
                    <a:pt x="28" y="122"/>
                  </a:cubicBezTo>
                  <a:cubicBezTo>
                    <a:pt x="0" y="213"/>
                    <a:pt x="52" y="309"/>
                    <a:pt x="144" y="337"/>
                  </a:cubicBezTo>
                  <a:cubicBezTo>
                    <a:pt x="215" y="359"/>
                    <a:pt x="290" y="381"/>
                    <a:pt x="365" y="399"/>
                  </a:cubicBezTo>
                  <a:cubicBezTo>
                    <a:pt x="650" y="468"/>
                    <a:pt x="943" y="502"/>
                    <a:pt x="1235" y="502"/>
                  </a:cubicBezTo>
                  <a:cubicBezTo>
                    <a:pt x="1426" y="502"/>
                    <a:pt x="1617" y="488"/>
                    <a:pt x="1807" y="458"/>
                  </a:cubicBezTo>
                  <a:cubicBezTo>
                    <a:pt x="1902" y="443"/>
                    <a:pt x="1965" y="355"/>
                    <a:pt x="1951" y="261"/>
                  </a:cubicBezTo>
                  <a:cubicBezTo>
                    <a:pt x="1938" y="177"/>
                    <a:pt x="1864" y="115"/>
                    <a:pt x="1781" y="115"/>
                  </a:cubicBezTo>
                  <a:cubicBezTo>
                    <a:pt x="1772" y="115"/>
                    <a:pt x="1764" y="116"/>
                    <a:pt x="1755" y="117"/>
                  </a:cubicBezTo>
                  <a:cubicBezTo>
                    <a:pt x="1582" y="144"/>
                    <a:pt x="1408" y="158"/>
                    <a:pt x="1234" y="158"/>
                  </a:cubicBezTo>
                  <a:cubicBezTo>
                    <a:pt x="900" y="158"/>
                    <a:pt x="566" y="108"/>
                    <a:pt x="245" y="9"/>
                  </a:cubicBezTo>
                  <a:cubicBezTo>
                    <a:pt x="227" y="3"/>
                    <a:pt x="209"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8717321" y="4414116"/>
              <a:ext cx="53357" cy="88116"/>
            </a:xfrm>
            <a:custGeom>
              <a:avLst/>
              <a:gdLst/>
              <a:ahLst/>
              <a:cxnLst/>
              <a:rect l="l" t="t" r="r" b="b"/>
              <a:pathLst>
                <a:path w="1271" h="2099" extrusionOk="0">
                  <a:moveTo>
                    <a:pt x="1088" y="1"/>
                  </a:moveTo>
                  <a:cubicBezTo>
                    <a:pt x="1082" y="1"/>
                    <a:pt x="1075" y="1"/>
                    <a:pt x="1068" y="2"/>
                  </a:cubicBezTo>
                  <a:cubicBezTo>
                    <a:pt x="606" y="58"/>
                    <a:pt x="209" y="416"/>
                    <a:pt x="105" y="869"/>
                  </a:cubicBezTo>
                  <a:cubicBezTo>
                    <a:pt x="1" y="1323"/>
                    <a:pt x="202" y="1816"/>
                    <a:pt x="594" y="2069"/>
                  </a:cubicBezTo>
                  <a:cubicBezTo>
                    <a:pt x="623" y="2089"/>
                    <a:pt x="656" y="2098"/>
                    <a:pt x="689" y="2098"/>
                  </a:cubicBezTo>
                  <a:cubicBezTo>
                    <a:pt x="746" y="2098"/>
                    <a:pt x="801" y="2070"/>
                    <a:pt x="834" y="2019"/>
                  </a:cubicBezTo>
                  <a:cubicBezTo>
                    <a:pt x="886" y="1939"/>
                    <a:pt x="862" y="1830"/>
                    <a:pt x="781" y="1780"/>
                  </a:cubicBezTo>
                  <a:cubicBezTo>
                    <a:pt x="512" y="1608"/>
                    <a:pt x="370" y="1257"/>
                    <a:pt x="440" y="946"/>
                  </a:cubicBezTo>
                  <a:cubicBezTo>
                    <a:pt x="512" y="637"/>
                    <a:pt x="793" y="383"/>
                    <a:pt x="1110" y="344"/>
                  </a:cubicBezTo>
                  <a:cubicBezTo>
                    <a:pt x="1204" y="333"/>
                    <a:pt x="1271" y="247"/>
                    <a:pt x="1259" y="152"/>
                  </a:cubicBezTo>
                  <a:cubicBezTo>
                    <a:pt x="1249" y="65"/>
                    <a:pt x="1174" y="1"/>
                    <a:pt x="1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8782683" y="4426164"/>
              <a:ext cx="59276" cy="58436"/>
            </a:xfrm>
            <a:custGeom>
              <a:avLst/>
              <a:gdLst/>
              <a:ahLst/>
              <a:cxnLst/>
              <a:rect l="l" t="t" r="r" b="b"/>
              <a:pathLst>
                <a:path w="1412" h="1392" extrusionOk="0">
                  <a:moveTo>
                    <a:pt x="884" y="344"/>
                  </a:moveTo>
                  <a:cubicBezTo>
                    <a:pt x="925" y="344"/>
                    <a:pt x="967" y="355"/>
                    <a:pt x="1004" y="375"/>
                  </a:cubicBezTo>
                  <a:cubicBezTo>
                    <a:pt x="1030" y="388"/>
                    <a:pt x="1048" y="412"/>
                    <a:pt x="1054" y="440"/>
                  </a:cubicBezTo>
                  <a:cubicBezTo>
                    <a:pt x="1058" y="480"/>
                    <a:pt x="1037" y="538"/>
                    <a:pt x="1013" y="593"/>
                  </a:cubicBezTo>
                  <a:cubicBezTo>
                    <a:pt x="955" y="725"/>
                    <a:pt x="872" y="890"/>
                    <a:pt x="740" y="983"/>
                  </a:cubicBezTo>
                  <a:cubicBezTo>
                    <a:pt x="684" y="1022"/>
                    <a:pt x="608" y="1047"/>
                    <a:pt x="539" y="1047"/>
                  </a:cubicBezTo>
                  <a:cubicBezTo>
                    <a:pt x="489" y="1047"/>
                    <a:pt x="443" y="1035"/>
                    <a:pt x="408" y="1005"/>
                  </a:cubicBezTo>
                  <a:cubicBezTo>
                    <a:pt x="375" y="980"/>
                    <a:pt x="357" y="925"/>
                    <a:pt x="362" y="876"/>
                  </a:cubicBezTo>
                  <a:cubicBezTo>
                    <a:pt x="364" y="861"/>
                    <a:pt x="371" y="824"/>
                    <a:pt x="398" y="811"/>
                  </a:cubicBezTo>
                  <a:cubicBezTo>
                    <a:pt x="464" y="779"/>
                    <a:pt x="502" y="709"/>
                    <a:pt x="495" y="637"/>
                  </a:cubicBezTo>
                  <a:cubicBezTo>
                    <a:pt x="595" y="504"/>
                    <a:pt x="692" y="397"/>
                    <a:pt x="811" y="355"/>
                  </a:cubicBezTo>
                  <a:cubicBezTo>
                    <a:pt x="835" y="347"/>
                    <a:pt x="859" y="344"/>
                    <a:pt x="884" y="344"/>
                  </a:cubicBezTo>
                  <a:close/>
                  <a:moveTo>
                    <a:pt x="884" y="0"/>
                  </a:moveTo>
                  <a:cubicBezTo>
                    <a:pt x="821" y="0"/>
                    <a:pt x="757" y="11"/>
                    <a:pt x="696" y="31"/>
                  </a:cubicBezTo>
                  <a:cubicBezTo>
                    <a:pt x="451" y="117"/>
                    <a:pt x="294" y="328"/>
                    <a:pt x="178" y="483"/>
                  </a:cubicBezTo>
                  <a:cubicBezTo>
                    <a:pt x="158" y="510"/>
                    <a:pt x="147" y="541"/>
                    <a:pt x="144" y="573"/>
                  </a:cubicBezTo>
                  <a:cubicBezTo>
                    <a:pt x="74" y="644"/>
                    <a:pt x="30" y="738"/>
                    <a:pt x="20" y="838"/>
                  </a:cubicBezTo>
                  <a:cubicBezTo>
                    <a:pt x="1" y="1007"/>
                    <a:pt x="67" y="1174"/>
                    <a:pt x="191" y="1274"/>
                  </a:cubicBezTo>
                  <a:cubicBezTo>
                    <a:pt x="251" y="1322"/>
                    <a:pt x="322" y="1357"/>
                    <a:pt x="396" y="1374"/>
                  </a:cubicBezTo>
                  <a:cubicBezTo>
                    <a:pt x="443" y="1386"/>
                    <a:pt x="491" y="1391"/>
                    <a:pt x="539" y="1391"/>
                  </a:cubicBezTo>
                  <a:cubicBezTo>
                    <a:pt x="684" y="1391"/>
                    <a:pt x="828" y="1342"/>
                    <a:pt x="937" y="1266"/>
                  </a:cubicBezTo>
                  <a:cubicBezTo>
                    <a:pt x="1141" y="1124"/>
                    <a:pt x="1253" y="904"/>
                    <a:pt x="1329" y="730"/>
                  </a:cubicBezTo>
                  <a:cubicBezTo>
                    <a:pt x="1373" y="628"/>
                    <a:pt x="1411" y="516"/>
                    <a:pt x="1394" y="393"/>
                  </a:cubicBezTo>
                  <a:cubicBezTo>
                    <a:pt x="1375" y="262"/>
                    <a:pt x="1297" y="148"/>
                    <a:pt x="1183" y="82"/>
                  </a:cubicBezTo>
                  <a:cubicBezTo>
                    <a:pt x="1091" y="28"/>
                    <a:pt x="988" y="0"/>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8825250" y="4423855"/>
              <a:ext cx="75354" cy="84002"/>
            </a:xfrm>
            <a:custGeom>
              <a:avLst/>
              <a:gdLst/>
              <a:ahLst/>
              <a:cxnLst/>
              <a:rect l="l" t="t" r="r" b="b"/>
              <a:pathLst>
                <a:path w="1795" h="2001" extrusionOk="0">
                  <a:moveTo>
                    <a:pt x="1326" y="0"/>
                  </a:moveTo>
                  <a:cubicBezTo>
                    <a:pt x="1284" y="0"/>
                    <a:pt x="1242" y="15"/>
                    <a:pt x="1209" y="46"/>
                  </a:cubicBezTo>
                  <a:cubicBezTo>
                    <a:pt x="1140" y="109"/>
                    <a:pt x="1136" y="217"/>
                    <a:pt x="1199" y="286"/>
                  </a:cubicBezTo>
                  <a:cubicBezTo>
                    <a:pt x="1405" y="509"/>
                    <a:pt x="1322" y="904"/>
                    <a:pt x="1115" y="1137"/>
                  </a:cubicBezTo>
                  <a:cubicBezTo>
                    <a:pt x="874" y="1407"/>
                    <a:pt x="494" y="1545"/>
                    <a:pt x="161" y="1667"/>
                  </a:cubicBezTo>
                  <a:cubicBezTo>
                    <a:pt x="0" y="1725"/>
                    <a:pt x="11" y="1956"/>
                    <a:pt x="178" y="1995"/>
                  </a:cubicBezTo>
                  <a:cubicBezTo>
                    <a:pt x="191" y="1999"/>
                    <a:pt x="205" y="2000"/>
                    <a:pt x="219" y="2000"/>
                  </a:cubicBezTo>
                  <a:cubicBezTo>
                    <a:pt x="238" y="2000"/>
                    <a:pt x="258" y="1997"/>
                    <a:pt x="276" y="1989"/>
                  </a:cubicBezTo>
                  <a:cubicBezTo>
                    <a:pt x="631" y="1861"/>
                    <a:pt x="1071" y="1701"/>
                    <a:pt x="1371" y="1365"/>
                  </a:cubicBezTo>
                  <a:cubicBezTo>
                    <a:pt x="1678" y="1022"/>
                    <a:pt x="1795" y="423"/>
                    <a:pt x="1451" y="53"/>
                  </a:cubicBezTo>
                  <a:cubicBezTo>
                    <a:pt x="1417" y="18"/>
                    <a:pt x="1372"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1"/>
            <p:cNvSpPr/>
            <p:nvPr/>
          </p:nvSpPr>
          <p:spPr>
            <a:xfrm>
              <a:off x="8919788" y="4409666"/>
              <a:ext cx="115361" cy="101046"/>
            </a:xfrm>
            <a:custGeom>
              <a:avLst/>
              <a:gdLst/>
              <a:ahLst/>
              <a:cxnLst/>
              <a:rect l="l" t="t" r="r" b="b"/>
              <a:pathLst>
                <a:path w="2748" h="2407" extrusionOk="0">
                  <a:moveTo>
                    <a:pt x="551" y="921"/>
                  </a:moveTo>
                  <a:lnTo>
                    <a:pt x="1009" y="1296"/>
                  </a:lnTo>
                  <a:cubicBezTo>
                    <a:pt x="803" y="1401"/>
                    <a:pt x="586" y="1487"/>
                    <a:pt x="363" y="1552"/>
                  </a:cubicBezTo>
                  <a:lnTo>
                    <a:pt x="362" y="1552"/>
                  </a:lnTo>
                  <a:cubicBezTo>
                    <a:pt x="390" y="1332"/>
                    <a:pt x="454" y="1120"/>
                    <a:pt x="551" y="921"/>
                  </a:cubicBezTo>
                  <a:close/>
                  <a:moveTo>
                    <a:pt x="2552" y="0"/>
                  </a:moveTo>
                  <a:cubicBezTo>
                    <a:pt x="2497" y="0"/>
                    <a:pt x="2443" y="26"/>
                    <a:pt x="2410" y="74"/>
                  </a:cubicBezTo>
                  <a:cubicBezTo>
                    <a:pt x="2124" y="491"/>
                    <a:pt x="1757" y="844"/>
                    <a:pt x="1330" y="1114"/>
                  </a:cubicBezTo>
                  <a:lnTo>
                    <a:pt x="608" y="524"/>
                  </a:lnTo>
                  <a:cubicBezTo>
                    <a:pt x="576" y="498"/>
                    <a:pt x="538" y="485"/>
                    <a:pt x="500" y="485"/>
                  </a:cubicBezTo>
                  <a:cubicBezTo>
                    <a:pt x="443" y="485"/>
                    <a:pt x="387" y="514"/>
                    <a:pt x="354" y="568"/>
                  </a:cubicBezTo>
                  <a:cubicBezTo>
                    <a:pt x="130" y="931"/>
                    <a:pt x="9" y="1348"/>
                    <a:pt x="3" y="1774"/>
                  </a:cubicBezTo>
                  <a:cubicBezTo>
                    <a:pt x="1" y="1873"/>
                    <a:pt x="80" y="1949"/>
                    <a:pt x="174" y="1949"/>
                  </a:cubicBezTo>
                  <a:cubicBezTo>
                    <a:pt x="186" y="1949"/>
                    <a:pt x="199" y="1947"/>
                    <a:pt x="211" y="1945"/>
                  </a:cubicBezTo>
                  <a:cubicBezTo>
                    <a:pt x="591" y="1860"/>
                    <a:pt x="959" y="1721"/>
                    <a:pt x="1299" y="1532"/>
                  </a:cubicBezTo>
                  <a:lnTo>
                    <a:pt x="2324" y="2370"/>
                  </a:lnTo>
                  <a:cubicBezTo>
                    <a:pt x="2355" y="2394"/>
                    <a:pt x="2393" y="2406"/>
                    <a:pt x="2430" y="2406"/>
                  </a:cubicBezTo>
                  <a:cubicBezTo>
                    <a:pt x="2480" y="2406"/>
                    <a:pt x="2530" y="2385"/>
                    <a:pt x="2563" y="2343"/>
                  </a:cubicBezTo>
                  <a:cubicBezTo>
                    <a:pt x="2624" y="2270"/>
                    <a:pt x="2614" y="2163"/>
                    <a:pt x="2542" y="2102"/>
                  </a:cubicBezTo>
                  <a:lnTo>
                    <a:pt x="1609" y="1342"/>
                  </a:lnTo>
                  <a:cubicBezTo>
                    <a:pt x="2036" y="1055"/>
                    <a:pt x="2403" y="692"/>
                    <a:pt x="2693" y="268"/>
                  </a:cubicBezTo>
                  <a:cubicBezTo>
                    <a:pt x="2748" y="191"/>
                    <a:pt x="2727" y="84"/>
                    <a:pt x="2649" y="30"/>
                  </a:cubicBezTo>
                  <a:cubicBezTo>
                    <a:pt x="2619" y="10"/>
                    <a:pt x="2585" y="0"/>
                    <a:pt x="2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1"/>
            <p:cNvSpPr/>
            <p:nvPr/>
          </p:nvSpPr>
          <p:spPr>
            <a:xfrm>
              <a:off x="8670010" y="4522255"/>
              <a:ext cx="364386" cy="32115"/>
            </a:xfrm>
            <a:custGeom>
              <a:avLst/>
              <a:gdLst/>
              <a:ahLst/>
              <a:cxnLst/>
              <a:rect l="l" t="t" r="r" b="b"/>
              <a:pathLst>
                <a:path w="8680" h="765" extrusionOk="0">
                  <a:moveTo>
                    <a:pt x="182" y="0"/>
                  </a:moveTo>
                  <a:cubicBezTo>
                    <a:pt x="97" y="0"/>
                    <a:pt x="22" y="64"/>
                    <a:pt x="12" y="151"/>
                  </a:cubicBezTo>
                  <a:cubicBezTo>
                    <a:pt x="1" y="238"/>
                    <a:pt x="57" y="318"/>
                    <a:pt x="141" y="339"/>
                  </a:cubicBezTo>
                  <a:cubicBezTo>
                    <a:pt x="148" y="341"/>
                    <a:pt x="154" y="342"/>
                    <a:pt x="161" y="344"/>
                  </a:cubicBezTo>
                  <a:cubicBezTo>
                    <a:pt x="2407" y="625"/>
                    <a:pt x="4669" y="765"/>
                    <a:pt x="6932" y="765"/>
                  </a:cubicBezTo>
                  <a:cubicBezTo>
                    <a:pt x="7458" y="765"/>
                    <a:pt x="7984" y="757"/>
                    <a:pt x="8511" y="742"/>
                  </a:cubicBezTo>
                  <a:cubicBezTo>
                    <a:pt x="8605" y="739"/>
                    <a:pt x="8680" y="660"/>
                    <a:pt x="8677" y="566"/>
                  </a:cubicBezTo>
                  <a:cubicBezTo>
                    <a:pt x="8674" y="472"/>
                    <a:pt x="8598" y="398"/>
                    <a:pt x="8506" y="398"/>
                  </a:cubicBezTo>
                  <a:cubicBezTo>
                    <a:pt x="8504" y="398"/>
                    <a:pt x="8502" y="398"/>
                    <a:pt x="8501" y="399"/>
                  </a:cubicBezTo>
                  <a:cubicBezTo>
                    <a:pt x="7980" y="414"/>
                    <a:pt x="7459" y="421"/>
                    <a:pt x="6939" y="421"/>
                  </a:cubicBezTo>
                  <a:cubicBezTo>
                    <a:pt x="4688" y="421"/>
                    <a:pt x="2438" y="281"/>
                    <a:pt x="203" y="2"/>
                  </a:cubicBezTo>
                  <a:cubicBezTo>
                    <a:pt x="196" y="1"/>
                    <a:pt x="189"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a:off x="8715515" y="4610621"/>
              <a:ext cx="79468" cy="20444"/>
            </a:xfrm>
            <a:custGeom>
              <a:avLst/>
              <a:gdLst/>
              <a:ahLst/>
              <a:cxnLst/>
              <a:rect l="l" t="t" r="r" b="b"/>
              <a:pathLst>
                <a:path w="1893" h="487" extrusionOk="0">
                  <a:moveTo>
                    <a:pt x="193" y="0"/>
                  </a:moveTo>
                  <a:cubicBezTo>
                    <a:pt x="119" y="0"/>
                    <a:pt x="51" y="48"/>
                    <a:pt x="29" y="122"/>
                  </a:cubicBezTo>
                  <a:cubicBezTo>
                    <a:pt x="0" y="215"/>
                    <a:pt x="54" y="313"/>
                    <a:pt x="147" y="339"/>
                  </a:cubicBezTo>
                  <a:cubicBezTo>
                    <a:pt x="210" y="358"/>
                    <a:pt x="273" y="375"/>
                    <a:pt x="337" y="392"/>
                  </a:cubicBezTo>
                  <a:cubicBezTo>
                    <a:pt x="598" y="455"/>
                    <a:pt x="865" y="486"/>
                    <a:pt x="1132" y="486"/>
                  </a:cubicBezTo>
                  <a:cubicBezTo>
                    <a:pt x="1332" y="486"/>
                    <a:pt x="1533" y="469"/>
                    <a:pt x="1732" y="433"/>
                  </a:cubicBezTo>
                  <a:cubicBezTo>
                    <a:pt x="1827" y="418"/>
                    <a:pt x="1892" y="326"/>
                    <a:pt x="1875" y="232"/>
                  </a:cubicBezTo>
                  <a:cubicBezTo>
                    <a:pt x="1859" y="148"/>
                    <a:pt x="1787" y="90"/>
                    <a:pt x="1706" y="90"/>
                  </a:cubicBezTo>
                  <a:cubicBezTo>
                    <a:pt x="1695" y="90"/>
                    <a:pt x="1683" y="91"/>
                    <a:pt x="1671" y="94"/>
                  </a:cubicBezTo>
                  <a:lnTo>
                    <a:pt x="1671" y="92"/>
                  </a:lnTo>
                  <a:cubicBezTo>
                    <a:pt x="1492" y="125"/>
                    <a:pt x="1311" y="141"/>
                    <a:pt x="1130" y="141"/>
                  </a:cubicBezTo>
                  <a:cubicBezTo>
                    <a:pt x="832" y="141"/>
                    <a:pt x="535" y="97"/>
                    <a:pt x="248" y="9"/>
                  </a:cubicBezTo>
                  <a:cubicBezTo>
                    <a:pt x="230" y="3"/>
                    <a:pt x="211" y="0"/>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a:off x="8812236" y="4565494"/>
              <a:ext cx="43995" cy="86017"/>
            </a:xfrm>
            <a:custGeom>
              <a:avLst/>
              <a:gdLst/>
              <a:ahLst/>
              <a:cxnLst/>
              <a:rect l="l" t="t" r="r" b="b"/>
              <a:pathLst>
                <a:path w="1048" h="2049" extrusionOk="0">
                  <a:moveTo>
                    <a:pt x="855" y="0"/>
                  </a:moveTo>
                  <a:cubicBezTo>
                    <a:pt x="790" y="0"/>
                    <a:pt x="728" y="38"/>
                    <a:pt x="700" y="100"/>
                  </a:cubicBezTo>
                  <a:cubicBezTo>
                    <a:pt x="561" y="399"/>
                    <a:pt x="354" y="659"/>
                    <a:pt x="95" y="862"/>
                  </a:cubicBezTo>
                  <a:cubicBezTo>
                    <a:pt x="16" y="920"/>
                    <a:pt x="1" y="1029"/>
                    <a:pt x="61" y="1107"/>
                  </a:cubicBezTo>
                  <a:cubicBezTo>
                    <a:pt x="95" y="1150"/>
                    <a:pt x="146" y="1173"/>
                    <a:pt x="197" y="1173"/>
                  </a:cubicBezTo>
                  <a:cubicBezTo>
                    <a:pt x="235" y="1173"/>
                    <a:pt x="274" y="1160"/>
                    <a:pt x="306" y="1134"/>
                  </a:cubicBezTo>
                  <a:cubicBezTo>
                    <a:pt x="385" y="1072"/>
                    <a:pt x="458" y="1007"/>
                    <a:pt x="528" y="937"/>
                  </a:cubicBezTo>
                  <a:lnTo>
                    <a:pt x="528" y="937"/>
                  </a:lnTo>
                  <a:cubicBezTo>
                    <a:pt x="506" y="1262"/>
                    <a:pt x="533" y="1587"/>
                    <a:pt x="606" y="1905"/>
                  </a:cubicBezTo>
                  <a:cubicBezTo>
                    <a:pt x="620" y="1989"/>
                    <a:pt x="694" y="2049"/>
                    <a:pt x="777" y="2049"/>
                  </a:cubicBezTo>
                  <a:cubicBezTo>
                    <a:pt x="789" y="2049"/>
                    <a:pt x="802" y="2047"/>
                    <a:pt x="815" y="2044"/>
                  </a:cubicBezTo>
                  <a:cubicBezTo>
                    <a:pt x="913" y="2020"/>
                    <a:pt x="970" y="1920"/>
                    <a:pt x="941" y="1826"/>
                  </a:cubicBezTo>
                  <a:cubicBezTo>
                    <a:pt x="818" y="1297"/>
                    <a:pt x="845" y="744"/>
                    <a:pt x="1018" y="230"/>
                  </a:cubicBezTo>
                  <a:cubicBezTo>
                    <a:pt x="1048" y="143"/>
                    <a:pt x="1004" y="48"/>
                    <a:pt x="920" y="13"/>
                  </a:cubicBezTo>
                  <a:cubicBezTo>
                    <a:pt x="899" y="4"/>
                    <a:pt x="877" y="0"/>
                    <a:pt x="8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a:off x="8950097" y="4145197"/>
              <a:ext cx="53734" cy="140885"/>
            </a:xfrm>
            <a:custGeom>
              <a:avLst/>
              <a:gdLst/>
              <a:ahLst/>
              <a:cxnLst/>
              <a:rect l="l" t="t" r="r" b="b"/>
              <a:pathLst>
                <a:path w="1280" h="3356" extrusionOk="0">
                  <a:moveTo>
                    <a:pt x="1088" y="0"/>
                  </a:moveTo>
                  <a:cubicBezTo>
                    <a:pt x="1015" y="0"/>
                    <a:pt x="947" y="46"/>
                    <a:pt x="924" y="119"/>
                  </a:cubicBezTo>
                  <a:cubicBezTo>
                    <a:pt x="597" y="1114"/>
                    <a:pt x="295" y="2130"/>
                    <a:pt x="26" y="3139"/>
                  </a:cubicBezTo>
                  <a:cubicBezTo>
                    <a:pt x="0" y="3232"/>
                    <a:pt x="55" y="3327"/>
                    <a:pt x="147" y="3351"/>
                  </a:cubicBezTo>
                  <a:lnTo>
                    <a:pt x="151" y="3351"/>
                  </a:lnTo>
                  <a:cubicBezTo>
                    <a:pt x="165" y="3354"/>
                    <a:pt x="179" y="3356"/>
                    <a:pt x="192" y="3356"/>
                  </a:cubicBezTo>
                  <a:cubicBezTo>
                    <a:pt x="269" y="3356"/>
                    <a:pt x="338" y="3305"/>
                    <a:pt x="358" y="3228"/>
                  </a:cubicBezTo>
                  <a:cubicBezTo>
                    <a:pt x="625" y="2225"/>
                    <a:pt x="925" y="1214"/>
                    <a:pt x="1250" y="226"/>
                  </a:cubicBezTo>
                  <a:cubicBezTo>
                    <a:pt x="1280" y="136"/>
                    <a:pt x="1231" y="39"/>
                    <a:pt x="1142" y="9"/>
                  </a:cubicBezTo>
                  <a:cubicBezTo>
                    <a:pt x="1124" y="3"/>
                    <a:pt x="1106" y="0"/>
                    <a:pt x="10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a:off x="8988719" y="4189485"/>
              <a:ext cx="84380" cy="129592"/>
            </a:xfrm>
            <a:custGeom>
              <a:avLst/>
              <a:gdLst/>
              <a:ahLst/>
              <a:cxnLst/>
              <a:rect l="l" t="t" r="r" b="b"/>
              <a:pathLst>
                <a:path w="2010" h="3087" extrusionOk="0">
                  <a:moveTo>
                    <a:pt x="870" y="1"/>
                  </a:moveTo>
                  <a:cubicBezTo>
                    <a:pt x="809" y="1"/>
                    <a:pt x="750" y="34"/>
                    <a:pt x="719" y="91"/>
                  </a:cubicBezTo>
                  <a:lnTo>
                    <a:pt x="168" y="1006"/>
                  </a:lnTo>
                  <a:cubicBezTo>
                    <a:pt x="113" y="1098"/>
                    <a:pt x="1" y="1285"/>
                    <a:pt x="81" y="1481"/>
                  </a:cubicBezTo>
                  <a:cubicBezTo>
                    <a:pt x="136" y="1617"/>
                    <a:pt x="261" y="1688"/>
                    <a:pt x="350" y="1730"/>
                  </a:cubicBezTo>
                  <a:cubicBezTo>
                    <a:pt x="570" y="1833"/>
                    <a:pt x="810" y="1884"/>
                    <a:pt x="1052" y="1884"/>
                  </a:cubicBezTo>
                  <a:cubicBezTo>
                    <a:pt x="1092" y="1884"/>
                    <a:pt x="1131" y="1883"/>
                    <a:pt x="1171" y="1880"/>
                  </a:cubicBezTo>
                  <a:lnTo>
                    <a:pt x="1171" y="1880"/>
                  </a:lnTo>
                  <a:cubicBezTo>
                    <a:pt x="1054" y="2207"/>
                    <a:pt x="948" y="2536"/>
                    <a:pt x="858" y="2870"/>
                  </a:cubicBezTo>
                  <a:cubicBezTo>
                    <a:pt x="833" y="2961"/>
                    <a:pt x="888" y="3056"/>
                    <a:pt x="979" y="3081"/>
                  </a:cubicBezTo>
                  <a:lnTo>
                    <a:pt x="983" y="3082"/>
                  </a:lnTo>
                  <a:cubicBezTo>
                    <a:pt x="997" y="3085"/>
                    <a:pt x="1010" y="3087"/>
                    <a:pt x="1023" y="3087"/>
                  </a:cubicBezTo>
                  <a:cubicBezTo>
                    <a:pt x="1100" y="3087"/>
                    <a:pt x="1170" y="3036"/>
                    <a:pt x="1190" y="2959"/>
                  </a:cubicBezTo>
                  <a:cubicBezTo>
                    <a:pt x="1386" y="2232"/>
                    <a:pt x="1646" y="1526"/>
                    <a:pt x="1967" y="844"/>
                  </a:cubicBezTo>
                  <a:cubicBezTo>
                    <a:pt x="2009" y="759"/>
                    <a:pt x="1973" y="654"/>
                    <a:pt x="1886" y="614"/>
                  </a:cubicBezTo>
                  <a:cubicBezTo>
                    <a:pt x="1862" y="602"/>
                    <a:pt x="1837" y="597"/>
                    <a:pt x="1813" y="597"/>
                  </a:cubicBezTo>
                  <a:cubicBezTo>
                    <a:pt x="1747" y="597"/>
                    <a:pt x="1685" y="635"/>
                    <a:pt x="1656" y="698"/>
                  </a:cubicBezTo>
                  <a:cubicBezTo>
                    <a:pt x="1529" y="965"/>
                    <a:pt x="1415" y="1239"/>
                    <a:pt x="1308" y="1514"/>
                  </a:cubicBezTo>
                  <a:cubicBezTo>
                    <a:pt x="1223" y="1531"/>
                    <a:pt x="1137" y="1539"/>
                    <a:pt x="1052" y="1539"/>
                  </a:cubicBezTo>
                  <a:cubicBezTo>
                    <a:pt x="860" y="1539"/>
                    <a:pt x="670" y="1498"/>
                    <a:pt x="495" y="1417"/>
                  </a:cubicBezTo>
                  <a:cubicBezTo>
                    <a:pt x="418" y="1382"/>
                    <a:pt x="402" y="1358"/>
                    <a:pt x="399" y="1351"/>
                  </a:cubicBezTo>
                  <a:cubicBezTo>
                    <a:pt x="392" y="1334"/>
                    <a:pt x="399" y="1292"/>
                    <a:pt x="464" y="1184"/>
                  </a:cubicBezTo>
                  <a:lnTo>
                    <a:pt x="1013" y="267"/>
                  </a:lnTo>
                  <a:cubicBezTo>
                    <a:pt x="1068" y="186"/>
                    <a:pt x="1042" y="76"/>
                    <a:pt x="958" y="25"/>
                  </a:cubicBezTo>
                  <a:cubicBezTo>
                    <a:pt x="930" y="9"/>
                    <a:pt x="900" y="1"/>
                    <a:pt x="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8889269" y="4088692"/>
              <a:ext cx="254735" cy="281476"/>
            </a:xfrm>
            <a:custGeom>
              <a:avLst/>
              <a:gdLst/>
              <a:ahLst/>
              <a:cxnLst/>
              <a:rect l="l" t="t" r="r" b="b"/>
              <a:pathLst>
                <a:path w="6068" h="6705" extrusionOk="0">
                  <a:moveTo>
                    <a:pt x="3219" y="1"/>
                  </a:moveTo>
                  <a:cubicBezTo>
                    <a:pt x="3113" y="1"/>
                    <a:pt x="3004" y="16"/>
                    <a:pt x="2895" y="46"/>
                  </a:cubicBezTo>
                  <a:cubicBezTo>
                    <a:pt x="2575" y="133"/>
                    <a:pt x="2311" y="329"/>
                    <a:pt x="2064" y="520"/>
                  </a:cubicBezTo>
                  <a:cubicBezTo>
                    <a:pt x="1485" y="976"/>
                    <a:pt x="837" y="1546"/>
                    <a:pt x="444" y="2314"/>
                  </a:cubicBezTo>
                  <a:cubicBezTo>
                    <a:pt x="145" y="2896"/>
                    <a:pt x="1" y="3599"/>
                    <a:pt x="25" y="4345"/>
                  </a:cubicBezTo>
                  <a:cubicBezTo>
                    <a:pt x="38" y="4747"/>
                    <a:pt x="97" y="5064"/>
                    <a:pt x="212" y="5341"/>
                  </a:cubicBezTo>
                  <a:cubicBezTo>
                    <a:pt x="474" y="5975"/>
                    <a:pt x="1083" y="6459"/>
                    <a:pt x="1804" y="6633"/>
                  </a:cubicBezTo>
                  <a:cubicBezTo>
                    <a:pt x="1957" y="6670"/>
                    <a:pt x="2114" y="6692"/>
                    <a:pt x="2271" y="6701"/>
                  </a:cubicBezTo>
                  <a:cubicBezTo>
                    <a:pt x="2317" y="6703"/>
                    <a:pt x="2363" y="6704"/>
                    <a:pt x="2409" y="6704"/>
                  </a:cubicBezTo>
                  <a:cubicBezTo>
                    <a:pt x="3152" y="6704"/>
                    <a:pt x="3925" y="6405"/>
                    <a:pt x="4599" y="5852"/>
                  </a:cubicBezTo>
                  <a:cubicBezTo>
                    <a:pt x="5253" y="5320"/>
                    <a:pt x="5748" y="4619"/>
                    <a:pt x="6034" y="3827"/>
                  </a:cubicBezTo>
                  <a:cubicBezTo>
                    <a:pt x="6068" y="3735"/>
                    <a:pt x="6022" y="3635"/>
                    <a:pt x="5931" y="3601"/>
                  </a:cubicBezTo>
                  <a:cubicBezTo>
                    <a:pt x="5912" y="3595"/>
                    <a:pt x="5893" y="3592"/>
                    <a:pt x="5874" y="3592"/>
                  </a:cubicBezTo>
                  <a:cubicBezTo>
                    <a:pt x="5802" y="3592"/>
                    <a:pt x="5733" y="3637"/>
                    <a:pt x="5710" y="3710"/>
                  </a:cubicBezTo>
                  <a:cubicBezTo>
                    <a:pt x="5445" y="4443"/>
                    <a:pt x="4987" y="5092"/>
                    <a:pt x="4383" y="5586"/>
                  </a:cubicBezTo>
                  <a:cubicBezTo>
                    <a:pt x="3768" y="6088"/>
                    <a:pt x="3072" y="6360"/>
                    <a:pt x="2408" y="6360"/>
                  </a:cubicBezTo>
                  <a:cubicBezTo>
                    <a:pt x="2368" y="6360"/>
                    <a:pt x="2328" y="6359"/>
                    <a:pt x="2288" y="6357"/>
                  </a:cubicBezTo>
                  <a:cubicBezTo>
                    <a:pt x="1503" y="6318"/>
                    <a:pt x="798" y="5856"/>
                    <a:pt x="530" y="5210"/>
                  </a:cubicBezTo>
                  <a:cubicBezTo>
                    <a:pt x="432" y="4972"/>
                    <a:pt x="380" y="4694"/>
                    <a:pt x="368" y="4333"/>
                  </a:cubicBezTo>
                  <a:cubicBezTo>
                    <a:pt x="346" y="3647"/>
                    <a:pt x="478" y="3002"/>
                    <a:pt x="750" y="2470"/>
                  </a:cubicBezTo>
                  <a:cubicBezTo>
                    <a:pt x="1113" y="1762"/>
                    <a:pt x="1725" y="1224"/>
                    <a:pt x="2277" y="792"/>
                  </a:cubicBezTo>
                  <a:cubicBezTo>
                    <a:pt x="2495" y="622"/>
                    <a:pt x="2729" y="449"/>
                    <a:pt x="2986" y="377"/>
                  </a:cubicBezTo>
                  <a:cubicBezTo>
                    <a:pt x="3064" y="355"/>
                    <a:pt x="3141" y="345"/>
                    <a:pt x="3216" y="345"/>
                  </a:cubicBezTo>
                  <a:cubicBezTo>
                    <a:pt x="3391" y="345"/>
                    <a:pt x="3550" y="402"/>
                    <a:pt x="3652" y="508"/>
                  </a:cubicBezTo>
                  <a:cubicBezTo>
                    <a:pt x="3686" y="547"/>
                    <a:pt x="3735" y="567"/>
                    <a:pt x="3783" y="567"/>
                  </a:cubicBezTo>
                  <a:cubicBezTo>
                    <a:pt x="3825" y="567"/>
                    <a:pt x="3868" y="551"/>
                    <a:pt x="3901" y="519"/>
                  </a:cubicBezTo>
                  <a:cubicBezTo>
                    <a:pt x="3973" y="450"/>
                    <a:pt x="3972" y="335"/>
                    <a:pt x="3898" y="268"/>
                  </a:cubicBezTo>
                  <a:cubicBezTo>
                    <a:pt x="3729" y="94"/>
                    <a:pt x="3485" y="1"/>
                    <a:pt x="3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11"/>
          <p:cNvGrpSpPr/>
          <p:nvPr/>
        </p:nvGrpSpPr>
        <p:grpSpPr>
          <a:xfrm rot="1794901">
            <a:off x="421426" y="463385"/>
            <a:ext cx="671410" cy="1164578"/>
            <a:chOff x="1423400" y="2645400"/>
            <a:chExt cx="387325" cy="671825"/>
          </a:xfrm>
        </p:grpSpPr>
        <p:sp>
          <p:nvSpPr>
            <p:cNvPr id="594" name="Google Shape;594;p11"/>
            <p:cNvSpPr/>
            <p:nvPr/>
          </p:nvSpPr>
          <p:spPr>
            <a:xfrm>
              <a:off x="1436675" y="2671125"/>
              <a:ext cx="58125" cy="65725"/>
            </a:xfrm>
            <a:custGeom>
              <a:avLst/>
              <a:gdLst/>
              <a:ahLst/>
              <a:cxnLst/>
              <a:rect l="l" t="t" r="r" b="b"/>
              <a:pathLst>
                <a:path w="2325" h="2629" extrusionOk="0">
                  <a:moveTo>
                    <a:pt x="1338" y="1"/>
                  </a:moveTo>
                  <a:cubicBezTo>
                    <a:pt x="1322" y="1"/>
                    <a:pt x="1306" y="3"/>
                    <a:pt x="1290" y="8"/>
                  </a:cubicBezTo>
                  <a:cubicBezTo>
                    <a:pt x="1232" y="25"/>
                    <a:pt x="1190" y="70"/>
                    <a:pt x="1175" y="127"/>
                  </a:cubicBezTo>
                  <a:cubicBezTo>
                    <a:pt x="1122" y="125"/>
                    <a:pt x="1068" y="124"/>
                    <a:pt x="1015" y="124"/>
                  </a:cubicBezTo>
                  <a:cubicBezTo>
                    <a:pt x="724" y="124"/>
                    <a:pt x="433" y="160"/>
                    <a:pt x="150" y="229"/>
                  </a:cubicBezTo>
                  <a:cubicBezTo>
                    <a:pt x="57" y="251"/>
                    <a:pt x="1" y="344"/>
                    <a:pt x="23" y="437"/>
                  </a:cubicBezTo>
                  <a:cubicBezTo>
                    <a:pt x="42" y="515"/>
                    <a:pt x="112" y="567"/>
                    <a:pt x="190" y="567"/>
                  </a:cubicBezTo>
                  <a:cubicBezTo>
                    <a:pt x="204" y="567"/>
                    <a:pt x="218" y="566"/>
                    <a:pt x="231" y="562"/>
                  </a:cubicBezTo>
                  <a:cubicBezTo>
                    <a:pt x="255" y="557"/>
                    <a:pt x="279" y="555"/>
                    <a:pt x="303" y="551"/>
                  </a:cubicBezTo>
                  <a:lnTo>
                    <a:pt x="303" y="551"/>
                  </a:lnTo>
                  <a:cubicBezTo>
                    <a:pt x="271" y="581"/>
                    <a:pt x="253" y="623"/>
                    <a:pt x="251" y="668"/>
                  </a:cubicBezTo>
                  <a:lnTo>
                    <a:pt x="198" y="2395"/>
                  </a:lnTo>
                  <a:cubicBezTo>
                    <a:pt x="195" y="2475"/>
                    <a:pt x="250" y="2548"/>
                    <a:pt x="329" y="2567"/>
                  </a:cubicBezTo>
                  <a:cubicBezTo>
                    <a:pt x="340" y="2569"/>
                    <a:pt x="353" y="2571"/>
                    <a:pt x="364" y="2572"/>
                  </a:cubicBezTo>
                  <a:cubicBezTo>
                    <a:pt x="366" y="2572"/>
                    <a:pt x="367" y="2572"/>
                    <a:pt x="369" y="2572"/>
                  </a:cubicBezTo>
                  <a:cubicBezTo>
                    <a:pt x="462" y="2572"/>
                    <a:pt x="538" y="2499"/>
                    <a:pt x="541" y="2405"/>
                  </a:cubicBezTo>
                  <a:lnTo>
                    <a:pt x="595" y="678"/>
                  </a:lnTo>
                  <a:cubicBezTo>
                    <a:pt x="596" y="610"/>
                    <a:pt x="557" y="547"/>
                    <a:pt x="496" y="517"/>
                  </a:cubicBezTo>
                  <a:cubicBezTo>
                    <a:pt x="674" y="488"/>
                    <a:pt x="853" y="473"/>
                    <a:pt x="1033" y="473"/>
                  </a:cubicBezTo>
                  <a:cubicBezTo>
                    <a:pt x="1099" y="473"/>
                    <a:pt x="1164" y="475"/>
                    <a:pt x="1229" y="479"/>
                  </a:cubicBezTo>
                  <a:cubicBezTo>
                    <a:pt x="1380" y="1117"/>
                    <a:pt x="1403" y="1780"/>
                    <a:pt x="1298" y="2427"/>
                  </a:cubicBezTo>
                  <a:cubicBezTo>
                    <a:pt x="1283" y="2516"/>
                    <a:pt x="1339" y="2600"/>
                    <a:pt x="1426" y="2623"/>
                  </a:cubicBezTo>
                  <a:cubicBezTo>
                    <a:pt x="1431" y="2623"/>
                    <a:pt x="1435" y="2624"/>
                    <a:pt x="1441" y="2626"/>
                  </a:cubicBezTo>
                  <a:cubicBezTo>
                    <a:pt x="1450" y="2627"/>
                    <a:pt x="1459" y="2628"/>
                    <a:pt x="1469" y="2628"/>
                  </a:cubicBezTo>
                  <a:cubicBezTo>
                    <a:pt x="1551" y="2628"/>
                    <a:pt x="1624" y="2568"/>
                    <a:pt x="1638" y="2485"/>
                  </a:cubicBezTo>
                  <a:cubicBezTo>
                    <a:pt x="1743" y="1832"/>
                    <a:pt x="1728" y="1166"/>
                    <a:pt x="1591" y="520"/>
                  </a:cubicBezTo>
                  <a:lnTo>
                    <a:pt x="1591" y="520"/>
                  </a:lnTo>
                  <a:cubicBezTo>
                    <a:pt x="1756" y="548"/>
                    <a:pt x="1918" y="589"/>
                    <a:pt x="2075" y="641"/>
                  </a:cubicBezTo>
                  <a:cubicBezTo>
                    <a:pt x="2094" y="647"/>
                    <a:pt x="2113" y="650"/>
                    <a:pt x="2132" y="650"/>
                  </a:cubicBezTo>
                  <a:cubicBezTo>
                    <a:pt x="2203" y="650"/>
                    <a:pt x="2270" y="606"/>
                    <a:pt x="2294" y="534"/>
                  </a:cubicBezTo>
                  <a:cubicBezTo>
                    <a:pt x="2325" y="444"/>
                    <a:pt x="2277" y="345"/>
                    <a:pt x="2187" y="316"/>
                  </a:cubicBezTo>
                  <a:cubicBezTo>
                    <a:pt x="1967" y="244"/>
                    <a:pt x="1740" y="193"/>
                    <a:pt x="1512" y="165"/>
                  </a:cubicBezTo>
                  <a:cubicBezTo>
                    <a:pt x="1508" y="151"/>
                    <a:pt x="1507" y="137"/>
                    <a:pt x="1502" y="124"/>
                  </a:cubicBezTo>
                  <a:cubicBezTo>
                    <a:pt x="1481" y="49"/>
                    <a:pt x="1412"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1423400" y="2645400"/>
              <a:ext cx="64325" cy="13975"/>
            </a:xfrm>
            <a:custGeom>
              <a:avLst/>
              <a:gdLst/>
              <a:ahLst/>
              <a:cxnLst/>
              <a:rect l="l" t="t" r="r" b="b"/>
              <a:pathLst>
                <a:path w="2573" h="559" extrusionOk="0">
                  <a:moveTo>
                    <a:pt x="1704" y="1"/>
                  </a:moveTo>
                  <a:cubicBezTo>
                    <a:pt x="1178" y="1"/>
                    <a:pt x="654" y="75"/>
                    <a:pt x="147" y="220"/>
                  </a:cubicBezTo>
                  <a:cubicBezTo>
                    <a:pt x="54" y="246"/>
                    <a:pt x="1" y="343"/>
                    <a:pt x="28" y="434"/>
                  </a:cubicBezTo>
                  <a:cubicBezTo>
                    <a:pt x="50" y="509"/>
                    <a:pt x="119" y="559"/>
                    <a:pt x="193" y="559"/>
                  </a:cubicBezTo>
                  <a:cubicBezTo>
                    <a:pt x="210" y="559"/>
                    <a:pt x="227" y="556"/>
                    <a:pt x="243" y="551"/>
                  </a:cubicBezTo>
                  <a:lnTo>
                    <a:pt x="242" y="551"/>
                  </a:lnTo>
                  <a:cubicBezTo>
                    <a:pt x="717" y="414"/>
                    <a:pt x="1208" y="345"/>
                    <a:pt x="1700" y="345"/>
                  </a:cubicBezTo>
                  <a:cubicBezTo>
                    <a:pt x="1923" y="345"/>
                    <a:pt x="2146" y="359"/>
                    <a:pt x="2368" y="388"/>
                  </a:cubicBezTo>
                  <a:cubicBezTo>
                    <a:pt x="2376" y="389"/>
                    <a:pt x="2384" y="389"/>
                    <a:pt x="2391" y="389"/>
                  </a:cubicBezTo>
                  <a:cubicBezTo>
                    <a:pt x="2476" y="389"/>
                    <a:pt x="2550" y="325"/>
                    <a:pt x="2561" y="239"/>
                  </a:cubicBezTo>
                  <a:cubicBezTo>
                    <a:pt x="2573" y="144"/>
                    <a:pt x="2506" y="58"/>
                    <a:pt x="2412" y="46"/>
                  </a:cubicBezTo>
                  <a:cubicBezTo>
                    <a:pt x="2177" y="16"/>
                    <a:pt x="1940" y="1"/>
                    <a:pt x="17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1495150" y="2692050"/>
              <a:ext cx="34100" cy="48225"/>
            </a:xfrm>
            <a:custGeom>
              <a:avLst/>
              <a:gdLst/>
              <a:ahLst/>
              <a:cxnLst/>
              <a:rect l="l" t="t" r="r" b="b"/>
              <a:pathLst>
                <a:path w="1364" h="1929" extrusionOk="0">
                  <a:moveTo>
                    <a:pt x="1170" y="0"/>
                  </a:moveTo>
                  <a:cubicBezTo>
                    <a:pt x="1132" y="0"/>
                    <a:pt x="1094" y="13"/>
                    <a:pt x="1062" y="39"/>
                  </a:cubicBezTo>
                  <a:cubicBezTo>
                    <a:pt x="844" y="216"/>
                    <a:pt x="651" y="423"/>
                    <a:pt x="491" y="654"/>
                  </a:cubicBezTo>
                  <a:cubicBezTo>
                    <a:pt x="408" y="658"/>
                    <a:pt x="340" y="722"/>
                    <a:pt x="329" y="803"/>
                  </a:cubicBezTo>
                  <a:cubicBezTo>
                    <a:pt x="322" y="857"/>
                    <a:pt x="312" y="910"/>
                    <a:pt x="302" y="964"/>
                  </a:cubicBezTo>
                  <a:cubicBezTo>
                    <a:pt x="176" y="1202"/>
                    <a:pt x="81" y="1455"/>
                    <a:pt x="21" y="1717"/>
                  </a:cubicBezTo>
                  <a:cubicBezTo>
                    <a:pt x="1" y="1801"/>
                    <a:pt x="46" y="1886"/>
                    <a:pt x="125" y="1917"/>
                  </a:cubicBezTo>
                  <a:cubicBezTo>
                    <a:pt x="132" y="1920"/>
                    <a:pt x="140" y="1922"/>
                    <a:pt x="147" y="1924"/>
                  </a:cubicBezTo>
                  <a:cubicBezTo>
                    <a:pt x="161" y="1927"/>
                    <a:pt x="175" y="1929"/>
                    <a:pt x="188" y="1929"/>
                  </a:cubicBezTo>
                  <a:cubicBezTo>
                    <a:pt x="249" y="1929"/>
                    <a:pt x="306" y="1896"/>
                    <a:pt x="337" y="1842"/>
                  </a:cubicBezTo>
                  <a:cubicBezTo>
                    <a:pt x="470" y="1607"/>
                    <a:pt x="567" y="1354"/>
                    <a:pt x="626" y="1092"/>
                  </a:cubicBezTo>
                  <a:cubicBezTo>
                    <a:pt x="792" y="791"/>
                    <a:pt x="1013" y="525"/>
                    <a:pt x="1279" y="307"/>
                  </a:cubicBezTo>
                  <a:cubicBezTo>
                    <a:pt x="1352" y="246"/>
                    <a:pt x="1364" y="138"/>
                    <a:pt x="1304" y="64"/>
                  </a:cubicBezTo>
                  <a:cubicBezTo>
                    <a:pt x="1270" y="22"/>
                    <a:pt x="1220" y="0"/>
                    <a:pt x="1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1544000" y="2661000"/>
              <a:ext cx="43375" cy="44025"/>
            </a:xfrm>
            <a:custGeom>
              <a:avLst/>
              <a:gdLst/>
              <a:ahLst/>
              <a:cxnLst/>
              <a:rect l="l" t="t" r="r" b="b"/>
              <a:pathLst>
                <a:path w="1735" h="1761" extrusionOk="0">
                  <a:moveTo>
                    <a:pt x="315" y="0"/>
                  </a:moveTo>
                  <a:cubicBezTo>
                    <a:pt x="187" y="0"/>
                    <a:pt x="80" y="71"/>
                    <a:pt x="33" y="189"/>
                  </a:cubicBezTo>
                  <a:cubicBezTo>
                    <a:pt x="1" y="269"/>
                    <a:pt x="34" y="362"/>
                    <a:pt x="110" y="404"/>
                  </a:cubicBezTo>
                  <a:cubicBezTo>
                    <a:pt x="136" y="418"/>
                    <a:pt x="164" y="424"/>
                    <a:pt x="192" y="424"/>
                  </a:cubicBezTo>
                  <a:cubicBezTo>
                    <a:pt x="247" y="424"/>
                    <a:pt x="301" y="398"/>
                    <a:pt x="334" y="351"/>
                  </a:cubicBezTo>
                  <a:cubicBezTo>
                    <a:pt x="353" y="358"/>
                    <a:pt x="369" y="373"/>
                    <a:pt x="378" y="393"/>
                  </a:cubicBezTo>
                  <a:cubicBezTo>
                    <a:pt x="392" y="462"/>
                    <a:pt x="374" y="545"/>
                    <a:pt x="351" y="642"/>
                  </a:cubicBezTo>
                  <a:cubicBezTo>
                    <a:pt x="334" y="707"/>
                    <a:pt x="322" y="773"/>
                    <a:pt x="313" y="839"/>
                  </a:cubicBezTo>
                  <a:cubicBezTo>
                    <a:pt x="278" y="1176"/>
                    <a:pt x="454" y="1518"/>
                    <a:pt x="742" y="1671"/>
                  </a:cubicBezTo>
                  <a:cubicBezTo>
                    <a:pt x="799" y="1701"/>
                    <a:pt x="859" y="1723"/>
                    <a:pt x="921" y="1739"/>
                  </a:cubicBezTo>
                  <a:cubicBezTo>
                    <a:pt x="984" y="1753"/>
                    <a:pt x="1047" y="1761"/>
                    <a:pt x="1111" y="1761"/>
                  </a:cubicBezTo>
                  <a:cubicBezTo>
                    <a:pt x="1311" y="1761"/>
                    <a:pt x="1508" y="1687"/>
                    <a:pt x="1662" y="1551"/>
                  </a:cubicBezTo>
                  <a:cubicBezTo>
                    <a:pt x="1731" y="1487"/>
                    <a:pt x="1735" y="1380"/>
                    <a:pt x="1671" y="1311"/>
                  </a:cubicBezTo>
                  <a:cubicBezTo>
                    <a:pt x="1638" y="1273"/>
                    <a:pt x="1591" y="1254"/>
                    <a:pt x="1544" y="1254"/>
                  </a:cubicBezTo>
                  <a:cubicBezTo>
                    <a:pt x="1505" y="1254"/>
                    <a:pt x="1465" y="1267"/>
                    <a:pt x="1432" y="1295"/>
                  </a:cubicBezTo>
                  <a:cubicBezTo>
                    <a:pt x="1344" y="1374"/>
                    <a:pt x="1227" y="1416"/>
                    <a:pt x="1111" y="1416"/>
                  </a:cubicBezTo>
                  <a:cubicBezTo>
                    <a:pt x="1039" y="1416"/>
                    <a:pt x="967" y="1400"/>
                    <a:pt x="904" y="1367"/>
                  </a:cubicBezTo>
                  <a:cubicBezTo>
                    <a:pt x="738" y="1280"/>
                    <a:pt x="634" y="1071"/>
                    <a:pt x="655" y="876"/>
                  </a:cubicBezTo>
                  <a:cubicBezTo>
                    <a:pt x="662" y="822"/>
                    <a:pt x="672" y="772"/>
                    <a:pt x="685" y="719"/>
                  </a:cubicBezTo>
                  <a:cubicBezTo>
                    <a:pt x="713" y="600"/>
                    <a:pt x="745" y="463"/>
                    <a:pt x="713" y="318"/>
                  </a:cubicBezTo>
                  <a:cubicBezTo>
                    <a:pt x="676" y="152"/>
                    <a:pt x="517" y="16"/>
                    <a:pt x="344" y="2"/>
                  </a:cubicBezTo>
                  <a:cubicBezTo>
                    <a:pt x="334" y="1"/>
                    <a:pt x="325" y="0"/>
                    <a:pt x="3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p:nvPr/>
          </p:nvSpPr>
          <p:spPr>
            <a:xfrm>
              <a:off x="1546575" y="2718100"/>
              <a:ext cx="45850" cy="9675"/>
            </a:xfrm>
            <a:custGeom>
              <a:avLst/>
              <a:gdLst/>
              <a:ahLst/>
              <a:cxnLst/>
              <a:rect l="l" t="t" r="r" b="b"/>
              <a:pathLst>
                <a:path w="1834" h="387" extrusionOk="0">
                  <a:moveTo>
                    <a:pt x="1658" y="1"/>
                  </a:moveTo>
                  <a:cubicBezTo>
                    <a:pt x="1656" y="1"/>
                    <a:pt x="1655" y="1"/>
                    <a:pt x="1653" y="1"/>
                  </a:cubicBezTo>
                  <a:lnTo>
                    <a:pt x="175" y="43"/>
                  </a:lnTo>
                  <a:cubicBezTo>
                    <a:pt x="88" y="46"/>
                    <a:pt x="17" y="112"/>
                    <a:pt x="9" y="196"/>
                  </a:cubicBezTo>
                  <a:cubicBezTo>
                    <a:pt x="0" y="282"/>
                    <a:pt x="55" y="361"/>
                    <a:pt x="140" y="382"/>
                  </a:cubicBezTo>
                  <a:cubicBezTo>
                    <a:pt x="150" y="385"/>
                    <a:pt x="162" y="387"/>
                    <a:pt x="173" y="387"/>
                  </a:cubicBezTo>
                  <a:cubicBezTo>
                    <a:pt x="177" y="387"/>
                    <a:pt x="181" y="387"/>
                    <a:pt x="185" y="386"/>
                  </a:cubicBezTo>
                  <a:lnTo>
                    <a:pt x="1663" y="344"/>
                  </a:lnTo>
                  <a:cubicBezTo>
                    <a:pt x="1757" y="343"/>
                    <a:pt x="1833" y="262"/>
                    <a:pt x="1830" y="168"/>
                  </a:cubicBezTo>
                  <a:cubicBezTo>
                    <a:pt x="1827" y="74"/>
                    <a:pt x="1750" y="1"/>
                    <a:pt x="1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a:off x="1561975" y="2734200"/>
              <a:ext cx="46200" cy="11350"/>
            </a:xfrm>
            <a:custGeom>
              <a:avLst/>
              <a:gdLst/>
              <a:ahLst/>
              <a:cxnLst/>
              <a:rect l="l" t="t" r="r" b="b"/>
              <a:pathLst>
                <a:path w="1848" h="454" extrusionOk="0">
                  <a:moveTo>
                    <a:pt x="1663" y="0"/>
                  </a:moveTo>
                  <a:cubicBezTo>
                    <a:pt x="1653" y="0"/>
                    <a:pt x="1643" y="1"/>
                    <a:pt x="1632" y="3"/>
                  </a:cubicBezTo>
                  <a:cubicBezTo>
                    <a:pt x="1225" y="74"/>
                    <a:pt x="811" y="110"/>
                    <a:pt x="396" y="110"/>
                  </a:cubicBezTo>
                  <a:cubicBezTo>
                    <a:pt x="327" y="110"/>
                    <a:pt x="257" y="109"/>
                    <a:pt x="188" y="107"/>
                  </a:cubicBezTo>
                  <a:cubicBezTo>
                    <a:pt x="186" y="107"/>
                    <a:pt x="184" y="107"/>
                    <a:pt x="183" y="107"/>
                  </a:cubicBezTo>
                  <a:cubicBezTo>
                    <a:pt x="96" y="107"/>
                    <a:pt x="25" y="171"/>
                    <a:pt x="12" y="256"/>
                  </a:cubicBezTo>
                  <a:cubicBezTo>
                    <a:pt x="1" y="342"/>
                    <a:pt x="56" y="425"/>
                    <a:pt x="142" y="446"/>
                  </a:cubicBezTo>
                  <a:cubicBezTo>
                    <a:pt x="153" y="449"/>
                    <a:pt x="166" y="450"/>
                    <a:pt x="177" y="450"/>
                  </a:cubicBezTo>
                  <a:cubicBezTo>
                    <a:pt x="252" y="453"/>
                    <a:pt x="328" y="454"/>
                    <a:pt x="403" y="454"/>
                  </a:cubicBezTo>
                  <a:cubicBezTo>
                    <a:pt x="835" y="454"/>
                    <a:pt x="1266" y="416"/>
                    <a:pt x="1691" y="342"/>
                  </a:cubicBezTo>
                  <a:cubicBezTo>
                    <a:pt x="1786" y="325"/>
                    <a:pt x="1848" y="236"/>
                    <a:pt x="1832" y="142"/>
                  </a:cubicBezTo>
                  <a:cubicBezTo>
                    <a:pt x="1817" y="59"/>
                    <a:pt x="1745" y="0"/>
                    <a:pt x="16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1631200" y="2678500"/>
              <a:ext cx="34500" cy="59575"/>
            </a:xfrm>
            <a:custGeom>
              <a:avLst/>
              <a:gdLst/>
              <a:ahLst/>
              <a:cxnLst/>
              <a:rect l="l" t="t" r="r" b="b"/>
              <a:pathLst>
                <a:path w="1380" h="2383" extrusionOk="0">
                  <a:moveTo>
                    <a:pt x="627" y="1"/>
                  </a:moveTo>
                  <a:cubicBezTo>
                    <a:pt x="463" y="1"/>
                    <a:pt x="300" y="41"/>
                    <a:pt x="143" y="87"/>
                  </a:cubicBezTo>
                  <a:cubicBezTo>
                    <a:pt x="53" y="114"/>
                    <a:pt x="1" y="210"/>
                    <a:pt x="27" y="301"/>
                  </a:cubicBezTo>
                  <a:cubicBezTo>
                    <a:pt x="49" y="376"/>
                    <a:pt x="117" y="424"/>
                    <a:pt x="191" y="424"/>
                  </a:cubicBezTo>
                  <a:cubicBezTo>
                    <a:pt x="207" y="424"/>
                    <a:pt x="224" y="422"/>
                    <a:pt x="241" y="416"/>
                  </a:cubicBezTo>
                  <a:cubicBezTo>
                    <a:pt x="387" y="373"/>
                    <a:pt x="521" y="348"/>
                    <a:pt x="635" y="348"/>
                  </a:cubicBezTo>
                  <a:cubicBezTo>
                    <a:pt x="684" y="348"/>
                    <a:pt x="730" y="353"/>
                    <a:pt x="771" y="363"/>
                  </a:cubicBezTo>
                  <a:cubicBezTo>
                    <a:pt x="893" y="395"/>
                    <a:pt x="1018" y="514"/>
                    <a:pt x="1007" y="644"/>
                  </a:cubicBezTo>
                  <a:cubicBezTo>
                    <a:pt x="1000" y="708"/>
                    <a:pt x="966" y="774"/>
                    <a:pt x="925" y="851"/>
                  </a:cubicBezTo>
                  <a:cubicBezTo>
                    <a:pt x="889" y="916"/>
                    <a:pt x="858" y="985"/>
                    <a:pt x="832" y="1055"/>
                  </a:cubicBezTo>
                  <a:cubicBezTo>
                    <a:pt x="779" y="1220"/>
                    <a:pt x="787" y="1381"/>
                    <a:pt x="796" y="1537"/>
                  </a:cubicBezTo>
                  <a:cubicBezTo>
                    <a:pt x="801" y="1644"/>
                    <a:pt x="807" y="1745"/>
                    <a:pt x="790" y="1835"/>
                  </a:cubicBezTo>
                  <a:cubicBezTo>
                    <a:pt x="779" y="1900"/>
                    <a:pt x="724" y="1973"/>
                    <a:pt x="659" y="2013"/>
                  </a:cubicBezTo>
                  <a:cubicBezTo>
                    <a:pt x="631" y="2030"/>
                    <a:pt x="611" y="2037"/>
                    <a:pt x="598" y="2037"/>
                  </a:cubicBezTo>
                  <a:cubicBezTo>
                    <a:pt x="591" y="2037"/>
                    <a:pt x="586" y="2035"/>
                    <a:pt x="583" y="2032"/>
                  </a:cubicBezTo>
                  <a:cubicBezTo>
                    <a:pt x="550" y="1980"/>
                    <a:pt x="494" y="1952"/>
                    <a:pt x="437" y="1952"/>
                  </a:cubicBezTo>
                  <a:cubicBezTo>
                    <a:pt x="405" y="1952"/>
                    <a:pt x="372" y="1961"/>
                    <a:pt x="343" y="1980"/>
                  </a:cubicBezTo>
                  <a:cubicBezTo>
                    <a:pt x="262" y="2034"/>
                    <a:pt x="241" y="2142"/>
                    <a:pt x="296" y="2222"/>
                  </a:cubicBezTo>
                  <a:cubicBezTo>
                    <a:pt x="344" y="2297"/>
                    <a:pt x="419" y="2352"/>
                    <a:pt x="506" y="2373"/>
                  </a:cubicBezTo>
                  <a:cubicBezTo>
                    <a:pt x="534" y="2379"/>
                    <a:pt x="563" y="2383"/>
                    <a:pt x="591" y="2383"/>
                  </a:cubicBezTo>
                  <a:cubicBezTo>
                    <a:pt x="618" y="2383"/>
                    <a:pt x="645" y="2380"/>
                    <a:pt x="672" y="2374"/>
                  </a:cubicBezTo>
                  <a:cubicBezTo>
                    <a:pt x="887" y="2331"/>
                    <a:pt x="1087" y="2121"/>
                    <a:pt x="1128" y="1897"/>
                  </a:cubicBezTo>
                  <a:cubicBezTo>
                    <a:pt x="1152" y="1766"/>
                    <a:pt x="1146" y="1640"/>
                    <a:pt x="1139" y="1517"/>
                  </a:cubicBezTo>
                  <a:cubicBezTo>
                    <a:pt x="1132" y="1388"/>
                    <a:pt x="1125" y="1265"/>
                    <a:pt x="1159" y="1161"/>
                  </a:cubicBezTo>
                  <a:cubicBezTo>
                    <a:pt x="1179" y="1109"/>
                    <a:pt x="1203" y="1058"/>
                    <a:pt x="1229" y="1010"/>
                  </a:cubicBezTo>
                  <a:cubicBezTo>
                    <a:pt x="1280" y="916"/>
                    <a:pt x="1336" y="808"/>
                    <a:pt x="1349" y="677"/>
                  </a:cubicBezTo>
                  <a:cubicBezTo>
                    <a:pt x="1380" y="352"/>
                    <a:pt x="1121" y="101"/>
                    <a:pt x="859" y="31"/>
                  </a:cubicBezTo>
                  <a:cubicBezTo>
                    <a:pt x="782" y="10"/>
                    <a:pt x="704" y="1"/>
                    <a:pt x="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1681300" y="2713725"/>
              <a:ext cx="10100" cy="11050"/>
            </a:xfrm>
            <a:custGeom>
              <a:avLst/>
              <a:gdLst/>
              <a:ahLst/>
              <a:cxnLst/>
              <a:rect l="l" t="t" r="r" b="b"/>
              <a:pathLst>
                <a:path w="404" h="442" extrusionOk="0">
                  <a:moveTo>
                    <a:pt x="217" y="1"/>
                  </a:moveTo>
                  <a:cubicBezTo>
                    <a:pt x="140" y="1"/>
                    <a:pt x="71" y="51"/>
                    <a:pt x="50" y="128"/>
                  </a:cubicBezTo>
                  <a:lnTo>
                    <a:pt x="26" y="224"/>
                  </a:lnTo>
                  <a:cubicBezTo>
                    <a:pt x="1" y="318"/>
                    <a:pt x="57" y="414"/>
                    <a:pt x="152" y="436"/>
                  </a:cubicBezTo>
                  <a:cubicBezTo>
                    <a:pt x="166" y="440"/>
                    <a:pt x="180" y="441"/>
                    <a:pt x="193" y="441"/>
                  </a:cubicBezTo>
                  <a:cubicBezTo>
                    <a:pt x="273" y="441"/>
                    <a:pt x="344" y="386"/>
                    <a:pt x="361" y="305"/>
                  </a:cubicBezTo>
                  <a:lnTo>
                    <a:pt x="384" y="208"/>
                  </a:lnTo>
                  <a:cubicBezTo>
                    <a:pt x="404" y="118"/>
                    <a:pt x="347" y="28"/>
                    <a:pt x="257" y="5"/>
                  </a:cubicBezTo>
                  <a:cubicBezTo>
                    <a:pt x="244" y="2"/>
                    <a:pt x="230" y="1"/>
                    <a:pt x="2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1709750" y="2682200"/>
              <a:ext cx="20750" cy="49500"/>
            </a:xfrm>
            <a:custGeom>
              <a:avLst/>
              <a:gdLst/>
              <a:ahLst/>
              <a:cxnLst/>
              <a:rect l="l" t="t" r="r" b="b"/>
              <a:pathLst>
                <a:path w="830" h="1980" extrusionOk="0">
                  <a:moveTo>
                    <a:pt x="644" y="1"/>
                  </a:moveTo>
                  <a:cubicBezTo>
                    <a:pt x="559" y="1"/>
                    <a:pt x="485" y="64"/>
                    <a:pt x="473" y="152"/>
                  </a:cubicBezTo>
                  <a:cubicBezTo>
                    <a:pt x="392" y="698"/>
                    <a:pt x="245" y="1231"/>
                    <a:pt x="37" y="1742"/>
                  </a:cubicBezTo>
                  <a:cubicBezTo>
                    <a:pt x="0" y="1831"/>
                    <a:pt x="42" y="1931"/>
                    <a:pt x="131" y="1967"/>
                  </a:cubicBezTo>
                  <a:cubicBezTo>
                    <a:pt x="138" y="1970"/>
                    <a:pt x="147" y="1973"/>
                    <a:pt x="155" y="1974"/>
                  </a:cubicBezTo>
                  <a:cubicBezTo>
                    <a:pt x="169" y="1978"/>
                    <a:pt x="183" y="1980"/>
                    <a:pt x="197" y="1980"/>
                  </a:cubicBezTo>
                  <a:cubicBezTo>
                    <a:pt x="265" y="1980"/>
                    <a:pt x="328" y="1938"/>
                    <a:pt x="355" y="1873"/>
                  </a:cubicBezTo>
                  <a:cubicBezTo>
                    <a:pt x="573" y="1335"/>
                    <a:pt x="728" y="775"/>
                    <a:pt x="814" y="202"/>
                  </a:cubicBezTo>
                  <a:cubicBezTo>
                    <a:pt x="829" y="107"/>
                    <a:pt x="765" y="18"/>
                    <a:pt x="669" y="2"/>
                  </a:cubicBezTo>
                  <a:cubicBezTo>
                    <a:pt x="660" y="1"/>
                    <a:pt x="652" y="1"/>
                    <a:pt x="6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a:off x="1726075" y="2669000"/>
              <a:ext cx="41025" cy="63075"/>
            </a:xfrm>
            <a:custGeom>
              <a:avLst/>
              <a:gdLst/>
              <a:ahLst/>
              <a:cxnLst/>
              <a:rect l="l" t="t" r="r" b="b"/>
              <a:pathLst>
                <a:path w="1641" h="2523" extrusionOk="0">
                  <a:moveTo>
                    <a:pt x="783" y="1"/>
                  </a:moveTo>
                  <a:cubicBezTo>
                    <a:pt x="575" y="1"/>
                    <a:pt x="367" y="27"/>
                    <a:pt x="165" y="81"/>
                  </a:cubicBezTo>
                  <a:cubicBezTo>
                    <a:pt x="74" y="105"/>
                    <a:pt x="19" y="198"/>
                    <a:pt x="41" y="290"/>
                  </a:cubicBezTo>
                  <a:cubicBezTo>
                    <a:pt x="61" y="368"/>
                    <a:pt x="131" y="419"/>
                    <a:pt x="208" y="419"/>
                  </a:cubicBezTo>
                  <a:cubicBezTo>
                    <a:pt x="223" y="419"/>
                    <a:pt x="238" y="417"/>
                    <a:pt x="252" y="414"/>
                  </a:cubicBezTo>
                  <a:cubicBezTo>
                    <a:pt x="424" y="368"/>
                    <a:pt x="601" y="345"/>
                    <a:pt x="779" y="345"/>
                  </a:cubicBezTo>
                  <a:cubicBezTo>
                    <a:pt x="829" y="345"/>
                    <a:pt x="880" y="346"/>
                    <a:pt x="931" y="350"/>
                  </a:cubicBezTo>
                  <a:cubicBezTo>
                    <a:pt x="984" y="354"/>
                    <a:pt x="1007" y="362"/>
                    <a:pt x="1013" y="362"/>
                  </a:cubicBezTo>
                  <a:cubicBezTo>
                    <a:pt x="1014" y="362"/>
                    <a:pt x="1015" y="362"/>
                    <a:pt x="1015" y="361"/>
                  </a:cubicBezTo>
                  <a:lnTo>
                    <a:pt x="1015" y="361"/>
                  </a:lnTo>
                  <a:cubicBezTo>
                    <a:pt x="1017" y="376"/>
                    <a:pt x="1015" y="391"/>
                    <a:pt x="1012" y="405"/>
                  </a:cubicBezTo>
                  <a:cubicBezTo>
                    <a:pt x="972" y="612"/>
                    <a:pt x="775" y="767"/>
                    <a:pt x="563" y="932"/>
                  </a:cubicBezTo>
                  <a:cubicBezTo>
                    <a:pt x="303" y="1136"/>
                    <a:pt x="7" y="1366"/>
                    <a:pt x="3" y="1748"/>
                  </a:cubicBezTo>
                  <a:cubicBezTo>
                    <a:pt x="0" y="2124"/>
                    <a:pt x="311" y="2402"/>
                    <a:pt x="622" y="2484"/>
                  </a:cubicBezTo>
                  <a:lnTo>
                    <a:pt x="642" y="2490"/>
                  </a:lnTo>
                  <a:cubicBezTo>
                    <a:pt x="740" y="2513"/>
                    <a:pt x="837" y="2522"/>
                    <a:pt x="934" y="2522"/>
                  </a:cubicBezTo>
                  <a:cubicBezTo>
                    <a:pt x="1128" y="2522"/>
                    <a:pt x="1317" y="2485"/>
                    <a:pt x="1492" y="2449"/>
                  </a:cubicBezTo>
                  <a:cubicBezTo>
                    <a:pt x="1582" y="2428"/>
                    <a:pt x="1640" y="2339"/>
                    <a:pt x="1622" y="2248"/>
                  </a:cubicBezTo>
                  <a:cubicBezTo>
                    <a:pt x="1606" y="2166"/>
                    <a:pt x="1534" y="2110"/>
                    <a:pt x="1454" y="2110"/>
                  </a:cubicBezTo>
                  <a:cubicBezTo>
                    <a:pt x="1444" y="2110"/>
                    <a:pt x="1435" y="2111"/>
                    <a:pt x="1425" y="2112"/>
                  </a:cubicBezTo>
                  <a:cubicBezTo>
                    <a:pt x="1267" y="2143"/>
                    <a:pt x="1099" y="2183"/>
                    <a:pt x="935" y="2183"/>
                  </a:cubicBezTo>
                  <a:cubicBezTo>
                    <a:pt x="859" y="2183"/>
                    <a:pt x="783" y="2174"/>
                    <a:pt x="710" y="2152"/>
                  </a:cubicBezTo>
                  <a:cubicBezTo>
                    <a:pt x="532" y="2105"/>
                    <a:pt x="345" y="1949"/>
                    <a:pt x="348" y="1751"/>
                  </a:cubicBezTo>
                  <a:cubicBezTo>
                    <a:pt x="349" y="1535"/>
                    <a:pt x="546" y="1381"/>
                    <a:pt x="776" y="1202"/>
                  </a:cubicBezTo>
                  <a:cubicBezTo>
                    <a:pt x="1015" y="1015"/>
                    <a:pt x="1287" y="803"/>
                    <a:pt x="1350" y="468"/>
                  </a:cubicBezTo>
                  <a:cubicBezTo>
                    <a:pt x="1370" y="366"/>
                    <a:pt x="1359" y="276"/>
                    <a:pt x="1319" y="201"/>
                  </a:cubicBezTo>
                  <a:cubicBezTo>
                    <a:pt x="1226" y="25"/>
                    <a:pt x="1022" y="11"/>
                    <a:pt x="955" y="7"/>
                  </a:cubicBezTo>
                  <a:cubicBezTo>
                    <a:pt x="897" y="3"/>
                    <a:pt x="840" y="1"/>
                    <a:pt x="7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a:off x="1629375" y="2749875"/>
              <a:ext cx="130400" cy="13550"/>
            </a:xfrm>
            <a:custGeom>
              <a:avLst/>
              <a:gdLst/>
              <a:ahLst/>
              <a:cxnLst/>
              <a:rect l="l" t="t" r="r" b="b"/>
              <a:pathLst>
                <a:path w="5216" h="542" extrusionOk="0">
                  <a:moveTo>
                    <a:pt x="187" y="1"/>
                  </a:moveTo>
                  <a:cubicBezTo>
                    <a:pt x="104" y="1"/>
                    <a:pt x="33" y="59"/>
                    <a:pt x="17" y="141"/>
                  </a:cubicBezTo>
                  <a:cubicBezTo>
                    <a:pt x="0" y="230"/>
                    <a:pt x="57" y="317"/>
                    <a:pt x="145" y="340"/>
                  </a:cubicBezTo>
                  <a:cubicBezTo>
                    <a:pt x="151" y="341"/>
                    <a:pt x="157" y="343"/>
                    <a:pt x="164" y="344"/>
                  </a:cubicBezTo>
                  <a:cubicBezTo>
                    <a:pt x="1171" y="475"/>
                    <a:pt x="2185" y="541"/>
                    <a:pt x="3200" y="541"/>
                  </a:cubicBezTo>
                  <a:cubicBezTo>
                    <a:pt x="3817" y="541"/>
                    <a:pt x="4435" y="517"/>
                    <a:pt x="5051" y="468"/>
                  </a:cubicBezTo>
                  <a:cubicBezTo>
                    <a:pt x="5145" y="460"/>
                    <a:pt x="5215" y="377"/>
                    <a:pt x="5208" y="282"/>
                  </a:cubicBezTo>
                  <a:cubicBezTo>
                    <a:pt x="5200" y="192"/>
                    <a:pt x="5124" y="124"/>
                    <a:pt x="5036" y="124"/>
                  </a:cubicBezTo>
                  <a:cubicBezTo>
                    <a:pt x="5031" y="124"/>
                    <a:pt x="5027" y="124"/>
                    <a:pt x="5023" y="125"/>
                  </a:cubicBezTo>
                  <a:lnTo>
                    <a:pt x="5023" y="126"/>
                  </a:lnTo>
                  <a:cubicBezTo>
                    <a:pt x="4417" y="174"/>
                    <a:pt x="3810" y="198"/>
                    <a:pt x="3203" y="198"/>
                  </a:cubicBezTo>
                  <a:cubicBezTo>
                    <a:pt x="2202" y="198"/>
                    <a:pt x="1202" y="133"/>
                    <a:pt x="209" y="2"/>
                  </a:cubicBezTo>
                  <a:cubicBezTo>
                    <a:pt x="201" y="1"/>
                    <a:pt x="194"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a:off x="1658125" y="2776275"/>
              <a:ext cx="79800" cy="60200"/>
            </a:xfrm>
            <a:custGeom>
              <a:avLst/>
              <a:gdLst/>
              <a:ahLst/>
              <a:cxnLst/>
              <a:rect l="l" t="t" r="r" b="b"/>
              <a:pathLst>
                <a:path w="3192" h="2408" extrusionOk="0">
                  <a:moveTo>
                    <a:pt x="1006" y="0"/>
                  </a:moveTo>
                  <a:cubicBezTo>
                    <a:pt x="692" y="0"/>
                    <a:pt x="377" y="83"/>
                    <a:pt x="103" y="248"/>
                  </a:cubicBezTo>
                  <a:cubicBezTo>
                    <a:pt x="24" y="297"/>
                    <a:pt x="0" y="402"/>
                    <a:pt x="48" y="482"/>
                  </a:cubicBezTo>
                  <a:cubicBezTo>
                    <a:pt x="80" y="535"/>
                    <a:pt x="137" y="565"/>
                    <a:pt x="196" y="565"/>
                  </a:cubicBezTo>
                  <a:cubicBezTo>
                    <a:pt x="225" y="565"/>
                    <a:pt x="254" y="558"/>
                    <a:pt x="280" y="542"/>
                  </a:cubicBezTo>
                  <a:cubicBezTo>
                    <a:pt x="501" y="411"/>
                    <a:pt x="751" y="344"/>
                    <a:pt x="1003" y="344"/>
                  </a:cubicBezTo>
                  <a:cubicBezTo>
                    <a:pt x="1176" y="344"/>
                    <a:pt x="1350" y="375"/>
                    <a:pt x="1516" y="440"/>
                  </a:cubicBezTo>
                  <a:cubicBezTo>
                    <a:pt x="1171" y="987"/>
                    <a:pt x="748" y="1478"/>
                    <a:pt x="258" y="1901"/>
                  </a:cubicBezTo>
                  <a:cubicBezTo>
                    <a:pt x="155" y="1991"/>
                    <a:pt x="190" y="2158"/>
                    <a:pt x="323" y="2196"/>
                  </a:cubicBezTo>
                  <a:cubicBezTo>
                    <a:pt x="397" y="2219"/>
                    <a:pt x="475" y="2238"/>
                    <a:pt x="551" y="2257"/>
                  </a:cubicBezTo>
                  <a:cubicBezTo>
                    <a:pt x="965" y="2357"/>
                    <a:pt x="1389" y="2408"/>
                    <a:pt x="1813" y="2408"/>
                  </a:cubicBezTo>
                  <a:cubicBezTo>
                    <a:pt x="2225" y="2408"/>
                    <a:pt x="2638" y="2360"/>
                    <a:pt x="3042" y="2265"/>
                  </a:cubicBezTo>
                  <a:cubicBezTo>
                    <a:pt x="3134" y="2244"/>
                    <a:pt x="3191" y="2151"/>
                    <a:pt x="3170" y="2058"/>
                  </a:cubicBezTo>
                  <a:cubicBezTo>
                    <a:pt x="3151" y="1979"/>
                    <a:pt x="3081" y="1925"/>
                    <a:pt x="3004" y="1925"/>
                  </a:cubicBezTo>
                  <a:cubicBezTo>
                    <a:pt x="2990" y="1925"/>
                    <a:pt x="2977" y="1927"/>
                    <a:pt x="2963" y="1930"/>
                  </a:cubicBezTo>
                  <a:cubicBezTo>
                    <a:pt x="2585" y="2019"/>
                    <a:pt x="2199" y="2063"/>
                    <a:pt x="1813" y="2063"/>
                  </a:cubicBezTo>
                  <a:cubicBezTo>
                    <a:pt x="1448" y="2063"/>
                    <a:pt x="1083" y="2024"/>
                    <a:pt x="724" y="1944"/>
                  </a:cubicBezTo>
                  <a:cubicBezTo>
                    <a:pt x="1186" y="1505"/>
                    <a:pt x="1585" y="1004"/>
                    <a:pt x="1910" y="455"/>
                  </a:cubicBezTo>
                  <a:cubicBezTo>
                    <a:pt x="1933" y="414"/>
                    <a:pt x="1940" y="368"/>
                    <a:pt x="1929" y="323"/>
                  </a:cubicBezTo>
                  <a:cubicBezTo>
                    <a:pt x="1916" y="278"/>
                    <a:pt x="1886" y="240"/>
                    <a:pt x="1847" y="217"/>
                  </a:cubicBezTo>
                  <a:cubicBezTo>
                    <a:pt x="1591" y="72"/>
                    <a:pt x="1299" y="0"/>
                    <a:pt x="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a:off x="1526650" y="2779825"/>
              <a:ext cx="120650" cy="104400"/>
            </a:xfrm>
            <a:custGeom>
              <a:avLst/>
              <a:gdLst/>
              <a:ahLst/>
              <a:cxnLst/>
              <a:rect l="l" t="t" r="r" b="b"/>
              <a:pathLst>
                <a:path w="4826" h="4176" extrusionOk="0">
                  <a:moveTo>
                    <a:pt x="4630" y="0"/>
                  </a:moveTo>
                  <a:cubicBezTo>
                    <a:pt x="4573" y="0"/>
                    <a:pt x="4517" y="29"/>
                    <a:pt x="4485" y="81"/>
                  </a:cubicBezTo>
                  <a:cubicBezTo>
                    <a:pt x="3597" y="1528"/>
                    <a:pt x="2073" y="2568"/>
                    <a:pt x="455" y="2865"/>
                  </a:cubicBezTo>
                  <a:cubicBezTo>
                    <a:pt x="467" y="2509"/>
                    <a:pt x="665" y="2150"/>
                    <a:pt x="973" y="1984"/>
                  </a:cubicBezTo>
                  <a:cubicBezTo>
                    <a:pt x="1058" y="1940"/>
                    <a:pt x="1089" y="1835"/>
                    <a:pt x="1044" y="1750"/>
                  </a:cubicBezTo>
                  <a:cubicBezTo>
                    <a:pt x="1013" y="1692"/>
                    <a:pt x="954" y="1660"/>
                    <a:pt x="893" y="1660"/>
                  </a:cubicBezTo>
                  <a:cubicBezTo>
                    <a:pt x="865" y="1660"/>
                    <a:pt x="836" y="1667"/>
                    <a:pt x="810" y="1681"/>
                  </a:cubicBezTo>
                  <a:cubicBezTo>
                    <a:pt x="367" y="1920"/>
                    <a:pt x="94" y="2431"/>
                    <a:pt x="111" y="2938"/>
                  </a:cubicBezTo>
                  <a:cubicBezTo>
                    <a:pt x="42" y="2968"/>
                    <a:pt x="1" y="3039"/>
                    <a:pt x="9" y="3114"/>
                  </a:cubicBezTo>
                  <a:cubicBezTo>
                    <a:pt x="19" y="3184"/>
                    <a:pt x="70" y="3242"/>
                    <a:pt x="140" y="3259"/>
                  </a:cubicBezTo>
                  <a:cubicBezTo>
                    <a:pt x="149" y="3260"/>
                    <a:pt x="157" y="3260"/>
                    <a:pt x="165" y="3260"/>
                  </a:cubicBezTo>
                  <a:cubicBezTo>
                    <a:pt x="298" y="3700"/>
                    <a:pt x="659" y="4039"/>
                    <a:pt x="1089" y="4143"/>
                  </a:cubicBezTo>
                  <a:cubicBezTo>
                    <a:pt x="1181" y="4164"/>
                    <a:pt x="1276" y="4176"/>
                    <a:pt x="1371" y="4176"/>
                  </a:cubicBezTo>
                  <a:cubicBezTo>
                    <a:pt x="1381" y="4176"/>
                    <a:pt x="1392" y="4176"/>
                    <a:pt x="1403" y="4175"/>
                  </a:cubicBezTo>
                  <a:cubicBezTo>
                    <a:pt x="1497" y="4173"/>
                    <a:pt x="1572" y="4094"/>
                    <a:pt x="1569" y="3998"/>
                  </a:cubicBezTo>
                  <a:cubicBezTo>
                    <a:pt x="1566" y="3905"/>
                    <a:pt x="1489" y="3832"/>
                    <a:pt x="1397" y="3832"/>
                  </a:cubicBezTo>
                  <a:cubicBezTo>
                    <a:pt x="1395" y="3832"/>
                    <a:pt x="1393" y="3832"/>
                    <a:pt x="1391" y="3832"/>
                  </a:cubicBezTo>
                  <a:cubicBezTo>
                    <a:pt x="1385" y="3832"/>
                    <a:pt x="1378" y="3832"/>
                    <a:pt x="1371" y="3832"/>
                  </a:cubicBezTo>
                  <a:cubicBezTo>
                    <a:pt x="996" y="3832"/>
                    <a:pt x="640" y="3568"/>
                    <a:pt x="509" y="3206"/>
                  </a:cubicBezTo>
                  <a:cubicBezTo>
                    <a:pt x="2244" y="2893"/>
                    <a:pt x="3824" y="1815"/>
                    <a:pt x="4778" y="260"/>
                  </a:cubicBezTo>
                  <a:cubicBezTo>
                    <a:pt x="4826" y="179"/>
                    <a:pt x="4801" y="75"/>
                    <a:pt x="4720" y="26"/>
                  </a:cubicBezTo>
                  <a:cubicBezTo>
                    <a:pt x="4692" y="9"/>
                    <a:pt x="4661" y="0"/>
                    <a:pt x="46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a:off x="1483575" y="2894325"/>
              <a:ext cx="58875" cy="95600"/>
            </a:xfrm>
            <a:custGeom>
              <a:avLst/>
              <a:gdLst/>
              <a:ahLst/>
              <a:cxnLst/>
              <a:rect l="l" t="t" r="r" b="b"/>
              <a:pathLst>
                <a:path w="2355" h="3824" extrusionOk="0">
                  <a:moveTo>
                    <a:pt x="2164" y="1"/>
                  </a:moveTo>
                  <a:cubicBezTo>
                    <a:pt x="2085" y="1"/>
                    <a:pt x="2015" y="54"/>
                    <a:pt x="1998" y="134"/>
                  </a:cubicBezTo>
                  <a:cubicBezTo>
                    <a:pt x="1762" y="1211"/>
                    <a:pt x="1393" y="2254"/>
                    <a:pt x="902" y="3241"/>
                  </a:cubicBezTo>
                  <a:cubicBezTo>
                    <a:pt x="623" y="2510"/>
                    <a:pt x="439" y="1749"/>
                    <a:pt x="354" y="973"/>
                  </a:cubicBezTo>
                  <a:cubicBezTo>
                    <a:pt x="344" y="885"/>
                    <a:pt x="270" y="820"/>
                    <a:pt x="185" y="820"/>
                  </a:cubicBezTo>
                  <a:cubicBezTo>
                    <a:pt x="178" y="820"/>
                    <a:pt x="171" y="820"/>
                    <a:pt x="164" y="821"/>
                  </a:cubicBezTo>
                  <a:cubicBezTo>
                    <a:pt x="70" y="831"/>
                    <a:pt x="1" y="916"/>
                    <a:pt x="12" y="1010"/>
                  </a:cubicBezTo>
                  <a:cubicBezTo>
                    <a:pt x="115" y="1943"/>
                    <a:pt x="354" y="2857"/>
                    <a:pt x="724" y="3719"/>
                  </a:cubicBezTo>
                  <a:cubicBezTo>
                    <a:pt x="746" y="3770"/>
                    <a:pt x="789" y="3807"/>
                    <a:pt x="841" y="3819"/>
                  </a:cubicBezTo>
                  <a:cubicBezTo>
                    <a:pt x="852" y="3822"/>
                    <a:pt x="864" y="3824"/>
                    <a:pt x="875" y="3824"/>
                  </a:cubicBezTo>
                  <a:cubicBezTo>
                    <a:pt x="877" y="3824"/>
                    <a:pt x="880" y="3824"/>
                    <a:pt x="882" y="3824"/>
                  </a:cubicBezTo>
                  <a:cubicBezTo>
                    <a:pt x="946" y="3824"/>
                    <a:pt x="1004" y="3789"/>
                    <a:pt x="1034" y="3734"/>
                  </a:cubicBezTo>
                  <a:cubicBezTo>
                    <a:pt x="1627" y="2624"/>
                    <a:pt x="2064" y="1438"/>
                    <a:pt x="2333" y="209"/>
                  </a:cubicBezTo>
                  <a:cubicBezTo>
                    <a:pt x="2354" y="116"/>
                    <a:pt x="2292" y="32"/>
                    <a:pt x="2202" y="5"/>
                  </a:cubicBezTo>
                  <a:cubicBezTo>
                    <a:pt x="2189" y="2"/>
                    <a:pt x="2176" y="1"/>
                    <a:pt x="2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1535600" y="2941350"/>
              <a:ext cx="28475" cy="80725"/>
            </a:xfrm>
            <a:custGeom>
              <a:avLst/>
              <a:gdLst/>
              <a:ahLst/>
              <a:cxnLst/>
              <a:rect l="l" t="t" r="r" b="b"/>
              <a:pathLst>
                <a:path w="1139" h="3229" extrusionOk="0">
                  <a:moveTo>
                    <a:pt x="940" y="1"/>
                  </a:moveTo>
                  <a:cubicBezTo>
                    <a:pt x="906" y="1"/>
                    <a:pt x="872" y="11"/>
                    <a:pt x="842" y="31"/>
                  </a:cubicBezTo>
                  <a:cubicBezTo>
                    <a:pt x="338" y="383"/>
                    <a:pt x="19" y="991"/>
                    <a:pt x="10" y="1615"/>
                  </a:cubicBezTo>
                  <a:cubicBezTo>
                    <a:pt x="0" y="2240"/>
                    <a:pt x="303" y="2848"/>
                    <a:pt x="798" y="3197"/>
                  </a:cubicBezTo>
                  <a:cubicBezTo>
                    <a:pt x="817" y="3209"/>
                    <a:pt x="836" y="3218"/>
                    <a:pt x="857" y="3223"/>
                  </a:cubicBezTo>
                  <a:cubicBezTo>
                    <a:pt x="873" y="3227"/>
                    <a:pt x="888" y="3229"/>
                    <a:pt x="902" y="3229"/>
                  </a:cubicBezTo>
                  <a:cubicBezTo>
                    <a:pt x="1058" y="3229"/>
                    <a:pt x="1139" y="3016"/>
                    <a:pt x="997" y="2915"/>
                  </a:cubicBezTo>
                  <a:cubicBezTo>
                    <a:pt x="598" y="2635"/>
                    <a:pt x="347" y="2127"/>
                    <a:pt x="354" y="1620"/>
                  </a:cubicBezTo>
                  <a:cubicBezTo>
                    <a:pt x="362" y="1114"/>
                    <a:pt x="631" y="600"/>
                    <a:pt x="1040" y="313"/>
                  </a:cubicBezTo>
                  <a:cubicBezTo>
                    <a:pt x="1118" y="258"/>
                    <a:pt x="1136" y="152"/>
                    <a:pt x="1081" y="73"/>
                  </a:cubicBezTo>
                  <a:cubicBezTo>
                    <a:pt x="1048" y="26"/>
                    <a:pt x="995" y="1"/>
                    <a:pt x="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1568400" y="2956850"/>
              <a:ext cx="30900" cy="56725"/>
            </a:xfrm>
            <a:custGeom>
              <a:avLst/>
              <a:gdLst/>
              <a:ahLst/>
              <a:cxnLst/>
              <a:rect l="l" t="t" r="r" b="b"/>
              <a:pathLst>
                <a:path w="1236" h="2269" extrusionOk="0">
                  <a:moveTo>
                    <a:pt x="1040" y="0"/>
                  </a:moveTo>
                  <a:cubicBezTo>
                    <a:pt x="986" y="0"/>
                    <a:pt x="933" y="25"/>
                    <a:pt x="900" y="73"/>
                  </a:cubicBezTo>
                  <a:cubicBezTo>
                    <a:pt x="750" y="287"/>
                    <a:pt x="618" y="509"/>
                    <a:pt x="503" y="741"/>
                  </a:cubicBezTo>
                  <a:lnTo>
                    <a:pt x="321" y="553"/>
                  </a:lnTo>
                  <a:cubicBezTo>
                    <a:pt x="288" y="518"/>
                    <a:pt x="243" y="500"/>
                    <a:pt x="198" y="500"/>
                  </a:cubicBezTo>
                  <a:cubicBezTo>
                    <a:pt x="155" y="500"/>
                    <a:pt x="112" y="516"/>
                    <a:pt x="79" y="548"/>
                  </a:cubicBezTo>
                  <a:cubicBezTo>
                    <a:pt x="10" y="615"/>
                    <a:pt x="9" y="723"/>
                    <a:pt x="73" y="792"/>
                  </a:cubicBezTo>
                  <a:lnTo>
                    <a:pt x="342" y="1072"/>
                  </a:lnTo>
                  <a:cubicBezTo>
                    <a:pt x="204" y="1390"/>
                    <a:pt x="97" y="1720"/>
                    <a:pt x="21" y="2059"/>
                  </a:cubicBezTo>
                  <a:cubicBezTo>
                    <a:pt x="0" y="2150"/>
                    <a:pt x="56" y="2242"/>
                    <a:pt x="149" y="2264"/>
                  </a:cubicBezTo>
                  <a:lnTo>
                    <a:pt x="152" y="2264"/>
                  </a:lnTo>
                  <a:cubicBezTo>
                    <a:pt x="164" y="2267"/>
                    <a:pt x="177" y="2268"/>
                    <a:pt x="189" y="2268"/>
                  </a:cubicBezTo>
                  <a:cubicBezTo>
                    <a:pt x="268" y="2268"/>
                    <a:pt x="339" y="2214"/>
                    <a:pt x="358" y="2133"/>
                  </a:cubicBezTo>
                  <a:cubicBezTo>
                    <a:pt x="418" y="1865"/>
                    <a:pt x="503" y="1601"/>
                    <a:pt x="605" y="1345"/>
                  </a:cubicBezTo>
                  <a:lnTo>
                    <a:pt x="850" y="1600"/>
                  </a:lnTo>
                  <a:cubicBezTo>
                    <a:pt x="884" y="1635"/>
                    <a:pt x="929" y="1653"/>
                    <a:pt x="974" y="1653"/>
                  </a:cubicBezTo>
                  <a:cubicBezTo>
                    <a:pt x="1017" y="1653"/>
                    <a:pt x="1060" y="1637"/>
                    <a:pt x="1094" y="1606"/>
                  </a:cubicBezTo>
                  <a:cubicBezTo>
                    <a:pt x="1163" y="1539"/>
                    <a:pt x="1164" y="1431"/>
                    <a:pt x="1099" y="1362"/>
                  </a:cubicBezTo>
                  <a:lnTo>
                    <a:pt x="756" y="1005"/>
                  </a:lnTo>
                  <a:cubicBezTo>
                    <a:pt x="877" y="748"/>
                    <a:pt x="1019" y="503"/>
                    <a:pt x="1181" y="273"/>
                  </a:cubicBezTo>
                  <a:cubicBezTo>
                    <a:pt x="1236" y="194"/>
                    <a:pt x="1216" y="87"/>
                    <a:pt x="1139" y="32"/>
                  </a:cubicBezTo>
                  <a:cubicBezTo>
                    <a:pt x="1109" y="11"/>
                    <a:pt x="1074" y="0"/>
                    <a:pt x="10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1595250" y="2935825"/>
              <a:ext cx="42175" cy="81250"/>
            </a:xfrm>
            <a:custGeom>
              <a:avLst/>
              <a:gdLst/>
              <a:ahLst/>
              <a:cxnLst/>
              <a:rect l="l" t="t" r="r" b="b"/>
              <a:pathLst>
                <a:path w="1687" h="3250" extrusionOk="0">
                  <a:moveTo>
                    <a:pt x="967" y="0"/>
                  </a:moveTo>
                  <a:cubicBezTo>
                    <a:pt x="939" y="0"/>
                    <a:pt x="910" y="7"/>
                    <a:pt x="884" y="21"/>
                  </a:cubicBezTo>
                  <a:cubicBezTo>
                    <a:pt x="801" y="68"/>
                    <a:pt x="771" y="172"/>
                    <a:pt x="818" y="255"/>
                  </a:cubicBezTo>
                  <a:cubicBezTo>
                    <a:pt x="1302" y="1135"/>
                    <a:pt x="964" y="2410"/>
                    <a:pt x="107" y="2929"/>
                  </a:cubicBezTo>
                  <a:cubicBezTo>
                    <a:pt x="25" y="2979"/>
                    <a:pt x="0" y="3086"/>
                    <a:pt x="49" y="3166"/>
                  </a:cubicBezTo>
                  <a:cubicBezTo>
                    <a:pt x="82" y="3219"/>
                    <a:pt x="138" y="3249"/>
                    <a:pt x="196" y="3249"/>
                  </a:cubicBezTo>
                  <a:cubicBezTo>
                    <a:pt x="227" y="3249"/>
                    <a:pt x="258" y="3241"/>
                    <a:pt x="286" y="3224"/>
                  </a:cubicBezTo>
                  <a:cubicBezTo>
                    <a:pt x="1289" y="2614"/>
                    <a:pt x="1686" y="1121"/>
                    <a:pt x="1118" y="89"/>
                  </a:cubicBezTo>
                  <a:cubicBezTo>
                    <a:pt x="1087" y="32"/>
                    <a:pt x="1028" y="0"/>
                    <a:pt x="9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1641375" y="2920725"/>
              <a:ext cx="51225" cy="16425"/>
            </a:xfrm>
            <a:custGeom>
              <a:avLst/>
              <a:gdLst/>
              <a:ahLst/>
              <a:cxnLst/>
              <a:rect l="l" t="t" r="r" b="b"/>
              <a:pathLst>
                <a:path w="2049" h="657" extrusionOk="0">
                  <a:moveTo>
                    <a:pt x="1860" y="0"/>
                  </a:moveTo>
                  <a:cubicBezTo>
                    <a:pt x="1850" y="0"/>
                    <a:pt x="1839" y="1"/>
                    <a:pt x="1829" y="3"/>
                  </a:cubicBezTo>
                  <a:lnTo>
                    <a:pt x="189" y="316"/>
                  </a:lnTo>
                  <a:cubicBezTo>
                    <a:pt x="6" y="351"/>
                    <a:pt x="0" y="608"/>
                    <a:pt x="181" y="652"/>
                  </a:cubicBezTo>
                  <a:cubicBezTo>
                    <a:pt x="193" y="655"/>
                    <a:pt x="205" y="656"/>
                    <a:pt x="219" y="656"/>
                  </a:cubicBezTo>
                  <a:cubicBezTo>
                    <a:pt x="230" y="656"/>
                    <a:pt x="241" y="655"/>
                    <a:pt x="252" y="653"/>
                  </a:cubicBezTo>
                  <a:lnTo>
                    <a:pt x="1894" y="342"/>
                  </a:lnTo>
                  <a:cubicBezTo>
                    <a:pt x="1986" y="324"/>
                    <a:pt x="2048" y="234"/>
                    <a:pt x="2030" y="141"/>
                  </a:cubicBezTo>
                  <a:cubicBezTo>
                    <a:pt x="2014" y="57"/>
                    <a:pt x="1942" y="0"/>
                    <a:pt x="1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a:off x="1646225" y="2949900"/>
              <a:ext cx="41575" cy="11500"/>
            </a:xfrm>
            <a:custGeom>
              <a:avLst/>
              <a:gdLst/>
              <a:ahLst/>
              <a:cxnLst/>
              <a:rect l="l" t="t" r="r" b="b"/>
              <a:pathLst>
                <a:path w="1663" h="460" extrusionOk="0">
                  <a:moveTo>
                    <a:pt x="1475" y="1"/>
                  </a:moveTo>
                  <a:cubicBezTo>
                    <a:pt x="1463" y="1"/>
                    <a:pt x="1451" y="2"/>
                    <a:pt x="1439" y="4"/>
                  </a:cubicBezTo>
                  <a:cubicBezTo>
                    <a:pt x="1117" y="78"/>
                    <a:pt x="787" y="115"/>
                    <a:pt x="458" y="115"/>
                  </a:cubicBezTo>
                  <a:cubicBezTo>
                    <a:pt x="370" y="115"/>
                    <a:pt x="282" y="113"/>
                    <a:pt x="195" y="107"/>
                  </a:cubicBezTo>
                  <a:cubicBezTo>
                    <a:pt x="191" y="107"/>
                    <a:pt x="187" y="107"/>
                    <a:pt x="184" y="107"/>
                  </a:cubicBezTo>
                  <a:cubicBezTo>
                    <a:pt x="98" y="107"/>
                    <a:pt x="27" y="169"/>
                    <a:pt x="13" y="252"/>
                  </a:cubicBezTo>
                  <a:cubicBezTo>
                    <a:pt x="1" y="341"/>
                    <a:pt x="57" y="424"/>
                    <a:pt x="143" y="445"/>
                  </a:cubicBezTo>
                  <a:cubicBezTo>
                    <a:pt x="153" y="448"/>
                    <a:pt x="162" y="449"/>
                    <a:pt x="174" y="451"/>
                  </a:cubicBezTo>
                  <a:cubicBezTo>
                    <a:pt x="269" y="456"/>
                    <a:pt x="364" y="459"/>
                    <a:pt x="458" y="459"/>
                  </a:cubicBezTo>
                  <a:cubicBezTo>
                    <a:pt x="814" y="459"/>
                    <a:pt x="1168" y="419"/>
                    <a:pt x="1515" y="339"/>
                  </a:cubicBezTo>
                  <a:cubicBezTo>
                    <a:pt x="1607" y="317"/>
                    <a:pt x="1663" y="225"/>
                    <a:pt x="1642" y="134"/>
                  </a:cubicBezTo>
                  <a:cubicBezTo>
                    <a:pt x="1623" y="55"/>
                    <a:pt x="1553" y="1"/>
                    <a:pt x="1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a:off x="1694025" y="2857175"/>
              <a:ext cx="116700" cy="137800"/>
            </a:xfrm>
            <a:custGeom>
              <a:avLst/>
              <a:gdLst/>
              <a:ahLst/>
              <a:cxnLst/>
              <a:rect l="l" t="t" r="r" b="b"/>
              <a:pathLst>
                <a:path w="4668" h="5512" extrusionOk="0">
                  <a:moveTo>
                    <a:pt x="3455" y="0"/>
                  </a:moveTo>
                  <a:cubicBezTo>
                    <a:pt x="2676" y="0"/>
                    <a:pt x="1895" y="26"/>
                    <a:pt x="1122" y="78"/>
                  </a:cubicBezTo>
                  <a:cubicBezTo>
                    <a:pt x="1071" y="81"/>
                    <a:pt x="1025" y="106"/>
                    <a:pt x="995" y="145"/>
                  </a:cubicBezTo>
                  <a:cubicBezTo>
                    <a:pt x="964" y="186"/>
                    <a:pt x="953" y="237"/>
                    <a:pt x="964" y="286"/>
                  </a:cubicBezTo>
                  <a:cubicBezTo>
                    <a:pt x="1309" y="1844"/>
                    <a:pt x="1232" y="3535"/>
                    <a:pt x="747" y="5072"/>
                  </a:cubicBezTo>
                  <a:cubicBezTo>
                    <a:pt x="521" y="4880"/>
                    <a:pt x="377" y="4607"/>
                    <a:pt x="351" y="4312"/>
                  </a:cubicBezTo>
                  <a:cubicBezTo>
                    <a:pt x="343" y="4223"/>
                    <a:pt x="268" y="4155"/>
                    <a:pt x="179" y="4155"/>
                  </a:cubicBezTo>
                  <a:cubicBezTo>
                    <a:pt x="174" y="4155"/>
                    <a:pt x="169" y="4155"/>
                    <a:pt x="163" y="4155"/>
                  </a:cubicBezTo>
                  <a:cubicBezTo>
                    <a:pt x="69" y="4164"/>
                    <a:pt x="0" y="4247"/>
                    <a:pt x="7" y="4341"/>
                  </a:cubicBezTo>
                  <a:cubicBezTo>
                    <a:pt x="51" y="4824"/>
                    <a:pt x="346" y="5276"/>
                    <a:pt x="762" y="5493"/>
                  </a:cubicBezTo>
                  <a:cubicBezTo>
                    <a:pt x="774" y="5498"/>
                    <a:pt x="787" y="5504"/>
                    <a:pt x="801" y="5507"/>
                  </a:cubicBezTo>
                  <a:cubicBezTo>
                    <a:pt x="815" y="5510"/>
                    <a:pt x="828" y="5512"/>
                    <a:pt x="842" y="5512"/>
                  </a:cubicBezTo>
                  <a:cubicBezTo>
                    <a:pt x="913" y="5512"/>
                    <a:pt x="980" y="5467"/>
                    <a:pt x="1004" y="5395"/>
                  </a:cubicBezTo>
                  <a:cubicBezTo>
                    <a:pt x="1547" y="3808"/>
                    <a:pt x="1667" y="2044"/>
                    <a:pt x="1341" y="409"/>
                  </a:cubicBezTo>
                  <a:cubicBezTo>
                    <a:pt x="2039" y="366"/>
                    <a:pt x="2744" y="344"/>
                    <a:pt x="3446" y="344"/>
                  </a:cubicBezTo>
                  <a:cubicBezTo>
                    <a:pt x="3735" y="344"/>
                    <a:pt x="4024" y="348"/>
                    <a:pt x="4311" y="355"/>
                  </a:cubicBezTo>
                  <a:cubicBezTo>
                    <a:pt x="4272" y="1188"/>
                    <a:pt x="4182" y="2017"/>
                    <a:pt x="4038" y="2838"/>
                  </a:cubicBezTo>
                  <a:cubicBezTo>
                    <a:pt x="4026" y="2932"/>
                    <a:pt x="4086" y="3018"/>
                    <a:pt x="4179" y="3038"/>
                  </a:cubicBezTo>
                  <a:cubicBezTo>
                    <a:pt x="4189" y="3039"/>
                    <a:pt x="4198" y="3040"/>
                    <a:pt x="4208" y="3040"/>
                  </a:cubicBezTo>
                  <a:cubicBezTo>
                    <a:pt x="4290" y="3040"/>
                    <a:pt x="4364" y="2982"/>
                    <a:pt x="4378" y="2897"/>
                  </a:cubicBezTo>
                  <a:cubicBezTo>
                    <a:pt x="4534" y="2005"/>
                    <a:pt x="4630" y="1101"/>
                    <a:pt x="4663" y="195"/>
                  </a:cubicBezTo>
                  <a:cubicBezTo>
                    <a:pt x="4668" y="99"/>
                    <a:pt x="4593" y="19"/>
                    <a:pt x="4497" y="16"/>
                  </a:cubicBezTo>
                  <a:cubicBezTo>
                    <a:pt x="4151" y="5"/>
                    <a:pt x="3803" y="0"/>
                    <a:pt x="3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a:off x="1742950" y="2920875"/>
              <a:ext cx="38900" cy="61350"/>
            </a:xfrm>
            <a:custGeom>
              <a:avLst/>
              <a:gdLst/>
              <a:ahLst/>
              <a:cxnLst/>
              <a:rect l="l" t="t" r="r" b="b"/>
              <a:pathLst>
                <a:path w="1556" h="2454" extrusionOk="0">
                  <a:moveTo>
                    <a:pt x="896" y="0"/>
                  </a:moveTo>
                  <a:cubicBezTo>
                    <a:pt x="866" y="0"/>
                    <a:pt x="835" y="8"/>
                    <a:pt x="808" y="25"/>
                  </a:cubicBezTo>
                  <a:cubicBezTo>
                    <a:pt x="460" y="239"/>
                    <a:pt x="198" y="567"/>
                    <a:pt x="69" y="954"/>
                  </a:cubicBezTo>
                  <a:cubicBezTo>
                    <a:pt x="22" y="1092"/>
                    <a:pt x="1" y="1296"/>
                    <a:pt x="83" y="1451"/>
                  </a:cubicBezTo>
                  <a:cubicBezTo>
                    <a:pt x="126" y="1537"/>
                    <a:pt x="204" y="1602"/>
                    <a:pt x="298" y="1627"/>
                  </a:cubicBezTo>
                  <a:cubicBezTo>
                    <a:pt x="328" y="1635"/>
                    <a:pt x="357" y="1638"/>
                    <a:pt x="385" y="1638"/>
                  </a:cubicBezTo>
                  <a:cubicBezTo>
                    <a:pt x="583" y="1638"/>
                    <a:pt x="740" y="1472"/>
                    <a:pt x="803" y="1401"/>
                  </a:cubicBezTo>
                  <a:lnTo>
                    <a:pt x="1183" y="970"/>
                  </a:lnTo>
                  <a:lnTo>
                    <a:pt x="1183" y="970"/>
                  </a:lnTo>
                  <a:cubicBezTo>
                    <a:pt x="1143" y="1398"/>
                    <a:pt x="1055" y="1820"/>
                    <a:pt x="924" y="2228"/>
                  </a:cubicBezTo>
                  <a:cubicBezTo>
                    <a:pt x="896" y="2320"/>
                    <a:pt x="945" y="2415"/>
                    <a:pt x="1036" y="2445"/>
                  </a:cubicBezTo>
                  <a:lnTo>
                    <a:pt x="1048" y="2449"/>
                  </a:lnTo>
                  <a:cubicBezTo>
                    <a:pt x="1061" y="2452"/>
                    <a:pt x="1074" y="2453"/>
                    <a:pt x="1087" y="2453"/>
                  </a:cubicBezTo>
                  <a:cubicBezTo>
                    <a:pt x="1161" y="2453"/>
                    <a:pt x="1230" y="2407"/>
                    <a:pt x="1252" y="2334"/>
                  </a:cubicBezTo>
                  <a:cubicBezTo>
                    <a:pt x="1444" y="1736"/>
                    <a:pt x="1545" y="1113"/>
                    <a:pt x="1554" y="486"/>
                  </a:cubicBezTo>
                  <a:cubicBezTo>
                    <a:pt x="1555" y="380"/>
                    <a:pt x="1469" y="312"/>
                    <a:pt x="1380" y="312"/>
                  </a:cubicBezTo>
                  <a:cubicBezTo>
                    <a:pt x="1334" y="312"/>
                    <a:pt x="1288" y="330"/>
                    <a:pt x="1252" y="370"/>
                  </a:cubicBezTo>
                  <a:lnTo>
                    <a:pt x="544" y="1174"/>
                  </a:lnTo>
                  <a:cubicBezTo>
                    <a:pt x="439" y="1293"/>
                    <a:pt x="398" y="1298"/>
                    <a:pt x="392" y="1298"/>
                  </a:cubicBezTo>
                  <a:cubicBezTo>
                    <a:pt x="391" y="1298"/>
                    <a:pt x="391" y="1298"/>
                    <a:pt x="391" y="1298"/>
                  </a:cubicBezTo>
                  <a:cubicBezTo>
                    <a:pt x="371" y="1279"/>
                    <a:pt x="356" y="1174"/>
                    <a:pt x="394" y="1063"/>
                  </a:cubicBezTo>
                  <a:cubicBezTo>
                    <a:pt x="498" y="753"/>
                    <a:pt x="708" y="491"/>
                    <a:pt x="985" y="320"/>
                  </a:cubicBezTo>
                  <a:cubicBezTo>
                    <a:pt x="1065" y="270"/>
                    <a:pt x="1092" y="165"/>
                    <a:pt x="1043" y="83"/>
                  </a:cubicBezTo>
                  <a:cubicBezTo>
                    <a:pt x="1010" y="30"/>
                    <a:pt x="954" y="0"/>
                    <a:pt x="8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a:off x="1474725" y="3032800"/>
              <a:ext cx="312500" cy="20925"/>
            </a:xfrm>
            <a:custGeom>
              <a:avLst/>
              <a:gdLst/>
              <a:ahLst/>
              <a:cxnLst/>
              <a:rect l="l" t="t" r="r" b="b"/>
              <a:pathLst>
                <a:path w="12500" h="837" extrusionOk="0">
                  <a:moveTo>
                    <a:pt x="12322" y="0"/>
                  </a:moveTo>
                  <a:cubicBezTo>
                    <a:pt x="12320" y="0"/>
                    <a:pt x="12318" y="0"/>
                    <a:pt x="12316" y="0"/>
                  </a:cubicBezTo>
                  <a:lnTo>
                    <a:pt x="171" y="493"/>
                  </a:lnTo>
                  <a:cubicBezTo>
                    <a:pt x="75" y="496"/>
                    <a:pt x="0" y="576"/>
                    <a:pt x="4" y="672"/>
                  </a:cubicBezTo>
                  <a:cubicBezTo>
                    <a:pt x="7" y="748"/>
                    <a:pt x="61" y="814"/>
                    <a:pt x="135" y="831"/>
                  </a:cubicBezTo>
                  <a:cubicBezTo>
                    <a:pt x="151" y="835"/>
                    <a:pt x="168" y="837"/>
                    <a:pt x="183" y="837"/>
                  </a:cubicBezTo>
                  <a:lnTo>
                    <a:pt x="12330" y="345"/>
                  </a:lnTo>
                  <a:cubicBezTo>
                    <a:pt x="12425" y="341"/>
                    <a:pt x="12499" y="261"/>
                    <a:pt x="12495" y="167"/>
                  </a:cubicBezTo>
                  <a:cubicBezTo>
                    <a:pt x="12491" y="73"/>
                    <a:pt x="12414" y="0"/>
                    <a:pt x="12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1508150" y="3079925"/>
              <a:ext cx="63225" cy="76200"/>
            </a:xfrm>
            <a:custGeom>
              <a:avLst/>
              <a:gdLst/>
              <a:ahLst/>
              <a:cxnLst/>
              <a:rect l="l" t="t" r="r" b="b"/>
              <a:pathLst>
                <a:path w="2529" h="3048" extrusionOk="0">
                  <a:moveTo>
                    <a:pt x="2003" y="1"/>
                  </a:moveTo>
                  <a:cubicBezTo>
                    <a:pt x="1968" y="1"/>
                    <a:pt x="1932" y="3"/>
                    <a:pt x="1896" y="9"/>
                  </a:cubicBezTo>
                  <a:cubicBezTo>
                    <a:pt x="1582" y="55"/>
                    <a:pt x="1266" y="299"/>
                    <a:pt x="1126" y="601"/>
                  </a:cubicBezTo>
                  <a:cubicBezTo>
                    <a:pt x="993" y="888"/>
                    <a:pt x="962" y="1197"/>
                    <a:pt x="932" y="1495"/>
                  </a:cubicBezTo>
                  <a:cubicBezTo>
                    <a:pt x="917" y="1660"/>
                    <a:pt x="901" y="1814"/>
                    <a:pt x="869" y="1965"/>
                  </a:cubicBezTo>
                  <a:cubicBezTo>
                    <a:pt x="792" y="2337"/>
                    <a:pt x="540" y="2703"/>
                    <a:pt x="242" y="2703"/>
                  </a:cubicBezTo>
                  <a:cubicBezTo>
                    <a:pt x="229" y="2703"/>
                    <a:pt x="217" y="2703"/>
                    <a:pt x="204" y="2701"/>
                  </a:cubicBezTo>
                  <a:cubicBezTo>
                    <a:pt x="198" y="2701"/>
                    <a:pt x="192" y="2700"/>
                    <a:pt x="186" y="2700"/>
                  </a:cubicBezTo>
                  <a:cubicBezTo>
                    <a:pt x="103" y="2700"/>
                    <a:pt x="30" y="2760"/>
                    <a:pt x="16" y="2843"/>
                  </a:cubicBezTo>
                  <a:cubicBezTo>
                    <a:pt x="0" y="2932"/>
                    <a:pt x="57" y="3018"/>
                    <a:pt x="145" y="3039"/>
                  </a:cubicBezTo>
                  <a:cubicBezTo>
                    <a:pt x="152" y="3042"/>
                    <a:pt x="161" y="3043"/>
                    <a:pt x="168" y="3043"/>
                  </a:cubicBezTo>
                  <a:cubicBezTo>
                    <a:pt x="193" y="3046"/>
                    <a:pt x="218" y="3047"/>
                    <a:pt x="243" y="3047"/>
                  </a:cubicBezTo>
                  <a:cubicBezTo>
                    <a:pt x="733" y="3047"/>
                    <a:pt x="1102" y="2539"/>
                    <a:pt x="1207" y="2035"/>
                  </a:cubicBezTo>
                  <a:cubicBezTo>
                    <a:pt x="1238" y="1868"/>
                    <a:pt x="1262" y="1699"/>
                    <a:pt x="1274" y="1529"/>
                  </a:cubicBezTo>
                  <a:cubicBezTo>
                    <a:pt x="1304" y="1247"/>
                    <a:pt x="1329" y="981"/>
                    <a:pt x="1439" y="746"/>
                  </a:cubicBezTo>
                  <a:cubicBezTo>
                    <a:pt x="1530" y="546"/>
                    <a:pt x="1744" y="380"/>
                    <a:pt x="1947" y="349"/>
                  </a:cubicBezTo>
                  <a:cubicBezTo>
                    <a:pt x="1967" y="346"/>
                    <a:pt x="1985" y="345"/>
                    <a:pt x="2003" y="345"/>
                  </a:cubicBezTo>
                  <a:cubicBezTo>
                    <a:pt x="2087" y="345"/>
                    <a:pt x="2155" y="375"/>
                    <a:pt x="2207" y="434"/>
                  </a:cubicBezTo>
                  <a:cubicBezTo>
                    <a:pt x="2242" y="472"/>
                    <a:pt x="2289" y="491"/>
                    <a:pt x="2337" y="491"/>
                  </a:cubicBezTo>
                  <a:cubicBezTo>
                    <a:pt x="2378" y="491"/>
                    <a:pt x="2419" y="477"/>
                    <a:pt x="2451" y="448"/>
                  </a:cubicBezTo>
                  <a:cubicBezTo>
                    <a:pt x="2521" y="384"/>
                    <a:pt x="2528" y="276"/>
                    <a:pt x="2465" y="204"/>
                  </a:cubicBezTo>
                  <a:cubicBezTo>
                    <a:pt x="2347" y="72"/>
                    <a:pt x="2186" y="1"/>
                    <a:pt x="20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1555675" y="3106075"/>
              <a:ext cx="19625" cy="44650"/>
            </a:xfrm>
            <a:custGeom>
              <a:avLst/>
              <a:gdLst/>
              <a:ahLst/>
              <a:cxnLst/>
              <a:rect l="l" t="t" r="r" b="b"/>
              <a:pathLst>
                <a:path w="785" h="1786" extrusionOk="0">
                  <a:moveTo>
                    <a:pt x="606" y="1"/>
                  </a:moveTo>
                  <a:cubicBezTo>
                    <a:pt x="516" y="1"/>
                    <a:pt x="440" y="70"/>
                    <a:pt x="433" y="162"/>
                  </a:cubicBezTo>
                  <a:cubicBezTo>
                    <a:pt x="392" y="640"/>
                    <a:pt x="260" y="1106"/>
                    <a:pt x="43" y="1536"/>
                  </a:cubicBezTo>
                  <a:cubicBezTo>
                    <a:pt x="1" y="1620"/>
                    <a:pt x="35" y="1724"/>
                    <a:pt x="119" y="1766"/>
                  </a:cubicBezTo>
                  <a:cubicBezTo>
                    <a:pt x="132" y="1773"/>
                    <a:pt x="145" y="1778"/>
                    <a:pt x="157" y="1781"/>
                  </a:cubicBezTo>
                  <a:cubicBezTo>
                    <a:pt x="171" y="1784"/>
                    <a:pt x="184" y="1785"/>
                    <a:pt x="197" y="1785"/>
                  </a:cubicBezTo>
                  <a:cubicBezTo>
                    <a:pt x="261" y="1785"/>
                    <a:pt x="321" y="1750"/>
                    <a:pt x="350" y="1692"/>
                  </a:cubicBezTo>
                  <a:cubicBezTo>
                    <a:pt x="587" y="1223"/>
                    <a:pt x="732" y="714"/>
                    <a:pt x="777" y="190"/>
                  </a:cubicBezTo>
                  <a:cubicBezTo>
                    <a:pt x="785" y="94"/>
                    <a:pt x="715" y="10"/>
                    <a:pt x="619" y="1"/>
                  </a:cubicBezTo>
                  <a:cubicBezTo>
                    <a:pt x="615" y="1"/>
                    <a:pt x="610"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1"/>
            <p:cNvSpPr/>
            <p:nvPr/>
          </p:nvSpPr>
          <p:spPr>
            <a:xfrm>
              <a:off x="1573950" y="3083575"/>
              <a:ext cx="13150" cy="12925"/>
            </a:xfrm>
            <a:custGeom>
              <a:avLst/>
              <a:gdLst/>
              <a:ahLst/>
              <a:cxnLst/>
              <a:rect l="l" t="t" r="r" b="b"/>
              <a:pathLst>
                <a:path w="526" h="517" extrusionOk="0">
                  <a:moveTo>
                    <a:pt x="332" y="0"/>
                  </a:moveTo>
                  <a:cubicBezTo>
                    <a:pt x="281" y="0"/>
                    <a:pt x="231" y="23"/>
                    <a:pt x="198" y="65"/>
                  </a:cubicBezTo>
                  <a:lnTo>
                    <a:pt x="60" y="237"/>
                  </a:lnTo>
                  <a:cubicBezTo>
                    <a:pt x="1" y="312"/>
                    <a:pt x="13" y="419"/>
                    <a:pt x="86" y="479"/>
                  </a:cubicBezTo>
                  <a:cubicBezTo>
                    <a:pt x="118" y="504"/>
                    <a:pt x="156" y="516"/>
                    <a:pt x="193" y="516"/>
                  </a:cubicBezTo>
                  <a:cubicBezTo>
                    <a:pt x="244" y="516"/>
                    <a:pt x="294" y="494"/>
                    <a:pt x="328" y="451"/>
                  </a:cubicBezTo>
                  <a:lnTo>
                    <a:pt x="465" y="281"/>
                  </a:lnTo>
                  <a:cubicBezTo>
                    <a:pt x="526" y="206"/>
                    <a:pt x="514" y="98"/>
                    <a:pt x="440" y="39"/>
                  </a:cubicBezTo>
                  <a:cubicBezTo>
                    <a:pt x="408" y="13"/>
                    <a:pt x="370" y="0"/>
                    <a:pt x="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a:off x="1577500" y="3106925"/>
              <a:ext cx="38350" cy="39050"/>
            </a:xfrm>
            <a:custGeom>
              <a:avLst/>
              <a:gdLst/>
              <a:ahLst/>
              <a:cxnLst/>
              <a:rect l="l" t="t" r="r" b="b"/>
              <a:pathLst>
                <a:path w="1534" h="1562" extrusionOk="0">
                  <a:moveTo>
                    <a:pt x="1299" y="0"/>
                  </a:moveTo>
                  <a:cubicBezTo>
                    <a:pt x="1254" y="0"/>
                    <a:pt x="1211" y="18"/>
                    <a:pt x="1179" y="52"/>
                  </a:cubicBezTo>
                  <a:lnTo>
                    <a:pt x="67" y="1160"/>
                  </a:lnTo>
                  <a:cubicBezTo>
                    <a:pt x="1" y="1227"/>
                    <a:pt x="1" y="1335"/>
                    <a:pt x="67" y="1403"/>
                  </a:cubicBezTo>
                  <a:cubicBezTo>
                    <a:pt x="89" y="1426"/>
                    <a:pt x="117" y="1441"/>
                    <a:pt x="148" y="1450"/>
                  </a:cubicBezTo>
                  <a:cubicBezTo>
                    <a:pt x="161" y="1453"/>
                    <a:pt x="175" y="1454"/>
                    <a:pt x="188" y="1454"/>
                  </a:cubicBezTo>
                  <a:cubicBezTo>
                    <a:pt x="233" y="1454"/>
                    <a:pt x="278" y="1436"/>
                    <a:pt x="310" y="1404"/>
                  </a:cubicBezTo>
                  <a:lnTo>
                    <a:pt x="1149" y="567"/>
                  </a:lnTo>
                  <a:lnTo>
                    <a:pt x="1149" y="567"/>
                  </a:lnTo>
                  <a:cubicBezTo>
                    <a:pt x="1139" y="827"/>
                    <a:pt x="1080" y="1084"/>
                    <a:pt x="976" y="1323"/>
                  </a:cubicBezTo>
                  <a:cubicBezTo>
                    <a:pt x="940" y="1409"/>
                    <a:pt x="979" y="1509"/>
                    <a:pt x="1065" y="1547"/>
                  </a:cubicBezTo>
                  <a:cubicBezTo>
                    <a:pt x="1087" y="1557"/>
                    <a:pt x="1111" y="1561"/>
                    <a:pt x="1134" y="1561"/>
                  </a:cubicBezTo>
                  <a:cubicBezTo>
                    <a:pt x="1199" y="1561"/>
                    <a:pt x="1261" y="1524"/>
                    <a:pt x="1290" y="1462"/>
                  </a:cubicBezTo>
                  <a:cubicBezTo>
                    <a:pt x="1472" y="1050"/>
                    <a:pt x="1533" y="595"/>
                    <a:pt x="1470" y="149"/>
                  </a:cubicBezTo>
                  <a:cubicBezTo>
                    <a:pt x="1462" y="84"/>
                    <a:pt x="1417" y="31"/>
                    <a:pt x="1355" y="10"/>
                  </a:cubicBezTo>
                  <a:cubicBezTo>
                    <a:pt x="1337" y="3"/>
                    <a:pt x="1318"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1"/>
            <p:cNvSpPr/>
            <p:nvPr/>
          </p:nvSpPr>
          <p:spPr>
            <a:xfrm>
              <a:off x="1626725" y="3105525"/>
              <a:ext cx="40300" cy="11375"/>
            </a:xfrm>
            <a:custGeom>
              <a:avLst/>
              <a:gdLst/>
              <a:ahLst/>
              <a:cxnLst/>
              <a:rect l="l" t="t" r="r" b="b"/>
              <a:pathLst>
                <a:path w="1612" h="455" extrusionOk="0">
                  <a:moveTo>
                    <a:pt x="1431" y="0"/>
                  </a:moveTo>
                  <a:cubicBezTo>
                    <a:pt x="1426" y="0"/>
                    <a:pt x="1421" y="0"/>
                    <a:pt x="1415" y="1"/>
                  </a:cubicBezTo>
                  <a:lnTo>
                    <a:pt x="215" y="112"/>
                  </a:lnTo>
                  <a:cubicBezTo>
                    <a:pt x="22" y="130"/>
                    <a:pt x="1" y="403"/>
                    <a:pt x="189" y="450"/>
                  </a:cubicBezTo>
                  <a:cubicBezTo>
                    <a:pt x="203" y="453"/>
                    <a:pt x="218" y="455"/>
                    <a:pt x="232" y="455"/>
                  </a:cubicBezTo>
                  <a:cubicBezTo>
                    <a:pt x="237" y="455"/>
                    <a:pt x="241" y="454"/>
                    <a:pt x="246" y="454"/>
                  </a:cubicBezTo>
                  <a:lnTo>
                    <a:pt x="1448" y="343"/>
                  </a:lnTo>
                  <a:cubicBezTo>
                    <a:pt x="1542" y="334"/>
                    <a:pt x="1611" y="250"/>
                    <a:pt x="1603" y="156"/>
                  </a:cubicBezTo>
                  <a:cubicBezTo>
                    <a:pt x="1595" y="67"/>
                    <a:pt x="1519" y="0"/>
                    <a:pt x="1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1"/>
            <p:cNvSpPr/>
            <p:nvPr/>
          </p:nvSpPr>
          <p:spPr>
            <a:xfrm>
              <a:off x="1637575" y="3123575"/>
              <a:ext cx="40000" cy="14000"/>
            </a:xfrm>
            <a:custGeom>
              <a:avLst/>
              <a:gdLst/>
              <a:ahLst/>
              <a:cxnLst/>
              <a:rect l="l" t="t" r="r" b="b"/>
              <a:pathLst>
                <a:path w="1600" h="560" extrusionOk="0">
                  <a:moveTo>
                    <a:pt x="1414" y="1"/>
                  </a:moveTo>
                  <a:cubicBezTo>
                    <a:pt x="1403" y="1"/>
                    <a:pt x="1393" y="2"/>
                    <a:pt x="1383" y="4"/>
                  </a:cubicBezTo>
                  <a:lnTo>
                    <a:pt x="158" y="218"/>
                  </a:lnTo>
                  <a:cubicBezTo>
                    <a:pt x="64" y="233"/>
                    <a:pt x="0" y="322"/>
                    <a:pt x="17" y="416"/>
                  </a:cubicBezTo>
                  <a:cubicBezTo>
                    <a:pt x="31" y="500"/>
                    <a:pt x="104" y="560"/>
                    <a:pt x="187" y="560"/>
                  </a:cubicBezTo>
                  <a:cubicBezTo>
                    <a:pt x="197" y="560"/>
                    <a:pt x="207" y="559"/>
                    <a:pt x="217" y="557"/>
                  </a:cubicBezTo>
                  <a:lnTo>
                    <a:pt x="1442" y="343"/>
                  </a:lnTo>
                  <a:cubicBezTo>
                    <a:pt x="1536" y="327"/>
                    <a:pt x="1599" y="237"/>
                    <a:pt x="1584" y="143"/>
                  </a:cubicBezTo>
                  <a:cubicBezTo>
                    <a:pt x="1569" y="59"/>
                    <a:pt x="1496" y="1"/>
                    <a:pt x="14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1"/>
            <p:cNvSpPr/>
            <p:nvPr/>
          </p:nvSpPr>
          <p:spPr>
            <a:xfrm>
              <a:off x="1686525" y="3085975"/>
              <a:ext cx="86925" cy="63900"/>
            </a:xfrm>
            <a:custGeom>
              <a:avLst/>
              <a:gdLst/>
              <a:ahLst/>
              <a:cxnLst/>
              <a:rect l="l" t="t" r="r" b="b"/>
              <a:pathLst>
                <a:path w="3477" h="2556" extrusionOk="0">
                  <a:moveTo>
                    <a:pt x="598" y="1254"/>
                  </a:moveTo>
                  <a:cubicBezTo>
                    <a:pt x="621" y="1254"/>
                    <a:pt x="644" y="1257"/>
                    <a:pt x="666" y="1263"/>
                  </a:cubicBezTo>
                  <a:cubicBezTo>
                    <a:pt x="732" y="1280"/>
                    <a:pt x="805" y="1315"/>
                    <a:pt x="884" y="1354"/>
                  </a:cubicBezTo>
                  <a:lnTo>
                    <a:pt x="1529" y="1684"/>
                  </a:lnTo>
                  <a:cubicBezTo>
                    <a:pt x="1481" y="1716"/>
                    <a:pt x="1432" y="1747"/>
                    <a:pt x="1380" y="1777"/>
                  </a:cubicBezTo>
                  <a:cubicBezTo>
                    <a:pt x="1219" y="1868"/>
                    <a:pt x="1020" y="1940"/>
                    <a:pt x="835" y="1940"/>
                  </a:cubicBezTo>
                  <a:cubicBezTo>
                    <a:pt x="720" y="1940"/>
                    <a:pt x="610" y="1912"/>
                    <a:pt x="520" y="1844"/>
                  </a:cubicBezTo>
                  <a:cubicBezTo>
                    <a:pt x="417" y="1767"/>
                    <a:pt x="369" y="1592"/>
                    <a:pt x="407" y="1436"/>
                  </a:cubicBezTo>
                  <a:cubicBezTo>
                    <a:pt x="421" y="1375"/>
                    <a:pt x="461" y="1273"/>
                    <a:pt x="560" y="1257"/>
                  </a:cubicBezTo>
                  <a:cubicBezTo>
                    <a:pt x="573" y="1255"/>
                    <a:pt x="586" y="1254"/>
                    <a:pt x="598" y="1254"/>
                  </a:cubicBezTo>
                  <a:close/>
                  <a:moveTo>
                    <a:pt x="2618" y="0"/>
                  </a:moveTo>
                  <a:cubicBezTo>
                    <a:pt x="2534" y="0"/>
                    <a:pt x="2461" y="62"/>
                    <a:pt x="2448" y="148"/>
                  </a:cubicBezTo>
                  <a:cubicBezTo>
                    <a:pt x="2386" y="638"/>
                    <a:pt x="2162" y="1092"/>
                    <a:pt x="1815" y="1443"/>
                  </a:cubicBezTo>
                  <a:lnTo>
                    <a:pt x="1039" y="1047"/>
                  </a:lnTo>
                  <a:cubicBezTo>
                    <a:pt x="922" y="987"/>
                    <a:pt x="768" y="909"/>
                    <a:pt x="595" y="909"/>
                  </a:cubicBezTo>
                  <a:cubicBezTo>
                    <a:pt x="566" y="909"/>
                    <a:pt x="536" y="912"/>
                    <a:pt x="506" y="917"/>
                  </a:cubicBezTo>
                  <a:cubicBezTo>
                    <a:pt x="293" y="952"/>
                    <a:pt x="131" y="1115"/>
                    <a:pt x="72" y="1353"/>
                  </a:cubicBezTo>
                  <a:cubicBezTo>
                    <a:pt x="0" y="1644"/>
                    <a:pt x="99" y="1960"/>
                    <a:pt x="313" y="2119"/>
                  </a:cubicBezTo>
                  <a:cubicBezTo>
                    <a:pt x="401" y="2186"/>
                    <a:pt x="503" y="2233"/>
                    <a:pt x="611" y="2259"/>
                  </a:cubicBezTo>
                  <a:cubicBezTo>
                    <a:pt x="683" y="2276"/>
                    <a:pt x="758" y="2285"/>
                    <a:pt x="836" y="2285"/>
                  </a:cubicBezTo>
                  <a:cubicBezTo>
                    <a:pt x="1060" y="2285"/>
                    <a:pt x="1306" y="2215"/>
                    <a:pt x="1551" y="2075"/>
                  </a:cubicBezTo>
                  <a:cubicBezTo>
                    <a:pt x="1663" y="2012"/>
                    <a:pt x="1770" y="1938"/>
                    <a:pt x="1869" y="1857"/>
                  </a:cubicBezTo>
                  <a:lnTo>
                    <a:pt x="3208" y="2538"/>
                  </a:lnTo>
                  <a:cubicBezTo>
                    <a:pt x="3232" y="2550"/>
                    <a:pt x="3257" y="2555"/>
                    <a:pt x="3282" y="2555"/>
                  </a:cubicBezTo>
                  <a:cubicBezTo>
                    <a:pt x="3345" y="2555"/>
                    <a:pt x="3404" y="2520"/>
                    <a:pt x="3435" y="2461"/>
                  </a:cubicBezTo>
                  <a:cubicBezTo>
                    <a:pt x="3477" y="2378"/>
                    <a:pt x="3446" y="2276"/>
                    <a:pt x="3364" y="2233"/>
                  </a:cubicBezTo>
                  <a:lnTo>
                    <a:pt x="2134" y="1606"/>
                  </a:lnTo>
                  <a:cubicBezTo>
                    <a:pt x="2493" y="1212"/>
                    <a:pt x="2722" y="718"/>
                    <a:pt x="2790" y="190"/>
                  </a:cubicBezTo>
                  <a:cubicBezTo>
                    <a:pt x="2798" y="96"/>
                    <a:pt x="2732" y="13"/>
                    <a:pt x="2639" y="2"/>
                  </a:cubicBezTo>
                  <a:cubicBezTo>
                    <a:pt x="2632" y="1"/>
                    <a:pt x="2625" y="0"/>
                    <a:pt x="26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1"/>
            <p:cNvSpPr/>
            <p:nvPr/>
          </p:nvSpPr>
          <p:spPr>
            <a:xfrm>
              <a:off x="1659675" y="3163625"/>
              <a:ext cx="105225" cy="21250"/>
            </a:xfrm>
            <a:custGeom>
              <a:avLst/>
              <a:gdLst/>
              <a:ahLst/>
              <a:cxnLst/>
              <a:rect l="l" t="t" r="r" b="b"/>
              <a:pathLst>
                <a:path w="4209" h="850" extrusionOk="0">
                  <a:moveTo>
                    <a:pt x="4027" y="1"/>
                  </a:moveTo>
                  <a:cubicBezTo>
                    <a:pt x="4019" y="1"/>
                    <a:pt x="4011" y="1"/>
                    <a:pt x="4003" y="2"/>
                  </a:cubicBezTo>
                  <a:lnTo>
                    <a:pt x="203" y="507"/>
                  </a:lnTo>
                  <a:cubicBezTo>
                    <a:pt x="14" y="533"/>
                    <a:pt x="0" y="800"/>
                    <a:pt x="185" y="845"/>
                  </a:cubicBezTo>
                  <a:cubicBezTo>
                    <a:pt x="198" y="848"/>
                    <a:pt x="212" y="850"/>
                    <a:pt x="226" y="850"/>
                  </a:cubicBezTo>
                  <a:cubicBezTo>
                    <a:pt x="233" y="850"/>
                    <a:pt x="241" y="849"/>
                    <a:pt x="248" y="848"/>
                  </a:cubicBezTo>
                  <a:lnTo>
                    <a:pt x="4048" y="344"/>
                  </a:lnTo>
                  <a:cubicBezTo>
                    <a:pt x="4143" y="331"/>
                    <a:pt x="4209" y="244"/>
                    <a:pt x="4196" y="150"/>
                  </a:cubicBezTo>
                  <a:cubicBezTo>
                    <a:pt x="4185" y="63"/>
                    <a:pt x="4111" y="1"/>
                    <a:pt x="4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1"/>
            <p:cNvSpPr/>
            <p:nvPr/>
          </p:nvSpPr>
          <p:spPr>
            <a:xfrm>
              <a:off x="1671800" y="3203025"/>
              <a:ext cx="12000" cy="67925"/>
            </a:xfrm>
            <a:custGeom>
              <a:avLst/>
              <a:gdLst/>
              <a:ahLst/>
              <a:cxnLst/>
              <a:rect l="l" t="t" r="r" b="b"/>
              <a:pathLst>
                <a:path w="480" h="2717" extrusionOk="0">
                  <a:moveTo>
                    <a:pt x="184" y="1"/>
                  </a:moveTo>
                  <a:cubicBezTo>
                    <a:pt x="176" y="1"/>
                    <a:pt x="168" y="2"/>
                    <a:pt x="160" y="3"/>
                  </a:cubicBezTo>
                  <a:cubicBezTo>
                    <a:pt x="66" y="17"/>
                    <a:pt x="1" y="103"/>
                    <a:pt x="14" y="197"/>
                  </a:cubicBezTo>
                  <a:cubicBezTo>
                    <a:pt x="125" y="970"/>
                    <a:pt x="135" y="1754"/>
                    <a:pt x="46" y="2529"/>
                  </a:cubicBezTo>
                  <a:cubicBezTo>
                    <a:pt x="38" y="2622"/>
                    <a:pt x="105" y="2705"/>
                    <a:pt x="198" y="2715"/>
                  </a:cubicBezTo>
                  <a:cubicBezTo>
                    <a:pt x="205" y="2716"/>
                    <a:pt x="212" y="2716"/>
                    <a:pt x="219" y="2716"/>
                  </a:cubicBezTo>
                  <a:cubicBezTo>
                    <a:pt x="303" y="2716"/>
                    <a:pt x="376" y="2653"/>
                    <a:pt x="388" y="2567"/>
                  </a:cubicBezTo>
                  <a:cubicBezTo>
                    <a:pt x="479" y="1763"/>
                    <a:pt x="468" y="950"/>
                    <a:pt x="354" y="149"/>
                  </a:cubicBezTo>
                  <a:cubicBezTo>
                    <a:pt x="343" y="63"/>
                    <a:pt x="268" y="1"/>
                    <a:pt x="1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
            <p:cNvSpPr/>
            <p:nvPr/>
          </p:nvSpPr>
          <p:spPr>
            <a:xfrm>
              <a:off x="1674175" y="3185375"/>
              <a:ext cx="52825" cy="70675"/>
            </a:xfrm>
            <a:custGeom>
              <a:avLst/>
              <a:gdLst/>
              <a:ahLst/>
              <a:cxnLst/>
              <a:rect l="l" t="t" r="r" b="b"/>
              <a:pathLst>
                <a:path w="2113" h="2827" extrusionOk="0">
                  <a:moveTo>
                    <a:pt x="1012" y="0"/>
                  </a:moveTo>
                  <a:cubicBezTo>
                    <a:pt x="717" y="0"/>
                    <a:pt x="422" y="48"/>
                    <a:pt x="140" y="144"/>
                  </a:cubicBezTo>
                  <a:cubicBezTo>
                    <a:pt x="49" y="175"/>
                    <a:pt x="0" y="272"/>
                    <a:pt x="31" y="362"/>
                  </a:cubicBezTo>
                  <a:cubicBezTo>
                    <a:pt x="56" y="434"/>
                    <a:pt x="123" y="480"/>
                    <a:pt x="194" y="480"/>
                  </a:cubicBezTo>
                  <a:cubicBezTo>
                    <a:pt x="212" y="480"/>
                    <a:pt x="231" y="477"/>
                    <a:pt x="249" y="471"/>
                  </a:cubicBezTo>
                  <a:cubicBezTo>
                    <a:pt x="497" y="387"/>
                    <a:pt x="755" y="345"/>
                    <a:pt x="1013" y="345"/>
                  </a:cubicBezTo>
                  <a:cubicBezTo>
                    <a:pt x="1244" y="345"/>
                    <a:pt x="1475" y="378"/>
                    <a:pt x="1699" y="445"/>
                  </a:cubicBezTo>
                  <a:lnTo>
                    <a:pt x="1228" y="1770"/>
                  </a:lnTo>
                  <a:cubicBezTo>
                    <a:pt x="1123" y="2061"/>
                    <a:pt x="953" y="2451"/>
                    <a:pt x="674" y="2483"/>
                  </a:cubicBezTo>
                  <a:cubicBezTo>
                    <a:pt x="484" y="2506"/>
                    <a:pt x="468" y="2776"/>
                    <a:pt x="653" y="2821"/>
                  </a:cubicBezTo>
                  <a:cubicBezTo>
                    <a:pt x="666" y="2825"/>
                    <a:pt x="680" y="2827"/>
                    <a:pt x="694" y="2827"/>
                  </a:cubicBezTo>
                  <a:cubicBezTo>
                    <a:pt x="701" y="2827"/>
                    <a:pt x="708" y="2826"/>
                    <a:pt x="715" y="2826"/>
                  </a:cubicBezTo>
                  <a:cubicBezTo>
                    <a:pt x="1184" y="2771"/>
                    <a:pt x="1418" y="2263"/>
                    <a:pt x="1551" y="1885"/>
                  </a:cubicBezTo>
                  <a:lnTo>
                    <a:pt x="2082" y="397"/>
                  </a:lnTo>
                  <a:cubicBezTo>
                    <a:pt x="2113" y="309"/>
                    <a:pt x="2068" y="212"/>
                    <a:pt x="1981" y="179"/>
                  </a:cubicBezTo>
                  <a:cubicBezTo>
                    <a:pt x="1669" y="60"/>
                    <a:pt x="1341" y="0"/>
                    <a:pt x="1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1"/>
            <p:cNvSpPr/>
            <p:nvPr/>
          </p:nvSpPr>
          <p:spPr>
            <a:xfrm>
              <a:off x="1458275" y="3223725"/>
              <a:ext cx="52775" cy="53600"/>
            </a:xfrm>
            <a:custGeom>
              <a:avLst/>
              <a:gdLst/>
              <a:ahLst/>
              <a:cxnLst/>
              <a:rect l="l" t="t" r="r" b="b"/>
              <a:pathLst>
                <a:path w="2111" h="2144" extrusionOk="0">
                  <a:moveTo>
                    <a:pt x="1151" y="346"/>
                  </a:moveTo>
                  <a:cubicBezTo>
                    <a:pt x="1216" y="346"/>
                    <a:pt x="1281" y="353"/>
                    <a:pt x="1345" y="370"/>
                  </a:cubicBezTo>
                  <a:cubicBezTo>
                    <a:pt x="1487" y="403"/>
                    <a:pt x="1618" y="475"/>
                    <a:pt x="1724" y="578"/>
                  </a:cubicBezTo>
                  <a:cubicBezTo>
                    <a:pt x="1537" y="678"/>
                    <a:pt x="1394" y="831"/>
                    <a:pt x="1254" y="980"/>
                  </a:cubicBezTo>
                  <a:cubicBezTo>
                    <a:pt x="1182" y="1061"/>
                    <a:pt x="1106" y="1138"/>
                    <a:pt x="1026" y="1210"/>
                  </a:cubicBezTo>
                  <a:cubicBezTo>
                    <a:pt x="909" y="1309"/>
                    <a:pt x="743" y="1371"/>
                    <a:pt x="605" y="1371"/>
                  </a:cubicBezTo>
                  <a:cubicBezTo>
                    <a:pt x="580" y="1371"/>
                    <a:pt x="556" y="1369"/>
                    <a:pt x="533" y="1365"/>
                  </a:cubicBezTo>
                  <a:cubicBezTo>
                    <a:pt x="460" y="1348"/>
                    <a:pt x="413" y="1317"/>
                    <a:pt x="385" y="1262"/>
                  </a:cubicBezTo>
                  <a:cubicBezTo>
                    <a:pt x="358" y="1213"/>
                    <a:pt x="351" y="1144"/>
                    <a:pt x="361" y="1056"/>
                  </a:cubicBezTo>
                  <a:cubicBezTo>
                    <a:pt x="394" y="755"/>
                    <a:pt x="617" y="479"/>
                    <a:pt x="905" y="385"/>
                  </a:cubicBezTo>
                  <a:lnTo>
                    <a:pt x="905" y="384"/>
                  </a:lnTo>
                  <a:cubicBezTo>
                    <a:pt x="984" y="358"/>
                    <a:pt x="1067" y="346"/>
                    <a:pt x="1151" y="346"/>
                  </a:cubicBezTo>
                  <a:close/>
                  <a:moveTo>
                    <a:pt x="1150" y="1"/>
                  </a:moveTo>
                  <a:cubicBezTo>
                    <a:pt x="1031" y="1"/>
                    <a:pt x="912" y="19"/>
                    <a:pt x="798" y="57"/>
                  </a:cubicBezTo>
                  <a:cubicBezTo>
                    <a:pt x="375" y="201"/>
                    <a:pt x="73" y="574"/>
                    <a:pt x="19" y="1017"/>
                  </a:cubicBezTo>
                  <a:cubicBezTo>
                    <a:pt x="1" y="1176"/>
                    <a:pt x="22" y="1311"/>
                    <a:pt x="81" y="1422"/>
                  </a:cubicBezTo>
                  <a:cubicBezTo>
                    <a:pt x="160" y="1569"/>
                    <a:pt x="302" y="1673"/>
                    <a:pt x="468" y="1701"/>
                  </a:cubicBezTo>
                  <a:cubicBezTo>
                    <a:pt x="512" y="1710"/>
                    <a:pt x="557" y="1714"/>
                    <a:pt x="604" y="1714"/>
                  </a:cubicBezTo>
                  <a:cubicBezTo>
                    <a:pt x="824" y="1714"/>
                    <a:pt x="1069" y="1624"/>
                    <a:pt x="1248" y="1470"/>
                  </a:cubicBezTo>
                  <a:cubicBezTo>
                    <a:pt x="1290" y="1435"/>
                    <a:pt x="1331" y="1396"/>
                    <a:pt x="1370" y="1356"/>
                  </a:cubicBezTo>
                  <a:lnTo>
                    <a:pt x="1370" y="1356"/>
                  </a:lnTo>
                  <a:cubicBezTo>
                    <a:pt x="1294" y="1543"/>
                    <a:pt x="1232" y="1735"/>
                    <a:pt x="1183" y="1929"/>
                  </a:cubicBezTo>
                  <a:cubicBezTo>
                    <a:pt x="1161" y="2022"/>
                    <a:pt x="1216" y="2115"/>
                    <a:pt x="1308" y="2139"/>
                  </a:cubicBezTo>
                  <a:lnTo>
                    <a:pt x="1310" y="2139"/>
                  </a:lnTo>
                  <a:cubicBezTo>
                    <a:pt x="1323" y="2142"/>
                    <a:pt x="1336" y="2143"/>
                    <a:pt x="1349" y="2143"/>
                  </a:cubicBezTo>
                  <a:cubicBezTo>
                    <a:pt x="1427" y="2143"/>
                    <a:pt x="1498" y="2092"/>
                    <a:pt x="1517" y="2014"/>
                  </a:cubicBezTo>
                  <a:cubicBezTo>
                    <a:pt x="1628" y="1570"/>
                    <a:pt x="1815" y="1151"/>
                    <a:pt x="2069" y="772"/>
                  </a:cubicBezTo>
                  <a:cubicBezTo>
                    <a:pt x="2111" y="712"/>
                    <a:pt x="2108" y="630"/>
                    <a:pt x="2063" y="572"/>
                  </a:cubicBezTo>
                  <a:cubicBezTo>
                    <a:pt x="2053" y="560"/>
                    <a:pt x="2042" y="548"/>
                    <a:pt x="2029" y="538"/>
                  </a:cubicBezTo>
                  <a:cubicBezTo>
                    <a:pt x="2052" y="478"/>
                    <a:pt x="2039" y="408"/>
                    <a:pt x="1994" y="361"/>
                  </a:cubicBezTo>
                  <a:cubicBezTo>
                    <a:pt x="1777" y="128"/>
                    <a:pt x="1464" y="1"/>
                    <a:pt x="1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1"/>
            <p:cNvSpPr/>
            <p:nvPr/>
          </p:nvSpPr>
          <p:spPr>
            <a:xfrm>
              <a:off x="1515750" y="3189725"/>
              <a:ext cx="53300" cy="69875"/>
            </a:xfrm>
            <a:custGeom>
              <a:avLst/>
              <a:gdLst/>
              <a:ahLst/>
              <a:cxnLst/>
              <a:rect l="l" t="t" r="r" b="b"/>
              <a:pathLst>
                <a:path w="2132" h="2795" extrusionOk="0">
                  <a:moveTo>
                    <a:pt x="1355" y="0"/>
                  </a:moveTo>
                  <a:cubicBezTo>
                    <a:pt x="1133" y="0"/>
                    <a:pt x="919" y="69"/>
                    <a:pt x="739" y="126"/>
                  </a:cubicBezTo>
                  <a:cubicBezTo>
                    <a:pt x="646" y="155"/>
                    <a:pt x="594" y="252"/>
                    <a:pt x="624" y="345"/>
                  </a:cubicBezTo>
                  <a:cubicBezTo>
                    <a:pt x="647" y="417"/>
                    <a:pt x="715" y="464"/>
                    <a:pt x="788" y="464"/>
                  </a:cubicBezTo>
                  <a:cubicBezTo>
                    <a:pt x="807" y="464"/>
                    <a:pt x="826" y="461"/>
                    <a:pt x="845" y="454"/>
                  </a:cubicBezTo>
                  <a:cubicBezTo>
                    <a:pt x="1007" y="402"/>
                    <a:pt x="1185" y="344"/>
                    <a:pt x="1353" y="344"/>
                  </a:cubicBezTo>
                  <a:cubicBezTo>
                    <a:pt x="1401" y="344"/>
                    <a:pt x="1449" y="349"/>
                    <a:pt x="1495" y="360"/>
                  </a:cubicBezTo>
                  <a:lnTo>
                    <a:pt x="1497" y="360"/>
                  </a:lnTo>
                  <a:cubicBezTo>
                    <a:pt x="1597" y="385"/>
                    <a:pt x="1682" y="450"/>
                    <a:pt x="1736" y="537"/>
                  </a:cubicBezTo>
                  <a:cubicBezTo>
                    <a:pt x="1765" y="584"/>
                    <a:pt x="1774" y="640"/>
                    <a:pt x="1760" y="694"/>
                  </a:cubicBezTo>
                  <a:cubicBezTo>
                    <a:pt x="1743" y="749"/>
                    <a:pt x="1698" y="803"/>
                    <a:pt x="1646" y="865"/>
                  </a:cubicBezTo>
                  <a:cubicBezTo>
                    <a:pt x="1588" y="930"/>
                    <a:pt x="1537" y="1002"/>
                    <a:pt x="1497" y="1078"/>
                  </a:cubicBezTo>
                  <a:cubicBezTo>
                    <a:pt x="1442" y="1192"/>
                    <a:pt x="1426" y="1312"/>
                    <a:pt x="1414" y="1417"/>
                  </a:cubicBezTo>
                  <a:cubicBezTo>
                    <a:pt x="1407" y="1465"/>
                    <a:pt x="1401" y="1511"/>
                    <a:pt x="1391" y="1558"/>
                  </a:cubicBezTo>
                  <a:cubicBezTo>
                    <a:pt x="1283" y="2051"/>
                    <a:pt x="697" y="2290"/>
                    <a:pt x="138" y="2459"/>
                  </a:cubicBezTo>
                  <a:cubicBezTo>
                    <a:pt x="50" y="2488"/>
                    <a:pt x="0" y="2583"/>
                    <a:pt x="29" y="2673"/>
                  </a:cubicBezTo>
                  <a:cubicBezTo>
                    <a:pt x="51" y="2746"/>
                    <a:pt x="118" y="2794"/>
                    <a:pt x="192" y="2794"/>
                  </a:cubicBezTo>
                  <a:cubicBezTo>
                    <a:pt x="207" y="2794"/>
                    <a:pt x="223" y="2792"/>
                    <a:pt x="238" y="2788"/>
                  </a:cubicBezTo>
                  <a:cubicBezTo>
                    <a:pt x="855" y="2602"/>
                    <a:pt x="1580" y="2302"/>
                    <a:pt x="1727" y="1631"/>
                  </a:cubicBezTo>
                  <a:cubicBezTo>
                    <a:pt x="1740" y="1575"/>
                    <a:pt x="1747" y="1517"/>
                    <a:pt x="1754" y="1461"/>
                  </a:cubicBezTo>
                  <a:cubicBezTo>
                    <a:pt x="1765" y="1373"/>
                    <a:pt x="1775" y="1292"/>
                    <a:pt x="1806" y="1230"/>
                  </a:cubicBezTo>
                  <a:cubicBezTo>
                    <a:pt x="1836" y="1178"/>
                    <a:pt x="1870" y="1130"/>
                    <a:pt x="1910" y="1086"/>
                  </a:cubicBezTo>
                  <a:cubicBezTo>
                    <a:pt x="1977" y="1006"/>
                    <a:pt x="2053" y="916"/>
                    <a:pt x="2089" y="795"/>
                  </a:cubicBezTo>
                  <a:cubicBezTo>
                    <a:pt x="2131" y="650"/>
                    <a:pt x="2112" y="495"/>
                    <a:pt x="2034" y="367"/>
                  </a:cubicBezTo>
                  <a:cubicBezTo>
                    <a:pt x="1933" y="197"/>
                    <a:pt x="1770" y="74"/>
                    <a:pt x="1578" y="25"/>
                  </a:cubicBezTo>
                  <a:lnTo>
                    <a:pt x="1574" y="25"/>
                  </a:lnTo>
                  <a:cubicBezTo>
                    <a:pt x="1501" y="8"/>
                    <a:pt x="1427" y="0"/>
                    <a:pt x="13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1"/>
            <p:cNvSpPr/>
            <p:nvPr/>
          </p:nvSpPr>
          <p:spPr>
            <a:xfrm>
              <a:off x="1534300" y="3258675"/>
              <a:ext cx="43750" cy="52425"/>
            </a:xfrm>
            <a:custGeom>
              <a:avLst/>
              <a:gdLst/>
              <a:ahLst/>
              <a:cxnLst/>
              <a:rect l="l" t="t" r="r" b="b"/>
              <a:pathLst>
                <a:path w="1750" h="2097" extrusionOk="0">
                  <a:moveTo>
                    <a:pt x="1002" y="0"/>
                  </a:moveTo>
                  <a:cubicBezTo>
                    <a:pt x="918" y="0"/>
                    <a:pt x="850" y="47"/>
                    <a:pt x="829" y="127"/>
                  </a:cubicBezTo>
                  <a:cubicBezTo>
                    <a:pt x="776" y="333"/>
                    <a:pt x="735" y="542"/>
                    <a:pt x="701" y="752"/>
                  </a:cubicBezTo>
                  <a:cubicBezTo>
                    <a:pt x="553" y="699"/>
                    <a:pt x="410" y="638"/>
                    <a:pt x="269" y="571"/>
                  </a:cubicBezTo>
                  <a:cubicBezTo>
                    <a:pt x="245" y="559"/>
                    <a:pt x="220" y="554"/>
                    <a:pt x="195" y="554"/>
                  </a:cubicBezTo>
                  <a:cubicBezTo>
                    <a:pt x="132" y="554"/>
                    <a:pt x="71" y="589"/>
                    <a:pt x="41" y="649"/>
                  </a:cubicBezTo>
                  <a:cubicBezTo>
                    <a:pt x="0" y="734"/>
                    <a:pt x="33" y="835"/>
                    <a:pt x="117" y="879"/>
                  </a:cubicBezTo>
                  <a:cubicBezTo>
                    <a:pt x="290" y="963"/>
                    <a:pt x="469" y="1038"/>
                    <a:pt x="652" y="1100"/>
                  </a:cubicBezTo>
                  <a:cubicBezTo>
                    <a:pt x="621" y="1374"/>
                    <a:pt x="605" y="1650"/>
                    <a:pt x="608" y="1926"/>
                  </a:cubicBezTo>
                  <a:cubicBezTo>
                    <a:pt x="608" y="2021"/>
                    <a:pt x="684" y="2096"/>
                    <a:pt x="779" y="2096"/>
                  </a:cubicBezTo>
                  <a:cubicBezTo>
                    <a:pt x="780" y="2096"/>
                    <a:pt x="781" y="2096"/>
                    <a:pt x="781" y="2096"/>
                  </a:cubicBezTo>
                  <a:cubicBezTo>
                    <a:pt x="876" y="2096"/>
                    <a:pt x="952" y="2018"/>
                    <a:pt x="952" y="1923"/>
                  </a:cubicBezTo>
                  <a:cubicBezTo>
                    <a:pt x="950" y="1683"/>
                    <a:pt x="963" y="1440"/>
                    <a:pt x="988" y="1201"/>
                  </a:cubicBezTo>
                  <a:cubicBezTo>
                    <a:pt x="1016" y="1208"/>
                    <a:pt x="1043" y="1218"/>
                    <a:pt x="1071" y="1226"/>
                  </a:cubicBezTo>
                  <a:cubicBezTo>
                    <a:pt x="1228" y="1264"/>
                    <a:pt x="1385" y="1294"/>
                    <a:pt x="1544" y="1315"/>
                  </a:cubicBezTo>
                  <a:cubicBezTo>
                    <a:pt x="1552" y="1316"/>
                    <a:pt x="1560" y="1317"/>
                    <a:pt x="1567" y="1317"/>
                  </a:cubicBezTo>
                  <a:cubicBezTo>
                    <a:pt x="1652" y="1317"/>
                    <a:pt x="1725" y="1254"/>
                    <a:pt x="1737" y="1167"/>
                  </a:cubicBezTo>
                  <a:cubicBezTo>
                    <a:pt x="1750" y="1073"/>
                    <a:pt x="1684" y="986"/>
                    <a:pt x="1589" y="973"/>
                  </a:cubicBezTo>
                  <a:cubicBezTo>
                    <a:pt x="1402" y="948"/>
                    <a:pt x="1215" y="908"/>
                    <a:pt x="1033" y="858"/>
                  </a:cubicBezTo>
                  <a:cubicBezTo>
                    <a:pt x="1066" y="641"/>
                    <a:pt x="1108" y="426"/>
                    <a:pt x="1163" y="213"/>
                  </a:cubicBezTo>
                  <a:cubicBezTo>
                    <a:pt x="1187" y="122"/>
                    <a:pt x="1132" y="29"/>
                    <a:pt x="1039" y="3"/>
                  </a:cubicBezTo>
                  <a:cubicBezTo>
                    <a:pt x="1026" y="1"/>
                    <a:pt x="1014" y="0"/>
                    <a:pt x="1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1"/>
            <p:cNvSpPr/>
            <p:nvPr/>
          </p:nvSpPr>
          <p:spPr>
            <a:xfrm>
              <a:off x="1584750" y="3223450"/>
              <a:ext cx="73925" cy="93775"/>
            </a:xfrm>
            <a:custGeom>
              <a:avLst/>
              <a:gdLst/>
              <a:ahLst/>
              <a:cxnLst/>
              <a:rect l="l" t="t" r="r" b="b"/>
              <a:pathLst>
                <a:path w="2957" h="3751" extrusionOk="0">
                  <a:moveTo>
                    <a:pt x="1617" y="0"/>
                  </a:moveTo>
                  <a:cubicBezTo>
                    <a:pt x="1454" y="0"/>
                    <a:pt x="1291" y="19"/>
                    <a:pt x="1131" y="57"/>
                  </a:cubicBezTo>
                  <a:cubicBezTo>
                    <a:pt x="1042" y="82"/>
                    <a:pt x="989" y="174"/>
                    <a:pt x="1010" y="262"/>
                  </a:cubicBezTo>
                  <a:cubicBezTo>
                    <a:pt x="1030" y="341"/>
                    <a:pt x="1100" y="395"/>
                    <a:pt x="1178" y="395"/>
                  </a:cubicBezTo>
                  <a:cubicBezTo>
                    <a:pt x="1189" y="395"/>
                    <a:pt x="1200" y="394"/>
                    <a:pt x="1211" y="392"/>
                  </a:cubicBezTo>
                  <a:cubicBezTo>
                    <a:pt x="1346" y="360"/>
                    <a:pt x="1483" y="344"/>
                    <a:pt x="1619" y="344"/>
                  </a:cubicBezTo>
                  <a:cubicBezTo>
                    <a:pt x="1831" y="344"/>
                    <a:pt x="2043" y="382"/>
                    <a:pt x="2243" y="459"/>
                  </a:cubicBezTo>
                  <a:cubicBezTo>
                    <a:pt x="2384" y="513"/>
                    <a:pt x="2469" y="575"/>
                    <a:pt x="2507" y="647"/>
                  </a:cubicBezTo>
                  <a:cubicBezTo>
                    <a:pt x="2589" y="807"/>
                    <a:pt x="2437" y="1039"/>
                    <a:pt x="2268" y="1203"/>
                  </a:cubicBezTo>
                  <a:lnTo>
                    <a:pt x="2226" y="1243"/>
                  </a:lnTo>
                  <a:cubicBezTo>
                    <a:pt x="2018" y="1443"/>
                    <a:pt x="1757" y="1692"/>
                    <a:pt x="1764" y="2036"/>
                  </a:cubicBezTo>
                  <a:cubicBezTo>
                    <a:pt x="1769" y="2109"/>
                    <a:pt x="1780" y="2184"/>
                    <a:pt x="1798" y="2255"/>
                  </a:cubicBezTo>
                  <a:cubicBezTo>
                    <a:pt x="1808" y="2298"/>
                    <a:pt x="1816" y="2341"/>
                    <a:pt x="1822" y="2384"/>
                  </a:cubicBezTo>
                  <a:cubicBezTo>
                    <a:pt x="1842" y="2621"/>
                    <a:pt x="1636" y="2840"/>
                    <a:pt x="1422" y="2932"/>
                  </a:cubicBezTo>
                  <a:cubicBezTo>
                    <a:pt x="1198" y="3030"/>
                    <a:pt x="939" y="3041"/>
                    <a:pt x="683" y="3041"/>
                  </a:cubicBezTo>
                  <a:cubicBezTo>
                    <a:pt x="983" y="2406"/>
                    <a:pt x="1177" y="1726"/>
                    <a:pt x="1260" y="1028"/>
                  </a:cubicBezTo>
                  <a:cubicBezTo>
                    <a:pt x="1276" y="896"/>
                    <a:pt x="1218" y="716"/>
                    <a:pt x="1094" y="644"/>
                  </a:cubicBezTo>
                  <a:cubicBezTo>
                    <a:pt x="1059" y="624"/>
                    <a:pt x="1019" y="614"/>
                    <a:pt x="979" y="614"/>
                  </a:cubicBezTo>
                  <a:cubicBezTo>
                    <a:pt x="927" y="614"/>
                    <a:pt x="875" y="631"/>
                    <a:pt x="832" y="665"/>
                  </a:cubicBezTo>
                  <a:cubicBezTo>
                    <a:pt x="710" y="759"/>
                    <a:pt x="765" y="955"/>
                    <a:pt x="918" y="972"/>
                  </a:cubicBezTo>
                  <a:cubicBezTo>
                    <a:pt x="918" y="977"/>
                    <a:pt x="918" y="983"/>
                    <a:pt x="918" y="989"/>
                  </a:cubicBezTo>
                  <a:cubicBezTo>
                    <a:pt x="813" y="1874"/>
                    <a:pt x="517" y="2727"/>
                    <a:pt x="51" y="3487"/>
                  </a:cubicBezTo>
                  <a:cubicBezTo>
                    <a:pt x="1" y="3569"/>
                    <a:pt x="26" y="3676"/>
                    <a:pt x="109" y="3725"/>
                  </a:cubicBezTo>
                  <a:cubicBezTo>
                    <a:pt x="123" y="3735"/>
                    <a:pt x="140" y="3742"/>
                    <a:pt x="158" y="3746"/>
                  </a:cubicBezTo>
                  <a:cubicBezTo>
                    <a:pt x="171" y="3749"/>
                    <a:pt x="185" y="3751"/>
                    <a:pt x="198" y="3751"/>
                  </a:cubicBezTo>
                  <a:cubicBezTo>
                    <a:pt x="256" y="3751"/>
                    <a:pt x="313" y="3720"/>
                    <a:pt x="345" y="3669"/>
                  </a:cubicBezTo>
                  <a:cubicBezTo>
                    <a:pt x="405" y="3573"/>
                    <a:pt x="452" y="3470"/>
                    <a:pt x="506" y="3372"/>
                  </a:cubicBezTo>
                  <a:cubicBezTo>
                    <a:pt x="522" y="3382"/>
                    <a:pt x="540" y="3386"/>
                    <a:pt x="559" y="3386"/>
                  </a:cubicBezTo>
                  <a:cubicBezTo>
                    <a:pt x="561" y="3386"/>
                    <a:pt x="564" y="3386"/>
                    <a:pt x="566" y="3386"/>
                  </a:cubicBezTo>
                  <a:cubicBezTo>
                    <a:pt x="600" y="3386"/>
                    <a:pt x="635" y="3386"/>
                    <a:pt x="670" y="3386"/>
                  </a:cubicBezTo>
                  <a:cubicBezTo>
                    <a:pt x="957" y="3386"/>
                    <a:pt x="1270" y="3375"/>
                    <a:pt x="1559" y="3248"/>
                  </a:cubicBezTo>
                  <a:cubicBezTo>
                    <a:pt x="1875" y="3111"/>
                    <a:pt x="2199" y="2773"/>
                    <a:pt x="2164" y="2355"/>
                  </a:cubicBezTo>
                  <a:cubicBezTo>
                    <a:pt x="2157" y="2296"/>
                    <a:pt x="2147" y="2239"/>
                    <a:pt x="2133" y="2181"/>
                  </a:cubicBezTo>
                  <a:cubicBezTo>
                    <a:pt x="2119" y="2132"/>
                    <a:pt x="2111" y="2081"/>
                    <a:pt x="2108" y="2030"/>
                  </a:cubicBezTo>
                  <a:cubicBezTo>
                    <a:pt x="2104" y="1836"/>
                    <a:pt x="2286" y="1661"/>
                    <a:pt x="2462" y="1493"/>
                  </a:cubicBezTo>
                  <a:lnTo>
                    <a:pt x="2506" y="1450"/>
                  </a:lnTo>
                  <a:cubicBezTo>
                    <a:pt x="2845" y="1122"/>
                    <a:pt x="2956" y="773"/>
                    <a:pt x="2813" y="490"/>
                  </a:cubicBezTo>
                  <a:cubicBezTo>
                    <a:pt x="2735" y="340"/>
                    <a:pt x="2591" y="224"/>
                    <a:pt x="2367" y="138"/>
                  </a:cubicBezTo>
                  <a:cubicBezTo>
                    <a:pt x="2126" y="47"/>
                    <a:pt x="1872" y="0"/>
                    <a:pt x="1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3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6">
    <p:spTree>
      <p:nvGrpSpPr>
        <p:cNvPr id="1" name="Shape 631"/>
        <p:cNvGrpSpPr/>
        <p:nvPr/>
      </p:nvGrpSpPr>
      <p:grpSpPr>
        <a:xfrm>
          <a:off x="0" y="0"/>
          <a:ext cx="0" cy="0"/>
          <a:chOff x="0" y="0"/>
          <a:chExt cx="0" cy="0"/>
        </a:xfrm>
      </p:grpSpPr>
      <p:grpSp>
        <p:nvGrpSpPr>
          <p:cNvPr id="632" name="Google Shape;632;p13"/>
          <p:cNvGrpSpPr/>
          <p:nvPr/>
        </p:nvGrpSpPr>
        <p:grpSpPr>
          <a:xfrm rot="10800000">
            <a:off x="7136350" y="4108422"/>
            <a:ext cx="4119182" cy="2497665"/>
            <a:chOff x="2962745" y="2063425"/>
            <a:chExt cx="2598525" cy="1644174"/>
          </a:xfrm>
        </p:grpSpPr>
        <p:sp>
          <p:nvSpPr>
            <p:cNvPr id="633" name="Google Shape;633;p13"/>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5" name="Google Shape;635;p13"/>
          <p:cNvSpPr txBox="1">
            <a:spLocks noGrp="1"/>
          </p:cNvSpPr>
          <p:nvPr>
            <p:ph type="title"/>
          </p:nvPr>
        </p:nvSpPr>
        <p:spPr>
          <a:xfrm>
            <a:off x="713225" y="539496"/>
            <a:ext cx="7717500" cy="457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2"/>
              </a:buClr>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6" name="Google Shape;636;p13"/>
          <p:cNvSpPr txBox="1">
            <a:spLocks noGrp="1"/>
          </p:cNvSpPr>
          <p:nvPr>
            <p:ph type="title" idx="2" hasCustomPrompt="1"/>
          </p:nvPr>
        </p:nvSpPr>
        <p:spPr>
          <a:xfrm>
            <a:off x="713303" y="115943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37" name="Google Shape;637;p13"/>
          <p:cNvSpPr txBox="1">
            <a:spLocks noGrp="1"/>
          </p:cNvSpPr>
          <p:nvPr>
            <p:ph type="subTitle" idx="1"/>
          </p:nvPr>
        </p:nvSpPr>
        <p:spPr>
          <a:xfrm>
            <a:off x="713303" y="1534337"/>
            <a:ext cx="2279400" cy="365700"/>
          </a:xfrm>
          <a:prstGeom prst="rect">
            <a:avLst/>
          </a:prstGeom>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a:spcBef>
                <a:spcPts val="0"/>
              </a:spcBef>
              <a:spcAft>
                <a:spcPts val="0"/>
              </a:spcAft>
              <a:buClr>
                <a:schemeClr val="accent2"/>
              </a:buClr>
              <a:buSzPts val="1400"/>
              <a:buNone/>
              <a:defRPr>
                <a:solidFill>
                  <a:schemeClr val="accent2"/>
                </a:solidFill>
              </a:defRPr>
            </a:lvl2pPr>
            <a:lvl3pPr lvl="2">
              <a:spcBef>
                <a:spcPts val="0"/>
              </a:spcBef>
              <a:spcAft>
                <a:spcPts val="0"/>
              </a:spcAft>
              <a:buClr>
                <a:schemeClr val="accent2"/>
              </a:buClr>
              <a:buSzPts val="1400"/>
              <a:buNone/>
              <a:defRPr>
                <a:solidFill>
                  <a:schemeClr val="accent2"/>
                </a:solidFill>
              </a:defRPr>
            </a:lvl3pPr>
            <a:lvl4pPr lvl="3">
              <a:spcBef>
                <a:spcPts val="0"/>
              </a:spcBef>
              <a:spcAft>
                <a:spcPts val="0"/>
              </a:spcAft>
              <a:buClr>
                <a:schemeClr val="accent2"/>
              </a:buClr>
              <a:buSzPts val="1400"/>
              <a:buNone/>
              <a:defRPr>
                <a:solidFill>
                  <a:schemeClr val="accent2"/>
                </a:solidFill>
              </a:defRPr>
            </a:lvl4pPr>
            <a:lvl5pPr lvl="4">
              <a:spcBef>
                <a:spcPts val="0"/>
              </a:spcBef>
              <a:spcAft>
                <a:spcPts val="0"/>
              </a:spcAft>
              <a:buClr>
                <a:schemeClr val="accent2"/>
              </a:buClr>
              <a:buSzPts val="1400"/>
              <a:buNone/>
              <a:defRPr>
                <a:solidFill>
                  <a:schemeClr val="accent2"/>
                </a:solidFill>
              </a:defRPr>
            </a:lvl5pPr>
            <a:lvl6pPr lvl="5">
              <a:spcBef>
                <a:spcPts val="0"/>
              </a:spcBef>
              <a:spcAft>
                <a:spcPts val="0"/>
              </a:spcAft>
              <a:buClr>
                <a:schemeClr val="accent2"/>
              </a:buClr>
              <a:buSzPts val="1400"/>
              <a:buNone/>
              <a:defRPr>
                <a:solidFill>
                  <a:schemeClr val="accent2"/>
                </a:solidFill>
              </a:defRPr>
            </a:lvl6pPr>
            <a:lvl7pPr lvl="6">
              <a:spcBef>
                <a:spcPts val="0"/>
              </a:spcBef>
              <a:spcAft>
                <a:spcPts val="0"/>
              </a:spcAft>
              <a:buClr>
                <a:schemeClr val="accent2"/>
              </a:buClr>
              <a:buSzPts val="1400"/>
              <a:buNone/>
              <a:defRPr>
                <a:solidFill>
                  <a:schemeClr val="accent2"/>
                </a:solidFill>
              </a:defRPr>
            </a:lvl7pPr>
            <a:lvl8pPr lvl="7">
              <a:spcBef>
                <a:spcPts val="0"/>
              </a:spcBef>
              <a:spcAft>
                <a:spcPts val="0"/>
              </a:spcAft>
              <a:buClr>
                <a:schemeClr val="accent2"/>
              </a:buClr>
              <a:buSzPts val="1400"/>
              <a:buNone/>
              <a:defRPr>
                <a:solidFill>
                  <a:schemeClr val="accent2"/>
                </a:solidFill>
              </a:defRPr>
            </a:lvl8pPr>
            <a:lvl9pPr lvl="8">
              <a:spcBef>
                <a:spcPts val="0"/>
              </a:spcBef>
              <a:spcAft>
                <a:spcPts val="0"/>
              </a:spcAft>
              <a:buClr>
                <a:schemeClr val="accent2"/>
              </a:buClr>
              <a:buSzPts val="1400"/>
              <a:buNone/>
              <a:defRPr>
                <a:solidFill>
                  <a:schemeClr val="accent2"/>
                </a:solidFill>
              </a:defRPr>
            </a:lvl9pPr>
          </a:lstStyle>
          <a:p>
            <a:endParaRPr/>
          </a:p>
        </p:txBody>
      </p:sp>
      <p:sp>
        <p:nvSpPr>
          <p:cNvPr id="638" name="Google Shape;638;p13"/>
          <p:cNvSpPr txBox="1">
            <a:spLocks noGrp="1"/>
          </p:cNvSpPr>
          <p:nvPr>
            <p:ph type="subTitle" idx="3"/>
          </p:nvPr>
        </p:nvSpPr>
        <p:spPr>
          <a:xfrm>
            <a:off x="713303" y="193835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639" name="Google Shape;639;p13"/>
          <p:cNvSpPr txBox="1">
            <a:spLocks noGrp="1"/>
          </p:cNvSpPr>
          <p:nvPr>
            <p:ph type="title" idx="4" hasCustomPrompt="1"/>
          </p:nvPr>
        </p:nvSpPr>
        <p:spPr>
          <a:xfrm>
            <a:off x="3426938" y="115943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40" name="Google Shape;640;p13"/>
          <p:cNvSpPr txBox="1">
            <a:spLocks noGrp="1"/>
          </p:cNvSpPr>
          <p:nvPr>
            <p:ph type="subTitle" idx="5"/>
          </p:nvPr>
        </p:nvSpPr>
        <p:spPr>
          <a:xfrm>
            <a:off x="3426938" y="1534337"/>
            <a:ext cx="2279400" cy="365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641" name="Google Shape;641;p13"/>
          <p:cNvSpPr txBox="1">
            <a:spLocks noGrp="1"/>
          </p:cNvSpPr>
          <p:nvPr>
            <p:ph type="subTitle" idx="6"/>
          </p:nvPr>
        </p:nvSpPr>
        <p:spPr>
          <a:xfrm>
            <a:off x="3426938" y="193835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642" name="Google Shape;642;p13"/>
          <p:cNvSpPr txBox="1">
            <a:spLocks noGrp="1"/>
          </p:cNvSpPr>
          <p:nvPr>
            <p:ph type="title" idx="7" hasCustomPrompt="1"/>
          </p:nvPr>
        </p:nvSpPr>
        <p:spPr>
          <a:xfrm>
            <a:off x="6143002" y="115943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43" name="Google Shape;643;p13"/>
          <p:cNvSpPr txBox="1">
            <a:spLocks noGrp="1"/>
          </p:cNvSpPr>
          <p:nvPr>
            <p:ph type="subTitle" idx="8"/>
          </p:nvPr>
        </p:nvSpPr>
        <p:spPr>
          <a:xfrm>
            <a:off x="6143002" y="1534337"/>
            <a:ext cx="2279400" cy="365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644" name="Google Shape;644;p13"/>
          <p:cNvSpPr txBox="1">
            <a:spLocks noGrp="1"/>
          </p:cNvSpPr>
          <p:nvPr>
            <p:ph type="subTitle" idx="9"/>
          </p:nvPr>
        </p:nvSpPr>
        <p:spPr>
          <a:xfrm>
            <a:off x="6143002" y="193835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645" name="Google Shape;645;p13"/>
          <p:cNvSpPr txBox="1">
            <a:spLocks noGrp="1"/>
          </p:cNvSpPr>
          <p:nvPr>
            <p:ph type="title" idx="13" hasCustomPrompt="1"/>
          </p:nvPr>
        </p:nvSpPr>
        <p:spPr>
          <a:xfrm>
            <a:off x="713278" y="274248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46" name="Google Shape;646;p13"/>
          <p:cNvSpPr txBox="1">
            <a:spLocks noGrp="1"/>
          </p:cNvSpPr>
          <p:nvPr>
            <p:ph type="subTitle" idx="14"/>
          </p:nvPr>
        </p:nvSpPr>
        <p:spPr>
          <a:xfrm>
            <a:off x="713278" y="3117387"/>
            <a:ext cx="2279400" cy="365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647" name="Google Shape;647;p13"/>
          <p:cNvSpPr txBox="1">
            <a:spLocks noGrp="1"/>
          </p:cNvSpPr>
          <p:nvPr>
            <p:ph type="subTitle" idx="15"/>
          </p:nvPr>
        </p:nvSpPr>
        <p:spPr>
          <a:xfrm>
            <a:off x="713278" y="352140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648" name="Google Shape;648;p13"/>
          <p:cNvSpPr txBox="1">
            <a:spLocks noGrp="1"/>
          </p:cNvSpPr>
          <p:nvPr>
            <p:ph type="title" idx="16" hasCustomPrompt="1"/>
          </p:nvPr>
        </p:nvSpPr>
        <p:spPr>
          <a:xfrm>
            <a:off x="3426913" y="274248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49" name="Google Shape;649;p13"/>
          <p:cNvSpPr txBox="1">
            <a:spLocks noGrp="1"/>
          </p:cNvSpPr>
          <p:nvPr>
            <p:ph type="subTitle" idx="17"/>
          </p:nvPr>
        </p:nvSpPr>
        <p:spPr>
          <a:xfrm>
            <a:off x="3426913" y="3117387"/>
            <a:ext cx="2279400" cy="365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650" name="Google Shape;650;p13"/>
          <p:cNvSpPr txBox="1">
            <a:spLocks noGrp="1"/>
          </p:cNvSpPr>
          <p:nvPr>
            <p:ph type="subTitle" idx="18"/>
          </p:nvPr>
        </p:nvSpPr>
        <p:spPr>
          <a:xfrm>
            <a:off x="3426913" y="352140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651" name="Google Shape;651;p13"/>
          <p:cNvSpPr txBox="1">
            <a:spLocks noGrp="1"/>
          </p:cNvSpPr>
          <p:nvPr>
            <p:ph type="title" idx="19" hasCustomPrompt="1"/>
          </p:nvPr>
        </p:nvSpPr>
        <p:spPr>
          <a:xfrm>
            <a:off x="6142977" y="274248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52" name="Google Shape;652;p13"/>
          <p:cNvSpPr txBox="1">
            <a:spLocks noGrp="1"/>
          </p:cNvSpPr>
          <p:nvPr>
            <p:ph type="subTitle" idx="20"/>
          </p:nvPr>
        </p:nvSpPr>
        <p:spPr>
          <a:xfrm>
            <a:off x="6142977" y="3117387"/>
            <a:ext cx="2279400" cy="365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653" name="Google Shape;653;p13"/>
          <p:cNvSpPr txBox="1">
            <a:spLocks noGrp="1"/>
          </p:cNvSpPr>
          <p:nvPr>
            <p:ph type="subTitle" idx="21"/>
          </p:nvPr>
        </p:nvSpPr>
        <p:spPr>
          <a:xfrm>
            <a:off x="6142977" y="352140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grpSp>
        <p:nvGrpSpPr>
          <p:cNvPr id="654" name="Google Shape;654;p13"/>
          <p:cNvGrpSpPr/>
          <p:nvPr/>
        </p:nvGrpSpPr>
        <p:grpSpPr>
          <a:xfrm rot="-1053043">
            <a:off x="7661236" y="3845546"/>
            <a:ext cx="1894115" cy="1036483"/>
            <a:chOff x="2015475" y="891175"/>
            <a:chExt cx="1158325" cy="633850"/>
          </a:xfrm>
        </p:grpSpPr>
        <p:sp>
          <p:nvSpPr>
            <p:cNvPr id="655" name="Google Shape;655;p13"/>
            <p:cNvSpPr/>
            <p:nvPr/>
          </p:nvSpPr>
          <p:spPr>
            <a:xfrm>
              <a:off x="2440450" y="1178325"/>
              <a:ext cx="683975" cy="346700"/>
            </a:xfrm>
            <a:custGeom>
              <a:avLst/>
              <a:gdLst/>
              <a:ahLst/>
              <a:cxnLst/>
              <a:rect l="l" t="t" r="r" b="b"/>
              <a:pathLst>
                <a:path w="27359" h="13868" extrusionOk="0">
                  <a:moveTo>
                    <a:pt x="27359" y="0"/>
                  </a:moveTo>
                  <a:lnTo>
                    <a:pt x="0" y="6237"/>
                  </a:lnTo>
                  <a:lnTo>
                    <a:pt x="0" y="13867"/>
                  </a:lnTo>
                  <a:lnTo>
                    <a:pt x="27359" y="6983"/>
                  </a:lnTo>
                  <a:lnTo>
                    <a:pt x="273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a:off x="2479500" y="1401375"/>
              <a:ext cx="10575" cy="56925"/>
            </a:xfrm>
            <a:custGeom>
              <a:avLst/>
              <a:gdLst/>
              <a:ahLst/>
              <a:cxnLst/>
              <a:rect l="l" t="t" r="r" b="b"/>
              <a:pathLst>
                <a:path w="423" h="2277" extrusionOk="0">
                  <a:moveTo>
                    <a:pt x="423" y="1"/>
                  </a:moveTo>
                  <a:lnTo>
                    <a:pt x="0" y="102"/>
                  </a:lnTo>
                  <a:lnTo>
                    <a:pt x="0" y="2277"/>
                  </a:lnTo>
                  <a:lnTo>
                    <a:pt x="423" y="2175"/>
                  </a:lnTo>
                  <a:lnTo>
                    <a:pt x="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3"/>
            <p:cNvSpPr/>
            <p:nvPr/>
          </p:nvSpPr>
          <p:spPr>
            <a:xfrm>
              <a:off x="2519750" y="1381100"/>
              <a:ext cx="54950" cy="67550"/>
            </a:xfrm>
            <a:custGeom>
              <a:avLst/>
              <a:gdLst/>
              <a:ahLst/>
              <a:cxnLst/>
              <a:rect l="l" t="t" r="r" b="b"/>
              <a:pathLst>
                <a:path w="2198" h="2702" extrusionOk="0">
                  <a:moveTo>
                    <a:pt x="2198" y="1"/>
                  </a:moveTo>
                  <a:lnTo>
                    <a:pt x="1747" y="109"/>
                  </a:lnTo>
                  <a:lnTo>
                    <a:pt x="1099" y="1501"/>
                  </a:lnTo>
                  <a:lnTo>
                    <a:pt x="455" y="419"/>
                  </a:lnTo>
                  <a:lnTo>
                    <a:pt x="1" y="527"/>
                  </a:lnTo>
                  <a:lnTo>
                    <a:pt x="1" y="2702"/>
                  </a:lnTo>
                  <a:lnTo>
                    <a:pt x="424" y="2601"/>
                  </a:lnTo>
                  <a:lnTo>
                    <a:pt x="424" y="1161"/>
                  </a:lnTo>
                  <a:lnTo>
                    <a:pt x="985" y="2099"/>
                  </a:lnTo>
                  <a:lnTo>
                    <a:pt x="1214" y="2045"/>
                  </a:lnTo>
                  <a:lnTo>
                    <a:pt x="1776" y="837"/>
                  </a:lnTo>
                  <a:lnTo>
                    <a:pt x="1776" y="2277"/>
                  </a:lnTo>
                  <a:lnTo>
                    <a:pt x="2198" y="2177"/>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p:nvPr/>
          </p:nvSpPr>
          <p:spPr>
            <a:xfrm>
              <a:off x="2580725" y="1372450"/>
              <a:ext cx="50825" cy="61650"/>
            </a:xfrm>
            <a:custGeom>
              <a:avLst/>
              <a:gdLst/>
              <a:ahLst/>
              <a:cxnLst/>
              <a:rect l="l" t="t" r="r" b="b"/>
              <a:pathLst>
                <a:path w="2033" h="2466" extrusionOk="0">
                  <a:moveTo>
                    <a:pt x="1019" y="527"/>
                  </a:moveTo>
                  <a:lnTo>
                    <a:pt x="1318" y="1310"/>
                  </a:lnTo>
                  <a:lnTo>
                    <a:pt x="705" y="1456"/>
                  </a:lnTo>
                  <a:lnTo>
                    <a:pt x="705" y="1456"/>
                  </a:lnTo>
                  <a:lnTo>
                    <a:pt x="1019" y="527"/>
                  </a:lnTo>
                  <a:close/>
                  <a:moveTo>
                    <a:pt x="1204" y="1"/>
                  </a:moveTo>
                  <a:lnTo>
                    <a:pt x="831" y="91"/>
                  </a:lnTo>
                  <a:lnTo>
                    <a:pt x="1" y="2465"/>
                  </a:lnTo>
                  <a:lnTo>
                    <a:pt x="436" y="2361"/>
                  </a:lnTo>
                  <a:lnTo>
                    <a:pt x="636" y="1770"/>
                  </a:lnTo>
                  <a:lnTo>
                    <a:pt x="1394" y="1588"/>
                  </a:lnTo>
                  <a:lnTo>
                    <a:pt x="1597" y="2082"/>
                  </a:lnTo>
                  <a:lnTo>
                    <a:pt x="2032" y="1978"/>
                  </a:lnTo>
                  <a:lnTo>
                    <a:pt x="1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3"/>
            <p:cNvSpPr/>
            <p:nvPr/>
          </p:nvSpPr>
          <p:spPr>
            <a:xfrm>
              <a:off x="2627550" y="1357625"/>
              <a:ext cx="45275" cy="61100"/>
            </a:xfrm>
            <a:custGeom>
              <a:avLst/>
              <a:gdLst/>
              <a:ahLst/>
              <a:cxnLst/>
              <a:rect l="l" t="t" r="r" b="b"/>
              <a:pathLst>
                <a:path w="1811" h="2444" extrusionOk="0">
                  <a:moveTo>
                    <a:pt x="1810" y="1"/>
                  </a:moveTo>
                  <a:lnTo>
                    <a:pt x="0" y="434"/>
                  </a:lnTo>
                  <a:lnTo>
                    <a:pt x="0" y="805"/>
                  </a:lnTo>
                  <a:lnTo>
                    <a:pt x="695" y="639"/>
                  </a:lnTo>
                  <a:lnTo>
                    <a:pt x="695" y="2443"/>
                  </a:lnTo>
                  <a:lnTo>
                    <a:pt x="1115" y="2343"/>
                  </a:lnTo>
                  <a:lnTo>
                    <a:pt x="1115" y="537"/>
                  </a:lnTo>
                  <a:lnTo>
                    <a:pt x="1810" y="371"/>
                  </a:lnTo>
                  <a:lnTo>
                    <a:pt x="1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p:nvPr/>
          </p:nvSpPr>
          <p:spPr>
            <a:xfrm>
              <a:off x="2679550" y="1345075"/>
              <a:ext cx="45725" cy="65325"/>
            </a:xfrm>
            <a:custGeom>
              <a:avLst/>
              <a:gdLst/>
              <a:ahLst/>
              <a:cxnLst/>
              <a:rect l="l" t="t" r="r" b="b"/>
              <a:pathLst>
                <a:path w="1829" h="2613" extrusionOk="0">
                  <a:moveTo>
                    <a:pt x="1829" y="0"/>
                  </a:moveTo>
                  <a:lnTo>
                    <a:pt x="1409" y="100"/>
                  </a:lnTo>
                  <a:lnTo>
                    <a:pt x="1409" y="980"/>
                  </a:lnTo>
                  <a:lnTo>
                    <a:pt x="423" y="1217"/>
                  </a:lnTo>
                  <a:lnTo>
                    <a:pt x="423" y="337"/>
                  </a:lnTo>
                  <a:lnTo>
                    <a:pt x="0" y="438"/>
                  </a:lnTo>
                  <a:lnTo>
                    <a:pt x="0" y="2613"/>
                  </a:lnTo>
                  <a:lnTo>
                    <a:pt x="423" y="2512"/>
                  </a:lnTo>
                  <a:lnTo>
                    <a:pt x="423" y="1584"/>
                  </a:lnTo>
                  <a:lnTo>
                    <a:pt x="1409" y="1347"/>
                  </a:lnTo>
                  <a:lnTo>
                    <a:pt x="1409" y="2276"/>
                  </a:lnTo>
                  <a:lnTo>
                    <a:pt x="1829" y="2175"/>
                  </a:lnTo>
                  <a:lnTo>
                    <a:pt x="18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a:off x="2736600" y="1333500"/>
              <a:ext cx="37775" cy="63250"/>
            </a:xfrm>
            <a:custGeom>
              <a:avLst/>
              <a:gdLst/>
              <a:ahLst/>
              <a:cxnLst/>
              <a:rect l="l" t="t" r="r" b="b"/>
              <a:pathLst>
                <a:path w="1511" h="2530" extrusionOk="0">
                  <a:moveTo>
                    <a:pt x="1484" y="0"/>
                  </a:moveTo>
                  <a:lnTo>
                    <a:pt x="0" y="355"/>
                  </a:lnTo>
                  <a:lnTo>
                    <a:pt x="0" y="2530"/>
                  </a:lnTo>
                  <a:lnTo>
                    <a:pt x="1510" y="2168"/>
                  </a:lnTo>
                  <a:lnTo>
                    <a:pt x="1510" y="1798"/>
                  </a:lnTo>
                  <a:lnTo>
                    <a:pt x="422" y="2058"/>
                  </a:lnTo>
                  <a:lnTo>
                    <a:pt x="422" y="1491"/>
                  </a:lnTo>
                  <a:lnTo>
                    <a:pt x="1339" y="1271"/>
                  </a:lnTo>
                  <a:lnTo>
                    <a:pt x="1339" y="929"/>
                  </a:lnTo>
                  <a:lnTo>
                    <a:pt x="422" y="1148"/>
                  </a:lnTo>
                  <a:lnTo>
                    <a:pt x="422" y="624"/>
                  </a:lnTo>
                  <a:lnTo>
                    <a:pt x="1484" y="371"/>
                  </a:lnTo>
                  <a:lnTo>
                    <a:pt x="14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a:off x="2782625" y="1318200"/>
              <a:ext cx="54950" cy="67550"/>
            </a:xfrm>
            <a:custGeom>
              <a:avLst/>
              <a:gdLst/>
              <a:ahLst/>
              <a:cxnLst/>
              <a:rect l="l" t="t" r="r" b="b"/>
              <a:pathLst>
                <a:path w="2198" h="2702" extrusionOk="0">
                  <a:moveTo>
                    <a:pt x="2197" y="0"/>
                  </a:moveTo>
                  <a:lnTo>
                    <a:pt x="1747" y="108"/>
                  </a:lnTo>
                  <a:lnTo>
                    <a:pt x="1098" y="1501"/>
                  </a:lnTo>
                  <a:lnTo>
                    <a:pt x="453" y="417"/>
                  </a:lnTo>
                  <a:lnTo>
                    <a:pt x="0" y="525"/>
                  </a:lnTo>
                  <a:lnTo>
                    <a:pt x="0" y="2701"/>
                  </a:lnTo>
                  <a:lnTo>
                    <a:pt x="424" y="2600"/>
                  </a:lnTo>
                  <a:lnTo>
                    <a:pt x="424" y="1160"/>
                  </a:lnTo>
                  <a:lnTo>
                    <a:pt x="984" y="2097"/>
                  </a:lnTo>
                  <a:lnTo>
                    <a:pt x="1213" y="2042"/>
                  </a:lnTo>
                  <a:lnTo>
                    <a:pt x="1775" y="836"/>
                  </a:lnTo>
                  <a:lnTo>
                    <a:pt x="1775" y="2276"/>
                  </a:lnTo>
                  <a:lnTo>
                    <a:pt x="2197" y="2175"/>
                  </a:lnTo>
                  <a:lnTo>
                    <a:pt x="21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3"/>
            <p:cNvSpPr/>
            <p:nvPr/>
          </p:nvSpPr>
          <p:spPr>
            <a:xfrm>
              <a:off x="2843600" y="1309525"/>
              <a:ext cx="50800" cy="61625"/>
            </a:xfrm>
            <a:custGeom>
              <a:avLst/>
              <a:gdLst/>
              <a:ahLst/>
              <a:cxnLst/>
              <a:rect l="l" t="t" r="r" b="b"/>
              <a:pathLst>
                <a:path w="2032" h="2465" extrusionOk="0">
                  <a:moveTo>
                    <a:pt x="1018" y="527"/>
                  </a:moveTo>
                  <a:lnTo>
                    <a:pt x="1318" y="1310"/>
                  </a:lnTo>
                  <a:lnTo>
                    <a:pt x="704" y="1456"/>
                  </a:lnTo>
                  <a:lnTo>
                    <a:pt x="1018" y="527"/>
                  </a:lnTo>
                  <a:close/>
                  <a:moveTo>
                    <a:pt x="1204" y="1"/>
                  </a:moveTo>
                  <a:lnTo>
                    <a:pt x="831" y="91"/>
                  </a:lnTo>
                  <a:lnTo>
                    <a:pt x="0" y="2464"/>
                  </a:lnTo>
                  <a:lnTo>
                    <a:pt x="435" y="2360"/>
                  </a:lnTo>
                  <a:lnTo>
                    <a:pt x="634" y="1770"/>
                  </a:lnTo>
                  <a:lnTo>
                    <a:pt x="1394" y="1589"/>
                  </a:lnTo>
                  <a:lnTo>
                    <a:pt x="1597" y="2083"/>
                  </a:lnTo>
                  <a:lnTo>
                    <a:pt x="2031" y="1978"/>
                  </a:lnTo>
                  <a:lnTo>
                    <a:pt x="1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2890400" y="1294725"/>
              <a:ext cx="45275" cy="61075"/>
            </a:xfrm>
            <a:custGeom>
              <a:avLst/>
              <a:gdLst/>
              <a:ahLst/>
              <a:cxnLst/>
              <a:rect l="l" t="t" r="r" b="b"/>
              <a:pathLst>
                <a:path w="1811" h="2443" extrusionOk="0">
                  <a:moveTo>
                    <a:pt x="1811" y="0"/>
                  </a:moveTo>
                  <a:lnTo>
                    <a:pt x="0" y="434"/>
                  </a:lnTo>
                  <a:lnTo>
                    <a:pt x="0" y="804"/>
                  </a:lnTo>
                  <a:lnTo>
                    <a:pt x="696" y="638"/>
                  </a:lnTo>
                  <a:lnTo>
                    <a:pt x="696" y="2442"/>
                  </a:lnTo>
                  <a:lnTo>
                    <a:pt x="1115" y="2341"/>
                  </a:lnTo>
                  <a:lnTo>
                    <a:pt x="1115" y="537"/>
                  </a:lnTo>
                  <a:lnTo>
                    <a:pt x="1811" y="370"/>
                  </a:lnTo>
                  <a:lnTo>
                    <a:pt x="18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2942400" y="1290575"/>
              <a:ext cx="10600" cy="56925"/>
            </a:xfrm>
            <a:custGeom>
              <a:avLst/>
              <a:gdLst/>
              <a:ahLst/>
              <a:cxnLst/>
              <a:rect l="l" t="t" r="r" b="b"/>
              <a:pathLst>
                <a:path w="424" h="2277" extrusionOk="0">
                  <a:moveTo>
                    <a:pt x="423" y="0"/>
                  </a:moveTo>
                  <a:lnTo>
                    <a:pt x="1" y="101"/>
                  </a:lnTo>
                  <a:lnTo>
                    <a:pt x="1" y="2276"/>
                  </a:lnTo>
                  <a:lnTo>
                    <a:pt x="423" y="2175"/>
                  </a:lnTo>
                  <a:lnTo>
                    <a:pt x="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a:off x="2960975" y="1281050"/>
              <a:ext cx="48775" cy="56875"/>
            </a:xfrm>
            <a:custGeom>
              <a:avLst/>
              <a:gdLst/>
              <a:ahLst/>
              <a:cxnLst/>
              <a:rect l="l" t="t" r="r" b="b"/>
              <a:pathLst>
                <a:path w="1951" h="2275" extrusionOk="0">
                  <a:moveTo>
                    <a:pt x="1340" y="1"/>
                  </a:moveTo>
                  <a:cubicBezTo>
                    <a:pt x="1258" y="1"/>
                    <a:pt x="1169" y="12"/>
                    <a:pt x="1074" y="35"/>
                  </a:cubicBezTo>
                  <a:cubicBezTo>
                    <a:pt x="905" y="76"/>
                    <a:pt x="753" y="143"/>
                    <a:pt x="620" y="239"/>
                  </a:cubicBezTo>
                  <a:cubicBezTo>
                    <a:pt x="488" y="333"/>
                    <a:pt x="375" y="443"/>
                    <a:pt x="284" y="567"/>
                  </a:cubicBezTo>
                  <a:cubicBezTo>
                    <a:pt x="191" y="691"/>
                    <a:pt x="122" y="825"/>
                    <a:pt x="74" y="965"/>
                  </a:cubicBezTo>
                  <a:cubicBezTo>
                    <a:pt x="25" y="1106"/>
                    <a:pt x="1" y="1244"/>
                    <a:pt x="1" y="1376"/>
                  </a:cubicBezTo>
                  <a:cubicBezTo>
                    <a:pt x="1" y="1516"/>
                    <a:pt x="28" y="1645"/>
                    <a:pt x="80" y="1766"/>
                  </a:cubicBezTo>
                  <a:cubicBezTo>
                    <a:pt x="132" y="1887"/>
                    <a:pt x="204" y="1990"/>
                    <a:pt x="297" y="2073"/>
                  </a:cubicBezTo>
                  <a:cubicBezTo>
                    <a:pt x="389" y="2156"/>
                    <a:pt x="501" y="2215"/>
                    <a:pt x="629" y="2249"/>
                  </a:cubicBezTo>
                  <a:cubicBezTo>
                    <a:pt x="691" y="2266"/>
                    <a:pt x="756" y="2274"/>
                    <a:pt x="824" y="2274"/>
                  </a:cubicBezTo>
                  <a:cubicBezTo>
                    <a:pt x="898" y="2274"/>
                    <a:pt x="975" y="2264"/>
                    <a:pt x="1055" y="2245"/>
                  </a:cubicBezTo>
                  <a:cubicBezTo>
                    <a:pt x="1143" y="2224"/>
                    <a:pt x="1233" y="2191"/>
                    <a:pt x="1324" y="2146"/>
                  </a:cubicBezTo>
                  <a:cubicBezTo>
                    <a:pt x="1417" y="2103"/>
                    <a:pt x="1503" y="2049"/>
                    <a:pt x="1583" y="1987"/>
                  </a:cubicBezTo>
                  <a:cubicBezTo>
                    <a:pt x="1665" y="1924"/>
                    <a:pt x="1737" y="1855"/>
                    <a:pt x="1801" y="1776"/>
                  </a:cubicBezTo>
                  <a:cubicBezTo>
                    <a:pt x="1866" y="1699"/>
                    <a:pt x="1915" y="1616"/>
                    <a:pt x="1950" y="1525"/>
                  </a:cubicBezTo>
                  <a:lnTo>
                    <a:pt x="1604" y="1409"/>
                  </a:lnTo>
                  <a:cubicBezTo>
                    <a:pt x="1579" y="1475"/>
                    <a:pt x="1546" y="1533"/>
                    <a:pt x="1506" y="1585"/>
                  </a:cubicBezTo>
                  <a:cubicBezTo>
                    <a:pt x="1465" y="1637"/>
                    <a:pt x="1420" y="1680"/>
                    <a:pt x="1372" y="1718"/>
                  </a:cubicBezTo>
                  <a:cubicBezTo>
                    <a:pt x="1324" y="1756"/>
                    <a:pt x="1273" y="1789"/>
                    <a:pt x="1220" y="1814"/>
                  </a:cubicBezTo>
                  <a:cubicBezTo>
                    <a:pt x="1168" y="1838"/>
                    <a:pt x="1117" y="1856"/>
                    <a:pt x="1068" y="1869"/>
                  </a:cubicBezTo>
                  <a:cubicBezTo>
                    <a:pt x="1020" y="1880"/>
                    <a:pt x="974" y="1885"/>
                    <a:pt x="931" y="1885"/>
                  </a:cubicBezTo>
                  <a:cubicBezTo>
                    <a:pt x="888" y="1885"/>
                    <a:pt x="848" y="1880"/>
                    <a:pt x="809" y="1869"/>
                  </a:cubicBezTo>
                  <a:cubicBezTo>
                    <a:pt x="730" y="1846"/>
                    <a:pt x="663" y="1808"/>
                    <a:pt x="606" y="1755"/>
                  </a:cubicBezTo>
                  <a:cubicBezTo>
                    <a:pt x="550" y="1701"/>
                    <a:pt x="508" y="1634"/>
                    <a:pt x="477" y="1551"/>
                  </a:cubicBezTo>
                  <a:cubicBezTo>
                    <a:pt x="446" y="1471"/>
                    <a:pt x="430" y="1382"/>
                    <a:pt x="430" y="1285"/>
                  </a:cubicBezTo>
                  <a:cubicBezTo>
                    <a:pt x="430" y="1200"/>
                    <a:pt x="444" y="1110"/>
                    <a:pt x="470" y="1017"/>
                  </a:cubicBezTo>
                  <a:cubicBezTo>
                    <a:pt x="496" y="924"/>
                    <a:pt x="536" y="837"/>
                    <a:pt x="588" y="756"/>
                  </a:cubicBezTo>
                  <a:cubicBezTo>
                    <a:pt x="640" y="675"/>
                    <a:pt x="706" y="604"/>
                    <a:pt x="785" y="543"/>
                  </a:cubicBezTo>
                  <a:cubicBezTo>
                    <a:pt x="862" y="481"/>
                    <a:pt x="955" y="437"/>
                    <a:pt x="1062" y="412"/>
                  </a:cubicBezTo>
                  <a:cubicBezTo>
                    <a:pt x="1110" y="399"/>
                    <a:pt x="1161" y="394"/>
                    <a:pt x="1211" y="392"/>
                  </a:cubicBezTo>
                  <a:cubicBezTo>
                    <a:pt x="1216" y="392"/>
                    <a:pt x="1220" y="392"/>
                    <a:pt x="1225" y="392"/>
                  </a:cubicBezTo>
                  <a:cubicBezTo>
                    <a:pt x="1272" y="392"/>
                    <a:pt x="1315" y="399"/>
                    <a:pt x="1359" y="411"/>
                  </a:cubicBezTo>
                  <a:cubicBezTo>
                    <a:pt x="1406" y="425"/>
                    <a:pt x="1449" y="447"/>
                    <a:pt x="1490" y="478"/>
                  </a:cubicBezTo>
                  <a:cubicBezTo>
                    <a:pt x="1531" y="511"/>
                    <a:pt x="1566" y="554"/>
                    <a:pt x="1594" y="609"/>
                  </a:cubicBezTo>
                  <a:lnTo>
                    <a:pt x="1919" y="308"/>
                  </a:lnTo>
                  <a:cubicBezTo>
                    <a:pt x="1848" y="184"/>
                    <a:pt x="1739" y="95"/>
                    <a:pt x="1593" y="42"/>
                  </a:cubicBezTo>
                  <a:cubicBezTo>
                    <a:pt x="1516" y="15"/>
                    <a:pt x="1432"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3"/>
            <p:cNvSpPr/>
            <p:nvPr/>
          </p:nvSpPr>
          <p:spPr>
            <a:xfrm>
              <a:off x="3012825" y="1269625"/>
              <a:ext cx="43025" cy="57300"/>
            </a:xfrm>
            <a:custGeom>
              <a:avLst/>
              <a:gdLst/>
              <a:ahLst/>
              <a:cxnLst/>
              <a:rect l="l" t="t" r="r" b="b"/>
              <a:pathLst>
                <a:path w="1721" h="2292" extrusionOk="0">
                  <a:moveTo>
                    <a:pt x="1179" y="0"/>
                  </a:moveTo>
                  <a:cubicBezTo>
                    <a:pt x="1086" y="0"/>
                    <a:pt x="987" y="13"/>
                    <a:pt x="883" y="37"/>
                  </a:cubicBezTo>
                  <a:cubicBezTo>
                    <a:pt x="773" y="64"/>
                    <a:pt x="669" y="103"/>
                    <a:pt x="573" y="157"/>
                  </a:cubicBezTo>
                  <a:cubicBezTo>
                    <a:pt x="477" y="209"/>
                    <a:pt x="393" y="272"/>
                    <a:pt x="321" y="347"/>
                  </a:cubicBezTo>
                  <a:cubicBezTo>
                    <a:pt x="248" y="421"/>
                    <a:pt x="192" y="506"/>
                    <a:pt x="151" y="602"/>
                  </a:cubicBezTo>
                  <a:cubicBezTo>
                    <a:pt x="110" y="697"/>
                    <a:pt x="89" y="800"/>
                    <a:pt x="89" y="911"/>
                  </a:cubicBezTo>
                  <a:cubicBezTo>
                    <a:pt x="89" y="994"/>
                    <a:pt x="103" y="1063"/>
                    <a:pt x="128" y="1118"/>
                  </a:cubicBezTo>
                  <a:cubicBezTo>
                    <a:pt x="154" y="1172"/>
                    <a:pt x="192" y="1215"/>
                    <a:pt x="242" y="1249"/>
                  </a:cubicBezTo>
                  <a:cubicBezTo>
                    <a:pt x="293" y="1283"/>
                    <a:pt x="358" y="1308"/>
                    <a:pt x="434" y="1324"/>
                  </a:cubicBezTo>
                  <a:cubicBezTo>
                    <a:pt x="511" y="1339"/>
                    <a:pt x="601" y="1348"/>
                    <a:pt x="705" y="1352"/>
                  </a:cubicBezTo>
                  <a:cubicBezTo>
                    <a:pt x="791" y="1356"/>
                    <a:pt x="869" y="1360"/>
                    <a:pt x="938" y="1363"/>
                  </a:cubicBezTo>
                  <a:cubicBezTo>
                    <a:pt x="1007" y="1367"/>
                    <a:pt x="1067" y="1376"/>
                    <a:pt x="1117" y="1388"/>
                  </a:cubicBezTo>
                  <a:cubicBezTo>
                    <a:pt x="1164" y="1401"/>
                    <a:pt x="1202" y="1421"/>
                    <a:pt x="1229" y="1448"/>
                  </a:cubicBezTo>
                  <a:cubicBezTo>
                    <a:pt x="1256" y="1473"/>
                    <a:pt x="1269" y="1510"/>
                    <a:pt x="1269" y="1557"/>
                  </a:cubicBezTo>
                  <a:cubicBezTo>
                    <a:pt x="1269" y="1707"/>
                    <a:pt x="1153" y="1808"/>
                    <a:pt x="919" y="1864"/>
                  </a:cubicBezTo>
                  <a:cubicBezTo>
                    <a:pt x="842" y="1883"/>
                    <a:pt x="765" y="1893"/>
                    <a:pt x="690" y="1893"/>
                  </a:cubicBezTo>
                  <a:cubicBezTo>
                    <a:pt x="685" y="1893"/>
                    <a:pt x="680" y="1892"/>
                    <a:pt x="675" y="1892"/>
                  </a:cubicBezTo>
                  <a:cubicBezTo>
                    <a:pt x="594" y="1891"/>
                    <a:pt x="523" y="1883"/>
                    <a:pt x="458" y="1870"/>
                  </a:cubicBezTo>
                  <a:cubicBezTo>
                    <a:pt x="392" y="1856"/>
                    <a:pt x="335" y="1839"/>
                    <a:pt x="287" y="1821"/>
                  </a:cubicBezTo>
                  <a:cubicBezTo>
                    <a:pt x="240" y="1802"/>
                    <a:pt x="206" y="1787"/>
                    <a:pt x="188" y="1773"/>
                  </a:cubicBezTo>
                  <a:lnTo>
                    <a:pt x="0" y="2182"/>
                  </a:lnTo>
                  <a:cubicBezTo>
                    <a:pt x="127" y="2241"/>
                    <a:pt x="271" y="2277"/>
                    <a:pt x="430" y="2288"/>
                  </a:cubicBezTo>
                  <a:cubicBezTo>
                    <a:pt x="465" y="2290"/>
                    <a:pt x="500" y="2292"/>
                    <a:pt x="536" y="2292"/>
                  </a:cubicBezTo>
                  <a:cubicBezTo>
                    <a:pt x="661" y="2292"/>
                    <a:pt x="787" y="2276"/>
                    <a:pt x="914" y="2246"/>
                  </a:cubicBezTo>
                  <a:cubicBezTo>
                    <a:pt x="1021" y="2220"/>
                    <a:pt x="1122" y="2184"/>
                    <a:pt x="1219" y="2137"/>
                  </a:cubicBezTo>
                  <a:cubicBezTo>
                    <a:pt x="1316" y="2091"/>
                    <a:pt x="1402" y="2033"/>
                    <a:pt x="1477" y="1964"/>
                  </a:cubicBezTo>
                  <a:cubicBezTo>
                    <a:pt x="1551" y="1895"/>
                    <a:pt x="1611" y="1814"/>
                    <a:pt x="1654" y="1721"/>
                  </a:cubicBezTo>
                  <a:cubicBezTo>
                    <a:pt x="1698" y="1628"/>
                    <a:pt x="1720" y="1522"/>
                    <a:pt x="1720" y="1405"/>
                  </a:cubicBezTo>
                  <a:cubicBezTo>
                    <a:pt x="1720" y="1305"/>
                    <a:pt x="1703" y="1225"/>
                    <a:pt x="1671" y="1165"/>
                  </a:cubicBezTo>
                  <a:cubicBezTo>
                    <a:pt x="1639" y="1104"/>
                    <a:pt x="1592" y="1056"/>
                    <a:pt x="1532" y="1023"/>
                  </a:cubicBezTo>
                  <a:cubicBezTo>
                    <a:pt x="1471" y="987"/>
                    <a:pt x="1398" y="965"/>
                    <a:pt x="1311" y="952"/>
                  </a:cubicBezTo>
                  <a:cubicBezTo>
                    <a:pt x="1225" y="941"/>
                    <a:pt x="1128" y="932"/>
                    <a:pt x="1022" y="930"/>
                  </a:cubicBezTo>
                  <a:cubicBezTo>
                    <a:pt x="939" y="930"/>
                    <a:pt x="867" y="927"/>
                    <a:pt x="805" y="924"/>
                  </a:cubicBezTo>
                  <a:cubicBezTo>
                    <a:pt x="744" y="920"/>
                    <a:pt x="691" y="911"/>
                    <a:pt x="651" y="899"/>
                  </a:cubicBezTo>
                  <a:cubicBezTo>
                    <a:pt x="610" y="886"/>
                    <a:pt x="579" y="868"/>
                    <a:pt x="558" y="844"/>
                  </a:cubicBezTo>
                  <a:cubicBezTo>
                    <a:pt x="537" y="818"/>
                    <a:pt x="525" y="785"/>
                    <a:pt x="525" y="740"/>
                  </a:cubicBezTo>
                  <a:cubicBezTo>
                    <a:pt x="525" y="662"/>
                    <a:pt x="553" y="595"/>
                    <a:pt x="611" y="538"/>
                  </a:cubicBezTo>
                  <a:cubicBezTo>
                    <a:pt x="667" y="481"/>
                    <a:pt x="755" y="438"/>
                    <a:pt x="872" y="412"/>
                  </a:cubicBezTo>
                  <a:cubicBezTo>
                    <a:pt x="936" y="396"/>
                    <a:pt x="1001" y="389"/>
                    <a:pt x="1064" y="389"/>
                  </a:cubicBezTo>
                  <a:cubicBezTo>
                    <a:pt x="1128" y="391"/>
                    <a:pt x="1187" y="396"/>
                    <a:pt x="1240" y="407"/>
                  </a:cubicBezTo>
                  <a:cubicBezTo>
                    <a:pt x="1295" y="417"/>
                    <a:pt x="1340" y="431"/>
                    <a:pt x="1378" y="447"/>
                  </a:cubicBezTo>
                  <a:cubicBezTo>
                    <a:pt x="1416" y="462"/>
                    <a:pt x="1442" y="475"/>
                    <a:pt x="1457" y="486"/>
                  </a:cubicBezTo>
                  <a:lnTo>
                    <a:pt x="1643" y="98"/>
                  </a:lnTo>
                  <a:cubicBezTo>
                    <a:pt x="1547" y="56"/>
                    <a:pt x="1435" y="26"/>
                    <a:pt x="1305" y="9"/>
                  </a:cubicBezTo>
                  <a:cubicBezTo>
                    <a:pt x="1264" y="3"/>
                    <a:pt x="1222" y="0"/>
                    <a:pt x="1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2015475" y="1079175"/>
              <a:ext cx="1108950" cy="255075"/>
            </a:xfrm>
            <a:custGeom>
              <a:avLst/>
              <a:gdLst/>
              <a:ahLst/>
              <a:cxnLst/>
              <a:rect l="l" t="t" r="r" b="b"/>
              <a:pathLst>
                <a:path w="44358" h="10203" extrusionOk="0">
                  <a:moveTo>
                    <a:pt x="27359" y="1"/>
                  </a:moveTo>
                  <a:lnTo>
                    <a:pt x="0" y="6238"/>
                  </a:lnTo>
                  <a:lnTo>
                    <a:pt x="16999" y="10203"/>
                  </a:lnTo>
                  <a:lnTo>
                    <a:pt x="44358" y="3966"/>
                  </a:lnTo>
                  <a:lnTo>
                    <a:pt x="273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p:nvPr/>
          </p:nvSpPr>
          <p:spPr>
            <a:xfrm>
              <a:off x="2027500" y="1242000"/>
              <a:ext cx="412975" cy="276850"/>
            </a:xfrm>
            <a:custGeom>
              <a:avLst/>
              <a:gdLst/>
              <a:ahLst/>
              <a:cxnLst/>
              <a:rect l="l" t="t" r="r" b="b"/>
              <a:pathLst>
                <a:path w="16519" h="11074" extrusionOk="0">
                  <a:moveTo>
                    <a:pt x="0" y="1"/>
                  </a:moveTo>
                  <a:lnTo>
                    <a:pt x="0" y="7151"/>
                  </a:lnTo>
                  <a:cubicBezTo>
                    <a:pt x="0" y="7151"/>
                    <a:pt x="16232" y="11039"/>
                    <a:pt x="16518" y="11074"/>
                  </a:cubicBezTo>
                  <a:lnTo>
                    <a:pt x="16518" y="3717"/>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a:off x="2015475" y="1235100"/>
              <a:ext cx="425000" cy="289925"/>
            </a:xfrm>
            <a:custGeom>
              <a:avLst/>
              <a:gdLst/>
              <a:ahLst/>
              <a:cxnLst/>
              <a:rect l="l" t="t" r="r" b="b"/>
              <a:pathLst>
                <a:path w="17000" h="11597" extrusionOk="0">
                  <a:moveTo>
                    <a:pt x="0" y="1"/>
                  </a:moveTo>
                  <a:lnTo>
                    <a:pt x="0" y="244"/>
                  </a:lnTo>
                  <a:lnTo>
                    <a:pt x="16497" y="4242"/>
                  </a:lnTo>
                  <a:lnTo>
                    <a:pt x="16497" y="11082"/>
                  </a:lnTo>
                  <a:lnTo>
                    <a:pt x="0" y="7234"/>
                  </a:lnTo>
                  <a:lnTo>
                    <a:pt x="0" y="7478"/>
                  </a:lnTo>
                  <a:lnTo>
                    <a:pt x="16999" y="11596"/>
                  </a:lnTo>
                  <a:lnTo>
                    <a:pt x="16999" y="11199"/>
                  </a:lnTo>
                  <a:lnTo>
                    <a:pt x="16999" y="4363"/>
                  </a:lnTo>
                  <a:lnTo>
                    <a:pt x="16999" y="3966"/>
                  </a:lnTo>
                  <a:lnTo>
                    <a:pt x="16497" y="384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a:off x="2484175" y="997350"/>
              <a:ext cx="689625" cy="335300"/>
            </a:xfrm>
            <a:custGeom>
              <a:avLst/>
              <a:gdLst/>
              <a:ahLst/>
              <a:cxnLst/>
              <a:rect l="l" t="t" r="r" b="b"/>
              <a:pathLst>
                <a:path w="27585" h="13412" extrusionOk="0">
                  <a:moveTo>
                    <a:pt x="27584" y="0"/>
                  </a:moveTo>
                  <a:lnTo>
                    <a:pt x="126" y="5782"/>
                  </a:lnTo>
                  <a:lnTo>
                    <a:pt x="1" y="13411"/>
                  </a:lnTo>
                  <a:lnTo>
                    <a:pt x="1" y="13411"/>
                  </a:lnTo>
                  <a:lnTo>
                    <a:pt x="27469" y="6981"/>
                  </a:lnTo>
                  <a:lnTo>
                    <a:pt x="275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2064050" y="891175"/>
              <a:ext cx="1109750" cy="250750"/>
            </a:xfrm>
            <a:custGeom>
              <a:avLst/>
              <a:gdLst/>
              <a:ahLst/>
              <a:cxnLst/>
              <a:rect l="l" t="t" r="r" b="b"/>
              <a:pathLst>
                <a:path w="44390" h="10030" extrusionOk="0">
                  <a:moveTo>
                    <a:pt x="27459" y="0"/>
                  </a:moveTo>
                  <a:lnTo>
                    <a:pt x="1" y="5784"/>
                  </a:lnTo>
                  <a:lnTo>
                    <a:pt x="16931" y="10029"/>
                  </a:lnTo>
                  <a:lnTo>
                    <a:pt x="44389" y="4247"/>
                  </a:lnTo>
                  <a:lnTo>
                    <a:pt x="274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2073025" y="1042875"/>
              <a:ext cx="414300" cy="283650"/>
            </a:xfrm>
            <a:custGeom>
              <a:avLst/>
              <a:gdLst/>
              <a:ahLst/>
              <a:cxnLst/>
              <a:rect l="l" t="t" r="r" b="b"/>
              <a:pathLst>
                <a:path w="16572" h="11346" extrusionOk="0">
                  <a:moveTo>
                    <a:pt x="119" y="0"/>
                  </a:moveTo>
                  <a:lnTo>
                    <a:pt x="1" y="7149"/>
                  </a:lnTo>
                  <a:cubicBezTo>
                    <a:pt x="1" y="7149"/>
                    <a:pt x="16165" y="11306"/>
                    <a:pt x="16451" y="11345"/>
                  </a:cubicBezTo>
                  <a:lnTo>
                    <a:pt x="16572" y="3988"/>
                  </a:lnTo>
                  <a:lnTo>
                    <a:pt x="1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2060975" y="1035775"/>
              <a:ext cx="426350" cy="296875"/>
            </a:xfrm>
            <a:custGeom>
              <a:avLst/>
              <a:gdLst/>
              <a:ahLst/>
              <a:cxnLst/>
              <a:rect l="l" t="t" r="r" b="b"/>
              <a:pathLst>
                <a:path w="17054" h="11875" extrusionOk="0">
                  <a:moveTo>
                    <a:pt x="124" y="0"/>
                  </a:moveTo>
                  <a:lnTo>
                    <a:pt x="121" y="244"/>
                  </a:lnTo>
                  <a:lnTo>
                    <a:pt x="16549" y="4513"/>
                  </a:lnTo>
                  <a:lnTo>
                    <a:pt x="16436" y="11353"/>
                  </a:lnTo>
                  <a:lnTo>
                    <a:pt x="4" y="7232"/>
                  </a:lnTo>
                  <a:lnTo>
                    <a:pt x="0" y="7476"/>
                  </a:lnTo>
                  <a:lnTo>
                    <a:pt x="16929" y="11874"/>
                  </a:lnTo>
                  <a:lnTo>
                    <a:pt x="16934" y="11479"/>
                  </a:lnTo>
                  <a:lnTo>
                    <a:pt x="17048" y="4642"/>
                  </a:lnTo>
                  <a:lnTo>
                    <a:pt x="17054" y="4245"/>
                  </a:lnTo>
                  <a:lnTo>
                    <a:pt x="16556" y="4120"/>
                  </a:lnTo>
                  <a:lnTo>
                    <a:pt x="1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2523875" y="1203475"/>
              <a:ext cx="10575" cy="56950"/>
            </a:xfrm>
            <a:custGeom>
              <a:avLst/>
              <a:gdLst/>
              <a:ahLst/>
              <a:cxnLst/>
              <a:rect l="l" t="t" r="r" b="b"/>
              <a:pathLst>
                <a:path w="423" h="2278" extrusionOk="0">
                  <a:moveTo>
                    <a:pt x="423" y="0"/>
                  </a:moveTo>
                  <a:lnTo>
                    <a:pt x="0" y="102"/>
                  </a:lnTo>
                  <a:lnTo>
                    <a:pt x="0" y="2278"/>
                  </a:lnTo>
                  <a:lnTo>
                    <a:pt x="423" y="2175"/>
                  </a:lnTo>
                  <a:lnTo>
                    <a:pt x="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2545800" y="1198225"/>
              <a:ext cx="10575" cy="56925"/>
            </a:xfrm>
            <a:custGeom>
              <a:avLst/>
              <a:gdLst/>
              <a:ahLst/>
              <a:cxnLst/>
              <a:rect l="l" t="t" r="r" b="b"/>
              <a:pathLst>
                <a:path w="423" h="2277" extrusionOk="0">
                  <a:moveTo>
                    <a:pt x="423" y="1"/>
                  </a:moveTo>
                  <a:lnTo>
                    <a:pt x="0" y="102"/>
                  </a:lnTo>
                  <a:lnTo>
                    <a:pt x="0" y="2277"/>
                  </a:lnTo>
                  <a:lnTo>
                    <a:pt x="423" y="2177"/>
                  </a:lnTo>
                  <a:lnTo>
                    <a:pt x="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2586050" y="1177950"/>
              <a:ext cx="54950" cy="67575"/>
            </a:xfrm>
            <a:custGeom>
              <a:avLst/>
              <a:gdLst/>
              <a:ahLst/>
              <a:cxnLst/>
              <a:rect l="l" t="t" r="r" b="b"/>
              <a:pathLst>
                <a:path w="2198" h="2703" extrusionOk="0">
                  <a:moveTo>
                    <a:pt x="2198" y="1"/>
                  </a:moveTo>
                  <a:lnTo>
                    <a:pt x="1747" y="109"/>
                  </a:lnTo>
                  <a:lnTo>
                    <a:pt x="1097" y="1503"/>
                  </a:lnTo>
                  <a:lnTo>
                    <a:pt x="454" y="419"/>
                  </a:lnTo>
                  <a:lnTo>
                    <a:pt x="1" y="527"/>
                  </a:lnTo>
                  <a:lnTo>
                    <a:pt x="1" y="2702"/>
                  </a:lnTo>
                  <a:lnTo>
                    <a:pt x="423" y="2602"/>
                  </a:lnTo>
                  <a:lnTo>
                    <a:pt x="423" y="1162"/>
                  </a:lnTo>
                  <a:lnTo>
                    <a:pt x="984" y="2100"/>
                  </a:lnTo>
                  <a:lnTo>
                    <a:pt x="1214" y="2045"/>
                  </a:lnTo>
                  <a:lnTo>
                    <a:pt x="1775" y="838"/>
                  </a:lnTo>
                  <a:lnTo>
                    <a:pt x="1775" y="2278"/>
                  </a:lnTo>
                  <a:lnTo>
                    <a:pt x="2198" y="2177"/>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2647025" y="1169300"/>
              <a:ext cx="50800" cy="61650"/>
            </a:xfrm>
            <a:custGeom>
              <a:avLst/>
              <a:gdLst/>
              <a:ahLst/>
              <a:cxnLst/>
              <a:rect l="l" t="t" r="r" b="b"/>
              <a:pathLst>
                <a:path w="2032" h="2466" extrusionOk="0">
                  <a:moveTo>
                    <a:pt x="1017" y="527"/>
                  </a:moveTo>
                  <a:lnTo>
                    <a:pt x="1318" y="1310"/>
                  </a:lnTo>
                  <a:lnTo>
                    <a:pt x="705" y="1456"/>
                  </a:lnTo>
                  <a:lnTo>
                    <a:pt x="1017" y="527"/>
                  </a:lnTo>
                  <a:close/>
                  <a:moveTo>
                    <a:pt x="1204" y="1"/>
                  </a:moveTo>
                  <a:lnTo>
                    <a:pt x="831" y="91"/>
                  </a:lnTo>
                  <a:lnTo>
                    <a:pt x="1" y="2465"/>
                  </a:lnTo>
                  <a:lnTo>
                    <a:pt x="1" y="2465"/>
                  </a:lnTo>
                  <a:lnTo>
                    <a:pt x="436" y="2361"/>
                  </a:lnTo>
                  <a:lnTo>
                    <a:pt x="634" y="1771"/>
                  </a:lnTo>
                  <a:lnTo>
                    <a:pt x="1394" y="1588"/>
                  </a:lnTo>
                  <a:lnTo>
                    <a:pt x="1597" y="2082"/>
                  </a:lnTo>
                  <a:lnTo>
                    <a:pt x="2032" y="1978"/>
                  </a:lnTo>
                  <a:lnTo>
                    <a:pt x="1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2693825" y="1154500"/>
              <a:ext cx="45275" cy="61075"/>
            </a:xfrm>
            <a:custGeom>
              <a:avLst/>
              <a:gdLst/>
              <a:ahLst/>
              <a:cxnLst/>
              <a:rect l="l" t="t" r="r" b="b"/>
              <a:pathLst>
                <a:path w="1811" h="2443" extrusionOk="0">
                  <a:moveTo>
                    <a:pt x="1811" y="0"/>
                  </a:moveTo>
                  <a:lnTo>
                    <a:pt x="1" y="434"/>
                  </a:lnTo>
                  <a:lnTo>
                    <a:pt x="1" y="804"/>
                  </a:lnTo>
                  <a:lnTo>
                    <a:pt x="696" y="638"/>
                  </a:lnTo>
                  <a:lnTo>
                    <a:pt x="696" y="2442"/>
                  </a:lnTo>
                  <a:lnTo>
                    <a:pt x="1116" y="2342"/>
                  </a:lnTo>
                  <a:lnTo>
                    <a:pt x="1116" y="538"/>
                  </a:lnTo>
                  <a:lnTo>
                    <a:pt x="1811" y="370"/>
                  </a:lnTo>
                  <a:lnTo>
                    <a:pt x="18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2745800" y="1141925"/>
              <a:ext cx="45775" cy="65375"/>
            </a:xfrm>
            <a:custGeom>
              <a:avLst/>
              <a:gdLst/>
              <a:ahLst/>
              <a:cxnLst/>
              <a:rect l="l" t="t" r="r" b="b"/>
              <a:pathLst>
                <a:path w="1831" h="2615" extrusionOk="0">
                  <a:moveTo>
                    <a:pt x="1831" y="1"/>
                  </a:moveTo>
                  <a:lnTo>
                    <a:pt x="1411" y="102"/>
                  </a:lnTo>
                  <a:lnTo>
                    <a:pt x="1411" y="980"/>
                  </a:lnTo>
                  <a:lnTo>
                    <a:pt x="424" y="1217"/>
                  </a:lnTo>
                  <a:lnTo>
                    <a:pt x="424" y="337"/>
                  </a:lnTo>
                  <a:lnTo>
                    <a:pt x="1" y="438"/>
                  </a:lnTo>
                  <a:lnTo>
                    <a:pt x="1" y="2614"/>
                  </a:lnTo>
                  <a:lnTo>
                    <a:pt x="424" y="2513"/>
                  </a:lnTo>
                  <a:lnTo>
                    <a:pt x="424" y="1584"/>
                  </a:lnTo>
                  <a:lnTo>
                    <a:pt x="1411" y="1349"/>
                  </a:lnTo>
                  <a:lnTo>
                    <a:pt x="1411" y="2277"/>
                  </a:lnTo>
                  <a:lnTo>
                    <a:pt x="1831" y="2175"/>
                  </a:lnTo>
                  <a:lnTo>
                    <a:pt x="18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2802875" y="1130350"/>
              <a:ext cx="37800" cy="63250"/>
            </a:xfrm>
            <a:custGeom>
              <a:avLst/>
              <a:gdLst/>
              <a:ahLst/>
              <a:cxnLst/>
              <a:rect l="l" t="t" r="r" b="b"/>
              <a:pathLst>
                <a:path w="1512" h="2530" extrusionOk="0">
                  <a:moveTo>
                    <a:pt x="1483" y="1"/>
                  </a:moveTo>
                  <a:lnTo>
                    <a:pt x="1" y="355"/>
                  </a:lnTo>
                  <a:lnTo>
                    <a:pt x="1" y="2530"/>
                  </a:lnTo>
                  <a:lnTo>
                    <a:pt x="1511" y="2168"/>
                  </a:lnTo>
                  <a:lnTo>
                    <a:pt x="1511" y="1798"/>
                  </a:lnTo>
                  <a:lnTo>
                    <a:pt x="423" y="2058"/>
                  </a:lnTo>
                  <a:lnTo>
                    <a:pt x="423" y="1491"/>
                  </a:lnTo>
                  <a:lnTo>
                    <a:pt x="1339" y="1273"/>
                  </a:lnTo>
                  <a:lnTo>
                    <a:pt x="1339" y="930"/>
                  </a:lnTo>
                  <a:lnTo>
                    <a:pt x="423" y="1149"/>
                  </a:lnTo>
                  <a:lnTo>
                    <a:pt x="423" y="624"/>
                  </a:lnTo>
                  <a:lnTo>
                    <a:pt x="1483" y="371"/>
                  </a:lnTo>
                  <a:lnTo>
                    <a:pt x="14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2848900" y="1115050"/>
              <a:ext cx="54975" cy="67550"/>
            </a:xfrm>
            <a:custGeom>
              <a:avLst/>
              <a:gdLst/>
              <a:ahLst/>
              <a:cxnLst/>
              <a:rect l="l" t="t" r="r" b="b"/>
              <a:pathLst>
                <a:path w="2199" h="2702" extrusionOk="0">
                  <a:moveTo>
                    <a:pt x="2198" y="0"/>
                  </a:moveTo>
                  <a:lnTo>
                    <a:pt x="1748" y="109"/>
                  </a:lnTo>
                  <a:lnTo>
                    <a:pt x="1097" y="1502"/>
                  </a:lnTo>
                  <a:lnTo>
                    <a:pt x="454" y="418"/>
                  </a:lnTo>
                  <a:lnTo>
                    <a:pt x="1" y="527"/>
                  </a:lnTo>
                  <a:lnTo>
                    <a:pt x="1" y="2701"/>
                  </a:lnTo>
                  <a:lnTo>
                    <a:pt x="423" y="2600"/>
                  </a:lnTo>
                  <a:lnTo>
                    <a:pt x="423" y="1160"/>
                  </a:lnTo>
                  <a:lnTo>
                    <a:pt x="985" y="2099"/>
                  </a:lnTo>
                  <a:lnTo>
                    <a:pt x="1214" y="2044"/>
                  </a:lnTo>
                  <a:lnTo>
                    <a:pt x="1774" y="836"/>
                  </a:lnTo>
                  <a:lnTo>
                    <a:pt x="1774" y="2276"/>
                  </a:lnTo>
                  <a:lnTo>
                    <a:pt x="2198" y="2176"/>
                  </a:lnTo>
                  <a:lnTo>
                    <a:pt x="2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2909900" y="1106400"/>
              <a:ext cx="50800" cy="61625"/>
            </a:xfrm>
            <a:custGeom>
              <a:avLst/>
              <a:gdLst/>
              <a:ahLst/>
              <a:cxnLst/>
              <a:rect l="l" t="t" r="r" b="b"/>
              <a:pathLst>
                <a:path w="2032" h="2465" extrusionOk="0">
                  <a:moveTo>
                    <a:pt x="1016" y="526"/>
                  </a:moveTo>
                  <a:lnTo>
                    <a:pt x="1316" y="1309"/>
                  </a:lnTo>
                  <a:lnTo>
                    <a:pt x="704" y="1455"/>
                  </a:lnTo>
                  <a:lnTo>
                    <a:pt x="704" y="1455"/>
                  </a:lnTo>
                  <a:lnTo>
                    <a:pt x="1016" y="526"/>
                  </a:lnTo>
                  <a:close/>
                  <a:moveTo>
                    <a:pt x="1204" y="0"/>
                  </a:moveTo>
                  <a:lnTo>
                    <a:pt x="829" y="90"/>
                  </a:lnTo>
                  <a:lnTo>
                    <a:pt x="0" y="2465"/>
                  </a:lnTo>
                  <a:lnTo>
                    <a:pt x="435" y="2359"/>
                  </a:lnTo>
                  <a:lnTo>
                    <a:pt x="634" y="1769"/>
                  </a:lnTo>
                  <a:lnTo>
                    <a:pt x="1394" y="1588"/>
                  </a:lnTo>
                  <a:lnTo>
                    <a:pt x="1596" y="2082"/>
                  </a:lnTo>
                  <a:lnTo>
                    <a:pt x="2031" y="1978"/>
                  </a:lnTo>
                  <a:lnTo>
                    <a:pt x="12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2956650" y="1091575"/>
              <a:ext cx="45325" cy="61075"/>
            </a:xfrm>
            <a:custGeom>
              <a:avLst/>
              <a:gdLst/>
              <a:ahLst/>
              <a:cxnLst/>
              <a:rect l="l" t="t" r="r" b="b"/>
              <a:pathLst>
                <a:path w="1813" h="2443" extrusionOk="0">
                  <a:moveTo>
                    <a:pt x="1812" y="0"/>
                  </a:moveTo>
                  <a:lnTo>
                    <a:pt x="1" y="434"/>
                  </a:lnTo>
                  <a:lnTo>
                    <a:pt x="1" y="804"/>
                  </a:lnTo>
                  <a:lnTo>
                    <a:pt x="698" y="638"/>
                  </a:lnTo>
                  <a:lnTo>
                    <a:pt x="698" y="2443"/>
                  </a:lnTo>
                  <a:lnTo>
                    <a:pt x="1117" y="2341"/>
                  </a:lnTo>
                  <a:lnTo>
                    <a:pt x="1117" y="537"/>
                  </a:lnTo>
                  <a:lnTo>
                    <a:pt x="1812" y="371"/>
                  </a:lnTo>
                  <a:lnTo>
                    <a:pt x="18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3008675" y="1087425"/>
              <a:ext cx="10600" cy="56925"/>
            </a:xfrm>
            <a:custGeom>
              <a:avLst/>
              <a:gdLst/>
              <a:ahLst/>
              <a:cxnLst/>
              <a:rect l="l" t="t" r="r" b="b"/>
              <a:pathLst>
                <a:path w="424" h="2277" extrusionOk="0">
                  <a:moveTo>
                    <a:pt x="424" y="0"/>
                  </a:moveTo>
                  <a:lnTo>
                    <a:pt x="0" y="102"/>
                  </a:lnTo>
                  <a:lnTo>
                    <a:pt x="0" y="2276"/>
                  </a:lnTo>
                  <a:lnTo>
                    <a:pt x="424" y="2175"/>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3027275" y="1077925"/>
              <a:ext cx="48775" cy="56850"/>
            </a:xfrm>
            <a:custGeom>
              <a:avLst/>
              <a:gdLst/>
              <a:ahLst/>
              <a:cxnLst/>
              <a:rect l="l" t="t" r="r" b="b"/>
              <a:pathLst>
                <a:path w="1951" h="2274" extrusionOk="0">
                  <a:moveTo>
                    <a:pt x="1340" y="0"/>
                  </a:moveTo>
                  <a:cubicBezTo>
                    <a:pt x="1257" y="0"/>
                    <a:pt x="1168" y="11"/>
                    <a:pt x="1073" y="34"/>
                  </a:cubicBezTo>
                  <a:cubicBezTo>
                    <a:pt x="903" y="75"/>
                    <a:pt x="752" y="142"/>
                    <a:pt x="620" y="238"/>
                  </a:cubicBezTo>
                  <a:cubicBezTo>
                    <a:pt x="486" y="332"/>
                    <a:pt x="375" y="442"/>
                    <a:pt x="282" y="566"/>
                  </a:cubicBezTo>
                  <a:cubicBezTo>
                    <a:pt x="191" y="691"/>
                    <a:pt x="120" y="824"/>
                    <a:pt x="73" y="964"/>
                  </a:cubicBezTo>
                  <a:cubicBezTo>
                    <a:pt x="25" y="1105"/>
                    <a:pt x="1" y="1243"/>
                    <a:pt x="1" y="1375"/>
                  </a:cubicBezTo>
                  <a:cubicBezTo>
                    <a:pt x="1" y="1515"/>
                    <a:pt x="28" y="1644"/>
                    <a:pt x="80" y="1765"/>
                  </a:cubicBezTo>
                  <a:cubicBezTo>
                    <a:pt x="132" y="1886"/>
                    <a:pt x="204" y="1989"/>
                    <a:pt x="296" y="2072"/>
                  </a:cubicBezTo>
                  <a:cubicBezTo>
                    <a:pt x="389" y="2155"/>
                    <a:pt x="500" y="2214"/>
                    <a:pt x="629" y="2248"/>
                  </a:cubicBezTo>
                  <a:cubicBezTo>
                    <a:pt x="691" y="2265"/>
                    <a:pt x="757" y="2274"/>
                    <a:pt x="826" y="2274"/>
                  </a:cubicBezTo>
                  <a:cubicBezTo>
                    <a:pt x="899" y="2274"/>
                    <a:pt x="975" y="2264"/>
                    <a:pt x="1055" y="2245"/>
                  </a:cubicBezTo>
                  <a:cubicBezTo>
                    <a:pt x="1142" y="2224"/>
                    <a:pt x="1232" y="2190"/>
                    <a:pt x="1324" y="2147"/>
                  </a:cubicBezTo>
                  <a:cubicBezTo>
                    <a:pt x="1417" y="2102"/>
                    <a:pt x="1503" y="2048"/>
                    <a:pt x="1583" y="1986"/>
                  </a:cubicBezTo>
                  <a:cubicBezTo>
                    <a:pt x="1665" y="1924"/>
                    <a:pt x="1736" y="1854"/>
                    <a:pt x="1801" y="1777"/>
                  </a:cubicBezTo>
                  <a:cubicBezTo>
                    <a:pt x="1866" y="1698"/>
                    <a:pt x="1915" y="1615"/>
                    <a:pt x="1950" y="1525"/>
                  </a:cubicBezTo>
                  <a:lnTo>
                    <a:pt x="1604" y="1408"/>
                  </a:lnTo>
                  <a:cubicBezTo>
                    <a:pt x="1579" y="1474"/>
                    <a:pt x="1546" y="1532"/>
                    <a:pt x="1505" y="1584"/>
                  </a:cubicBezTo>
                  <a:cubicBezTo>
                    <a:pt x="1465" y="1636"/>
                    <a:pt x="1420" y="1680"/>
                    <a:pt x="1372" y="1718"/>
                  </a:cubicBezTo>
                  <a:cubicBezTo>
                    <a:pt x="1324" y="1756"/>
                    <a:pt x="1273" y="1788"/>
                    <a:pt x="1221" y="1813"/>
                  </a:cubicBezTo>
                  <a:cubicBezTo>
                    <a:pt x="1168" y="1837"/>
                    <a:pt x="1116" y="1855"/>
                    <a:pt x="1068" y="1868"/>
                  </a:cubicBezTo>
                  <a:cubicBezTo>
                    <a:pt x="1021" y="1879"/>
                    <a:pt x="976" y="1885"/>
                    <a:pt x="932" y="1885"/>
                  </a:cubicBezTo>
                  <a:cubicBezTo>
                    <a:pt x="889" y="1885"/>
                    <a:pt x="848" y="1879"/>
                    <a:pt x="809" y="1868"/>
                  </a:cubicBezTo>
                  <a:cubicBezTo>
                    <a:pt x="730" y="1846"/>
                    <a:pt x="662" y="1809"/>
                    <a:pt x="606" y="1754"/>
                  </a:cubicBezTo>
                  <a:cubicBezTo>
                    <a:pt x="550" y="1701"/>
                    <a:pt x="506" y="1633"/>
                    <a:pt x="477" y="1551"/>
                  </a:cubicBezTo>
                  <a:cubicBezTo>
                    <a:pt x="446" y="1470"/>
                    <a:pt x="430" y="1381"/>
                    <a:pt x="430" y="1285"/>
                  </a:cubicBezTo>
                  <a:cubicBezTo>
                    <a:pt x="430" y="1200"/>
                    <a:pt x="443" y="1109"/>
                    <a:pt x="470" y="1017"/>
                  </a:cubicBezTo>
                  <a:cubicBezTo>
                    <a:pt x="496" y="924"/>
                    <a:pt x="536" y="836"/>
                    <a:pt x="588" y="755"/>
                  </a:cubicBezTo>
                  <a:cubicBezTo>
                    <a:pt x="640" y="675"/>
                    <a:pt x="705" y="603"/>
                    <a:pt x="783" y="541"/>
                  </a:cubicBezTo>
                  <a:cubicBezTo>
                    <a:pt x="862" y="480"/>
                    <a:pt x="955" y="437"/>
                    <a:pt x="1061" y="411"/>
                  </a:cubicBezTo>
                  <a:cubicBezTo>
                    <a:pt x="1110" y="399"/>
                    <a:pt x="1161" y="393"/>
                    <a:pt x="1211" y="392"/>
                  </a:cubicBezTo>
                  <a:cubicBezTo>
                    <a:pt x="1216" y="391"/>
                    <a:pt x="1220" y="391"/>
                    <a:pt x="1224" y="391"/>
                  </a:cubicBezTo>
                  <a:cubicBezTo>
                    <a:pt x="1270" y="391"/>
                    <a:pt x="1315" y="398"/>
                    <a:pt x="1358" y="410"/>
                  </a:cubicBezTo>
                  <a:cubicBezTo>
                    <a:pt x="1406" y="424"/>
                    <a:pt x="1449" y="446"/>
                    <a:pt x="1490" y="477"/>
                  </a:cubicBezTo>
                  <a:cubicBezTo>
                    <a:pt x="1531" y="510"/>
                    <a:pt x="1565" y="553"/>
                    <a:pt x="1594" y="608"/>
                  </a:cubicBezTo>
                  <a:lnTo>
                    <a:pt x="1919" y="307"/>
                  </a:lnTo>
                  <a:cubicBezTo>
                    <a:pt x="1848" y="183"/>
                    <a:pt x="1739" y="95"/>
                    <a:pt x="1593" y="41"/>
                  </a:cubicBezTo>
                  <a:cubicBezTo>
                    <a:pt x="1516" y="14"/>
                    <a:pt x="1432"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3079125" y="1066500"/>
              <a:ext cx="43025" cy="57275"/>
            </a:xfrm>
            <a:custGeom>
              <a:avLst/>
              <a:gdLst/>
              <a:ahLst/>
              <a:cxnLst/>
              <a:rect l="l" t="t" r="r" b="b"/>
              <a:pathLst>
                <a:path w="1721" h="2291" extrusionOk="0">
                  <a:moveTo>
                    <a:pt x="1180" y="0"/>
                  </a:moveTo>
                  <a:cubicBezTo>
                    <a:pt x="1087" y="0"/>
                    <a:pt x="988" y="13"/>
                    <a:pt x="883" y="38"/>
                  </a:cubicBezTo>
                  <a:cubicBezTo>
                    <a:pt x="773" y="65"/>
                    <a:pt x="670" y="104"/>
                    <a:pt x="574" y="156"/>
                  </a:cubicBezTo>
                  <a:cubicBezTo>
                    <a:pt x="477" y="208"/>
                    <a:pt x="393" y="272"/>
                    <a:pt x="321" y="346"/>
                  </a:cubicBezTo>
                  <a:cubicBezTo>
                    <a:pt x="248" y="421"/>
                    <a:pt x="192" y="507"/>
                    <a:pt x="151" y="602"/>
                  </a:cubicBezTo>
                  <a:cubicBezTo>
                    <a:pt x="110" y="698"/>
                    <a:pt x="90" y="801"/>
                    <a:pt x="90" y="911"/>
                  </a:cubicBezTo>
                  <a:cubicBezTo>
                    <a:pt x="90" y="994"/>
                    <a:pt x="103" y="1063"/>
                    <a:pt x="128" y="1117"/>
                  </a:cubicBezTo>
                  <a:cubicBezTo>
                    <a:pt x="154" y="1172"/>
                    <a:pt x="192" y="1216"/>
                    <a:pt x="242" y="1250"/>
                  </a:cubicBezTo>
                  <a:cubicBezTo>
                    <a:pt x="293" y="1284"/>
                    <a:pt x="358" y="1307"/>
                    <a:pt x="434" y="1323"/>
                  </a:cubicBezTo>
                  <a:cubicBezTo>
                    <a:pt x="511" y="1338"/>
                    <a:pt x="601" y="1348"/>
                    <a:pt x="705" y="1351"/>
                  </a:cubicBezTo>
                  <a:cubicBezTo>
                    <a:pt x="791" y="1355"/>
                    <a:pt x="869" y="1360"/>
                    <a:pt x="938" y="1362"/>
                  </a:cubicBezTo>
                  <a:cubicBezTo>
                    <a:pt x="1008" y="1367"/>
                    <a:pt x="1067" y="1375"/>
                    <a:pt x="1116" y="1388"/>
                  </a:cubicBezTo>
                  <a:cubicBezTo>
                    <a:pt x="1166" y="1400"/>
                    <a:pt x="1202" y="1420"/>
                    <a:pt x="1229" y="1447"/>
                  </a:cubicBezTo>
                  <a:cubicBezTo>
                    <a:pt x="1256" y="1474"/>
                    <a:pt x="1270" y="1510"/>
                    <a:pt x="1270" y="1557"/>
                  </a:cubicBezTo>
                  <a:cubicBezTo>
                    <a:pt x="1270" y="1706"/>
                    <a:pt x="1153" y="1809"/>
                    <a:pt x="919" y="1863"/>
                  </a:cubicBezTo>
                  <a:cubicBezTo>
                    <a:pt x="841" y="1882"/>
                    <a:pt x="765" y="1892"/>
                    <a:pt x="689" y="1892"/>
                  </a:cubicBezTo>
                  <a:cubicBezTo>
                    <a:pt x="684" y="1892"/>
                    <a:pt x="679" y="1892"/>
                    <a:pt x="674" y="1892"/>
                  </a:cubicBezTo>
                  <a:cubicBezTo>
                    <a:pt x="596" y="1890"/>
                    <a:pt x="522" y="1883"/>
                    <a:pt x="458" y="1869"/>
                  </a:cubicBezTo>
                  <a:cubicBezTo>
                    <a:pt x="391" y="1855"/>
                    <a:pt x="335" y="1838"/>
                    <a:pt x="287" y="1821"/>
                  </a:cubicBezTo>
                  <a:cubicBezTo>
                    <a:pt x="239" y="1803"/>
                    <a:pt x="206" y="1786"/>
                    <a:pt x="187" y="1772"/>
                  </a:cubicBezTo>
                  <a:lnTo>
                    <a:pt x="0" y="2182"/>
                  </a:lnTo>
                  <a:cubicBezTo>
                    <a:pt x="127" y="2241"/>
                    <a:pt x="270" y="2277"/>
                    <a:pt x="429" y="2287"/>
                  </a:cubicBezTo>
                  <a:cubicBezTo>
                    <a:pt x="465" y="2290"/>
                    <a:pt x="500" y="2291"/>
                    <a:pt x="536" y="2291"/>
                  </a:cubicBezTo>
                  <a:cubicBezTo>
                    <a:pt x="661" y="2291"/>
                    <a:pt x="787" y="2276"/>
                    <a:pt x="914" y="2245"/>
                  </a:cubicBezTo>
                  <a:cubicBezTo>
                    <a:pt x="1021" y="2220"/>
                    <a:pt x="1122" y="2183"/>
                    <a:pt x="1219" y="2137"/>
                  </a:cubicBezTo>
                  <a:cubicBezTo>
                    <a:pt x="1316" y="2090"/>
                    <a:pt x="1401" y="2032"/>
                    <a:pt x="1475" y="1963"/>
                  </a:cubicBezTo>
                  <a:cubicBezTo>
                    <a:pt x="1550" y="1894"/>
                    <a:pt x="1610" y="1813"/>
                    <a:pt x="1654" y="1720"/>
                  </a:cubicBezTo>
                  <a:cubicBezTo>
                    <a:pt x="1698" y="1627"/>
                    <a:pt x="1720" y="1521"/>
                    <a:pt x="1720" y="1406"/>
                  </a:cubicBezTo>
                  <a:cubicBezTo>
                    <a:pt x="1720" y="1306"/>
                    <a:pt x="1703" y="1226"/>
                    <a:pt x="1671" y="1164"/>
                  </a:cubicBezTo>
                  <a:cubicBezTo>
                    <a:pt x="1639" y="1103"/>
                    <a:pt x="1592" y="1057"/>
                    <a:pt x="1532" y="1022"/>
                  </a:cubicBezTo>
                  <a:cubicBezTo>
                    <a:pt x="1471" y="988"/>
                    <a:pt x="1398" y="964"/>
                    <a:pt x="1311" y="953"/>
                  </a:cubicBezTo>
                  <a:cubicBezTo>
                    <a:pt x="1225" y="940"/>
                    <a:pt x="1128" y="933"/>
                    <a:pt x="1022" y="929"/>
                  </a:cubicBezTo>
                  <a:cubicBezTo>
                    <a:pt x="939" y="929"/>
                    <a:pt x="867" y="926"/>
                    <a:pt x="805" y="923"/>
                  </a:cubicBezTo>
                  <a:cubicBezTo>
                    <a:pt x="743" y="919"/>
                    <a:pt x="691" y="912"/>
                    <a:pt x="650" y="899"/>
                  </a:cubicBezTo>
                  <a:cubicBezTo>
                    <a:pt x="610" y="887"/>
                    <a:pt x="579" y="868"/>
                    <a:pt x="558" y="843"/>
                  </a:cubicBezTo>
                  <a:cubicBezTo>
                    <a:pt x="536" y="819"/>
                    <a:pt x="525" y="784"/>
                    <a:pt x="525" y="739"/>
                  </a:cubicBezTo>
                  <a:cubicBezTo>
                    <a:pt x="525" y="661"/>
                    <a:pt x="553" y="594"/>
                    <a:pt x="611" y="538"/>
                  </a:cubicBezTo>
                  <a:cubicBezTo>
                    <a:pt x="667" y="481"/>
                    <a:pt x="755" y="439"/>
                    <a:pt x="871" y="411"/>
                  </a:cubicBezTo>
                  <a:cubicBezTo>
                    <a:pt x="936" y="395"/>
                    <a:pt x="1001" y="388"/>
                    <a:pt x="1064" y="388"/>
                  </a:cubicBezTo>
                  <a:cubicBezTo>
                    <a:pt x="1128" y="391"/>
                    <a:pt x="1187" y="397"/>
                    <a:pt x="1240" y="407"/>
                  </a:cubicBezTo>
                  <a:cubicBezTo>
                    <a:pt x="1295" y="418"/>
                    <a:pt x="1340" y="431"/>
                    <a:pt x="1378" y="446"/>
                  </a:cubicBezTo>
                  <a:cubicBezTo>
                    <a:pt x="1416" y="462"/>
                    <a:pt x="1441" y="474"/>
                    <a:pt x="1456" y="485"/>
                  </a:cubicBezTo>
                  <a:lnTo>
                    <a:pt x="1643" y="97"/>
                  </a:lnTo>
                  <a:cubicBezTo>
                    <a:pt x="1547" y="55"/>
                    <a:pt x="1434" y="25"/>
                    <a:pt x="1306" y="8"/>
                  </a:cubicBezTo>
                  <a:cubicBezTo>
                    <a:pt x="1265" y="3"/>
                    <a:pt x="1223" y="0"/>
                    <a:pt x="1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13"/>
          <p:cNvGrpSpPr/>
          <p:nvPr/>
        </p:nvGrpSpPr>
        <p:grpSpPr>
          <a:xfrm>
            <a:off x="8653010" y="1699308"/>
            <a:ext cx="1217060" cy="1150670"/>
            <a:chOff x="6139950" y="1806300"/>
            <a:chExt cx="810725" cy="766500"/>
          </a:xfrm>
        </p:grpSpPr>
        <p:sp>
          <p:nvSpPr>
            <p:cNvPr id="689" name="Google Shape;689;p13"/>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05" name="Google Shape;705;p13"/>
          <p:cNvPicPr preferRelativeResize="0"/>
          <p:nvPr/>
        </p:nvPicPr>
        <p:blipFill>
          <a:blip r:embed="rId2">
            <a:alphaModFix/>
          </a:blip>
          <a:stretch>
            <a:fillRect/>
          </a:stretch>
        </p:blipFill>
        <p:spPr>
          <a:xfrm rot="-996109">
            <a:off x="-965170" y="-1129172"/>
            <a:ext cx="3925839" cy="2965745"/>
          </a:xfrm>
          <a:prstGeom prst="rect">
            <a:avLst/>
          </a:prstGeom>
          <a:noFill/>
          <a:ln>
            <a:noFill/>
          </a:ln>
        </p:spPr>
      </p:pic>
      <p:grpSp>
        <p:nvGrpSpPr>
          <p:cNvPr id="706" name="Google Shape;706;p13"/>
          <p:cNvGrpSpPr/>
          <p:nvPr/>
        </p:nvGrpSpPr>
        <p:grpSpPr>
          <a:xfrm rot="-4479499">
            <a:off x="8163087" y="87316"/>
            <a:ext cx="566272" cy="1100833"/>
            <a:chOff x="4430936" y="3975096"/>
            <a:chExt cx="249494" cy="506155"/>
          </a:xfrm>
        </p:grpSpPr>
        <p:sp>
          <p:nvSpPr>
            <p:cNvPr id="707" name="Google Shape;707;p13"/>
            <p:cNvSpPr/>
            <p:nvPr/>
          </p:nvSpPr>
          <p:spPr>
            <a:xfrm>
              <a:off x="4629839" y="3975096"/>
              <a:ext cx="50591" cy="50576"/>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4430936" y="4381651"/>
              <a:ext cx="99625" cy="99600"/>
            </a:xfrm>
            <a:custGeom>
              <a:avLst/>
              <a:gdLst/>
              <a:ahLst/>
              <a:cxnLst/>
              <a:rect l="l" t="t" r="r" b="b"/>
              <a:pathLst>
                <a:path w="3985" h="3984" extrusionOk="0">
                  <a:moveTo>
                    <a:pt x="1993" y="0"/>
                  </a:moveTo>
                  <a:cubicBezTo>
                    <a:pt x="893" y="0"/>
                    <a:pt x="0" y="891"/>
                    <a:pt x="0" y="1992"/>
                  </a:cubicBezTo>
                  <a:cubicBezTo>
                    <a:pt x="0" y="3093"/>
                    <a:pt x="893" y="3984"/>
                    <a:pt x="1993" y="3984"/>
                  </a:cubicBezTo>
                  <a:cubicBezTo>
                    <a:pt x="3094" y="3984"/>
                    <a:pt x="3985" y="3093"/>
                    <a:pt x="3985" y="1992"/>
                  </a:cubicBezTo>
                  <a:cubicBezTo>
                    <a:pt x="3985" y="891"/>
                    <a:pt x="3094" y="0"/>
                    <a:pt x="1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13"/>
          <p:cNvGrpSpPr/>
          <p:nvPr/>
        </p:nvGrpSpPr>
        <p:grpSpPr>
          <a:xfrm rot="1284372">
            <a:off x="8544272" y="114890"/>
            <a:ext cx="429248" cy="404073"/>
            <a:chOff x="6419700" y="4349575"/>
            <a:chExt cx="365700" cy="344225"/>
          </a:xfrm>
        </p:grpSpPr>
        <p:sp>
          <p:nvSpPr>
            <p:cNvPr id="710" name="Google Shape;710;p13"/>
            <p:cNvSpPr/>
            <p:nvPr/>
          </p:nvSpPr>
          <p:spPr>
            <a:xfrm>
              <a:off x="6447775" y="4356150"/>
              <a:ext cx="337625" cy="337650"/>
            </a:xfrm>
            <a:custGeom>
              <a:avLst/>
              <a:gdLst/>
              <a:ahLst/>
              <a:cxnLst/>
              <a:rect l="l" t="t" r="r" b="b"/>
              <a:pathLst>
                <a:path w="13505" h="13506" extrusionOk="0">
                  <a:moveTo>
                    <a:pt x="6895" y="0"/>
                  </a:moveTo>
                  <a:lnTo>
                    <a:pt x="2519" y="1491"/>
                  </a:lnTo>
                  <a:lnTo>
                    <a:pt x="3819" y="5311"/>
                  </a:lnTo>
                  <a:lnTo>
                    <a:pt x="1" y="6611"/>
                  </a:lnTo>
                  <a:lnTo>
                    <a:pt x="1490" y="10986"/>
                  </a:lnTo>
                  <a:lnTo>
                    <a:pt x="5310" y="9686"/>
                  </a:lnTo>
                  <a:lnTo>
                    <a:pt x="6610" y="13506"/>
                  </a:lnTo>
                  <a:lnTo>
                    <a:pt x="10986" y="12015"/>
                  </a:lnTo>
                  <a:lnTo>
                    <a:pt x="9685" y="8196"/>
                  </a:lnTo>
                  <a:lnTo>
                    <a:pt x="13505" y="6894"/>
                  </a:lnTo>
                  <a:lnTo>
                    <a:pt x="12015" y="2520"/>
                  </a:lnTo>
                  <a:lnTo>
                    <a:pt x="8195" y="3820"/>
                  </a:lnTo>
                  <a:lnTo>
                    <a:pt x="68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6419700" y="4349575"/>
              <a:ext cx="337625" cy="337650"/>
            </a:xfrm>
            <a:custGeom>
              <a:avLst/>
              <a:gdLst/>
              <a:ahLst/>
              <a:cxnLst/>
              <a:rect l="l" t="t" r="r" b="b"/>
              <a:pathLst>
                <a:path w="13505" h="13506" extrusionOk="0">
                  <a:moveTo>
                    <a:pt x="6895" y="0"/>
                  </a:moveTo>
                  <a:lnTo>
                    <a:pt x="2518" y="1491"/>
                  </a:lnTo>
                  <a:lnTo>
                    <a:pt x="3819" y="5309"/>
                  </a:lnTo>
                  <a:lnTo>
                    <a:pt x="0" y="6610"/>
                  </a:lnTo>
                  <a:lnTo>
                    <a:pt x="1489" y="10986"/>
                  </a:lnTo>
                  <a:lnTo>
                    <a:pt x="5310" y="9685"/>
                  </a:lnTo>
                  <a:lnTo>
                    <a:pt x="6610" y="13505"/>
                  </a:lnTo>
                  <a:lnTo>
                    <a:pt x="10986" y="12015"/>
                  </a:lnTo>
                  <a:lnTo>
                    <a:pt x="9686" y="8195"/>
                  </a:lnTo>
                  <a:lnTo>
                    <a:pt x="13504" y="6894"/>
                  </a:lnTo>
                  <a:lnTo>
                    <a:pt x="12015" y="2520"/>
                  </a:lnTo>
                  <a:lnTo>
                    <a:pt x="8195" y="3820"/>
                  </a:lnTo>
                  <a:lnTo>
                    <a:pt x="68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13"/>
          <p:cNvGrpSpPr/>
          <p:nvPr/>
        </p:nvGrpSpPr>
        <p:grpSpPr>
          <a:xfrm rot="2700000">
            <a:off x="-402254" y="4093057"/>
            <a:ext cx="1902470" cy="490636"/>
            <a:chOff x="1591534" y="3775524"/>
            <a:chExt cx="3076966" cy="793532"/>
          </a:xfrm>
        </p:grpSpPr>
        <p:sp>
          <p:nvSpPr>
            <p:cNvPr id="713" name="Google Shape;713;p13"/>
            <p:cNvSpPr/>
            <p:nvPr/>
          </p:nvSpPr>
          <p:spPr>
            <a:xfrm rot="5400000">
              <a:off x="2652008" y="2986321"/>
              <a:ext cx="534850" cy="2535252"/>
            </a:xfrm>
            <a:custGeom>
              <a:avLst/>
              <a:gdLst/>
              <a:ahLst/>
              <a:cxnLst/>
              <a:rect l="l" t="t" r="r" b="b"/>
              <a:pathLst>
                <a:path w="6730" h="31902" extrusionOk="0">
                  <a:moveTo>
                    <a:pt x="4069" y="1"/>
                  </a:moveTo>
                  <a:lnTo>
                    <a:pt x="2681" y="80"/>
                  </a:lnTo>
                  <a:lnTo>
                    <a:pt x="1577" y="142"/>
                  </a:lnTo>
                  <a:cubicBezTo>
                    <a:pt x="1564" y="627"/>
                    <a:pt x="1550" y="1110"/>
                    <a:pt x="1531" y="1596"/>
                  </a:cubicBezTo>
                  <a:cubicBezTo>
                    <a:pt x="1516" y="1988"/>
                    <a:pt x="1502" y="2385"/>
                    <a:pt x="1479" y="2778"/>
                  </a:cubicBezTo>
                  <a:cubicBezTo>
                    <a:pt x="1474" y="2962"/>
                    <a:pt x="1464" y="3145"/>
                    <a:pt x="1455" y="3328"/>
                  </a:cubicBezTo>
                  <a:cubicBezTo>
                    <a:pt x="1443" y="3601"/>
                    <a:pt x="1432" y="3880"/>
                    <a:pt x="1415" y="4155"/>
                  </a:cubicBezTo>
                  <a:cubicBezTo>
                    <a:pt x="1406" y="4336"/>
                    <a:pt x="1395" y="4516"/>
                    <a:pt x="1386" y="4699"/>
                  </a:cubicBezTo>
                  <a:cubicBezTo>
                    <a:pt x="1372" y="4940"/>
                    <a:pt x="1358" y="5181"/>
                    <a:pt x="1343" y="5423"/>
                  </a:cubicBezTo>
                  <a:cubicBezTo>
                    <a:pt x="1334" y="5601"/>
                    <a:pt x="1323" y="5783"/>
                    <a:pt x="1312" y="5963"/>
                  </a:cubicBezTo>
                  <a:cubicBezTo>
                    <a:pt x="1298" y="6210"/>
                    <a:pt x="1281" y="6459"/>
                    <a:pt x="1267" y="6709"/>
                  </a:cubicBezTo>
                  <a:cubicBezTo>
                    <a:pt x="1256" y="6892"/>
                    <a:pt x="1243" y="7075"/>
                    <a:pt x="1230" y="7258"/>
                  </a:cubicBezTo>
                  <a:cubicBezTo>
                    <a:pt x="1219" y="7450"/>
                    <a:pt x="1206" y="7638"/>
                    <a:pt x="1194" y="7827"/>
                  </a:cubicBezTo>
                  <a:cubicBezTo>
                    <a:pt x="1182" y="8008"/>
                    <a:pt x="1171" y="8189"/>
                    <a:pt x="1158" y="8369"/>
                  </a:cubicBezTo>
                  <a:cubicBezTo>
                    <a:pt x="646" y="16161"/>
                    <a:pt x="0" y="23995"/>
                    <a:pt x="1009" y="31902"/>
                  </a:cubicBezTo>
                  <a:cubicBezTo>
                    <a:pt x="1505" y="31879"/>
                    <a:pt x="2093" y="31396"/>
                    <a:pt x="2794" y="30345"/>
                  </a:cubicBezTo>
                  <a:cubicBezTo>
                    <a:pt x="6730" y="24442"/>
                    <a:pt x="6400" y="14700"/>
                    <a:pt x="5511" y="7849"/>
                  </a:cubicBezTo>
                  <a:cubicBezTo>
                    <a:pt x="5482" y="7644"/>
                    <a:pt x="5457" y="7444"/>
                    <a:pt x="5428" y="7244"/>
                  </a:cubicBezTo>
                  <a:cubicBezTo>
                    <a:pt x="5402" y="7044"/>
                    <a:pt x="5373" y="6844"/>
                    <a:pt x="5345" y="6649"/>
                  </a:cubicBezTo>
                  <a:cubicBezTo>
                    <a:pt x="5309" y="6422"/>
                    <a:pt x="5278" y="6198"/>
                    <a:pt x="5242" y="5980"/>
                  </a:cubicBezTo>
                  <a:cubicBezTo>
                    <a:pt x="5194" y="5670"/>
                    <a:pt x="5146" y="5366"/>
                    <a:pt x="5100" y="5076"/>
                  </a:cubicBezTo>
                  <a:cubicBezTo>
                    <a:pt x="5063" y="4863"/>
                    <a:pt x="5026" y="4654"/>
                    <a:pt x="4993" y="4450"/>
                  </a:cubicBezTo>
                  <a:cubicBezTo>
                    <a:pt x="4938" y="4142"/>
                    <a:pt x="4886" y="3848"/>
                    <a:pt x="4832" y="3566"/>
                  </a:cubicBezTo>
                  <a:cubicBezTo>
                    <a:pt x="4786" y="3325"/>
                    <a:pt x="4743" y="3095"/>
                    <a:pt x="4700" y="2875"/>
                  </a:cubicBezTo>
                  <a:cubicBezTo>
                    <a:pt x="4660" y="2681"/>
                    <a:pt x="4624" y="2495"/>
                    <a:pt x="4586" y="2319"/>
                  </a:cubicBezTo>
                  <a:cubicBezTo>
                    <a:pt x="4542" y="2090"/>
                    <a:pt x="4496" y="1874"/>
                    <a:pt x="4455" y="1676"/>
                  </a:cubicBezTo>
                  <a:cubicBezTo>
                    <a:pt x="4226" y="613"/>
                    <a:pt x="4069" y="1"/>
                    <a:pt x="4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rot="5400000">
              <a:off x="2778766" y="2714685"/>
              <a:ext cx="270207" cy="2524126"/>
            </a:xfrm>
            <a:custGeom>
              <a:avLst/>
              <a:gdLst/>
              <a:ahLst/>
              <a:cxnLst/>
              <a:rect l="l" t="t" r="r" b="b"/>
              <a:pathLst>
                <a:path w="3400" h="31762" extrusionOk="0">
                  <a:moveTo>
                    <a:pt x="3400" y="0"/>
                  </a:moveTo>
                  <a:lnTo>
                    <a:pt x="2941" y="26"/>
                  </a:lnTo>
                  <a:lnTo>
                    <a:pt x="1243" y="120"/>
                  </a:lnTo>
                  <a:cubicBezTo>
                    <a:pt x="1243" y="120"/>
                    <a:pt x="1184" y="862"/>
                    <a:pt x="1098" y="2121"/>
                  </a:cubicBezTo>
                  <a:cubicBezTo>
                    <a:pt x="1087" y="2297"/>
                    <a:pt x="1073" y="2487"/>
                    <a:pt x="1060" y="2686"/>
                  </a:cubicBezTo>
                  <a:cubicBezTo>
                    <a:pt x="1045" y="2935"/>
                    <a:pt x="1026" y="3201"/>
                    <a:pt x="1012" y="3481"/>
                  </a:cubicBezTo>
                  <a:cubicBezTo>
                    <a:pt x="998" y="3663"/>
                    <a:pt x="986" y="3848"/>
                    <a:pt x="974" y="4043"/>
                  </a:cubicBezTo>
                  <a:cubicBezTo>
                    <a:pt x="963" y="4220"/>
                    <a:pt x="953" y="4403"/>
                    <a:pt x="941" y="4587"/>
                  </a:cubicBezTo>
                  <a:lnTo>
                    <a:pt x="942" y="4589"/>
                  </a:lnTo>
                  <a:cubicBezTo>
                    <a:pt x="928" y="4779"/>
                    <a:pt x="918" y="4973"/>
                    <a:pt x="907" y="5170"/>
                  </a:cubicBezTo>
                  <a:cubicBezTo>
                    <a:pt x="897" y="5309"/>
                    <a:pt x="890" y="5450"/>
                    <a:pt x="883" y="5595"/>
                  </a:cubicBezTo>
                  <a:cubicBezTo>
                    <a:pt x="873" y="5787"/>
                    <a:pt x="862" y="5982"/>
                    <a:pt x="849" y="6179"/>
                  </a:cubicBezTo>
                  <a:cubicBezTo>
                    <a:pt x="836" y="6430"/>
                    <a:pt x="822" y="6685"/>
                    <a:pt x="810" y="6944"/>
                  </a:cubicBezTo>
                  <a:cubicBezTo>
                    <a:pt x="800" y="7132"/>
                    <a:pt x="790" y="7328"/>
                    <a:pt x="780" y="7522"/>
                  </a:cubicBezTo>
                  <a:cubicBezTo>
                    <a:pt x="311" y="16875"/>
                    <a:pt x="0" y="31761"/>
                    <a:pt x="2793" y="31761"/>
                  </a:cubicBezTo>
                  <a:cubicBezTo>
                    <a:pt x="2805" y="31761"/>
                    <a:pt x="2818" y="31761"/>
                    <a:pt x="2831" y="31760"/>
                  </a:cubicBezTo>
                  <a:cubicBezTo>
                    <a:pt x="2790" y="31448"/>
                    <a:pt x="2755" y="31135"/>
                    <a:pt x="2721" y="30823"/>
                  </a:cubicBezTo>
                  <a:cubicBezTo>
                    <a:pt x="2644" y="30147"/>
                    <a:pt x="2579" y="29470"/>
                    <a:pt x="2530" y="28797"/>
                  </a:cubicBezTo>
                  <a:cubicBezTo>
                    <a:pt x="2513" y="28596"/>
                    <a:pt x="2497" y="28398"/>
                    <a:pt x="2485" y="28199"/>
                  </a:cubicBezTo>
                  <a:cubicBezTo>
                    <a:pt x="2476" y="28136"/>
                    <a:pt x="2472" y="28071"/>
                    <a:pt x="2471" y="28008"/>
                  </a:cubicBezTo>
                  <a:cubicBezTo>
                    <a:pt x="2452" y="27777"/>
                    <a:pt x="2440" y="27549"/>
                    <a:pt x="2428" y="27321"/>
                  </a:cubicBezTo>
                  <a:cubicBezTo>
                    <a:pt x="2413" y="27072"/>
                    <a:pt x="2399" y="26825"/>
                    <a:pt x="2390" y="26582"/>
                  </a:cubicBezTo>
                  <a:cubicBezTo>
                    <a:pt x="2365" y="26085"/>
                    <a:pt x="2347" y="25595"/>
                    <a:pt x="2334" y="25105"/>
                  </a:cubicBezTo>
                  <a:cubicBezTo>
                    <a:pt x="2324" y="24858"/>
                    <a:pt x="2320" y="24614"/>
                    <a:pt x="2317" y="24368"/>
                  </a:cubicBezTo>
                  <a:cubicBezTo>
                    <a:pt x="2286" y="22893"/>
                    <a:pt x="2296" y="21420"/>
                    <a:pt x="2334" y="19951"/>
                  </a:cubicBezTo>
                  <a:cubicBezTo>
                    <a:pt x="2342" y="19562"/>
                    <a:pt x="2355" y="19175"/>
                    <a:pt x="2369" y="18788"/>
                  </a:cubicBezTo>
                  <a:cubicBezTo>
                    <a:pt x="2372" y="18683"/>
                    <a:pt x="2376" y="18581"/>
                    <a:pt x="2380" y="18481"/>
                  </a:cubicBezTo>
                  <a:cubicBezTo>
                    <a:pt x="2397" y="17989"/>
                    <a:pt x="2418" y="17500"/>
                    <a:pt x="2444" y="17013"/>
                  </a:cubicBezTo>
                  <a:cubicBezTo>
                    <a:pt x="2463" y="16523"/>
                    <a:pt x="2489" y="16035"/>
                    <a:pt x="2516" y="15547"/>
                  </a:cubicBezTo>
                  <a:cubicBezTo>
                    <a:pt x="2648" y="13102"/>
                    <a:pt x="2820" y="10662"/>
                    <a:pt x="2980" y="8227"/>
                  </a:cubicBezTo>
                  <a:cubicBezTo>
                    <a:pt x="2994" y="8047"/>
                    <a:pt x="3005" y="7867"/>
                    <a:pt x="3015" y="7685"/>
                  </a:cubicBezTo>
                  <a:cubicBezTo>
                    <a:pt x="3029" y="7497"/>
                    <a:pt x="3042" y="7308"/>
                    <a:pt x="3055" y="7118"/>
                  </a:cubicBezTo>
                  <a:lnTo>
                    <a:pt x="3053" y="7117"/>
                  </a:lnTo>
                  <a:cubicBezTo>
                    <a:pt x="3066" y="6934"/>
                    <a:pt x="3077" y="6751"/>
                    <a:pt x="3090" y="6568"/>
                  </a:cubicBezTo>
                  <a:cubicBezTo>
                    <a:pt x="3104" y="6317"/>
                    <a:pt x="3121" y="6068"/>
                    <a:pt x="3135" y="5822"/>
                  </a:cubicBezTo>
                  <a:cubicBezTo>
                    <a:pt x="3146" y="5642"/>
                    <a:pt x="3156" y="5460"/>
                    <a:pt x="3166" y="5281"/>
                  </a:cubicBezTo>
                  <a:cubicBezTo>
                    <a:pt x="3181" y="5039"/>
                    <a:pt x="3195" y="4799"/>
                    <a:pt x="3209" y="4558"/>
                  </a:cubicBezTo>
                  <a:cubicBezTo>
                    <a:pt x="3218" y="4376"/>
                    <a:pt x="3229" y="4195"/>
                    <a:pt x="3238" y="4013"/>
                  </a:cubicBezTo>
                  <a:cubicBezTo>
                    <a:pt x="3252" y="3736"/>
                    <a:pt x="3264" y="3463"/>
                    <a:pt x="3278" y="3187"/>
                  </a:cubicBezTo>
                  <a:cubicBezTo>
                    <a:pt x="3287" y="3004"/>
                    <a:pt x="3295" y="2821"/>
                    <a:pt x="3301" y="2637"/>
                  </a:cubicBezTo>
                  <a:cubicBezTo>
                    <a:pt x="3322" y="2242"/>
                    <a:pt x="3338" y="1850"/>
                    <a:pt x="3354" y="1454"/>
                  </a:cubicBezTo>
                  <a:cubicBezTo>
                    <a:pt x="3371" y="969"/>
                    <a:pt x="3387" y="486"/>
                    <a:pt x="3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rot="5400000">
              <a:off x="1929312" y="3641353"/>
              <a:ext cx="598348" cy="1257056"/>
            </a:xfrm>
            <a:custGeom>
              <a:avLst/>
              <a:gdLst/>
              <a:ahLst/>
              <a:cxnLst/>
              <a:rect l="l" t="t" r="r" b="b"/>
              <a:pathLst>
                <a:path w="7529" h="15818" extrusionOk="0">
                  <a:moveTo>
                    <a:pt x="6487" y="1"/>
                  </a:moveTo>
                  <a:cubicBezTo>
                    <a:pt x="6486" y="1"/>
                    <a:pt x="5045" y="1190"/>
                    <a:pt x="2699" y="1190"/>
                  </a:cubicBezTo>
                  <a:cubicBezTo>
                    <a:pt x="2275" y="1190"/>
                    <a:pt x="1821" y="1151"/>
                    <a:pt x="1341" y="1059"/>
                  </a:cubicBezTo>
                  <a:lnTo>
                    <a:pt x="1341" y="1059"/>
                  </a:lnTo>
                  <a:cubicBezTo>
                    <a:pt x="1" y="5772"/>
                    <a:pt x="548" y="10978"/>
                    <a:pt x="2212" y="15817"/>
                  </a:cubicBezTo>
                  <a:cubicBezTo>
                    <a:pt x="4986" y="14598"/>
                    <a:pt x="7528" y="3128"/>
                    <a:pt x="64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rot="5400000">
              <a:off x="2036719" y="3330339"/>
              <a:ext cx="370978" cy="1261348"/>
            </a:xfrm>
            <a:custGeom>
              <a:avLst/>
              <a:gdLst/>
              <a:ahLst/>
              <a:cxnLst/>
              <a:rect l="l" t="t" r="r" b="b"/>
              <a:pathLst>
                <a:path w="4668" h="15872" extrusionOk="0">
                  <a:moveTo>
                    <a:pt x="1115" y="1"/>
                  </a:moveTo>
                  <a:cubicBezTo>
                    <a:pt x="1115" y="1"/>
                    <a:pt x="0" y="12020"/>
                    <a:pt x="3229" y="15388"/>
                  </a:cubicBezTo>
                  <a:cubicBezTo>
                    <a:pt x="3547" y="15720"/>
                    <a:pt x="3870" y="15871"/>
                    <a:pt x="4193" y="15871"/>
                  </a:cubicBezTo>
                  <a:cubicBezTo>
                    <a:pt x="4352" y="15871"/>
                    <a:pt x="4510" y="15835"/>
                    <a:pt x="4668" y="15765"/>
                  </a:cubicBezTo>
                  <a:cubicBezTo>
                    <a:pt x="3004" y="10926"/>
                    <a:pt x="2457" y="5720"/>
                    <a:pt x="3797" y="1007"/>
                  </a:cubicBezTo>
                  <a:cubicBezTo>
                    <a:pt x="2975" y="849"/>
                    <a:pt x="2077" y="540"/>
                    <a:pt x="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rot="5400000">
              <a:off x="2500157" y="3693482"/>
              <a:ext cx="103871" cy="941561"/>
            </a:xfrm>
            <a:custGeom>
              <a:avLst/>
              <a:gdLst/>
              <a:ahLst/>
              <a:cxnLst/>
              <a:rect l="l" t="t" r="r" b="b"/>
              <a:pathLst>
                <a:path w="1307" h="11848" extrusionOk="0">
                  <a:moveTo>
                    <a:pt x="1" y="0"/>
                  </a:moveTo>
                  <a:lnTo>
                    <a:pt x="86" y="11791"/>
                  </a:lnTo>
                  <a:lnTo>
                    <a:pt x="896" y="11848"/>
                  </a:lnTo>
                  <a:lnTo>
                    <a:pt x="1307" y="2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rot="5400000">
              <a:off x="2499243" y="3715535"/>
              <a:ext cx="104030" cy="941640"/>
            </a:xfrm>
            <a:custGeom>
              <a:avLst/>
              <a:gdLst/>
              <a:ahLst/>
              <a:cxnLst/>
              <a:rect l="l" t="t" r="r" b="b"/>
              <a:pathLst>
                <a:path w="1309" h="11849" extrusionOk="0">
                  <a:moveTo>
                    <a:pt x="1" y="0"/>
                  </a:moveTo>
                  <a:lnTo>
                    <a:pt x="87" y="11793"/>
                  </a:lnTo>
                  <a:lnTo>
                    <a:pt x="896" y="11849"/>
                  </a:lnTo>
                  <a:lnTo>
                    <a:pt x="1308" y="2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rot="5400000">
              <a:off x="4232562" y="3943893"/>
              <a:ext cx="225225" cy="506621"/>
            </a:xfrm>
            <a:custGeom>
              <a:avLst/>
              <a:gdLst/>
              <a:ahLst/>
              <a:cxnLst/>
              <a:rect l="l" t="t" r="r" b="b"/>
              <a:pathLst>
                <a:path w="2834" h="6375" extrusionOk="0">
                  <a:moveTo>
                    <a:pt x="487" y="1"/>
                  </a:moveTo>
                  <a:lnTo>
                    <a:pt x="236" y="14"/>
                  </a:lnTo>
                  <a:lnTo>
                    <a:pt x="0" y="26"/>
                  </a:lnTo>
                  <a:cubicBezTo>
                    <a:pt x="680" y="2129"/>
                    <a:pt x="1221" y="4249"/>
                    <a:pt x="1711" y="6374"/>
                  </a:cubicBezTo>
                  <a:cubicBezTo>
                    <a:pt x="1889" y="6249"/>
                    <a:pt x="2057" y="6108"/>
                    <a:pt x="2209" y="5952"/>
                  </a:cubicBezTo>
                  <a:cubicBezTo>
                    <a:pt x="2441" y="5714"/>
                    <a:pt x="2649" y="5454"/>
                    <a:pt x="2834" y="5178"/>
                  </a:cubicBezTo>
                  <a:lnTo>
                    <a:pt x="4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rot="5400000">
              <a:off x="4187899" y="3811890"/>
              <a:ext cx="280141" cy="537217"/>
            </a:xfrm>
            <a:custGeom>
              <a:avLst/>
              <a:gdLst/>
              <a:ahLst/>
              <a:cxnLst/>
              <a:rect l="l" t="t" r="r" b="b"/>
              <a:pathLst>
                <a:path w="3525" h="6760" extrusionOk="0">
                  <a:moveTo>
                    <a:pt x="1814" y="1"/>
                  </a:moveTo>
                  <a:lnTo>
                    <a:pt x="1741" y="5"/>
                  </a:lnTo>
                  <a:lnTo>
                    <a:pt x="1567" y="13"/>
                  </a:lnTo>
                  <a:lnTo>
                    <a:pt x="0" y="5416"/>
                  </a:lnTo>
                  <a:cubicBezTo>
                    <a:pt x="0" y="5416"/>
                    <a:pt x="669" y="6336"/>
                    <a:pt x="1650" y="6654"/>
                  </a:cubicBezTo>
                  <a:cubicBezTo>
                    <a:pt x="1852" y="6720"/>
                    <a:pt x="2068" y="6759"/>
                    <a:pt x="2294" y="6759"/>
                  </a:cubicBezTo>
                  <a:cubicBezTo>
                    <a:pt x="2680" y="6759"/>
                    <a:pt x="3095" y="6645"/>
                    <a:pt x="3525" y="6350"/>
                  </a:cubicBezTo>
                  <a:cubicBezTo>
                    <a:pt x="3035" y="4223"/>
                    <a:pt x="2494" y="2104"/>
                    <a:pt x="1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rot="5400000">
              <a:off x="4602698" y="4057571"/>
              <a:ext cx="58492" cy="73112"/>
            </a:xfrm>
            <a:custGeom>
              <a:avLst/>
              <a:gdLst/>
              <a:ahLst/>
              <a:cxnLst/>
              <a:rect l="l" t="t" r="r" b="b"/>
              <a:pathLst>
                <a:path w="736" h="920" extrusionOk="0">
                  <a:moveTo>
                    <a:pt x="211" y="1"/>
                  </a:moveTo>
                  <a:cubicBezTo>
                    <a:pt x="100" y="1"/>
                    <a:pt x="13" y="230"/>
                    <a:pt x="1" y="920"/>
                  </a:cubicBezTo>
                  <a:lnTo>
                    <a:pt x="735" y="882"/>
                  </a:lnTo>
                  <a:cubicBezTo>
                    <a:pt x="735" y="882"/>
                    <a:pt x="428" y="1"/>
                    <a:pt x="2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rot="5400000">
              <a:off x="3523870" y="3891561"/>
              <a:ext cx="517128" cy="543019"/>
            </a:xfrm>
            <a:custGeom>
              <a:avLst/>
              <a:gdLst/>
              <a:ahLst/>
              <a:cxnLst/>
              <a:rect l="l" t="t" r="r" b="b"/>
              <a:pathLst>
                <a:path w="6507" h="6833" extrusionOk="0">
                  <a:moveTo>
                    <a:pt x="5486" y="1"/>
                  </a:moveTo>
                  <a:cubicBezTo>
                    <a:pt x="5455" y="30"/>
                    <a:pt x="5424" y="57"/>
                    <a:pt x="5390" y="85"/>
                  </a:cubicBezTo>
                  <a:cubicBezTo>
                    <a:pt x="4617" y="737"/>
                    <a:pt x="3578" y="1103"/>
                    <a:pt x="2510" y="1103"/>
                  </a:cubicBezTo>
                  <a:cubicBezTo>
                    <a:pt x="2456" y="1103"/>
                    <a:pt x="2400" y="1103"/>
                    <a:pt x="2345" y="1100"/>
                  </a:cubicBezTo>
                  <a:cubicBezTo>
                    <a:pt x="1656" y="1075"/>
                    <a:pt x="953" y="895"/>
                    <a:pt x="307" y="586"/>
                  </a:cubicBezTo>
                  <a:cubicBezTo>
                    <a:pt x="294" y="764"/>
                    <a:pt x="282" y="952"/>
                    <a:pt x="269" y="1152"/>
                  </a:cubicBezTo>
                  <a:cubicBezTo>
                    <a:pt x="932" y="1449"/>
                    <a:pt x="1646" y="1618"/>
                    <a:pt x="2372" y="1649"/>
                  </a:cubicBezTo>
                  <a:lnTo>
                    <a:pt x="2487" y="1652"/>
                  </a:lnTo>
                  <a:cubicBezTo>
                    <a:pt x="2505" y="1652"/>
                    <a:pt x="2522" y="1652"/>
                    <a:pt x="2540" y="1652"/>
                  </a:cubicBezTo>
                  <a:cubicBezTo>
                    <a:pt x="3666" y="1652"/>
                    <a:pt x="4768" y="1293"/>
                    <a:pt x="5616" y="643"/>
                  </a:cubicBezTo>
                  <a:cubicBezTo>
                    <a:pt x="5574" y="413"/>
                    <a:pt x="5526" y="198"/>
                    <a:pt x="5486" y="1"/>
                  </a:cubicBezTo>
                  <a:close/>
                  <a:moveTo>
                    <a:pt x="5732" y="1199"/>
                  </a:moveTo>
                  <a:cubicBezTo>
                    <a:pt x="5029" y="2000"/>
                    <a:pt x="3886" y="2484"/>
                    <a:pt x="2643" y="2484"/>
                  </a:cubicBezTo>
                  <a:cubicBezTo>
                    <a:pt x="2642" y="2484"/>
                    <a:pt x="2640" y="2484"/>
                    <a:pt x="2638" y="2484"/>
                  </a:cubicBezTo>
                  <a:cubicBezTo>
                    <a:pt x="2573" y="2484"/>
                    <a:pt x="2511" y="2481"/>
                    <a:pt x="2447" y="2478"/>
                  </a:cubicBezTo>
                  <a:cubicBezTo>
                    <a:pt x="1719" y="2450"/>
                    <a:pt x="962" y="2267"/>
                    <a:pt x="221" y="1946"/>
                  </a:cubicBezTo>
                  <a:cubicBezTo>
                    <a:pt x="206" y="2128"/>
                    <a:pt x="195" y="2315"/>
                    <a:pt x="182" y="2508"/>
                  </a:cubicBezTo>
                  <a:cubicBezTo>
                    <a:pt x="928" y="2812"/>
                    <a:pt x="1685" y="2989"/>
                    <a:pt x="2418" y="3024"/>
                  </a:cubicBezTo>
                  <a:cubicBezTo>
                    <a:pt x="2507" y="3028"/>
                    <a:pt x="2599" y="3031"/>
                    <a:pt x="2687" y="3033"/>
                  </a:cubicBezTo>
                  <a:cubicBezTo>
                    <a:pt x="2689" y="3033"/>
                    <a:pt x="2691" y="3033"/>
                    <a:pt x="2693" y="3033"/>
                  </a:cubicBezTo>
                  <a:cubicBezTo>
                    <a:pt x="3917" y="3033"/>
                    <a:pt x="5060" y="2613"/>
                    <a:pt x="5864" y="1891"/>
                  </a:cubicBezTo>
                  <a:cubicBezTo>
                    <a:pt x="5818" y="1650"/>
                    <a:pt x="5775" y="1418"/>
                    <a:pt x="5732" y="1199"/>
                  </a:cubicBezTo>
                  <a:close/>
                  <a:moveTo>
                    <a:pt x="5991" y="2806"/>
                  </a:moveTo>
                  <a:cubicBezTo>
                    <a:pt x="5191" y="3404"/>
                    <a:pt x="4186" y="3756"/>
                    <a:pt x="3141" y="3798"/>
                  </a:cubicBezTo>
                  <a:cubicBezTo>
                    <a:pt x="3072" y="3801"/>
                    <a:pt x="3003" y="3802"/>
                    <a:pt x="2934" y="3802"/>
                  </a:cubicBezTo>
                  <a:cubicBezTo>
                    <a:pt x="2745" y="3802"/>
                    <a:pt x="2556" y="3792"/>
                    <a:pt x="2368" y="3772"/>
                  </a:cubicBezTo>
                  <a:cubicBezTo>
                    <a:pt x="1608" y="3693"/>
                    <a:pt x="848" y="3455"/>
                    <a:pt x="161" y="3083"/>
                  </a:cubicBezTo>
                  <a:cubicBezTo>
                    <a:pt x="148" y="3271"/>
                    <a:pt x="138" y="3463"/>
                    <a:pt x="127" y="3659"/>
                  </a:cubicBezTo>
                  <a:cubicBezTo>
                    <a:pt x="820" y="4005"/>
                    <a:pt x="1568" y="4225"/>
                    <a:pt x="2338" y="4309"/>
                  </a:cubicBezTo>
                  <a:cubicBezTo>
                    <a:pt x="2550" y="4334"/>
                    <a:pt x="2763" y="4347"/>
                    <a:pt x="2976" y="4347"/>
                  </a:cubicBezTo>
                  <a:cubicBezTo>
                    <a:pt x="3053" y="4347"/>
                    <a:pt x="3131" y="4345"/>
                    <a:pt x="3208" y="4342"/>
                  </a:cubicBezTo>
                  <a:cubicBezTo>
                    <a:pt x="4254" y="4302"/>
                    <a:pt x="5260" y="3980"/>
                    <a:pt x="6098" y="3427"/>
                  </a:cubicBezTo>
                  <a:cubicBezTo>
                    <a:pt x="6061" y="3214"/>
                    <a:pt x="6025" y="3007"/>
                    <a:pt x="5991" y="2806"/>
                  </a:cubicBezTo>
                  <a:close/>
                  <a:moveTo>
                    <a:pt x="103" y="4081"/>
                  </a:moveTo>
                  <a:cubicBezTo>
                    <a:pt x="92" y="4270"/>
                    <a:pt x="81" y="4466"/>
                    <a:pt x="69" y="4661"/>
                  </a:cubicBezTo>
                  <a:cubicBezTo>
                    <a:pt x="814" y="5058"/>
                    <a:pt x="1533" y="5388"/>
                    <a:pt x="2257" y="5594"/>
                  </a:cubicBezTo>
                  <a:lnTo>
                    <a:pt x="2257" y="5593"/>
                  </a:lnTo>
                  <a:lnTo>
                    <a:pt x="2259" y="5594"/>
                  </a:lnTo>
                  <a:cubicBezTo>
                    <a:pt x="2760" y="5737"/>
                    <a:pt x="3261" y="5819"/>
                    <a:pt x="3771" y="5819"/>
                  </a:cubicBezTo>
                  <a:cubicBezTo>
                    <a:pt x="3889" y="5819"/>
                    <a:pt x="4008" y="5815"/>
                    <a:pt x="4127" y="5806"/>
                  </a:cubicBezTo>
                  <a:cubicBezTo>
                    <a:pt x="4662" y="5768"/>
                    <a:pt x="5184" y="5630"/>
                    <a:pt x="5667" y="5397"/>
                  </a:cubicBezTo>
                  <a:cubicBezTo>
                    <a:pt x="5905" y="5283"/>
                    <a:pt x="6130" y="5147"/>
                    <a:pt x="6340" y="4988"/>
                  </a:cubicBezTo>
                  <a:cubicBezTo>
                    <a:pt x="6305" y="4763"/>
                    <a:pt x="6275" y="4542"/>
                    <a:pt x="6239" y="4325"/>
                  </a:cubicBezTo>
                  <a:cubicBezTo>
                    <a:pt x="5985" y="4561"/>
                    <a:pt x="5697" y="4757"/>
                    <a:pt x="5384" y="4906"/>
                  </a:cubicBezTo>
                  <a:cubicBezTo>
                    <a:pt x="4962" y="5109"/>
                    <a:pt x="4504" y="5231"/>
                    <a:pt x="4037" y="5265"/>
                  </a:cubicBezTo>
                  <a:cubicBezTo>
                    <a:pt x="3939" y="5272"/>
                    <a:pt x="3841" y="5275"/>
                    <a:pt x="3742" y="5275"/>
                  </a:cubicBezTo>
                  <a:cubicBezTo>
                    <a:pt x="3258" y="5275"/>
                    <a:pt x="2778" y="5193"/>
                    <a:pt x="2293" y="5048"/>
                  </a:cubicBezTo>
                  <a:cubicBezTo>
                    <a:pt x="1580" y="4834"/>
                    <a:pt x="853" y="4488"/>
                    <a:pt x="103" y="4081"/>
                  </a:cubicBezTo>
                  <a:close/>
                  <a:moveTo>
                    <a:pt x="30" y="5420"/>
                  </a:moveTo>
                  <a:cubicBezTo>
                    <a:pt x="20" y="5607"/>
                    <a:pt x="10" y="5801"/>
                    <a:pt x="0" y="5994"/>
                  </a:cubicBezTo>
                  <a:cubicBezTo>
                    <a:pt x="697" y="6317"/>
                    <a:pt x="1430" y="6553"/>
                    <a:pt x="2185" y="6697"/>
                  </a:cubicBezTo>
                  <a:lnTo>
                    <a:pt x="2185" y="6695"/>
                  </a:lnTo>
                  <a:cubicBezTo>
                    <a:pt x="2527" y="6758"/>
                    <a:pt x="2872" y="6801"/>
                    <a:pt x="3219" y="6822"/>
                  </a:cubicBezTo>
                  <a:cubicBezTo>
                    <a:pt x="3351" y="6829"/>
                    <a:pt x="3482" y="6832"/>
                    <a:pt x="3611" y="6832"/>
                  </a:cubicBezTo>
                  <a:cubicBezTo>
                    <a:pt x="4662" y="6832"/>
                    <a:pt x="5653" y="6606"/>
                    <a:pt x="6506" y="6180"/>
                  </a:cubicBezTo>
                  <a:cubicBezTo>
                    <a:pt x="6476" y="5976"/>
                    <a:pt x="6451" y="5777"/>
                    <a:pt x="6423" y="5579"/>
                  </a:cubicBezTo>
                  <a:cubicBezTo>
                    <a:pt x="5604" y="6041"/>
                    <a:pt x="4622" y="6287"/>
                    <a:pt x="3573" y="6287"/>
                  </a:cubicBezTo>
                  <a:cubicBezTo>
                    <a:pt x="3451" y="6287"/>
                    <a:pt x="3327" y="6284"/>
                    <a:pt x="3202" y="6277"/>
                  </a:cubicBezTo>
                  <a:cubicBezTo>
                    <a:pt x="2873" y="6259"/>
                    <a:pt x="2545" y="6219"/>
                    <a:pt x="2220" y="6157"/>
                  </a:cubicBezTo>
                  <a:cubicBezTo>
                    <a:pt x="1491" y="6021"/>
                    <a:pt x="752" y="5770"/>
                    <a:pt x="30" y="54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rot="5400000">
              <a:off x="2172929" y="3918664"/>
              <a:ext cx="256855" cy="795813"/>
            </a:xfrm>
            <a:custGeom>
              <a:avLst/>
              <a:gdLst/>
              <a:ahLst/>
              <a:cxnLst/>
              <a:rect l="l" t="t" r="r" b="b"/>
              <a:pathLst>
                <a:path w="3232" h="10014" extrusionOk="0">
                  <a:moveTo>
                    <a:pt x="2365" y="1"/>
                  </a:moveTo>
                  <a:cubicBezTo>
                    <a:pt x="2135" y="1"/>
                    <a:pt x="2024" y="281"/>
                    <a:pt x="1987" y="511"/>
                  </a:cubicBezTo>
                  <a:cubicBezTo>
                    <a:pt x="1670" y="2476"/>
                    <a:pt x="1631" y="4516"/>
                    <a:pt x="1058" y="6405"/>
                  </a:cubicBezTo>
                  <a:cubicBezTo>
                    <a:pt x="809" y="7231"/>
                    <a:pt x="1" y="8617"/>
                    <a:pt x="341" y="9532"/>
                  </a:cubicBezTo>
                  <a:cubicBezTo>
                    <a:pt x="472" y="9882"/>
                    <a:pt x="625" y="10014"/>
                    <a:pt x="780" y="10014"/>
                  </a:cubicBezTo>
                  <a:cubicBezTo>
                    <a:pt x="1111" y="10014"/>
                    <a:pt x="1449" y="9412"/>
                    <a:pt x="1590" y="9075"/>
                  </a:cubicBezTo>
                  <a:cubicBezTo>
                    <a:pt x="2475" y="6952"/>
                    <a:pt x="2931" y="4549"/>
                    <a:pt x="3161" y="2230"/>
                  </a:cubicBezTo>
                  <a:cubicBezTo>
                    <a:pt x="3231" y="1509"/>
                    <a:pt x="3228" y="667"/>
                    <a:pt x="2657" y="144"/>
                  </a:cubicBezTo>
                  <a:cubicBezTo>
                    <a:pt x="2584" y="78"/>
                    <a:pt x="2498" y="17"/>
                    <a:pt x="2402" y="3"/>
                  </a:cubicBezTo>
                  <a:cubicBezTo>
                    <a:pt x="2389" y="1"/>
                    <a:pt x="2377" y="1"/>
                    <a:pt x="2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rot="5400000">
              <a:off x="3146140" y="4114797"/>
              <a:ext cx="98943" cy="486913"/>
            </a:xfrm>
            <a:custGeom>
              <a:avLst/>
              <a:gdLst/>
              <a:ahLst/>
              <a:cxnLst/>
              <a:rect l="l" t="t" r="r" b="b"/>
              <a:pathLst>
                <a:path w="1245" h="6127" extrusionOk="0">
                  <a:moveTo>
                    <a:pt x="501" y="0"/>
                  </a:moveTo>
                  <a:cubicBezTo>
                    <a:pt x="489" y="0"/>
                    <a:pt x="476" y="2"/>
                    <a:pt x="463" y="4"/>
                  </a:cubicBezTo>
                  <a:cubicBezTo>
                    <a:pt x="353" y="25"/>
                    <a:pt x="296" y="135"/>
                    <a:pt x="261" y="235"/>
                  </a:cubicBezTo>
                  <a:cubicBezTo>
                    <a:pt x="168" y="498"/>
                    <a:pt x="135" y="781"/>
                    <a:pt x="109" y="1062"/>
                  </a:cubicBezTo>
                  <a:cubicBezTo>
                    <a:pt x="28" y="1922"/>
                    <a:pt x="0" y="2788"/>
                    <a:pt x="26" y="3651"/>
                  </a:cubicBezTo>
                  <a:cubicBezTo>
                    <a:pt x="38" y="4091"/>
                    <a:pt x="64" y="4532"/>
                    <a:pt x="103" y="4974"/>
                  </a:cubicBezTo>
                  <a:cubicBezTo>
                    <a:pt x="123" y="5189"/>
                    <a:pt x="78" y="5897"/>
                    <a:pt x="255" y="6061"/>
                  </a:cubicBezTo>
                  <a:cubicBezTo>
                    <a:pt x="305" y="6107"/>
                    <a:pt x="355" y="6126"/>
                    <a:pt x="404" y="6126"/>
                  </a:cubicBezTo>
                  <a:cubicBezTo>
                    <a:pt x="660" y="6126"/>
                    <a:pt x="892" y="5593"/>
                    <a:pt x="967" y="5419"/>
                  </a:cubicBezTo>
                  <a:cubicBezTo>
                    <a:pt x="1244" y="4785"/>
                    <a:pt x="1212" y="4045"/>
                    <a:pt x="1197" y="3347"/>
                  </a:cubicBezTo>
                  <a:cubicBezTo>
                    <a:pt x="1173" y="2360"/>
                    <a:pt x="1052" y="1379"/>
                    <a:pt x="835" y="418"/>
                  </a:cubicBezTo>
                  <a:cubicBezTo>
                    <a:pt x="794" y="235"/>
                    <a:pt x="676" y="0"/>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13"/>
          <p:cNvSpPr/>
          <p:nvPr/>
        </p:nvSpPr>
        <p:spPr>
          <a:xfrm rot="-4479511">
            <a:off x="437542" y="4746934"/>
            <a:ext cx="114823" cy="109997"/>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57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2"/>
              </a:buClr>
              <a:buSzPts val="3200"/>
              <a:buFont typeface="Pangolin"/>
              <a:buNone/>
              <a:defRPr sz="3200">
                <a:solidFill>
                  <a:schemeClr val="accent2"/>
                </a:solidFill>
                <a:latin typeface="Pangolin"/>
                <a:ea typeface="Pangolin"/>
                <a:cs typeface="Pangolin"/>
                <a:sym typeface="Pangol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1pPr>
            <a:lvl2pPr marL="914400" lvl="1"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2pPr>
            <a:lvl3pPr marL="1371600" lvl="2"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3pPr>
            <a:lvl4pPr marL="1828800" lvl="3"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4pPr>
            <a:lvl5pPr marL="2286000" lvl="4"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5pPr>
            <a:lvl6pPr marL="2743200" lvl="5"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6pPr>
            <a:lvl7pPr marL="3200400" lvl="6"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7pPr>
            <a:lvl8pPr marL="3657600" lvl="7"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8pPr>
            <a:lvl9pPr marL="4114800" lvl="8"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7" r:id="rId7"/>
    <p:sldLayoutId id="2147483658" r:id="rId8"/>
    <p:sldLayoutId id="2147483659" r:id="rId9"/>
    <p:sldLayoutId id="2147483662" r:id="rId10"/>
    <p:sldLayoutId id="2147483664" r:id="rId11"/>
    <p:sldLayoutId id="2147483671" r:id="rId12"/>
    <p:sldLayoutId id="2147483674" r:id="rId13"/>
    <p:sldLayoutId id="2147483678" r:id="rId14"/>
    <p:sldLayoutId id="2147483680" r:id="rId15"/>
    <p:sldLayoutId id="214748368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10/4/2024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5683926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defTabSz="685800" fontAlgn="base">
              <a:spcBef>
                <a:spcPct val="0"/>
              </a:spcBef>
              <a:spcAft>
                <a:spcPct val="0"/>
              </a:spcAft>
              <a:buClrTx/>
            </a:pPr>
            <a:fld id="{A30DF6F0-32BF-42AF-B394-8A9CF3C92AA9}"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8564317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charset="0"/>
                <a:cs typeface="Arial" charset="0"/>
              </a:defRPr>
            </a:lvl1pPr>
          </a:lstStyle>
          <a:p>
            <a:pPr defTabSz="685800" fontAlgn="base">
              <a:spcBef>
                <a:spcPct val="0"/>
              </a:spcBef>
              <a:spcAft>
                <a:spcPct val="0"/>
              </a:spcAft>
              <a:buClrTx/>
              <a:defRPr/>
            </a:pPr>
            <a:endParaRPr lang="en-US" kern="1200">
              <a:ea typeface="+mn-ea"/>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charset="0"/>
                <a:cs typeface="Arial" charset="0"/>
              </a:defRPr>
            </a:lvl1pPr>
          </a:lstStyle>
          <a:p>
            <a:pPr defTabSz="685800" fontAlgn="base">
              <a:spcBef>
                <a:spcPct val="0"/>
              </a:spcBef>
              <a:spcAft>
                <a:spcPct val="0"/>
              </a:spcAft>
              <a:buClrTx/>
              <a:defRPr/>
            </a:pPr>
            <a:endParaRPr lang="en-US" kern="1200">
              <a:ea typeface="+mn-ea"/>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defTabSz="685800" fontAlgn="base">
              <a:spcBef>
                <a:spcPct val="0"/>
              </a:spcBef>
              <a:spcAft>
                <a:spcPct val="0"/>
              </a:spcAft>
              <a:buClrTx/>
            </a:pPr>
            <a:fld id="{80B9123E-7A85-441D-AC99-C2947DD5DF23}"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9058670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cs typeface="+mn-cs"/>
        </a:defRPr>
      </a:lvl2pPr>
      <a:lvl3pPr marL="857250" indent="-171450" algn="l" rtl="0" eaLnBrk="0" fontAlgn="base" hangingPunct="0">
        <a:spcBef>
          <a:spcPct val="20000"/>
        </a:spcBef>
        <a:spcAft>
          <a:spcPct val="0"/>
        </a:spcAft>
        <a:buChar char="•"/>
        <a:defRPr sz="1800">
          <a:solidFill>
            <a:schemeClr val="tx1"/>
          </a:solidFill>
          <a:latin typeface="+mn-lt"/>
          <a:cs typeface="+mn-cs"/>
        </a:defRPr>
      </a:lvl3pPr>
      <a:lvl4pPr marL="1200150" indent="-171450" algn="l" rtl="0" eaLnBrk="0" fontAlgn="base" hangingPunct="0">
        <a:spcBef>
          <a:spcPct val="20000"/>
        </a:spcBef>
        <a:spcAft>
          <a:spcPct val="0"/>
        </a:spcAft>
        <a:buChar char="–"/>
        <a:defRPr sz="1500">
          <a:solidFill>
            <a:schemeClr val="tx1"/>
          </a:solidFill>
          <a:latin typeface="+mn-lt"/>
          <a:cs typeface="+mn-cs"/>
        </a:defRPr>
      </a:lvl4pPr>
      <a:lvl5pPr marL="1543050" indent="-171450" algn="l" rtl="0" eaLnBrk="0" fontAlgn="base" hangingPunct="0">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50"/>
            </a:lvl1pPr>
          </a:lstStyle>
          <a:p>
            <a:pP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lgn="ctr" defTabSz="685800" fontAlgn="base">
              <a:spcBef>
                <a:spcPct val="0"/>
              </a:spcBef>
              <a:spcAft>
                <a:spcPct val="0"/>
              </a:spcAft>
              <a:buClrTx/>
            </a:pPr>
            <a:endParaRPr lang="en-US" altLang="en-US" kern="1200">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defTabSz="685800" fontAlgn="base">
              <a:spcBef>
                <a:spcPct val="0"/>
              </a:spcBef>
              <a:spcAft>
                <a:spcPct val="0"/>
              </a:spcAft>
              <a:buClrTx/>
            </a:pPr>
            <a:fld id="{99D6D063-5467-4CAE-B53B-4BCDE8507FBF}" type="slidenum">
              <a:rPr lang="en-US" altLang="en-US" kern="1200" smtClean="0">
                <a:latin typeface="Arial" panose="020B0604020202020204" pitchFamily="34" charset="0"/>
                <a:ea typeface="+mn-ea"/>
                <a:cs typeface="Arial" panose="020B0604020202020204" pitchFamily="34" charset="0"/>
              </a:rPr>
              <a:pPr defTabSz="685800" fontAlgn="base">
                <a:spcBef>
                  <a:spcPct val="0"/>
                </a:spcBef>
                <a:spcAft>
                  <a:spcPct val="0"/>
                </a:spcAft>
                <a:buClrTx/>
              </a:pPr>
              <a:t>‹#›</a:t>
            </a:fld>
            <a:endParaRPr lang="en-US" altLang="en-US"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903889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microsoft.com/office/2007/relationships/hdphoto" Target="../media/hdphoto3.wdp"/><Relationship Id="rId5" Type="http://schemas.openxmlformats.org/officeDocument/2006/relationships/image" Target="../media/image12.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microsoft.com/office/2007/relationships/hdphoto" Target="../media/hdphoto5.wdp"/><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4.xml"/><Relationship Id="rId6" Type="http://schemas.microsoft.com/office/2007/relationships/hdphoto" Target="../media/hdphoto7.wdp"/><Relationship Id="rId5" Type="http://schemas.openxmlformats.org/officeDocument/2006/relationships/image" Target="../media/image31.png"/><Relationship Id="rId10" Type="http://schemas.openxmlformats.org/officeDocument/2006/relationships/image" Target="../media/image33.png"/><Relationship Id="rId4" Type="http://schemas.microsoft.com/office/2007/relationships/hdphoto" Target="../media/hdphoto6.wdp"/><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4.xml"/><Relationship Id="rId6" Type="http://schemas.microsoft.com/office/2007/relationships/hdphoto" Target="../media/hdphoto7.wdp"/><Relationship Id="rId5" Type="http://schemas.openxmlformats.org/officeDocument/2006/relationships/image" Target="../media/image31.png"/><Relationship Id="rId10" Type="http://schemas.openxmlformats.org/officeDocument/2006/relationships/image" Target="../media/image33.png"/><Relationship Id="rId4" Type="http://schemas.microsoft.com/office/2007/relationships/hdphoto" Target="../media/hdphoto6.wdp"/><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4.xml"/><Relationship Id="rId6" Type="http://schemas.microsoft.com/office/2007/relationships/hdphoto" Target="../media/hdphoto7.wdp"/><Relationship Id="rId5" Type="http://schemas.openxmlformats.org/officeDocument/2006/relationships/image" Target="../media/image31.png"/><Relationship Id="rId10" Type="http://schemas.openxmlformats.org/officeDocument/2006/relationships/image" Target="../media/image33.png"/><Relationship Id="rId4" Type="http://schemas.microsoft.com/office/2007/relationships/hdphoto" Target="../media/hdphoto6.wdp"/><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5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44.png"/><Relationship Id="rId5" Type="http://schemas.microsoft.com/office/2007/relationships/hdphoto" Target="../media/hdphoto9.wdp"/><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0.wdp"/><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45.png"/><Relationship Id="rId5" Type="http://schemas.openxmlformats.org/officeDocument/2006/relationships/image" Target="../media/image7.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52.pn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3.xml"/><Relationship Id="rId4" Type="http://schemas.microsoft.com/office/2007/relationships/hdphoto" Target="../media/hdphoto13.wdp"/></Relationships>
</file>

<file path=ppt/slides/_rels/slide35.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55.png"/><Relationship Id="rId1" Type="http://schemas.openxmlformats.org/officeDocument/2006/relationships/slideLayout" Target="../slideLayouts/slideLayout23.xml"/><Relationship Id="rId5" Type="http://schemas.openxmlformats.org/officeDocument/2006/relationships/image" Target="../media/image56.pn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55.png"/><Relationship Id="rId1" Type="http://schemas.openxmlformats.org/officeDocument/2006/relationships/slideLayout" Target="../slideLayouts/slideLayout23.xml"/><Relationship Id="rId6" Type="http://schemas.microsoft.com/office/2007/relationships/hdphoto" Target="../media/hdphoto14.wdp"/><Relationship Id="rId5" Type="http://schemas.openxmlformats.org/officeDocument/2006/relationships/image" Target="../media/image57.png"/><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55.png"/><Relationship Id="rId1" Type="http://schemas.openxmlformats.org/officeDocument/2006/relationships/slideLayout" Target="../slideLayouts/slideLayout23.xml"/><Relationship Id="rId6" Type="http://schemas.microsoft.com/office/2007/relationships/hdphoto" Target="../media/hdphoto15.wdp"/><Relationship Id="rId5" Type="http://schemas.openxmlformats.org/officeDocument/2006/relationships/image" Target="../media/image58.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55.png"/><Relationship Id="rId1" Type="http://schemas.openxmlformats.org/officeDocument/2006/relationships/slideLayout" Target="../slideLayouts/slideLayout23.xml"/><Relationship Id="rId5" Type="http://schemas.openxmlformats.org/officeDocument/2006/relationships/image" Target="../media/image59.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4.png"/><Relationship Id="rId1" Type="http://schemas.openxmlformats.org/officeDocument/2006/relationships/slideLayout" Target="../slideLayouts/slideLayout4.xml"/><Relationship Id="rId4" Type="http://schemas.microsoft.com/office/2007/relationships/hdphoto" Target="../media/hdphoto16.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2.png"/><Relationship Id="rId1" Type="http://schemas.openxmlformats.org/officeDocument/2006/relationships/slideLayout" Target="../slideLayouts/slideLayout4.xml"/><Relationship Id="rId4" Type="http://schemas.microsoft.com/office/2007/relationships/hdphoto" Target="../media/hdphoto17.wdp"/></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2.png"/><Relationship Id="rId1" Type="http://schemas.openxmlformats.org/officeDocument/2006/relationships/slideLayout" Target="../slideLayouts/slideLayout4.xml"/><Relationship Id="rId4" Type="http://schemas.microsoft.com/office/2007/relationships/hdphoto" Target="../media/hdphoto17.wdp"/></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7" Type="http://schemas.microsoft.com/office/2007/relationships/hdphoto" Target="../media/hdphoto19.wdp"/><Relationship Id="rId2" Type="http://schemas.openxmlformats.org/officeDocument/2006/relationships/image" Target="../media/image570.png"/><Relationship Id="rId1" Type="http://schemas.openxmlformats.org/officeDocument/2006/relationships/slideLayout" Target="../slideLayouts/slideLayout4.xml"/><Relationship Id="rId6" Type="http://schemas.openxmlformats.org/officeDocument/2006/relationships/image" Target="../media/image64.png"/><Relationship Id="rId5" Type="http://schemas.openxmlformats.org/officeDocument/2006/relationships/image" Target="../media/image33.png"/><Relationship Id="rId4" Type="http://schemas.microsoft.com/office/2007/relationships/hdphoto" Target="../media/hdphoto18.wdp"/></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610.png"/><Relationship Id="rId4" Type="http://schemas.microsoft.com/office/2007/relationships/hdphoto" Target="../media/hdphoto20.wdp"/></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620.png"/><Relationship Id="rId4" Type="http://schemas.microsoft.com/office/2007/relationships/hdphoto" Target="../media/hdphoto20.wdp"/></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3.png"/><Relationship Id="rId1" Type="http://schemas.openxmlformats.org/officeDocument/2006/relationships/slideLayout" Target="../slideLayouts/slideLayout4.xml"/><Relationship Id="rId5" Type="http://schemas.microsoft.com/office/2007/relationships/hdphoto" Target="../media/hdphoto21.wdp"/><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640.png"/><Relationship Id="rId5" Type="http://schemas.microsoft.com/office/2007/relationships/hdphoto" Target="../media/hdphoto21.wdp"/><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2"/>
        <p:cNvGrpSpPr/>
        <p:nvPr/>
      </p:nvGrpSpPr>
      <p:grpSpPr>
        <a:xfrm>
          <a:off x="0" y="0"/>
          <a:ext cx="0" cy="0"/>
          <a:chOff x="0" y="0"/>
          <a:chExt cx="0" cy="0"/>
        </a:xfrm>
      </p:grpSpPr>
      <p:grpSp>
        <p:nvGrpSpPr>
          <p:cNvPr id="2503" name="Google Shape;2503;p39"/>
          <p:cNvGrpSpPr/>
          <p:nvPr/>
        </p:nvGrpSpPr>
        <p:grpSpPr>
          <a:xfrm>
            <a:off x="6577272" y="3692967"/>
            <a:ext cx="2231610" cy="1275128"/>
            <a:chOff x="1947475" y="1800600"/>
            <a:chExt cx="1222800" cy="698700"/>
          </a:xfrm>
        </p:grpSpPr>
        <p:sp>
          <p:nvSpPr>
            <p:cNvPr id="2504" name="Google Shape;2504;p39"/>
            <p:cNvSpPr/>
            <p:nvPr/>
          </p:nvSpPr>
          <p:spPr>
            <a:xfrm>
              <a:off x="2400175" y="2140550"/>
              <a:ext cx="737725" cy="358750"/>
            </a:xfrm>
            <a:custGeom>
              <a:avLst/>
              <a:gdLst/>
              <a:ahLst/>
              <a:cxnLst/>
              <a:rect l="l" t="t" r="r" b="b"/>
              <a:pathLst>
                <a:path w="29509" h="14350" extrusionOk="0">
                  <a:moveTo>
                    <a:pt x="29509" y="1"/>
                  </a:moveTo>
                  <a:lnTo>
                    <a:pt x="136" y="6188"/>
                  </a:lnTo>
                  <a:lnTo>
                    <a:pt x="1" y="14349"/>
                  </a:lnTo>
                  <a:lnTo>
                    <a:pt x="29385" y="7469"/>
                  </a:lnTo>
                  <a:lnTo>
                    <a:pt x="295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9"/>
            <p:cNvSpPr/>
            <p:nvPr/>
          </p:nvSpPr>
          <p:spPr>
            <a:xfrm>
              <a:off x="1950775" y="2027000"/>
              <a:ext cx="1187125" cy="268275"/>
            </a:xfrm>
            <a:custGeom>
              <a:avLst/>
              <a:gdLst/>
              <a:ahLst/>
              <a:cxnLst/>
              <a:rect l="l" t="t" r="r" b="b"/>
              <a:pathLst>
                <a:path w="47485" h="10731" extrusionOk="0">
                  <a:moveTo>
                    <a:pt x="29374" y="0"/>
                  </a:moveTo>
                  <a:lnTo>
                    <a:pt x="1" y="6188"/>
                  </a:lnTo>
                  <a:lnTo>
                    <a:pt x="18112" y="10730"/>
                  </a:lnTo>
                  <a:lnTo>
                    <a:pt x="47485" y="4543"/>
                  </a:lnTo>
                  <a:lnTo>
                    <a:pt x="293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9"/>
            <p:cNvSpPr/>
            <p:nvPr/>
          </p:nvSpPr>
          <p:spPr>
            <a:xfrm>
              <a:off x="1960350" y="2189250"/>
              <a:ext cx="443225" cy="303450"/>
            </a:xfrm>
            <a:custGeom>
              <a:avLst/>
              <a:gdLst/>
              <a:ahLst/>
              <a:cxnLst/>
              <a:rect l="l" t="t" r="r" b="b"/>
              <a:pathLst>
                <a:path w="17729" h="12138" extrusionOk="0">
                  <a:moveTo>
                    <a:pt x="128" y="1"/>
                  </a:moveTo>
                  <a:lnTo>
                    <a:pt x="1" y="7649"/>
                  </a:lnTo>
                  <a:cubicBezTo>
                    <a:pt x="1" y="7649"/>
                    <a:pt x="17293" y="12096"/>
                    <a:pt x="17598" y="12138"/>
                  </a:cubicBezTo>
                  <a:lnTo>
                    <a:pt x="17729" y="4268"/>
                  </a:lnTo>
                  <a:lnTo>
                    <a:pt x="1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9"/>
            <p:cNvSpPr/>
            <p:nvPr/>
          </p:nvSpPr>
          <p:spPr>
            <a:xfrm>
              <a:off x="1947475" y="2181675"/>
              <a:ext cx="456100" cy="317625"/>
            </a:xfrm>
            <a:custGeom>
              <a:avLst/>
              <a:gdLst/>
              <a:ahLst/>
              <a:cxnLst/>
              <a:rect l="l" t="t" r="r" b="b"/>
              <a:pathLst>
                <a:path w="18244" h="12705" extrusionOk="0">
                  <a:moveTo>
                    <a:pt x="133" y="1"/>
                  </a:moveTo>
                  <a:lnTo>
                    <a:pt x="129" y="261"/>
                  </a:lnTo>
                  <a:lnTo>
                    <a:pt x="17703" y="4829"/>
                  </a:lnTo>
                  <a:lnTo>
                    <a:pt x="17581" y="12145"/>
                  </a:lnTo>
                  <a:lnTo>
                    <a:pt x="5" y="7737"/>
                  </a:lnTo>
                  <a:lnTo>
                    <a:pt x="1" y="7997"/>
                  </a:lnTo>
                  <a:lnTo>
                    <a:pt x="18109" y="12704"/>
                  </a:lnTo>
                  <a:lnTo>
                    <a:pt x="18116" y="12279"/>
                  </a:lnTo>
                  <a:lnTo>
                    <a:pt x="18237" y="4967"/>
                  </a:lnTo>
                  <a:lnTo>
                    <a:pt x="18244" y="4543"/>
                  </a:lnTo>
                  <a:lnTo>
                    <a:pt x="17709" y="4408"/>
                  </a:lnTo>
                  <a:lnTo>
                    <a:pt x="1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9"/>
            <p:cNvSpPr/>
            <p:nvPr/>
          </p:nvSpPr>
          <p:spPr>
            <a:xfrm>
              <a:off x="2475100" y="2349050"/>
              <a:ext cx="61075" cy="75100"/>
            </a:xfrm>
            <a:custGeom>
              <a:avLst/>
              <a:gdLst/>
              <a:ahLst/>
              <a:cxnLst/>
              <a:rect l="l" t="t" r="r" b="b"/>
              <a:pathLst>
                <a:path w="2443" h="3004" extrusionOk="0">
                  <a:moveTo>
                    <a:pt x="2443" y="0"/>
                  </a:moveTo>
                  <a:lnTo>
                    <a:pt x="1942" y="121"/>
                  </a:lnTo>
                  <a:lnTo>
                    <a:pt x="1219" y="1670"/>
                  </a:lnTo>
                  <a:lnTo>
                    <a:pt x="504" y="465"/>
                  </a:lnTo>
                  <a:lnTo>
                    <a:pt x="1" y="586"/>
                  </a:lnTo>
                  <a:lnTo>
                    <a:pt x="1" y="3004"/>
                  </a:lnTo>
                  <a:lnTo>
                    <a:pt x="471" y="2891"/>
                  </a:lnTo>
                  <a:lnTo>
                    <a:pt x="471" y="1291"/>
                  </a:lnTo>
                  <a:lnTo>
                    <a:pt x="1094" y="2334"/>
                  </a:lnTo>
                  <a:lnTo>
                    <a:pt x="1349" y="2272"/>
                  </a:lnTo>
                  <a:lnTo>
                    <a:pt x="1972" y="931"/>
                  </a:lnTo>
                  <a:lnTo>
                    <a:pt x="1972" y="2531"/>
                  </a:lnTo>
                  <a:lnTo>
                    <a:pt x="2443" y="2418"/>
                  </a:lnTo>
                  <a:lnTo>
                    <a:pt x="24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9"/>
            <p:cNvSpPr/>
            <p:nvPr/>
          </p:nvSpPr>
          <p:spPr>
            <a:xfrm>
              <a:off x="2542875" y="2339450"/>
              <a:ext cx="56475" cy="68500"/>
            </a:xfrm>
            <a:custGeom>
              <a:avLst/>
              <a:gdLst/>
              <a:ahLst/>
              <a:cxnLst/>
              <a:rect l="l" t="t" r="r" b="b"/>
              <a:pathLst>
                <a:path w="2259" h="2740" extrusionOk="0">
                  <a:moveTo>
                    <a:pt x="1132" y="584"/>
                  </a:moveTo>
                  <a:lnTo>
                    <a:pt x="1466" y="1455"/>
                  </a:lnTo>
                  <a:lnTo>
                    <a:pt x="784" y="1619"/>
                  </a:lnTo>
                  <a:lnTo>
                    <a:pt x="784" y="1619"/>
                  </a:lnTo>
                  <a:lnTo>
                    <a:pt x="1132" y="584"/>
                  </a:lnTo>
                  <a:close/>
                  <a:moveTo>
                    <a:pt x="1339" y="0"/>
                  </a:moveTo>
                  <a:lnTo>
                    <a:pt x="924" y="100"/>
                  </a:lnTo>
                  <a:lnTo>
                    <a:pt x="0" y="2739"/>
                  </a:lnTo>
                  <a:lnTo>
                    <a:pt x="485" y="2622"/>
                  </a:lnTo>
                  <a:lnTo>
                    <a:pt x="706" y="1966"/>
                  </a:lnTo>
                  <a:lnTo>
                    <a:pt x="1550" y="1765"/>
                  </a:lnTo>
                  <a:lnTo>
                    <a:pt x="1775" y="2314"/>
                  </a:lnTo>
                  <a:lnTo>
                    <a:pt x="2258" y="2199"/>
                  </a:lnTo>
                  <a:lnTo>
                    <a:pt x="13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9"/>
            <p:cNvSpPr/>
            <p:nvPr/>
          </p:nvSpPr>
          <p:spPr>
            <a:xfrm>
              <a:off x="2594925" y="2322925"/>
              <a:ext cx="50350" cy="67925"/>
            </a:xfrm>
            <a:custGeom>
              <a:avLst/>
              <a:gdLst/>
              <a:ahLst/>
              <a:cxnLst/>
              <a:rect l="l" t="t" r="r" b="b"/>
              <a:pathLst>
                <a:path w="2014" h="2717" extrusionOk="0">
                  <a:moveTo>
                    <a:pt x="2013" y="1"/>
                  </a:moveTo>
                  <a:lnTo>
                    <a:pt x="0" y="484"/>
                  </a:lnTo>
                  <a:lnTo>
                    <a:pt x="0" y="895"/>
                  </a:lnTo>
                  <a:lnTo>
                    <a:pt x="773" y="710"/>
                  </a:lnTo>
                  <a:lnTo>
                    <a:pt x="773" y="2716"/>
                  </a:lnTo>
                  <a:lnTo>
                    <a:pt x="1240" y="2605"/>
                  </a:lnTo>
                  <a:lnTo>
                    <a:pt x="1240" y="599"/>
                  </a:lnTo>
                  <a:lnTo>
                    <a:pt x="2013" y="413"/>
                  </a:lnTo>
                  <a:lnTo>
                    <a:pt x="20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9"/>
            <p:cNvSpPr/>
            <p:nvPr/>
          </p:nvSpPr>
          <p:spPr>
            <a:xfrm>
              <a:off x="2652725" y="2308975"/>
              <a:ext cx="50875" cy="72650"/>
            </a:xfrm>
            <a:custGeom>
              <a:avLst/>
              <a:gdLst/>
              <a:ahLst/>
              <a:cxnLst/>
              <a:rect l="l" t="t" r="r" b="b"/>
              <a:pathLst>
                <a:path w="2035" h="2906" extrusionOk="0">
                  <a:moveTo>
                    <a:pt x="2035" y="0"/>
                  </a:moveTo>
                  <a:lnTo>
                    <a:pt x="1567" y="113"/>
                  </a:lnTo>
                  <a:lnTo>
                    <a:pt x="1567" y="1090"/>
                  </a:lnTo>
                  <a:lnTo>
                    <a:pt x="471" y="1353"/>
                  </a:lnTo>
                  <a:lnTo>
                    <a:pt x="471" y="374"/>
                  </a:lnTo>
                  <a:lnTo>
                    <a:pt x="1" y="487"/>
                  </a:lnTo>
                  <a:lnTo>
                    <a:pt x="1" y="2905"/>
                  </a:lnTo>
                  <a:lnTo>
                    <a:pt x="471" y="2793"/>
                  </a:lnTo>
                  <a:lnTo>
                    <a:pt x="471" y="1761"/>
                  </a:lnTo>
                  <a:lnTo>
                    <a:pt x="1567" y="1498"/>
                  </a:lnTo>
                  <a:lnTo>
                    <a:pt x="1567" y="2531"/>
                  </a:lnTo>
                  <a:lnTo>
                    <a:pt x="2035" y="2420"/>
                  </a:lnTo>
                  <a:lnTo>
                    <a:pt x="20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9"/>
            <p:cNvSpPr/>
            <p:nvPr/>
          </p:nvSpPr>
          <p:spPr>
            <a:xfrm>
              <a:off x="2716175" y="2296075"/>
              <a:ext cx="42000" cy="70375"/>
            </a:xfrm>
            <a:custGeom>
              <a:avLst/>
              <a:gdLst/>
              <a:ahLst/>
              <a:cxnLst/>
              <a:rect l="l" t="t" r="r" b="b"/>
              <a:pathLst>
                <a:path w="1680" h="2815" extrusionOk="0">
                  <a:moveTo>
                    <a:pt x="1649" y="1"/>
                  </a:moveTo>
                  <a:lnTo>
                    <a:pt x="1" y="396"/>
                  </a:lnTo>
                  <a:lnTo>
                    <a:pt x="1" y="2815"/>
                  </a:lnTo>
                  <a:lnTo>
                    <a:pt x="1680" y="2412"/>
                  </a:lnTo>
                  <a:lnTo>
                    <a:pt x="1680" y="2000"/>
                  </a:lnTo>
                  <a:lnTo>
                    <a:pt x="471" y="2290"/>
                  </a:lnTo>
                  <a:lnTo>
                    <a:pt x="471" y="1659"/>
                  </a:lnTo>
                  <a:lnTo>
                    <a:pt x="1488" y="1416"/>
                  </a:lnTo>
                  <a:lnTo>
                    <a:pt x="1488" y="1034"/>
                  </a:lnTo>
                  <a:lnTo>
                    <a:pt x="471" y="1278"/>
                  </a:lnTo>
                  <a:lnTo>
                    <a:pt x="471" y="695"/>
                  </a:lnTo>
                  <a:lnTo>
                    <a:pt x="1649" y="413"/>
                  </a:lnTo>
                  <a:lnTo>
                    <a:pt x="16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9"/>
            <p:cNvSpPr/>
            <p:nvPr/>
          </p:nvSpPr>
          <p:spPr>
            <a:xfrm>
              <a:off x="2767350" y="2279100"/>
              <a:ext cx="61075" cy="75100"/>
            </a:xfrm>
            <a:custGeom>
              <a:avLst/>
              <a:gdLst/>
              <a:ahLst/>
              <a:cxnLst/>
              <a:rect l="l" t="t" r="r" b="b"/>
              <a:pathLst>
                <a:path w="2443" h="3004" extrusionOk="0">
                  <a:moveTo>
                    <a:pt x="2442" y="0"/>
                  </a:moveTo>
                  <a:lnTo>
                    <a:pt x="1941" y="120"/>
                  </a:lnTo>
                  <a:lnTo>
                    <a:pt x="1219" y="1669"/>
                  </a:lnTo>
                  <a:lnTo>
                    <a:pt x="504" y="465"/>
                  </a:lnTo>
                  <a:lnTo>
                    <a:pt x="0" y="586"/>
                  </a:lnTo>
                  <a:lnTo>
                    <a:pt x="0" y="3004"/>
                  </a:lnTo>
                  <a:lnTo>
                    <a:pt x="470" y="2891"/>
                  </a:lnTo>
                  <a:lnTo>
                    <a:pt x="470" y="1289"/>
                  </a:lnTo>
                  <a:lnTo>
                    <a:pt x="1094" y="2332"/>
                  </a:lnTo>
                  <a:lnTo>
                    <a:pt x="1349" y="2272"/>
                  </a:lnTo>
                  <a:lnTo>
                    <a:pt x="1972" y="930"/>
                  </a:lnTo>
                  <a:lnTo>
                    <a:pt x="1972" y="2531"/>
                  </a:lnTo>
                  <a:lnTo>
                    <a:pt x="2442" y="2418"/>
                  </a:lnTo>
                  <a:lnTo>
                    <a:pt x="2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9"/>
            <p:cNvSpPr/>
            <p:nvPr/>
          </p:nvSpPr>
          <p:spPr>
            <a:xfrm>
              <a:off x="2835125" y="2269475"/>
              <a:ext cx="56500" cy="68475"/>
            </a:xfrm>
            <a:custGeom>
              <a:avLst/>
              <a:gdLst/>
              <a:ahLst/>
              <a:cxnLst/>
              <a:rect l="l" t="t" r="r" b="b"/>
              <a:pathLst>
                <a:path w="2260" h="2739" extrusionOk="0">
                  <a:moveTo>
                    <a:pt x="1132" y="585"/>
                  </a:moveTo>
                  <a:lnTo>
                    <a:pt x="1465" y="1455"/>
                  </a:lnTo>
                  <a:lnTo>
                    <a:pt x="784" y="1618"/>
                  </a:lnTo>
                  <a:lnTo>
                    <a:pt x="1132" y="585"/>
                  </a:lnTo>
                  <a:close/>
                  <a:moveTo>
                    <a:pt x="1339" y="1"/>
                  </a:moveTo>
                  <a:lnTo>
                    <a:pt x="924" y="99"/>
                  </a:lnTo>
                  <a:lnTo>
                    <a:pt x="0" y="2739"/>
                  </a:lnTo>
                  <a:lnTo>
                    <a:pt x="484" y="2623"/>
                  </a:lnTo>
                  <a:lnTo>
                    <a:pt x="705" y="1967"/>
                  </a:lnTo>
                  <a:lnTo>
                    <a:pt x="1550" y="1766"/>
                  </a:lnTo>
                  <a:lnTo>
                    <a:pt x="1775" y="2315"/>
                  </a:lnTo>
                  <a:lnTo>
                    <a:pt x="2259" y="2198"/>
                  </a:lnTo>
                  <a:lnTo>
                    <a:pt x="13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9"/>
            <p:cNvSpPr/>
            <p:nvPr/>
          </p:nvSpPr>
          <p:spPr>
            <a:xfrm>
              <a:off x="2887150" y="2252975"/>
              <a:ext cx="50350" cy="67900"/>
            </a:xfrm>
            <a:custGeom>
              <a:avLst/>
              <a:gdLst/>
              <a:ahLst/>
              <a:cxnLst/>
              <a:rect l="l" t="t" r="r" b="b"/>
              <a:pathLst>
                <a:path w="2014" h="2716" extrusionOk="0">
                  <a:moveTo>
                    <a:pt x="2014" y="1"/>
                  </a:moveTo>
                  <a:lnTo>
                    <a:pt x="1" y="482"/>
                  </a:lnTo>
                  <a:lnTo>
                    <a:pt x="1" y="894"/>
                  </a:lnTo>
                  <a:lnTo>
                    <a:pt x="774" y="710"/>
                  </a:lnTo>
                  <a:lnTo>
                    <a:pt x="774" y="2716"/>
                  </a:lnTo>
                  <a:lnTo>
                    <a:pt x="1241" y="2605"/>
                  </a:lnTo>
                  <a:lnTo>
                    <a:pt x="1241" y="597"/>
                  </a:lnTo>
                  <a:lnTo>
                    <a:pt x="2014" y="413"/>
                  </a:lnTo>
                  <a:lnTo>
                    <a:pt x="20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9"/>
            <p:cNvSpPr/>
            <p:nvPr/>
          </p:nvSpPr>
          <p:spPr>
            <a:xfrm>
              <a:off x="2944975" y="2248375"/>
              <a:ext cx="11775" cy="63300"/>
            </a:xfrm>
            <a:custGeom>
              <a:avLst/>
              <a:gdLst/>
              <a:ahLst/>
              <a:cxnLst/>
              <a:rect l="l" t="t" r="r" b="b"/>
              <a:pathLst>
                <a:path w="471" h="2532" extrusionOk="0">
                  <a:moveTo>
                    <a:pt x="471" y="0"/>
                  </a:moveTo>
                  <a:lnTo>
                    <a:pt x="1" y="113"/>
                  </a:lnTo>
                  <a:lnTo>
                    <a:pt x="1" y="2531"/>
                  </a:lnTo>
                  <a:lnTo>
                    <a:pt x="471" y="2418"/>
                  </a:lnTo>
                  <a:lnTo>
                    <a:pt x="47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9"/>
            <p:cNvSpPr/>
            <p:nvPr/>
          </p:nvSpPr>
          <p:spPr>
            <a:xfrm>
              <a:off x="2965675" y="2237800"/>
              <a:ext cx="54175" cy="63225"/>
            </a:xfrm>
            <a:custGeom>
              <a:avLst/>
              <a:gdLst/>
              <a:ahLst/>
              <a:cxnLst/>
              <a:rect l="l" t="t" r="r" b="b"/>
              <a:pathLst>
                <a:path w="2167" h="2529" extrusionOk="0">
                  <a:moveTo>
                    <a:pt x="1489" y="1"/>
                  </a:moveTo>
                  <a:cubicBezTo>
                    <a:pt x="1397" y="1"/>
                    <a:pt x="1298" y="14"/>
                    <a:pt x="1192" y="39"/>
                  </a:cubicBezTo>
                  <a:cubicBezTo>
                    <a:pt x="1004" y="84"/>
                    <a:pt x="835" y="159"/>
                    <a:pt x="688" y="266"/>
                  </a:cubicBezTo>
                  <a:cubicBezTo>
                    <a:pt x="541" y="371"/>
                    <a:pt x="415" y="492"/>
                    <a:pt x="313" y="630"/>
                  </a:cubicBezTo>
                  <a:cubicBezTo>
                    <a:pt x="211" y="768"/>
                    <a:pt x="134" y="916"/>
                    <a:pt x="80" y="1074"/>
                  </a:cubicBezTo>
                  <a:cubicBezTo>
                    <a:pt x="27" y="1230"/>
                    <a:pt x="0" y="1383"/>
                    <a:pt x="0" y="1530"/>
                  </a:cubicBezTo>
                  <a:cubicBezTo>
                    <a:pt x="0" y="1684"/>
                    <a:pt x="28" y="1829"/>
                    <a:pt x="86" y="1965"/>
                  </a:cubicBezTo>
                  <a:cubicBezTo>
                    <a:pt x="145" y="2098"/>
                    <a:pt x="225" y="2212"/>
                    <a:pt x="328" y="2305"/>
                  </a:cubicBezTo>
                  <a:cubicBezTo>
                    <a:pt x="431" y="2397"/>
                    <a:pt x="555" y="2463"/>
                    <a:pt x="698" y="2501"/>
                  </a:cubicBezTo>
                  <a:cubicBezTo>
                    <a:pt x="767" y="2519"/>
                    <a:pt x="839" y="2528"/>
                    <a:pt x="915" y="2528"/>
                  </a:cubicBezTo>
                  <a:cubicBezTo>
                    <a:pt x="996" y="2528"/>
                    <a:pt x="1082" y="2518"/>
                    <a:pt x="1171" y="2497"/>
                  </a:cubicBezTo>
                  <a:cubicBezTo>
                    <a:pt x="1270" y="2473"/>
                    <a:pt x="1368" y="2436"/>
                    <a:pt x="1471" y="2387"/>
                  </a:cubicBezTo>
                  <a:cubicBezTo>
                    <a:pt x="1574" y="2338"/>
                    <a:pt x="1670" y="2278"/>
                    <a:pt x="1758" y="2209"/>
                  </a:cubicBezTo>
                  <a:cubicBezTo>
                    <a:pt x="1848" y="2140"/>
                    <a:pt x="1930" y="2062"/>
                    <a:pt x="2000" y="1976"/>
                  </a:cubicBezTo>
                  <a:cubicBezTo>
                    <a:pt x="2072" y="1890"/>
                    <a:pt x="2127" y="1796"/>
                    <a:pt x="2166" y="1696"/>
                  </a:cubicBezTo>
                  <a:lnTo>
                    <a:pt x="1781" y="1566"/>
                  </a:lnTo>
                  <a:cubicBezTo>
                    <a:pt x="1754" y="1639"/>
                    <a:pt x="1717" y="1704"/>
                    <a:pt x="1672" y="1762"/>
                  </a:cubicBezTo>
                  <a:cubicBezTo>
                    <a:pt x="1627" y="1818"/>
                    <a:pt x="1578" y="1869"/>
                    <a:pt x="1525" y="1911"/>
                  </a:cubicBezTo>
                  <a:cubicBezTo>
                    <a:pt x="1471" y="1953"/>
                    <a:pt x="1415" y="1988"/>
                    <a:pt x="1356" y="2015"/>
                  </a:cubicBezTo>
                  <a:cubicBezTo>
                    <a:pt x="1297" y="2043"/>
                    <a:pt x="1240" y="2064"/>
                    <a:pt x="1185" y="2077"/>
                  </a:cubicBezTo>
                  <a:cubicBezTo>
                    <a:pt x="1133" y="2090"/>
                    <a:pt x="1082" y="2096"/>
                    <a:pt x="1033" y="2096"/>
                  </a:cubicBezTo>
                  <a:cubicBezTo>
                    <a:pt x="985" y="2096"/>
                    <a:pt x="940" y="2090"/>
                    <a:pt x="897" y="2079"/>
                  </a:cubicBezTo>
                  <a:cubicBezTo>
                    <a:pt x="810" y="2053"/>
                    <a:pt x="735" y="2011"/>
                    <a:pt x="673" y="1952"/>
                  </a:cubicBezTo>
                  <a:cubicBezTo>
                    <a:pt x="610" y="1891"/>
                    <a:pt x="562" y="1817"/>
                    <a:pt x="528" y="1725"/>
                  </a:cubicBezTo>
                  <a:cubicBezTo>
                    <a:pt x="494" y="1635"/>
                    <a:pt x="477" y="1537"/>
                    <a:pt x="477" y="1430"/>
                  </a:cubicBezTo>
                  <a:cubicBezTo>
                    <a:pt x="477" y="1334"/>
                    <a:pt x="491" y="1234"/>
                    <a:pt x="521" y="1131"/>
                  </a:cubicBezTo>
                  <a:cubicBezTo>
                    <a:pt x="551" y="1027"/>
                    <a:pt x="594" y="930"/>
                    <a:pt x="652" y="841"/>
                  </a:cubicBezTo>
                  <a:cubicBezTo>
                    <a:pt x="710" y="751"/>
                    <a:pt x="783" y="671"/>
                    <a:pt x="870" y="603"/>
                  </a:cubicBezTo>
                  <a:cubicBezTo>
                    <a:pt x="957" y="534"/>
                    <a:pt x="1060" y="487"/>
                    <a:pt x="1178" y="457"/>
                  </a:cubicBezTo>
                  <a:cubicBezTo>
                    <a:pt x="1233" y="444"/>
                    <a:pt x="1288" y="437"/>
                    <a:pt x="1346" y="436"/>
                  </a:cubicBezTo>
                  <a:cubicBezTo>
                    <a:pt x="1402" y="436"/>
                    <a:pt x="1457" y="443"/>
                    <a:pt x="1509" y="457"/>
                  </a:cubicBezTo>
                  <a:cubicBezTo>
                    <a:pt x="1561" y="471"/>
                    <a:pt x="1610" y="496"/>
                    <a:pt x="1655" y="533"/>
                  </a:cubicBezTo>
                  <a:cubicBezTo>
                    <a:pt x="1701" y="568"/>
                    <a:pt x="1739" y="616"/>
                    <a:pt x="1771" y="677"/>
                  </a:cubicBezTo>
                  <a:lnTo>
                    <a:pt x="2133" y="342"/>
                  </a:lnTo>
                  <a:cubicBezTo>
                    <a:pt x="2052" y="204"/>
                    <a:pt x="1931" y="107"/>
                    <a:pt x="1769" y="47"/>
                  </a:cubicBezTo>
                  <a:cubicBezTo>
                    <a:pt x="1685" y="16"/>
                    <a:pt x="1591" y="1"/>
                    <a:pt x="1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9"/>
            <p:cNvSpPr/>
            <p:nvPr/>
          </p:nvSpPr>
          <p:spPr>
            <a:xfrm>
              <a:off x="3023300" y="2225075"/>
              <a:ext cx="47825" cy="63725"/>
            </a:xfrm>
            <a:custGeom>
              <a:avLst/>
              <a:gdLst/>
              <a:ahLst/>
              <a:cxnLst/>
              <a:rect l="l" t="t" r="r" b="b"/>
              <a:pathLst>
                <a:path w="1913" h="2549" extrusionOk="0">
                  <a:moveTo>
                    <a:pt x="1311" y="1"/>
                  </a:moveTo>
                  <a:cubicBezTo>
                    <a:pt x="1207" y="1"/>
                    <a:pt x="1098" y="15"/>
                    <a:pt x="982" y="43"/>
                  </a:cubicBezTo>
                  <a:cubicBezTo>
                    <a:pt x="859" y="72"/>
                    <a:pt x="745" y="116"/>
                    <a:pt x="638" y="175"/>
                  </a:cubicBezTo>
                  <a:cubicBezTo>
                    <a:pt x="531" y="233"/>
                    <a:pt x="439" y="303"/>
                    <a:pt x="357" y="386"/>
                  </a:cubicBezTo>
                  <a:cubicBezTo>
                    <a:pt x="277" y="469"/>
                    <a:pt x="213" y="564"/>
                    <a:pt x="168" y="670"/>
                  </a:cubicBezTo>
                  <a:cubicBezTo>
                    <a:pt x="123" y="776"/>
                    <a:pt x="101" y="891"/>
                    <a:pt x="101" y="1014"/>
                  </a:cubicBezTo>
                  <a:cubicBezTo>
                    <a:pt x="101" y="1107"/>
                    <a:pt x="115" y="1184"/>
                    <a:pt x="143" y="1243"/>
                  </a:cubicBezTo>
                  <a:cubicBezTo>
                    <a:pt x="171" y="1304"/>
                    <a:pt x="213" y="1353"/>
                    <a:pt x="271" y="1390"/>
                  </a:cubicBezTo>
                  <a:cubicBezTo>
                    <a:pt x="327" y="1428"/>
                    <a:pt x="398" y="1454"/>
                    <a:pt x="484" y="1471"/>
                  </a:cubicBezTo>
                  <a:cubicBezTo>
                    <a:pt x="568" y="1490"/>
                    <a:pt x="669" y="1500"/>
                    <a:pt x="785" y="1504"/>
                  </a:cubicBezTo>
                  <a:cubicBezTo>
                    <a:pt x="880" y="1508"/>
                    <a:pt x="966" y="1512"/>
                    <a:pt x="1044" y="1516"/>
                  </a:cubicBezTo>
                  <a:cubicBezTo>
                    <a:pt x="1121" y="1521"/>
                    <a:pt x="1186" y="1530"/>
                    <a:pt x="1241" y="1545"/>
                  </a:cubicBezTo>
                  <a:cubicBezTo>
                    <a:pt x="1296" y="1559"/>
                    <a:pt x="1338" y="1580"/>
                    <a:pt x="1367" y="1609"/>
                  </a:cubicBezTo>
                  <a:cubicBezTo>
                    <a:pt x="1397" y="1639"/>
                    <a:pt x="1411" y="1680"/>
                    <a:pt x="1411" y="1732"/>
                  </a:cubicBezTo>
                  <a:cubicBezTo>
                    <a:pt x="1411" y="1898"/>
                    <a:pt x="1282" y="2012"/>
                    <a:pt x="1023" y="2074"/>
                  </a:cubicBezTo>
                  <a:cubicBezTo>
                    <a:pt x="936" y="2095"/>
                    <a:pt x="851" y="2105"/>
                    <a:pt x="768" y="2105"/>
                  </a:cubicBezTo>
                  <a:cubicBezTo>
                    <a:pt x="762" y="2105"/>
                    <a:pt x="757" y="2105"/>
                    <a:pt x="751" y="2105"/>
                  </a:cubicBezTo>
                  <a:cubicBezTo>
                    <a:pt x="662" y="2103"/>
                    <a:pt x="582" y="2095"/>
                    <a:pt x="509" y="2079"/>
                  </a:cubicBezTo>
                  <a:cubicBezTo>
                    <a:pt x="436" y="2064"/>
                    <a:pt x="372" y="2046"/>
                    <a:pt x="320" y="2026"/>
                  </a:cubicBezTo>
                  <a:cubicBezTo>
                    <a:pt x="267" y="2005"/>
                    <a:pt x="229" y="1988"/>
                    <a:pt x="209" y="1972"/>
                  </a:cubicBezTo>
                  <a:lnTo>
                    <a:pt x="1" y="2427"/>
                  </a:lnTo>
                  <a:cubicBezTo>
                    <a:pt x="142" y="2493"/>
                    <a:pt x="301" y="2533"/>
                    <a:pt x="478" y="2545"/>
                  </a:cubicBezTo>
                  <a:cubicBezTo>
                    <a:pt x="515" y="2548"/>
                    <a:pt x="552" y="2549"/>
                    <a:pt x="590" y="2549"/>
                  </a:cubicBezTo>
                  <a:cubicBezTo>
                    <a:pt x="730" y="2549"/>
                    <a:pt x="872" y="2532"/>
                    <a:pt x="1016" y="2497"/>
                  </a:cubicBezTo>
                  <a:cubicBezTo>
                    <a:pt x="1134" y="2469"/>
                    <a:pt x="1248" y="2429"/>
                    <a:pt x="1355" y="2378"/>
                  </a:cubicBezTo>
                  <a:cubicBezTo>
                    <a:pt x="1463" y="2326"/>
                    <a:pt x="1559" y="2261"/>
                    <a:pt x="1642" y="2185"/>
                  </a:cubicBezTo>
                  <a:cubicBezTo>
                    <a:pt x="1724" y="2108"/>
                    <a:pt x="1790" y="2018"/>
                    <a:pt x="1839" y="1915"/>
                  </a:cubicBezTo>
                  <a:cubicBezTo>
                    <a:pt x="1887" y="1811"/>
                    <a:pt x="1912" y="1694"/>
                    <a:pt x="1912" y="1564"/>
                  </a:cubicBezTo>
                  <a:cubicBezTo>
                    <a:pt x="1912" y="1453"/>
                    <a:pt x="1894" y="1364"/>
                    <a:pt x="1857" y="1297"/>
                  </a:cubicBezTo>
                  <a:cubicBezTo>
                    <a:pt x="1821" y="1229"/>
                    <a:pt x="1770" y="1176"/>
                    <a:pt x="1702" y="1138"/>
                  </a:cubicBezTo>
                  <a:cubicBezTo>
                    <a:pt x="1635" y="1100"/>
                    <a:pt x="1553" y="1073"/>
                    <a:pt x="1458" y="1060"/>
                  </a:cubicBezTo>
                  <a:cubicBezTo>
                    <a:pt x="1360" y="1046"/>
                    <a:pt x="1253" y="1038"/>
                    <a:pt x="1135" y="1035"/>
                  </a:cubicBezTo>
                  <a:cubicBezTo>
                    <a:pt x="1044" y="1034"/>
                    <a:pt x="965" y="1031"/>
                    <a:pt x="895" y="1028"/>
                  </a:cubicBezTo>
                  <a:cubicBezTo>
                    <a:pt x="826" y="1024"/>
                    <a:pt x="768" y="1015"/>
                    <a:pt x="723" y="1001"/>
                  </a:cubicBezTo>
                  <a:cubicBezTo>
                    <a:pt x="678" y="987"/>
                    <a:pt x="643" y="966"/>
                    <a:pt x="619" y="939"/>
                  </a:cubicBezTo>
                  <a:cubicBezTo>
                    <a:pt x="595" y="911"/>
                    <a:pt x="583" y="873"/>
                    <a:pt x="583" y="822"/>
                  </a:cubicBezTo>
                  <a:cubicBezTo>
                    <a:pt x="583" y="737"/>
                    <a:pt x="616" y="662"/>
                    <a:pt x="679" y="599"/>
                  </a:cubicBezTo>
                  <a:cubicBezTo>
                    <a:pt x="743" y="535"/>
                    <a:pt x="840" y="489"/>
                    <a:pt x="968" y="458"/>
                  </a:cubicBezTo>
                  <a:cubicBezTo>
                    <a:pt x="1036" y="442"/>
                    <a:pt x="1102" y="434"/>
                    <a:pt x="1168" y="434"/>
                  </a:cubicBezTo>
                  <a:cubicBezTo>
                    <a:pt x="1173" y="434"/>
                    <a:pt x="1178" y="434"/>
                    <a:pt x="1183" y="434"/>
                  </a:cubicBezTo>
                  <a:cubicBezTo>
                    <a:pt x="1253" y="435"/>
                    <a:pt x="1318" y="442"/>
                    <a:pt x="1379" y="454"/>
                  </a:cubicBezTo>
                  <a:cubicBezTo>
                    <a:pt x="1439" y="465"/>
                    <a:pt x="1490" y="480"/>
                    <a:pt x="1532" y="497"/>
                  </a:cubicBezTo>
                  <a:cubicBezTo>
                    <a:pt x="1574" y="514"/>
                    <a:pt x="1603" y="528"/>
                    <a:pt x="1619" y="541"/>
                  </a:cubicBezTo>
                  <a:lnTo>
                    <a:pt x="1826" y="110"/>
                  </a:lnTo>
                  <a:cubicBezTo>
                    <a:pt x="1721" y="62"/>
                    <a:pt x="1596" y="30"/>
                    <a:pt x="1452" y="10"/>
                  </a:cubicBezTo>
                  <a:cubicBezTo>
                    <a:pt x="1406" y="4"/>
                    <a:pt x="1359" y="1"/>
                    <a:pt x="1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9"/>
            <p:cNvSpPr/>
            <p:nvPr/>
          </p:nvSpPr>
          <p:spPr>
            <a:xfrm>
              <a:off x="2032275" y="1914150"/>
              <a:ext cx="686750" cy="246550"/>
            </a:xfrm>
            <a:custGeom>
              <a:avLst/>
              <a:gdLst/>
              <a:ahLst/>
              <a:cxnLst/>
              <a:rect l="l" t="t" r="r" b="b"/>
              <a:pathLst>
                <a:path w="27470" h="9862" extrusionOk="0">
                  <a:moveTo>
                    <a:pt x="1" y="0"/>
                  </a:moveTo>
                  <a:lnTo>
                    <a:pt x="1" y="0"/>
                  </a:lnTo>
                  <a:cubicBezTo>
                    <a:pt x="25" y="133"/>
                    <a:pt x="47" y="265"/>
                    <a:pt x="68" y="397"/>
                  </a:cubicBezTo>
                  <a:lnTo>
                    <a:pt x="27410" y="6285"/>
                  </a:lnTo>
                  <a:lnTo>
                    <a:pt x="27469" y="9862"/>
                  </a:lnTo>
                  <a:lnTo>
                    <a:pt x="27410" y="596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9"/>
            <p:cNvSpPr/>
            <p:nvPr/>
          </p:nvSpPr>
          <p:spPr>
            <a:xfrm>
              <a:off x="2032275" y="2120500"/>
              <a:ext cx="688500" cy="156925"/>
            </a:xfrm>
            <a:custGeom>
              <a:avLst/>
              <a:gdLst/>
              <a:ahLst/>
              <a:cxnLst/>
              <a:rect l="l" t="t" r="r" b="b"/>
              <a:pathLst>
                <a:path w="27540" h="6277" extrusionOk="0">
                  <a:moveTo>
                    <a:pt x="46" y="0"/>
                  </a:moveTo>
                  <a:cubicBezTo>
                    <a:pt x="32" y="111"/>
                    <a:pt x="16" y="224"/>
                    <a:pt x="1" y="335"/>
                  </a:cubicBezTo>
                  <a:lnTo>
                    <a:pt x="27540" y="6277"/>
                  </a:lnTo>
                  <a:lnTo>
                    <a:pt x="27533" y="5888"/>
                  </a:lnTo>
                  <a:lnTo>
                    <a:pt x="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9"/>
            <p:cNvSpPr/>
            <p:nvPr/>
          </p:nvSpPr>
          <p:spPr>
            <a:xfrm>
              <a:off x="2032275" y="1800600"/>
              <a:ext cx="1138000" cy="262625"/>
            </a:xfrm>
            <a:custGeom>
              <a:avLst/>
              <a:gdLst/>
              <a:ahLst/>
              <a:cxnLst/>
              <a:rect l="l" t="t" r="r" b="b"/>
              <a:pathLst>
                <a:path w="45520" h="10505" extrusionOk="0">
                  <a:moveTo>
                    <a:pt x="18112" y="0"/>
                  </a:moveTo>
                  <a:lnTo>
                    <a:pt x="1" y="4542"/>
                  </a:lnTo>
                  <a:lnTo>
                    <a:pt x="27409" y="10505"/>
                  </a:lnTo>
                  <a:lnTo>
                    <a:pt x="45520" y="5963"/>
                  </a:lnTo>
                  <a:lnTo>
                    <a:pt x="181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522" name="Google Shape;2522;p39"/>
            <p:cNvSpPr/>
            <p:nvPr/>
          </p:nvSpPr>
          <p:spPr>
            <a:xfrm>
              <a:off x="2044500" y="1926075"/>
              <a:ext cx="676100" cy="341650"/>
            </a:xfrm>
            <a:custGeom>
              <a:avLst/>
              <a:gdLst/>
              <a:ahLst/>
              <a:cxnLst/>
              <a:rect l="l" t="t" r="r" b="b"/>
              <a:pathLst>
                <a:path w="27044" h="13666" extrusionOk="0">
                  <a:moveTo>
                    <a:pt x="23" y="1"/>
                  </a:moveTo>
                  <a:lnTo>
                    <a:pt x="23" y="1"/>
                  </a:lnTo>
                  <a:cubicBezTo>
                    <a:pt x="425" y="2486"/>
                    <a:pt x="366" y="5123"/>
                    <a:pt x="0" y="7856"/>
                  </a:cubicBezTo>
                  <a:lnTo>
                    <a:pt x="27044" y="13665"/>
                  </a:lnTo>
                  <a:lnTo>
                    <a:pt x="26980" y="9385"/>
                  </a:lnTo>
                  <a:lnTo>
                    <a:pt x="26921" y="5808"/>
                  </a:lnTo>
                  <a:lnTo>
                    <a:pt x="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9"/>
            <p:cNvSpPr/>
            <p:nvPr/>
          </p:nvSpPr>
          <p:spPr>
            <a:xfrm>
              <a:off x="2719000" y="2160675"/>
              <a:ext cx="1775" cy="107075"/>
            </a:xfrm>
            <a:custGeom>
              <a:avLst/>
              <a:gdLst/>
              <a:ahLst/>
              <a:cxnLst/>
              <a:rect l="l" t="t" r="r" b="b"/>
              <a:pathLst>
                <a:path w="71" h="4283" extrusionOk="0">
                  <a:moveTo>
                    <a:pt x="71" y="4282"/>
                  </a:moveTo>
                  <a:lnTo>
                    <a:pt x="64" y="428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9"/>
            <p:cNvSpPr/>
            <p:nvPr/>
          </p:nvSpPr>
          <p:spPr>
            <a:xfrm>
              <a:off x="2717475" y="1949650"/>
              <a:ext cx="452800" cy="327750"/>
            </a:xfrm>
            <a:custGeom>
              <a:avLst/>
              <a:gdLst/>
              <a:ahLst/>
              <a:cxnLst/>
              <a:rect l="l" t="t" r="r" b="b"/>
              <a:pathLst>
                <a:path w="18112" h="13110" extrusionOk="0">
                  <a:moveTo>
                    <a:pt x="18112" y="1"/>
                  </a:moveTo>
                  <a:lnTo>
                    <a:pt x="1" y="4543"/>
                  </a:lnTo>
                  <a:lnTo>
                    <a:pt x="2" y="4864"/>
                  </a:lnTo>
                  <a:lnTo>
                    <a:pt x="17730" y="603"/>
                  </a:lnTo>
                  <a:lnTo>
                    <a:pt x="17730" y="8240"/>
                  </a:lnTo>
                  <a:lnTo>
                    <a:pt x="132" y="12723"/>
                  </a:lnTo>
                  <a:lnTo>
                    <a:pt x="132" y="13109"/>
                  </a:lnTo>
                  <a:lnTo>
                    <a:pt x="18112" y="8449"/>
                  </a:lnTo>
                  <a:lnTo>
                    <a:pt x="181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9"/>
            <p:cNvSpPr/>
            <p:nvPr/>
          </p:nvSpPr>
          <p:spPr>
            <a:xfrm>
              <a:off x="2717525" y="1964725"/>
              <a:ext cx="443225" cy="303025"/>
            </a:xfrm>
            <a:custGeom>
              <a:avLst/>
              <a:gdLst/>
              <a:ahLst/>
              <a:cxnLst/>
              <a:rect l="l" t="t" r="r" b="b"/>
              <a:pathLst>
                <a:path w="17729" h="12121" extrusionOk="0">
                  <a:moveTo>
                    <a:pt x="17602" y="0"/>
                  </a:moveTo>
                  <a:lnTo>
                    <a:pt x="0" y="4261"/>
                  </a:lnTo>
                  <a:lnTo>
                    <a:pt x="130" y="12120"/>
                  </a:lnTo>
                  <a:cubicBezTo>
                    <a:pt x="435" y="12078"/>
                    <a:pt x="17728" y="7637"/>
                    <a:pt x="17728" y="7637"/>
                  </a:cubicBezTo>
                  <a:lnTo>
                    <a:pt x="176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7" name="Google Shape;2527;p39"/>
          <p:cNvSpPr txBox="1">
            <a:spLocks noGrp="1"/>
          </p:cNvSpPr>
          <p:nvPr>
            <p:ph type="ctrTitle"/>
          </p:nvPr>
        </p:nvSpPr>
        <p:spPr>
          <a:xfrm>
            <a:off x="1342284" y="1660459"/>
            <a:ext cx="6245249" cy="2194500"/>
          </a:xfrm>
          <a:prstGeom prst="rect">
            <a:avLst/>
          </a:prstGeom>
        </p:spPr>
        <p:txBody>
          <a:bodyPr spcFirstLastPara="1" wrap="square" lIns="91425" tIns="91425" rIns="91425" bIns="91425" anchor="ctr" anchorCtr="0">
            <a:noAutofit/>
          </a:bodyPr>
          <a:lstStyle/>
          <a:p>
            <a:pPr lvl="0">
              <a:lnSpc>
                <a:spcPct val="150000"/>
              </a:lnSpc>
              <a:buClr>
                <a:schemeClr val="dk1"/>
              </a:buClr>
              <a:buSzPts val="1100"/>
            </a:pPr>
            <a:r>
              <a:rPr lang="en-US" sz="4200" b="1">
                <a:latin typeface="+mn-lt"/>
              </a:rPr>
              <a:t>CHÀO MỪNG CÁC EM </a:t>
            </a:r>
            <a:br>
              <a:rPr lang="en-US" sz="4200" b="1">
                <a:latin typeface="+mn-lt"/>
              </a:rPr>
            </a:br>
            <a:r>
              <a:rPr lang="en-US" sz="4200" b="1">
                <a:latin typeface="+mn-lt"/>
              </a:rPr>
              <a:t>ĐẾN VỚI TIẾT HỌC HÔM NAY!</a:t>
            </a:r>
          </a:p>
        </p:txBody>
      </p:sp>
      <p:sp>
        <p:nvSpPr>
          <p:cNvPr id="2528" name="Google Shape;2528;p39"/>
          <p:cNvSpPr/>
          <p:nvPr/>
        </p:nvSpPr>
        <p:spPr>
          <a:xfrm>
            <a:off x="6500145" y="867444"/>
            <a:ext cx="243" cy="122"/>
          </a:xfrm>
          <a:custGeom>
            <a:avLst/>
            <a:gdLst/>
            <a:ahLst/>
            <a:cxnLst/>
            <a:rect l="l" t="t" r="r" b="b"/>
            <a:pathLst>
              <a:path w="2" h="1" extrusionOk="0">
                <a:moveTo>
                  <a:pt x="1" y="0"/>
                </a:moveTo>
                <a:cubicBezTo>
                  <a:pt x="0" y="0"/>
                  <a:pt x="0" y="0"/>
                  <a:pt x="0" y="1"/>
                </a:cubicBezTo>
                <a:lnTo>
                  <a:pt x="2" y="1"/>
                </a:lnTo>
                <a:cubicBezTo>
                  <a:pt x="2" y="1"/>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9"/>
          <p:cNvSpPr/>
          <p:nvPr/>
        </p:nvSpPr>
        <p:spPr>
          <a:xfrm>
            <a:off x="6500145" y="863673"/>
            <a:ext cx="6933" cy="3892"/>
          </a:xfrm>
          <a:custGeom>
            <a:avLst/>
            <a:gdLst/>
            <a:ahLst/>
            <a:cxnLst/>
            <a:rect l="l" t="t" r="r" b="b"/>
            <a:pathLst>
              <a:path w="57" h="32" extrusionOk="0">
                <a:moveTo>
                  <a:pt x="57" y="1"/>
                </a:moveTo>
                <a:lnTo>
                  <a:pt x="57" y="1"/>
                </a:lnTo>
                <a:cubicBezTo>
                  <a:pt x="38" y="15"/>
                  <a:pt x="20" y="28"/>
                  <a:pt x="0" y="32"/>
                </a:cubicBezTo>
                <a:lnTo>
                  <a:pt x="2" y="32"/>
                </a:lnTo>
                <a:cubicBezTo>
                  <a:pt x="4" y="31"/>
                  <a:pt x="6" y="31"/>
                  <a:pt x="9" y="31"/>
                </a:cubicBezTo>
                <a:cubicBezTo>
                  <a:pt x="11" y="31"/>
                  <a:pt x="14" y="31"/>
                  <a:pt x="16" y="30"/>
                </a:cubicBezTo>
                <a:cubicBezTo>
                  <a:pt x="30" y="25"/>
                  <a:pt x="44" y="11"/>
                  <a:pt x="57" y="1"/>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9"/>
          <p:cNvSpPr/>
          <p:nvPr/>
        </p:nvSpPr>
        <p:spPr>
          <a:xfrm>
            <a:off x="6498078" y="537553"/>
            <a:ext cx="2190" cy="5109"/>
          </a:xfrm>
          <a:custGeom>
            <a:avLst/>
            <a:gdLst/>
            <a:ahLst/>
            <a:cxnLst/>
            <a:rect l="l" t="t" r="r" b="b"/>
            <a:pathLst>
              <a:path w="18" h="42" extrusionOk="0">
                <a:moveTo>
                  <a:pt x="17" y="41"/>
                </a:moveTo>
                <a:cubicBezTo>
                  <a:pt x="12" y="29"/>
                  <a:pt x="6" y="13"/>
                  <a:pt x="0" y="1"/>
                </a:cubicBezTo>
                <a:cubicBezTo>
                  <a:pt x="6" y="13"/>
                  <a:pt x="12" y="29"/>
                  <a:pt x="17" y="41"/>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9"/>
          <p:cNvSpPr/>
          <p:nvPr/>
        </p:nvSpPr>
        <p:spPr>
          <a:xfrm>
            <a:off x="6506957" y="560787"/>
            <a:ext cx="2554" cy="7177"/>
          </a:xfrm>
          <a:custGeom>
            <a:avLst/>
            <a:gdLst/>
            <a:ahLst/>
            <a:cxnLst/>
            <a:rect l="l" t="t" r="r" b="b"/>
            <a:pathLst>
              <a:path w="21" h="59" extrusionOk="0">
                <a:moveTo>
                  <a:pt x="20" y="59"/>
                </a:moveTo>
                <a:cubicBezTo>
                  <a:pt x="13" y="39"/>
                  <a:pt x="8" y="19"/>
                  <a:pt x="1" y="1"/>
                </a:cubicBezTo>
                <a:cubicBezTo>
                  <a:pt x="8" y="19"/>
                  <a:pt x="13" y="39"/>
                  <a:pt x="20" y="59"/>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9"/>
          <p:cNvSpPr/>
          <p:nvPr/>
        </p:nvSpPr>
        <p:spPr>
          <a:xfrm>
            <a:off x="6510363" y="846765"/>
            <a:ext cx="9366" cy="14718"/>
          </a:xfrm>
          <a:custGeom>
            <a:avLst/>
            <a:gdLst/>
            <a:ahLst/>
            <a:cxnLst/>
            <a:rect l="l" t="t" r="r" b="b"/>
            <a:pathLst>
              <a:path w="77" h="121" extrusionOk="0">
                <a:moveTo>
                  <a:pt x="77" y="1"/>
                </a:moveTo>
                <a:cubicBezTo>
                  <a:pt x="53" y="53"/>
                  <a:pt x="27" y="92"/>
                  <a:pt x="1" y="120"/>
                </a:cubicBezTo>
                <a:cubicBezTo>
                  <a:pt x="27" y="92"/>
                  <a:pt x="53" y="53"/>
                  <a:pt x="77" y="1"/>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9"/>
          <p:cNvSpPr/>
          <p:nvPr/>
        </p:nvSpPr>
        <p:spPr>
          <a:xfrm>
            <a:off x="6467302" y="497898"/>
            <a:ext cx="243" cy="243"/>
          </a:xfrm>
          <a:custGeom>
            <a:avLst/>
            <a:gdLst/>
            <a:ahLst/>
            <a:cxnLst/>
            <a:rect l="l" t="t" r="r" b="b"/>
            <a:pathLst>
              <a:path w="2" h="2" extrusionOk="0">
                <a:moveTo>
                  <a:pt x="1" y="1"/>
                </a:moveTo>
                <a:cubicBezTo>
                  <a:pt x="1" y="1"/>
                  <a:pt x="1" y="1"/>
                  <a:pt x="0" y="1"/>
                </a:cubicBezTo>
                <a:lnTo>
                  <a:pt x="1" y="1"/>
                </a:lnTo>
                <a:cubicBezTo>
                  <a:pt x="1" y="1"/>
                  <a:pt x="1" y="1"/>
                  <a:pt x="1" y="1"/>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9"/>
          <p:cNvSpPr/>
          <p:nvPr/>
        </p:nvSpPr>
        <p:spPr>
          <a:xfrm>
            <a:off x="6486887" y="516996"/>
            <a:ext cx="2190" cy="3163"/>
          </a:xfrm>
          <a:custGeom>
            <a:avLst/>
            <a:gdLst/>
            <a:ahLst/>
            <a:cxnLst/>
            <a:rect l="l" t="t" r="r" b="b"/>
            <a:pathLst>
              <a:path w="18" h="26" extrusionOk="0">
                <a:moveTo>
                  <a:pt x="18" y="26"/>
                </a:moveTo>
                <a:cubicBezTo>
                  <a:pt x="12" y="16"/>
                  <a:pt x="7" y="9"/>
                  <a:pt x="1" y="1"/>
                </a:cubicBezTo>
                <a:cubicBezTo>
                  <a:pt x="7" y="9"/>
                  <a:pt x="12" y="16"/>
                  <a:pt x="18" y="26"/>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9"/>
          <p:cNvSpPr/>
          <p:nvPr/>
        </p:nvSpPr>
        <p:spPr>
          <a:xfrm>
            <a:off x="6476669" y="504345"/>
            <a:ext cx="2798" cy="2798"/>
          </a:xfrm>
          <a:custGeom>
            <a:avLst/>
            <a:gdLst/>
            <a:ahLst/>
            <a:cxnLst/>
            <a:rect l="l" t="t" r="r" b="b"/>
            <a:pathLst>
              <a:path w="23" h="23" extrusionOk="0">
                <a:moveTo>
                  <a:pt x="0" y="0"/>
                </a:moveTo>
                <a:cubicBezTo>
                  <a:pt x="9" y="8"/>
                  <a:pt x="16" y="16"/>
                  <a:pt x="23" y="23"/>
                </a:cubicBezTo>
                <a:cubicBezTo>
                  <a:pt x="16" y="16"/>
                  <a:pt x="9" y="8"/>
                  <a:pt x="0" y="0"/>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4" name="Google Shape;2594;p39"/>
          <p:cNvGrpSpPr/>
          <p:nvPr/>
        </p:nvGrpSpPr>
        <p:grpSpPr>
          <a:xfrm>
            <a:off x="7014536" y="3751113"/>
            <a:ext cx="1453455" cy="333558"/>
            <a:chOff x="3063708" y="1267981"/>
            <a:chExt cx="3541558" cy="812764"/>
          </a:xfrm>
        </p:grpSpPr>
        <p:grpSp>
          <p:nvGrpSpPr>
            <p:cNvPr id="2595" name="Google Shape;2595;p39"/>
            <p:cNvGrpSpPr/>
            <p:nvPr/>
          </p:nvGrpSpPr>
          <p:grpSpPr>
            <a:xfrm>
              <a:off x="3063708" y="1267981"/>
              <a:ext cx="3541558" cy="521314"/>
              <a:chOff x="431925" y="717050"/>
              <a:chExt cx="6791098" cy="999643"/>
            </a:xfrm>
          </p:grpSpPr>
          <p:sp>
            <p:nvSpPr>
              <p:cNvPr id="2596" name="Google Shape;2596;p39"/>
              <p:cNvSpPr/>
              <p:nvPr/>
            </p:nvSpPr>
            <p:spPr>
              <a:xfrm>
                <a:off x="6996164" y="785291"/>
                <a:ext cx="226859" cy="145481"/>
              </a:xfrm>
              <a:custGeom>
                <a:avLst/>
                <a:gdLst/>
                <a:ahLst/>
                <a:cxnLst/>
                <a:rect l="l" t="t" r="r" b="b"/>
                <a:pathLst>
                  <a:path w="1865" h="1196" extrusionOk="0">
                    <a:moveTo>
                      <a:pt x="1" y="0"/>
                    </a:moveTo>
                    <a:cubicBezTo>
                      <a:pt x="15" y="3"/>
                      <a:pt x="30" y="11"/>
                      <a:pt x="44" y="27"/>
                    </a:cubicBezTo>
                    <a:lnTo>
                      <a:pt x="46" y="27"/>
                    </a:lnTo>
                    <a:cubicBezTo>
                      <a:pt x="65" y="47"/>
                      <a:pt x="85" y="82"/>
                      <a:pt x="105" y="123"/>
                    </a:cubicBezTo>
                    <a:cubicBezTo>
                      <a:pt x="109" y="132"/>
                      <a:pt x="113" y="144"/>
                      <a:pt x="119" y="155"/>
                    </a:cubicBezTo>
                    <a:cubicBezTo>
                      <a:pt x="137" y="201"/>
                      <a:pt x="155" y="254"/>
                      <a:pt x="172" y="320"/>
                    </a:cubicBezTo>
                    <a:cubicBezTo>
                      <a:pt x="244" y="612"/>
                      <a:pt x="247" y="974"/>
                      <a:pt x="179" y="1129"/>
                    </a:cubicBezTo>
                    <a:cubicBezTo>
                      <a:pt x="164" y="1166"/>
                      <a:pt x="144" y="1187"/>
                      <a:pt x="124" y="1195"/>
                    </a:cubicBezTo>
                    <a:cubicBezTo>
                      <a:pt x="696" y="977"/>
                      <a:pt x="1267" y="759"/>
                      <a:pt x="1839" y="542"/>
                    </a:cubicBezTo>
                    <a:cubicBezTo>
                      <a:pt x="1843" y="541"/>
                      <a:pt x="1846" y="535"/>
                      <a:pt x="1850" y="528"/>
                    </a:cubicBezTo>
                    <a:cubicBezTo>
                      <a:pt x="1864" y="494"/>
                      <a:pt x="1864" y="417"/>
                      <a:pt x="1849" y="353"/>
                    </a:cubicBezTo>
                    <a:cubicBezTo>
                      <a:pt x="1843" y="332"/>
                      <a:pt x="1836" y="315"/>
                      <a:pt x="1830" y="304"/>
                    </a:cubicBezTo>
                    <a:cubicBezTo>
                      <a:pt x="1828" y="300"/>
                      <a:pt x="1826" y="300"/>
                      <a:pt x="1823" y="297"/>
                    </a:cubicBezTo>
                    <a:cubicBezTo>
                      <a:pt x="1819" y="293"/>
                      <a:pt x="1815" y="286"/>
                      <a:pt x="1811" y="286"/>
                    </a:cubicBezTo>
                    <a:cubicBezTo>
                      <a:pt x="1207" y="190"/>
                      <a:pt x="603" y="9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9"/>
              <p:cNvSpPr/>
              <p:nvPr/>
            </p:nvSpPr>
            <p:spPr>
              <a:xfrm>
                <a:off x="6556675" y="717050"/>
                <a:ext cx="469530" cy="370515"/>
              </a:xfrm>
              <a:custGeom>
                <a:avLst/>
                <a:gdLst/>
                <a:ahLst/>
                <a:cxnLst/>
                <a:rect l="l" t="t" r="r" b="b"/>
                <a:pathLst>
                  <a:path w="3860" h="3046" extrusionOk="0">
                    <a:moveTo>
                      <a:pt x="13" y="1"/>
                    </a:moveTo>
                    <a:cubicBezTo>
                      <a:pt x="8" y="1"/>
                      <a:pt x="4" y="2"/>
                      <a:pt x="0" y="2"/>
                    </a:cubicBezTo>
                    <a:cubicBezTo>
                      <a:pt x="14" y="2"/>
                      <a:pt x="30" y="4"/>
                      <a:pt x="44" y="9"/>
                    </a:cubicBezTo>
                    <a:lnTo>
                      <a:pt x="45" y="9"/>
                    </a:lnTo>
                    <a:cubicBezTo>
                      <a:pt x="71" y="18"/>
                      <a:pt x="96" y="38"/>
                      <a:pt x="121" y="61"/>
                    </a:cubicBezTo>
                    <a:cubicBezTo>
                      <a:pt x="128" y="69"/>
                      <a:pt x="136" y="77"/>
                      <a:pt x="144" y="84"/>
                    </a:cubicBezTo>
                    <a:cubicBezTo>
                      <a:pt x="164" y="107"/>
                      <a:pt x="185" y="133"/>
                      <a:pt x="206" y="166"/>
                    </a:cubicBezTo>
                    <a:cubicBezTo>
                      <a:pt x="212" y="174"/>
                      <a:pt x="217" y="181"/>
                      <a:pt x="223" y="191"/>
                    </a:cubicBezTo>
                    <a:cubicBezTo>
                      <a:pt x="248" y="232"/>
                      <a:pt x="273" y="281"/>
                      <a:pt x="297" y="335"/>
                    </a:cubicBezTo>
                    <a:cubicBezTo>
                      <a:pt x="303" y="347"/>
                      <a:pt x="309" y="361"/>
                      <a:pt x="314" y="375"/>
                    </a:cubicBezTo>
                    <a:cubicBezTo>
                      <a:pt x="333" y="422"/>
                      <a:pt x="352" y="471"/>
                      <a:pt x="371" y="526"/>
                    </a:cubicBezTo>
                    <a:cubicBezTo>
                      <a:pt x="376" y="544"/>
                      <a:pt x="383" y="564"/>
                      <a:pt x="390" y="584"/>
                    </a:cubicBezTo>
                    <a:cubicBezTo>
                      <a:pt x="413" y="655"/>
                      <a:pt x="434" y="731"/>
                      <a:pt x="455" y="815"/>
                    </a:cubicBezTo>
                    <a:cubicBezTo>
                      <a:pt x="637" y="1559"/>
                      <a:pt x="645" y="2482"/>
                      <a:pt x="473" y="2877"/>
                    </a:cubicBezTo>
                    <a:cubicBezTo>
                      <a:pt x="451" y="2929"/>
                      <a:pt x="425" y="2968"/>
                      <a:pt x="399" y="2996"/>
                    </a:cubicBezTo>
                    <a:cubicBezTo>
                      <a:pt x="389" y="3006"/>
                      <a:pt x="380" y="3009"/>
                      <a:pt x="371" y="3016"/>
                    </a:cubicBezTo>
                    <a:cubicBezTo>
                      <a:pt x="358" y="3025"/>
                      <a:pt x="345" y="3039"/>
                      <a:pt x="331" y="3045"/>
                    </a:cubicBezTo>
                    <a:lnTo>
                      <a:pt x="331" y="3045"/>
                    </a:lnTo>
                    <a:cubicBezTo>
                      <a:pt x="332" y="3045"/>
                      <a:pt x="332" y="3045"/>
                      <a:pt x="332" y="3045"/>
                    </a:cubicBezTo>
                    <a:cubicBezTo>
                      <a:pt x="333" y="3045"/>
                      <a:pt x="333" y="3045"/>
                      <a:pt x="334" y="3044"/>
                    </a:cubicBezTo>
                    <a:cubicBezTo>
                      <a:pt x="1468" y="2615"/>
                      <a:pt x="2603" y="2185"/>
                      <a:pt x="3737" y="1755"/>
                    </a:cubicBezTo>
                    <a:cubicBezTo>
                      <a:pt x="3757" y="1748"/>
                      <a:pt x="3775" y="1727"/>
                      <a:pt x="3792" y="1689"/>
                    </a:cubicBezTo>
                    <a:cubicBezTo>
                      <a:pt x="3860" y="1535"/>
                      <a:pt x="3856" y="1172"/>
                      <a:pt x="3785" y="881"/>
                    </a:cubicBezTo>
                    <a:cubicBezTo>
                      <a:pt x="3768" y="815"/>
                      <a:pt x="3750" y="762"/>
                      <a:pt x="3732" y="716"/>
                    </a:cubicBezTo>
                    <a:cubicBezTo>
                      <a:pt x="3726" y="705"/>
                      <a:pt x="3722" y="693"/>
                      <a:pt x="3716" y="684"/>
                    </a:cubicBezTo>
                    <a:cubicBezTo>
                      <a:pt x="3698" y="643"/>
                      <a:pt x="3678" y="608"/>
                      <a:pt x="3657" y="588"/>
                    </a:cubicBezTo>
                    <a:cubicBezTo>
                      <a:pt x="3642" y="572"/>
                      <a:pt x="3628" y="564"/>
                      <a:pt x="3612" y="561"/>
                    </a:cubicBezTo>
                    <a:cubicBezTo>
                      <a:pt x="2414" y="374"/>
                      <a:pt x="1215" y="188"/>
                      <a:pt x="16" y="1"/>
                    </a:cubicBezTo>
                    <a:cubicBezTo>
                      <a:pt x="15" y="1"/>
                      <a:pt x="14" y="1"/>
                      <a:pt x="13" y="1"/>
                    </a:cubicBezTo>
                    <a:close/>
                    <a:moveTo>
                      <a:pt x="331" y="3045"/>
                    </a:moveTo>
                    <a:cubicBezTo>
                      <a:pt x="331" y="3045"/>
                      <a:pt x="330" y="3045"/>
                      <a:pt x="330" y="3045"/>
                    </a:cubicBezTo>
                    <a:cubicBezTo>
                      <a:pt x="330" y="3045"/>
                      <a:pt x="331" y="3045"/>
                      <a:pt x="331" y="30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9"/>
              <p:cNvSpPr/>
              <p:nvPr/>
            </p:nvSpPr>
            <p:spPr>
              <a:xfrm>
                <a:off x="1203251" y="717050"/>
                <a:ext cx="5421495" cy="751978"/>
              </a:xfrm>
              <a:custGeom>
                <a:avLst/>
                <a:gdLst/>
                <a:ahLst/>
                <a:cxnLst/>
                <a:rect l="l" t="t" r="r" b="b"/>
                <a:pathLst>
                  <a:path w="44570" h="6182" extrusionOk="0">
                    <a:moveTo>
                      <a:pt x="43998" y="1"/>
                    </a:moveTo>
                    <a:cubicBezTo>
                      <a:pt x="43997" y="1"/>
                      <a:pt x="43996" y="1"/>
                      <a:pt x="43995" y="1"/>
                    </a:cubicBezTo>
                    <a:cubicBezTo>
                      <a:pt x="42958" y="108"/>
                      <a:pt x="41884" y="221"/>
                      <a:pt x="40796" y="333"/>
                    </a:cubicBezTo>
                    <a:lnTo>
                      <a:pt x="37679" y="658"/>
                    </a:lnTo>
                    <a:cubicBezTo>
                      <a:pt x="35776" y="857"/>
                      <a:pt x="33821" y="1061"/>
                      <a:pt x="31829" y="1268"/>
                    </a:cubicBezTo>
                    <a:lnTo>
                      <a:pt x="28346" y="1631"/>
                    </a:lnTo>
                    <a:cubicBezTo>
                      <a:pt x="28033" y="1663"/>
                      <a:pt x="27722" y="1696"/>
                      <a:pt x="27408" y="1728"/>
                    </a:cubicBezTo>
                    <a:lnTo>
                      <a:pt x="23736" y="2111"/>
                    </a:lnTo>
                    <a:cubicBezTo>
                      <a:pt x="21350" y="2360"/>
                      <a:pt x="18957" y="2609"/>
                      <a:pt x="16588" y="2855"/>
                    </a:cubicBezTo>
                    <a:lnTo>
                      <a:pt x="15650" y="2954"/>
                    </a:lnTo>
                    <a:cubicBezTo>
                      <a:pt x="14480" y="3075"/>
                      <a:pt x="13319" y="3196"/>
                      <a:pt x="12167" y="3316"/>
                    </a:cubicBezTo>
                    <a:lnTo>
                      <a:pt x="6316" y="3927"/>
                    </a:lnTo>
                    <a:cubicBezTo>
                      <a:pt x="5260" y="4036"/>
                      <a:pt x="4220" y="4145"/>
                      <a:pt x="3201" y="4250"/>
                    </a:cubicBezTo>
                    <a:lnTo>
                      <a:pt x="0" y="4584"/>
                    </a:lnTo>
                    <a:cubicBezTo>
                      <a:pt x="4" y="4584"/>
                      <a:pt x="7" y="4584"/>
                      <a:pt x="10" y="4584"/>
                    </a:cubicBezTo>
                    <a:cubicBezTo>
                      <a:pt x="27" y="4584"/>
                      <a:pt x="43" y="4587"/>
                      <a:pt x="60" y="4592"/>
                    </a:cubicBezTo>
                    <a:lnTo>
                      <a:pt x="61" y="4592"/>
                    </a:lnTo>
                    <a:cubicBezTo>
                      <a:pt x="86" y="4602"/>
                      <a:pt x="112" y="4622"/>
                      <a:pt x="137" y="4646"/>
                    </a:cubicBezTo>
                    <a:cubicBezTo>
                      <a:pt x="144" y="4653"/>
                      <a:pt x="152" y="4660"/>
                      <a:pt x="160" y="4668"/>
                    </a:cubicBezTo>
                    <a:cubicBezTo>
                      <a:pt x="179" y="4691"/>
                      <a:pt x="200" y="4718"/>
                      <a:pt x="221" y="4749"/>
                    </a:cubicBezTo>
                    <a:cubicBezTo>
                      <a:pt x="227" y="4757"/>
                      <a:pt x="233" y="4764"/>
                      <a:pt x="238" y="4774"/>
                    </a:cubicBezTo>
                    <a:cubicBezTo>
                      <a:pt x="264" y="4816"/>
                      <a:pt x="289" y="4864"/>
                      <a:pt x="313" y="4919"/>
                    </a:cubicBezTo>
                    <a:cubicBezTo>
                      <a:pt x="319" y="4932"/>
                      <a:pt x="324" y="4944"/>
                      <a:pt x="328" y="4958"/>
                    </a:cubicBezTo>
                    <a:cubicBezTo>
                      <a:pt x="348" y="5005"/>
                      <a:pt x="368" y="5055"/>
                      <a:pt x="386" y="5109"/>
                    </a:cubicBezTo>
                    <a:cubicBezTo>
                      <a:pt x="393" y="5129"/>
                      <a:pt x="399" y="5147"/>
                      <a:pt x="406" y="5168"/>
                    </a:cubicBezTo>
                    <a:cubicBezTo>
                      <a:pt x="428" y="5238"/>
                      <a:pt x="451" y="5314"/>
                      <a:pt x="471" y="5398"/>
                    </a:cubicBezTo>
                    <a:cubicBezTo>
                      <a:pt x="531" y="5648"/>
                      <a:pt x="573" y="5918"/>
                      <a:pt x="594" y="6182"/>
                    </a:cubicBezTo>
                    <a:lnTo>
                      <a:pt x="44569" y="1396"/>
                    </a:lnTo>
                    <a:cubicBezTo>
                      <a:pt x="44545" y="1197"/>
                      <a:pt x="44510" y="1000"/>
                      <a:pt x="44465" y="815"/>
                    </a:cubicBezTo>
                    <a:cubicBezTo>
                      <a:pt x="44444" y="731"/>
                      <a:pt x="44423" y="655"/>
                      <a:pt x="44400" y="584"/>
                    </a:cubicBezTo>
                    <a:cubicBezTo>
                      <a:pt x="44393" y="564"/>
                      <a:pt x="44388" y="544"/>
                      <a:pt x="44381" y="526"/>
                    </a:cubicBezTo>
                    <a:cubicBezTo>
                      <a:pt x="44362" y="471"/>
                      <a:pt x="44343" y="422"/>
                      <a:pt x="44324" y="375"/>
                    </a:cubicBezTo>
                    <a:cubicBezTo>
                      <a:pt x="44319" y="363"/>
                      <a:pt x="44313" y="347"/>
                      <a:pt x="44307" y="335"/>
                    </a:cubicBezTo>
                    <a:cubicBezTo>
                      <a:pt x="44282" y="281"/>
                      <a:pt x="44258" y="232"/>
                      <a:pt x="44233" y="191"/>
                    </a:cubicBezTo>
                    <a:cubicBezTo>
                      <a:pt x="44227" y="181"/>
                      <a:pt x="44222" y="174"/>
                      <a:pt x="44216" y="166"/>
                    </a:cubicBezTo>
                    <a:cubicBezTo>
                      <a:pt x="44195" y="133"/>
                      <a:pt x="44174" y="107"/>
                      <a:pt x="44154" y="84"/>
                    </a:cubicBezTo>
                    <a:cubicBezTo>
                      <a:pt x="44146" y="77"/>
                      <a:pt x="44138" y="69"/>
                      <a:pt x="44131" y="61"/>
                    </a:cubicBezTo>
                    <a:cubicBezTo>
                      <a:pt x="44106" y="38"/>
                      <a:pt x="44081" y="18"/>
                      <a:pt x="44055" y="8"/>
                    </a:cubicBezTo>
                    <a:lnTo>
                      <a:pt x="44054" y="8"/>
                    </a:lnTo>
                    <a:cubicBezTo>
                      <a:pt x="44040" y="2"/>
                      <a:pt x="44024" y="2"/>
                      <a:pt x="44010" y="2"/>
                    </a:cubicBezTo>
                    <a:cubicBezTo>
                      <a:pt x="44006" y="2"/>
                      <a:pt x="44002" y="1"/>
                      <a:pt x="43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9"/>
              <p:cNvSpPr/>
              <p:nvPr/>
            </p:nvSpPr>
            <p:spPr>
              <a:xfrm>
                <a:off x="1242055" y="886739"/>
                <a:ext cx="5391206" cy="759155"/>
              </a:xfrm>
              <a:custGeom>
                <a:avLst/>
                <a:gdLst/>
                <a:ahLst/>
                <a:cxnLst/>
                <a:rect l="l" t="t" r="r" b="b"/>
                <a:pathLst>
                  <a:path w="44321" h="6241" extrusionOk="0">
                    <a:moveTo>
                      <a:pt x="44250" y="1"/>
                    </a:moveTo>
                    <a:lnTo>
                      <a:pt x="275" y="4787"/>
                    </a:lnTo>
                    <a:lnTo>
                      <a:pt x="275" y="4787"/>
                    </a:lnTo>
                    <a:cubicBezTo>
                      <a:pt x="319" y="5309"/>
                      <a:pt x="284" y="5803"/>
                      <a:pt x="170" y="6065"/>
                    </a:cubicBezTo>
                    <a:cubicBezTo>
                      <a:pt x="147" y="6118"/>
                      <a:pt x="122" y="6156"/>
                      <a:pt x="95" y="6186"/>
                    </a:cubicBezTo>
                    <a:cubicBezTo>
                      <a:pt x="94" y="6187"/>
                      <a:pt x="92" y="6190"/>
                      <a:pt x="91" y="6193"/>
                    </a:cubicBezTo>
                    <a:cubicBezTo>
                      <a:pt x="84" y="6200"/>
                      <a:pt x="76" y="6198"/>
                      <a:pt x="67" y="6204"/>
                    </a:cubicBezTo>
                    <a:cubicBezTo>
                      <a:pt x="49" y="6219"/>
                      <a:pt x="31" y="6231"/>
                      <a:pt x="11" y="6235"/>
                    </a:cubicBezTo>
                    <a:cubicBezTo>
                      <a:pt x="7" y="6235"/>
                      <a:pt x="4" y="6240"/>
                      <a:pt x="1" y="6240"/>
                    </a:cubicBezTo>
                    <a:lnTo>
                      <a:pt x="1" y="6240"/>
                    </a:lnTo>
                    <a:cubicBezTo>
                      <a:pt x="1041" y="6132"/>
                      <a:pt x="2118" y="6020"/>
                      <a:pt x="3209" y="5907"/>
                    </a:cubicBezTo>
                    <a:lnTo>
                      <a:pt x="6317" y="5583"/>
                    </a:lnTo>
                    <a:cubicBezTo>
                      <a:pt x="8222" y="5383"/>
                      <a:pt x="10180" y="5181"/>
                      <a:pt x="12173" y="4972"/>
                    </a:cubicBezTo>
                    <a:lnTo>
                      <a:pt x="15645" y="4611"/>
                    </a:lnTo>
                    <a:cubicBezTo>
                      <a:pt x="15960" y="4578"/>
                      <a:pt x="16274" y="4544"/>
                      <a:pt x="16589" y="4512"/>
                    </a:cubicBezTo>
                    <a:lnTo>
                      <a:pt x="23734" y="3767"/>
                    </a:lnTo>
                    <a:cubicBezTo>
                      <a:pt x="24965" y="3639"/>
                      <a:pt x="26197" y="3511"/>
                      <a:pt x="27420" y="3383"/>
                    </a:cubicBezTo>
                    <a:lnTo>
                      <a:pt x="28327" y="3289"/>
                    </a:lnTo>
                    <a:cubicBezTo>
                      <a:pt x="29506" y="3166"/>
                      <a:pt x="30674" y="3044"/>
                      <a:pt x="31834" y="2923"/>
                    </a:cubicBezTo>
                    <a:lnTo>
                      <a:pt x="37673" y="2315"/>
                    </a:lnTo>
                    <a:cubicBezTo>
                      <a:pt x="38731" y="2205"/>
                      <a:pt x="39776" y="2097"/>
                      <a:pt x="40797" y="1990"/>
                    </a:cubicBezTo>
                    <a:lnTo>
                      <a:pt x="43995" y="1656"/>
                    </a:lnTo>
                    <a:cubicBezTo>
                      <a:pt x="43998" y="1656"/>
                      <a:pt x="44001" y="1652"/>
                      <a:pt x="44005" y="1652"/>
                    </a:cubicBezTo>
                    <a:cubicBezTo>
                      <a:pt x="44025" y="1648"/>
                      <a:pt x="44043" y="1635"/>
                      <a:pt x="44063" y="1621"/>
                    </a:cubicBezTo>
                    <a:cubicBezTo>
                      <a:pt x="44071" y="1614"/>
                      <a:pt x="44081" y="1611"/>
                      <a:pt x="44090" y="1601"/>
                    </a:cubicBezTo>
                    <a:cubicBezTo>
                      <a:pt x="44116" y="1573"/>
                      <a:pt x="44142" y="1534"/>
                      <a:pt x="44166" y="1482"/>
                    </a:cubicBezTo>
                    <a:cubicBezTo>
                      <a:pt x="44294" y="1186"/>
                      <a:pt x="44321" y="593"/>
                      <a:pt x="44250" y="1"/>
                    </a:cubicBezTo>
                    <a:close/>
                    <a:moveTo>
                      <a:pt x="1" y="6240"/>
                    </a:moveTo>
                    <a:cubicBezTo>
                      <a:pt x="1" y="6240"/>
                      <a:pt x="1" y="6241"/>
                      <a:pt x="1" y="6241"/>
                    </a:cubicBezTo>
                    <a:cubicBezTo>
                      <a:pt x="1" y="6241"/>
                      <a:pt x="1" y="6241"/>
                      <a:pt x="1" y="62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9"/>
              <p:cNvSpPr/>
              <p:nvPr/>
            </p:nvSpPr>
            <p:spPr>
              <a:xfrm>
                <a:off x="1039036" y="1274531"/>
                <a:ext cx="244618" cy="388518"/>
              </a:xfrm>
              <a:custGeom>
                <a:avLst/>
                <a:gdLst/>
                <a:ahLst/>
                <a:cxnLst/>
                <a:rect l="l" t="t" r="r" b="b"/>
                <a:pathLst>
                  <a:path w="2011" h="3194" extrusionOk="0">
                    <a:moveTo>
                      <a:pt x="1360" y="1"/>
                    </a:moveTo>
                    <a:cubicBezTo>
                      <a:pt x="1357" y="1"/>
                      <a:pt x="1354" y="1"/>
                      <a:pt x="1350" y="1"/>
                    </a:cubicBezTo>
                    <a:lnTo>
                      <a:pt x="678" y="71"/>
                    </a:lnTo>
                    <a:lnTo>
                      <a:pt x="675" y="71"/>
                    </a:lnTo>
                    <a:lnTo>
                      <a:pt x="1" y="142"/>
                    </a:lnTo>
                    <a:cubicBezTo>
                      <a:pt x="4" y="141"/>
                      <a:pt x="7" y="141"/>
                      <a:pt x="10" y="141"/>
                    </a:cubicBezTo>
                    <a:cubicBezTo>
                      <a:pt x="27" y="141"/>
                      <a:pt x="43" y="144"/>
                      <a:pt x="60" y="150"/>
                    </a:cubicBezTo>
                    <a:cubicBezTo>
                      <a:pt x="81" y="157"/>
                      <a:pt x="101" y="170"/>
                      <a:pt x="122" y="187"/>
                    </a:cubicBezTo>
                    <a:cubicBezTo>
                      <a:pt x="127" y="191"/>
                      <a:pt x="133" y="198"/>
                      <a:pt x="137" y="204"/>
                    </a:cubicBezTo>
                    <a:cubicBezTo>
                      <a:pt x="144" y="209"/>
                      <a:pt x="151" y="218"/>
                      <a:pt x="158" y="226"/>
                    </a:cubicBezTo>
                    <a:cubicBezTo>
                      <a:pt x="179" y="249"/>
                      <a:pt x="200" y="275"/>
                      <a:pt x="220" y="306"/>
                    </a:cubicBezTo>
                    <a:cubicBezTo>
                      <a:pt x="226" y="315"/>
                      <a:pt x="231" y="322"/>
                      <a:pt x="239" y="332"/>
                    </a:cubicBezTo>
                    <a:cubicBezTo>
                      <a:pt x="264" y="374"/>
                      <a:pt x="288" y="422"/>
                      <a:pt x="313" y="477"/>
                    </a:cubicBezTo>
                    <a:cubicBezTo>
                      <a:pt x="319" y="488"/>
                      <a:pt x="323" y="502"/>
                      <a:pt x="329" y="515"/>
                    </a:cubicBezTo>
                    <a:cubicBezTo>
                      <a:pt x="348" y="561"/>
                      <a:pt x="368" y="612"/>
                      <a:pt x="386" y="667"/>
                    </a:cubicBezTo>
                    <a:cubicBezTo>
                      <a:pt x="392" y="686"/>
                      <a:pt x="399" y="705"/>
                      <a:pt x="405" y="724"/>
                    </a:cubicBezTo>
                    <a:cubicBezTo>
                      <a:pt x="427" y="796"/>
                      <a:pt x="450" y="872"/>
                      <a:pt x="471" y="955"/>
                    </a:cubicBezTo>
                    <a:cubicBezTo>
                      <a:pt x="652" y="1701"/>
                      <a:pt x="661" y="2623"/>
                      <a:pt x="489" y="3017"/>
                    </a:cubicBezTo>
                    <a:cubicBezTo>
                      <a:pt x="467" y="3071"/>
                      <a:pt x="441" y="3109"/>
                      <a:pt x="414" y="3138"/>
                    </a:cubicBezTo>
                    <a:cubicBezTo>
                      <a:pt x="405" y="3147"/>
                      <a:pt x="396" y="3150"/>
                      <a:pt x="386" y="3157"/>
                    </a:cubicBezTo>
                    <a:cubicBezTo>
                      <a:pt x="368" y="3172"/>
                      <a:pt x="350" y="3183"/>
                      <a:pt x="330" y="3188"/>
                    </a:cubicBezTo>
                    <a:cubicBezTo>
                      <a:pt x="326" y="3189"/>
                      <a:pt x="324" y="3192"/>
                      <a:pt x="320" y="3193"/>
                    </a:cubicBezTo>
                    <a:lnTo>
                      <a:pt x="320" y="3193"/>
                    </a:lnTo>
                    <a:lnTo>
                      <a:pt x="994" y="3123"/>
                    </a:lnTo>
                    <a:cubicBezTo>
                      <a:pt x="1231" y="3099"/>
                      <a:pt x="1467" y="3074"/>
                      <a:pt x="1670" y="3053"/>
                    </a:cubicBezTo>
                    <a:cubicBezTo>
                      <a:pt x="1673" y="3053"/>
                      <a:pt x="1676" y="3048"/>
                      <a:pt x="1680" y="3047"/>
                    </a:cubicBezTo>
                    <a:cubicBezTo>
                      <a:pt x="1700" y="3044"/>
                      <a:pt x="1718" y="3031"/>
                      <a:pt x="1736" y="3017"/>
                    </a:cubicBezTo>
                    <a:cubicBezTo>
                      <a:pt x="1745" y="3012"/>
                      <a:pt x="1753" y="3012"/>
                      <a:pt x="1760" y="3005"/>
                    </a:cubicBezTo>
                    <a:cubicBezTo>
                      <a:pt x="1761" y="3003"/>
                      <a:pt x="1763" y="2999"/>
                      <a:pt x="1764" y="2998"/>
                    </a:cubicBezTo>
                    <a:cubicBezTo>
                      <a:pt x="1791" y="2968"/>
                      <a:pt x="1816" y="2930"/>
                      <a:pt x="1840" y="2877"/>
                    </a:cubicBezTo>
                    <a:cubicBezTo>
                      <a:pt x="2011" y="2484"/>
                      <a:pt x="2002" y="1561"/>
                      <a:pt x="1821" y="816"/>
                    </a:cubicBezTo>
                    <a:cubicBezTo>
                      <a:pt x="1799" y="731"/>
                      <a:pt x="1778" y="657"/>
                      <a:pt x="1756" y="585"/>
                    </a:cubicBezTo>
                    <a:cubicBezTo>
                      <a:pt x="1749" y="565"/>
                      <a:pt x="1743" y="546"/>
                      <a:pt x="1736" y="527"/>
                    </a:cubicBezTo>
                    <a:cubicBezTo>
                      <a:pt x="1718" y="472"/>
                      <a:pt x="1698" y="422"/>
                      <a:pt x="1678" y="375"/>
                    </a:cubicBezTo>
                    <a:cubicBezTo>
                      <a:pt x="1674" y="363"/>
                      <a:pt x="1669" y="349"/>
                      <a:pt x="1663" y="336"/>
                    </a:cubicBezTo>
                    <a:cubicBezTo>
                      <a:pt x="1639" y="281"/>
                      <a:pt x="1614" y="233"/>
                      <a:pt x="1588" y="191"/>
                    </a:cubicBezTo>
                    <a:cubicBezTo>
                      <a:pt x="1583" y="183"/>
                      <a:pt x="1577" y="174"/>
                      <a:pt x="1570" y="166"/>
                    </a:cubicBezTo>
                    <a:cubicBezTo>
                      <a:pt x="1550" y="135"/>
                      <a:pt x="1529" y="108"/>
                      <a:pt x="1510" y="85"/>
                    </a:cubicBezTo>
                    <a:cubicBezTo>
                      <a:pt x="1501" y="77"/>
                      <a:pt x="1494" y="70"/>
                      <a:pt x="1487" y="63"/>
                    </a:cubicBezTo>
                    <a:cubicBezTo>
                      <a:pt x="1462" y="39"/>
                      <a:pt x="1436" y="19"/>
                      <a:pt x="1411" y="9"/>
                    </a:cubicBezTo>
                    <a:lnTo>
                      <a:pt x="1410" y="9"/>
                    </a:lnTo>
                    <a:cubicBezTo>
                      <a:pt x="1393" y="4"/>
                      <a:pt x="1377" y="1"/>
                      <a:pt x="1360" y="1"/>
                    </a:cubicBezTo>
                    <a:close/>
                    <a:moveTo>
                      <a:pt x="320" y="3193"/>
                    </a:moveTo>
                    <a:lnTo>
                      <a:pt x="319" y="3193"/>
                    </a:lnTo>
                    <a:cubicBezTo>
                      <a:pt x="319" y="3193"/>
                      <a:pt x="320" y="3193"/>
                      <a:pt x="320" y="3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9"/>
              <p:cNvSpPr/>
              <p:nvPr/>
            </p:nvSpPr>
            <p:spPr>
              <a:xfrm>
                <a:off x="431925" y="1291683"/>
                <a:ext cx="687509" cy="425010"/>
              </a:xfrm>
              <a:custGeom>
                <a:avLst/>
                <a:gdLst/>
                <a:ahLst/>
                <a:cxnLst/>
                <a:rect l="l" t="t" r="r" b="b"/>
                <a:pathLst>
                  <a:path w="5652" h="3494" extrusionOk="0">
                    <a:moveTo>
                      <a:pt x="5001" y="0"/>
                    </a:moveTo>
                    <a:cubicBezTo>
                      <a:pt x="4998" y="0"/>
                      <a:pt x="4995" y="0"/>
                      <a:pt x="4992" y="1"/>
                    </a:cubicBezTo>
                    <a:lnTo>
                      <a:pt x="1422" y="372"/>
                    </a:lnTo>
                    <a:cubicBezTo>
                      <a:pt x="1204" y="395"/>
                      <a:pt x="991" y="417"/>
                      <a:pt x="791" y="438"/>
                    </a:cubicBezTo>
                    <a:cubicBezTo>
                      <a:pt x="642" y="455"/>
                      <a:pt x="510" y="509"/>
                      <a:pt x="397" y="598"/>
                    </a:cubicBezTo>
                    <a:cubicBezTo>
                      <a:pt x="285" y="682"/>
                      <a:pt x="195" y="800"/>
                      <a:pt x="126" y="954"/>
                    </a:cubicBezTo>
                    <a:cubicBezTo>
                      <a:pt x="96" y="1024"/>
                      <a:pt x="72" y="1101"/>
                      <a:pt x="54" y="1180"/>
                    </a:cubicBezTo>
                    <a:cubicBezTo>
                      <a:pt x="38" y="1246"/>
                      <a:pt x="30" y="1313"/>
                      <a:pt x="22" y="1380"/>
                    </a:cubicBezTo>
                    <a:cubicBezTo>
                      <a:pt x="20" y="1394"/>
                      <a:pt x="16" y="1408"/>
                      <a:pt x="15" y="1422"/>
                    </a:cubicBezTo>
                    <a:cubicBezTo>
                      <a:pt x="6" y="1505"/>
                      <a:pt x="2" y="1588"/>
                      <a:pt x="2" y="1670"/>
                    </a:cubicBezTo>
                    <a:cubicBezTo>
                      <a:pt x="2" y="1673"/>
                      <a:pt x="0" y="1674"/>
                      <a:pt x="0" y="1677"/>
                    </a:cubicBezTo>
                    <a:cubicBezTo>
                      <a:pt x="0" y="1764"/>
                      <a:pt x="3" y="1849"/>
                      <a:pt x="9" y="1930"/>
                    </a:cubicBezTo>
                    <a:cubicBezTo>
                      <a:pt x="10" y="1946"/>
                      <a:pt x="13" y="1961"/>
                      <a:pt x="15" y="1978"/>
                    </a:cubicBezTo>
                    <a:cubicBezTo>
                      <a:pt x="20" y="2046"/>
                      <a:pt x="27" y="2109"/>
                      <a:pt x="34" y="2168"/>
                    </a:cubicBezTo>
                    <a:cubicBezTo>
                      <a:pt x="37" y="2187"/>
                      <a:pt x="40" y="2204"/>
                      <a:pt x="43" y="2222"/>
                    </a:cubicBezTo>
                    <a:cubicBezTo>
                      <a:pt x="65" y="2374"/>
                      <a:pt x="91" y="2486"/>
                      <a:pt x="98" y="2517"/>
                    </a:cubicBezTo>
                    <a:cubicBezTo>
                      <a:pt x="105" y="2543"/>
                      <a:pt x="112" y="2564"/>
                      <a:pt x="119" y="2588"/>
                    </a:cubicBezTo>
                    <a:cubicBezTo>
                      <a:pt x="130" y="2629"/>
                      <a:pt x="141" y="2665"/>
                      <a:pt x="152" y="2702"/>
                    </a:cubicBezTo>
                    <a:cubicBezTo>
                      <a:pt x="161" y="2727"/>
                      <a:pt x="169" y="2752"/>
                      <a:pt x="178" y="2776"/>
                    </a:cubicBezTo>
                    <a:cubicBezTo>
                      <a:pt x="182" y="2789"/>
                      <a:pt x="186" y="2803"/>
                      <a:pt x="190" y="2816"/>
                    </a:cubicBezTo>
                    <a:cubicBezTo>
                      <a:pt x="199" y="2838"/>
                      <a:pt x="210" y="2855"/>
                      <a:pt x="220" y="2878"/>
                    </a:cubicBezTo>
                    <a:cubicBezTo>
                      <a:pt x="238" y="2920"/>
                      <a:pt x="258" y="2961"/>
                      <a:pt x="278" y="2999"/>
                    </a:cubicBezTo>
                    <a:cubicBezTo>
                      <a:pt x="293" y="3026"/>
                      <a:pt x="309" y="3051"/>
                      <a:pt x="324" y="3075"/>
                    </a:cubicBezTo>
                    <a:cubicBezTo>
                      <a:pt x="347" y="3111"/>
                      <a:pt x="372" y="3145"/>
                      <a:pt x="396" y="3176"/>
                    </a:cubicBezTo>
                    <a:cubicBezTo>
                      <a:pt x="410" y="3193"/>
                      <a:pt x="424" y="3210"/>
                      <a:pt x="438" y="3225"/>
                    </a:cubicBezTo>
                    <a:cubicBezTo>
                      <a:pt x="466" y="3255"/>
                      <a:pt x="494" y="3283"/>
                      <a:pt x="525" y="3307"/>
                    </a:cubicBezTo>
                    <a:cubicBezTo>
                      <a:pt x="540" y="3320"/>
                      <a:pt x="554" y="3331"/>
                      <a:pt x="569" y="3342"/>
                    </a:cubicBezTo>
                    <a:cubicBezTo>
                      <a:pt x="596" y="3361"/>
                      <a:pt x="623" y="3379"/>
                      <a:pt x="652" y="3394"/>
                    </a:cubicBezTo>
                    <a:cubicBezTo>
                      <a:pt x="676" y="3408"/>
                      <a:pt x="700" y="3418"/>
                      <a:pt x="725" y="3430"/>
                    </a:cubicBezTo>
                    <a:cubicBezTo>
                      <a:pt x="744" y="3437"/>
                      <a:pt x="761" y="3445"/>
                      <a:pt x="780" y="3451"/>
                    </a:cubicBezTo>
                    <a:cubicBezTo>
                      <a:pt x="878" y="3484"/>
                      <a:pt x="969" y="3493"/>
                      <a:pt x="1041" y="3493"/>
                    </a:cubicBezTo>
                    <a:cubicBezTo>
                      <a:pt x="1067" y="3493"/>
                      <a:pt x="1091" y="3492"/>
                      <a:pt x="1111" y="3490"/>
                    </a:cubicBezTo>
                    <a:lnTo>
                      <a:pt x="2365" y="3359"/>
                    </a:lnTo>
                    <a:cubicBezTo>
                      <a:pt x="2542" y="3341"/>
                      <a:pt x="2721" y="3323"/>
                      <a:pt x="2901" y="3303"/>
                    </a:cubicBezTo>
                    <a:lnTo>
                      <a:pt x="4057" y="3183"/>
                    </a:lnTo>
                    <a:cubicBezTo>
                      <a:pt x="4498" y="3137"/>
                      <a:pt x="4924" y="3092"/>
                      <a:pt x="5311" y="3052"/>
                    </a:cubicBezTo>
                    <a:cubicBezTo>
                      <a:pt x="5314" y="3052"/>
                      <a:pt x="5317" y="3048"/>
                      <a:pt x="5321" y="3047"/>
                    </a:cubicBezTo>
                    <a:cubicBezTo>
                      <a:pt x="5341" y="3042"/>
                      <a:pt x="5359" y="3031"/>
                      <a:pt x="5377" y="3016"/>
                    </a:cubicBezTo>
                    <a:cubicBezTo>
                      <a:pt x="5387" y="3010"/>
                      <a:pt x="5396" y="3006"/>
                      <a:pt x="5405" y="2997"/>
                    </a:cubicBezTo>
                    <a:cubicBezTo>
                      <a:pt x="5432" y="2968"/>
                      <a:pt x="5458" y="2930"/>
                      <a:pt x="5480" y="2876"/>
                    </a:cubicBezTo>
                    <a:cubicBezTo>
                      <a:pt x="5652" y="2484"/>
                      <a:pt x="5643" y="1560"/>
                      <a:pt x="5462" y="814"/>
                    </a:cubicBezTo>
                    <a:cubicBezTo>
                      <a:pt x="5441" y="731"/>
                      <a:pt x="5418" y="655"/>
                      <a:pt x="5396" y="583"/>
                    </a:cubicBezTo>
                    <a:cubicBezTo>
                      <a:pt x="5390" y="564"/>
                      <a:pt x="5383" y="545"/>
                      <a:pt x="5377" y="526"/>
                    </a:cubicBezTo>
                    <a:cubicBezTo>
                      <a:pt x="5359" y="471"/>
                      <a:pt x="5339" y="422"/>
                      <a:pt x="5320" y="375"/>
                    </a:cubicBezTo>
                    <a:cubicBezTo>
                      <a:pt x="5314" y="361"/>
                      <a:pt x="5310" y="347"/>
                      <a:pt x="5304" y="336"/>
                    </a:cubicBezTo>
                    <a:cubicBezTo>
                      <a:pt x="5279" y="281"/>
                      <a:pt x="5255" y="233"/>
                      <a:pt x="5230" y="191"/>
                    </a:cubicBezTo>
                    <a:cubicBezTo>
                      <a:pt x="5222" y="181"/>
                      <a:pt x="5217" y="174"/>
                      <a:pt x="5211" y="165"/>
                    </a:cubicBezTo>
                    <a:cubicBezTo>
                      <a:pt x="5191" y="134"/>
                      <a:pt x="5170" y="108"/>
                      <a:pt x="5149" y="85"/>
                    </a:cubicBezTo>
                    <a:cubicBezTo>
                      <a:pt x="5142" y="77"/>
                      <a:pt x="5135" y="70"/>
                      <a:pt x="5128" y="63"/>
                    </a:cubicBezTo>
                    <a:cubicBezTo>
                      <a:pt x="5124" y="57"/>
                      <a:pt x="5118" y="50"/>
                      <a:pt x="5113" y="46"/>
                    </a:cubicBezTo>
                    <a:cubicBezTo>
                      <a:pt x="5093" y="29"/>
                      <a:pt x="5072" y="16"/>
                      <a:pt x="5051" y="9"/>
                    </a:cubicBezTo>
                    <a:cubicBezTo>
                      <a:pt x="5034" y="3"/>
                      <a:pt x="5018" y="0"/>
                      <a:pt x="5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39"/>
            <p:cNvGrpSpPr/>
            <p:nvPr/>
          </p:nvGrpSpPr>
          <p:grpSpPr>
            <a:xfrm>
              <a:off x="4216239" y="1371035"/>
              <a:ext cx="1593588" cy="709710"/>
              <a:chOff x="4811111" y="446106"/>
              <a:chExt cx="3240976" cy="1443381"/>
            </a:xfrm>
          </p:grpSpPr>
          <p:sp>
            <p:nvSpPr>
              <p:cNvPr id="2603" name="Google Shape;2603;p39"/>
              <p:cNvSpPr/>
              <p:nvPr/>
            </p:nvSpPr>
            <p:spPr>
              <a:xfrm>
                <a:off x="4811111" y="483328"/>
                <a:ext cx="3232218" cy="1406158"/>
              </a:xfrm>
              <a:custGeom>
                <a:avLst/>
                <a:gdLst/>
                <a:ahLst/>
                <a:cxnLst/>
                <a:rect l="l" t="t" r="r" b="b"/>
                <a:pathLst>
                  <a:path w="26572" h="11560" extrusionOk="0">
                    <a:moveTo>
                      <a:pt x="11271" y="2751"/>
                    </a:moveTo>
                    <a:cubicBezTo>
                      <a:pt x="11902" y="2751"/>
                      <a:pt x="12536" y="2795"/>
                      <a:pt x="13155" y="2879"/>
                    </a:cubicBezTo>
                    <a:cubicBezTo>
                      <a:pt x="14965" y="3126"/>
                      <a:pt x="16635" y="3723"/>
                      <a:pt x="17714" y="4601"/>
                    </a:cubicBezTo>
                    <a:cubicBezTo>
                      <a:pt x="17743" y="4625"/>
                      <a:pt x="17774" y="4650"/>
                      <a:pt x="17798" y="4675"/>
                    </a:cubicBezTo>
                    <a:lnTo>
                      <a:pt x="6152" y="8007"/>
                    </a:lnTo>
                    <a:cubicBezTo>
                      <a:pt x="6118" y="7986"/>
                      <a:pt x="6090" y="7964"/>
                      <a:pt x="6060" y="7940"/>
                    </a:cubicBezTo>
                    <a:cubicBezTo>
                      <a:pt x="3953" y="6276"/>
                      <a:pt x="4753" y="4159"/>
                      <a:pt x="7923" y="3209"/>
                    </a:cubicBezTo>
                    <a:cubicBezTo>
                      <a:pt x="8412" y="3061"/>
                      <a:pt x="8929" y="2951"/>
                      <a:pt x="9464" y="2877"/>
                    </a:cubicBezTo>
                    <a:cubicBezTo>
                      <a:pt x="10053" y="2792"/>
                      <a:pt x="10661" y="2751"/>
                      <a:pt x="11271" y="2751"/>
                    </a:cubicBezTo>
                    <a:close/>
                    <a:moveTo>
                      <a:pt x="10525" y="1"/>
                    </a:moveTo>
                    <a:cubicBezTo>
                      <a:pt x="10231" y="1"/>
                      <a:pt x="9940" y="5"/>
                      <a:pt x="9648" y="16"/>
                    </a:cubicBezTo>
                    <a:cubicBezTo>
                      <a:pt x="9560" y="19"/>
                      <a:pt x="9467" y="22"/>
                      <a:pt x="9377" y="28"/>
                    </a:cubicBezTo>
                    <a:cubicBezTo>
                      <a:pt x="9349" y="29"/>
                      <a:pt x="9322" y="29"/>
                      <a:pt x="9295" y="32"/>
                    </a:cubicBezTo>
                    <a:cubicBezTo>
                      <a:pt x="7744" y="114"/>
                      <a:pt x="6248" y="360"/>
                      <a:pt x="4896" y="781"/>
                    </a:cubicBezTo>
                    <a:cubicBezTo>
                      <a:pt x="4853" y="793"/>
                      <a:pt x="4808" y="808"/>
                      <a:pt x="4766" y="823"/>
                    </a:cubicBezTo>
                    <a:cubicBezTo>
                      <a:pt x="4671" y="853"/>
                      <a:pt x="4580" y="882"/>
                      <a:pt x="4488" y="914"/>
                    </a:cubicBezTo>
                    <a:cubicBezTo>
                      <a:pt x="4231" y="1003"/>
                      <a:pt x="3987" y="1096"/>
                      <a:pt x="3751" y="1195"/>
                    </a:cubicBezTo>
                    <a:cubicBezTo>
                      <a:pt x="3663" y="1230"/>
                      <a:pt x="3582" y="1266"/>
                      <a:pt x="3500" y="1304"/>
                    </a:cubicBezTo>
                    <a:cubicBezTo>
                      <a:pt x="3403" y="1348"/>
                      <a:pt x="3304" y="1394"/>
                      <a:pt x="3209" y="1440"/>
                    </a:cubicBezTo>
                    <a:cubicBezTo>
                      <a:pt x="3082" y="1500"/>
                      <a:pt x="2961" y="1562"/>
                      <a:pt x="2841" y="1625"/>
                    </a:cubicBezTo>
                    <a:cubicBezTo>
                      <a:pt x="2767" y="1668"/>
                      <a:pt x="2695" y="1708"/>
                      <a:pt x="2620" y="1751"/>
                    </a:cubicBezTo>
                    <a:cubicBezTo>
                      <a:pt x="2418" y="1866"/>
                      <a:pt x="2229" y="1987"/>
                      <a:pt x="2050" y="2112"/>
                    </a:cubicBezTo>
                    <a:cubicBezTo>
                      <a:pt x="1984" y="2159"/>
                      <a:pt x="1919" y="2204"/>
                      <a:pt x="1858" y="2250"/>
                    </a:cubicBezTo>
                    <a:cubicBezTo>
                      <a:pt x="1686" y="2378"/>
                      <a:pt x="1527" y="2512"/>
                      <a:pt x="1380" y="2646"/>
                    </a:cubicBezTo>
                    <a:cubicBezTo>
                      <a:pt x="1324" y="2696"/>
                      <a:pt x="1272" y="2744"/>
                      <a:pt x="1221" y="2798"/>
                    </a:cubicBezTo>
                    <a:cubicBezTo>
                      <a:pt x="1083" y="2934"/>
                      <a:pt x="954" y="3076"/>
                      <a:pt x="838" y="3220"/>
                    </a:cubicBezTo>
                    <a:cubicBezTo>
                      <a:pt x="796" y="3274"/>
                      <a:pt x="754" y="3327"/>
                      <a:pt x="713" y="3381"/>
                    </a:cubicBezTo>
                    <a:cubicBezTo>
                      <a:pt x="609" y="3527"/>
                      <a:pt x="513" y="3675"/>
                      <a:pt x="432" y="3825"/>
                    </a:cubicBezTo>
                    <a:cubicBezTo>
                      <a:pt x="399" y="3882"/>
                      <a:pt x="370" y="3939"/>
                      <a:pt x="343" y="3997"/>
                    </a:cubicBezTo>
                    <a:cubicBezTo>
                      <a:pt x="271" y="4148"/>
                      <a:pt x="208" y="4301"/>
                      <a:pt x="159" y="4456"/>
                    </a:cubicBezTo>
                    <a:cubicBezTo>
                      <a:pt x="140" y="4518"/>
                      <a:pt x="121" y="4577"/>
                      <a:pt x="107" y="4636"/>
                    </a:cubicBezTo>
                    <a:cubicBezTo>
                      <a:pt x="67" y="4792"/>
                      <a:pt x="38" y="4949"/>
                      <a:pt x="22" y="5106"/>
                    </a:cubicBezTo>
                    <a:cubicBezTo>
                      <a:pt x="16" y="5167"/>
                      <a:pt x="11" y="5229"/>
                      <a:pt x="8" y="5291"/>
                    </a:cubicBezTo>
                    <a:cubicBezTo>
                      <a:pt x="1" y="5447"/>
                      <a:pt x="5" y="5606"/>
                      <a:pt x="19" y="5765"/>
                    </a:cubicBezTo>
                    <a:cubicBezTo>
                      <a:pt x="25" y="5827"/>
                      <a:pt x="35" y="5892"/>
                      <a:pt x="46" y="5954"/>
                    </a:cubicBezTo>
                    <a:cubicBezTo>
                      <a:pt x="67" y="6110"/>
                      <a:pt x="104" y="6267"/>
                      <a:pt x="149" y="6424"/>
                    </a:cubicBezTo>
                    <a:cubicBezTo>
                      <a:pt x="167" y="6487"/>
                      <a:pt x="188" y="6550"/>
                      <a:pt x="211" y="6615"/>
                    </a:cubicBezTo>
                    <a:cubicBezTo>
                      <a:pt x="264" y="6768"/>
                      <a:pt x="332" y="6923"/>
                      <a:pt x="406" y="7077"/>
                    </a:cubicBezTo>
                    <a:cubicBezTo>
                      <a:pt x="437" y="7140"/>
                      <a:pt x="470" y="7203"/>
                      <a:pt x="505" y="7267"/>
                    </a:cubicBezTo>
                    <a:cubicBezTo>
                      <a:pt x="586" y="7415"/>
                      <a:pt x="679" y="7562"/>
                      <a:pt x="781" y="7712"/>
                    </a:cubicBezTo>
                    <a:cubicBezTo>
                      <a:pt x="826" y="7775"/>
                      <a:pt x="872" y="7838"/>
                      <a:pt x="920" y="7902"/>
                    </a:cubicBezTo>
                    <a:cubicBezTo>
                      <a:pt x="1026" y="8044"/>
                      <a:pt x="1142" y="8186"/>
                      <a:pt x="1268" y="8328"/>
                    </a:cubicBezTo>
                    <a:cubicBezTo>
                      <a:pt x="1323" y="8389"/>
                      <a:pt x="1379" y="8449"/>
                      <a:pt x="1438" y="8511"/>
                    </a:cubicBezTo>
                    <a:cubicBezTo>
                      <a:pt x="1477" y="8550"/>
                      <a:pt x="1518" y="8593"/>
                      <a:pt x="1558" y="8632"/>
                    </a:cubicBezTo>
                    <a:cubicBezTo>
                      <a:pt x="1652" y="8725"/>
                      <a:pt x="1752" y="8818"/>
                      <a:pt x="1858" y="8912"/>
                    </a:cubicBezTo>
                    <a:cubicBezTo>
                      <a:pt x="1924" y="8971"/>
                      <a:pt x="1991" y="9030"/>
                      <a:pt x="2062" y="9088"/>
                    </a:cubicBezTo>
                    <a:cubicBezTo>
                      <a:pt x="2088" y="9113"/>
                      <a:pt x="2121" y="9139"/>
                      <a:pt x="2149" y="9164"/>
                    </a:cubicBezTo>
                    <a:lnTo>
                      <a:pt x="1269" y="9416"/>
                    </a:lnTo>
                    <a:cubicBezTo>
                      <a:pt x="1121" y="9458"/>
                      <a:pt x="1026" y="9529"/>
                      <a:pt x="986" y="9612"/>
                    </a:cubicBezTo>
                    <a:cubicBezTo>
                      <a:pt x="958" y="9671"/>
                      <a:pt x="959" y="9737"/>
                      <a:pt x="989" y="9805"/>
                    </a:cubicBezTo>
                    <a:cubicBezTo>
                      <a:pt x="1019" y="9865"/>
                      <a:pt x="1066" y="9926"/>
                      <a:pt x="1141" y="9983"/>
                    </a:cubicBezTo>
                    <a:lnTo>
                      <a:pt x="3167" y="11560"/>
                    </a:lnTo>
                    <a:lnTo>
                      <a:pt x="26571" y="5070"/>
                    </a:lnTo>
                    <a:lnTo>
                      <a:pt x="26516" y="4863"/>
                    </a:lnTo>
                    <a:lnTo>
                      <a:pt x="24490" y="3344"/>
                    </a:lnTo>
                    <a:cubicBezTo>
                      <a:pt x="24373" y="3247"/>
                      <a:pt x="24207" y="3172"/>
                      <a:pt x="24026" y="3129"/>
                    </a:cubicBezTo>
                    <a:cubicBezTo>
                      <a:pt x="23896" y="3096"/>
                      <a:pt x="23757" y="3078"/>
                      <a:pt x="23619" y="3078"/>
                    </a:cubicBezTo>
                    <a:cubicBezTo>
                      <a:pt x="23596" y="3078"/>
                      <a:pt x="23573" y="3078"/>
                      <a:pt x="23551" y="3079"/>
                    </a:cubicBezTo>
                    <a:cubicBezTo>
                      <a:pt x="23447" y="3084"/>
                      <a:pt x="23347" y="3099"/>
                      <a:pt x="23254" y="3126"/>
                    </a:cubicBezTo>
                    <a:lnTo>
                      <a:pt x="22249" y="3413"/>
                    </a:lnTo>
                    <a:cubicBezTo>
                      <a:pt x="22161" y="3347"/>
                      <a:pt x="22076" y="3281"/>
                      <a:pt x="21984" y="3216"/>
                    </a:cubicBezTo>
                    <a:cubicBezTo>
                      <a:pt x="21904" y="3155"/>
                      <a:pt x="21821" y="3095"/>
                      <a:pt x="21736" y="3036"/>
                    </a:cubicBezTo>
                    <a:cubicBezTo>
                      <a:pt x="21659" y="2982"/>
                      <a:pt x="21582" y="2930"/>
                      <a:pt x="21504" y="2879"/>
                    </a:cubicBezTo>
                    <a:cubicBezTo>
                      <a:pt x="21372" y="2792"/>
                      <a:pt x="21238" y="2709"/>
                      <a:pt x="21100" y="2627"/>
                    </a:cubicBezTo>
                    <a:cubicBezTo>
                      <a:pt x="21004" y="2571"/>
                      <a:pt x="20912" y="2516"/>
                      <a:pt x="20819" y="2463"/>
                    </a:cubicBezTo>
                    <a:cubicBezTo>
                      <a:pt x="20584" y="2330"/>
                      <a:pt x="20341" y="2204"/>
                      <a:pt x="20090" y="2080"/>
                    </a:cubicBezTo>
                    <a:cubicBezTo>
                      <a:pt x="19990" y="2029"/>
                      <a:pt x="19885" y="1980"/>
                      <a:pt x="19780" y="1931"/>
                    </a:cubicBezTo>
                    <a:cubicBezTo>
                      <a:pt x="19711" y="1897"/>
                      <a:pt x="19639" y="1866"/>
                      <a:pt x="19565" y="1835"/>
                    </a:cubicBezTo>
                    <a:cubicBezTo>
                      <a:pt x="19376" y="1746"/>
                      <a:pt x="19175" y="1662"/>
                      <a:pt x="18972" y="1580"/>
                    </a:cubicBezTo>
                    <a:cubicBezTo>
                      <a:pt x="18865" y="1535"/>
                      <a:pt x="18752" y="1492"/>
                      <a:pt x="18643" y="1449"/>
                    </a:cubicBezTo>
                    <a:cubicBezTo>
                      <a:pt x="18355" y="1341"/>
                      <a:pt x="18064" y="1235"/>
                      <a:pt x="17766" y="1138"/>
                    </a:cubicBezTo>
                    <a:cubicBezTo>
                      <a:pt x="17649" y="1100"/>
                      <a:pt x="17535" y="1064"/>
                      <a:pt x="17417" y="1027"/>
                    </a:cubicBezTo>
                    <a:cubicBezTo>
                      <a:pt x="17110" y="933"/>
                      <a:pt x="16800" y="846"/>
                      <a:pt x="16485" y="764"/>
                    </a:cubicBezTo>
                    <a:cubicBezTo>
                      <a:pt x="16367" y="732"/>
                      <a:pt x="16244" y="701"/>
                      <a:pt x="16123" y="671"/>
                    </a:cubicBezTo>
                    <a:cubicBezTo>
                      <a:pt x="15801" y="592"/>
                      <a:pt x="15474" y="522"/>
                      <a:pt x="15146" y="456"/>
                    </a:cubicBezTo>
                    <a:cubicBezTo>
                      <a:pt x="15024" y="433"/>
                      <a:pt x="14904" y="411"/>
                      <a:pt x="14780" y="389"/>
                    </a:cubicBezTo>
                    <a:cubicBezTo>
                      <a:pt x="14451" y="329"/>
                      <a:pt x="14114" y="275"/>
                      <a:pt x="13777" y="229"/>
                    </a:cubicBezTo>
                    <a:cubicBezTo>
                      <a:pt x="13656" y="212"/>
                      <a:pt x="13530" y="194"/>
                      <a:pt x="13405" y="181"/>
                    </a:cubicBezTo>
                    <a:cubicBezTo>
                      <a:pt x="13311" y="170"/>
                      <a:pt x="13214" y="157"/>
                      <a:pt x="13119" y="149"/>
                    </a:cubicBezTo>
                    <a:cubicBezTo>
                      <a:pt x="12877" y="121"/>
                      <a:pt x="12632" y="95"/>
                      <a:pt x="12390" y="76"/>
                    </a:cubicBezTo>
                    <a:cubicBezTo>
                      <a:pt x="12269" y="67"/>
                      <a:pt x="12145" y="60"/>
                      <a:pt x="12021" y="52"/>
                    </a:cubicBezTo>
                    <a:cubicBezTo>
                      <a:pt x="11684" y="29"/>
                      <a:pt x="11344" y="14"/>
                      <a:pt x="11009" y="8"/>
                    </a:cubicBezTo>
                    <a:cubicBezTo>
                      <a:pt x="10887" y="4"/>
                      <a:pt x="10767" y="2"/>
                      <a:pt x="10646" y="1"/>
                    </a:cubicBezTo>
                    <a:cubicBezTo>
                      <a:pt x="10606" y="1"/>
                      <a:pt x="10565" y="1"/>
                      <a:pt x="105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9"/>
              <p:cNvSpPr/>
              <p:nvPr/>
            </p:nvSpPr>
            <p:spPr>
              <a:xfrm>
                <a:off x="4820112" y="446106"/>
                <a:ext cx="3231975" cy="1406280"/>
              </a:xfrm>
              <a:custGeom>
                <a:avLst/>
                <a:gdLst/>
                <a:ahLst/>
                <a:cxnLst/>
                <a:rect l="l" t="t" r="r" b="b"/>
                <a:pathLst>
                  <a:path w="26570" h="11561" extrusionOk="0">
                    <a:moveTo>
                      <a:pt x="11266" y="2752"/>
                    </a:moveTo>
                    <a:cubicBezTo>
                      <a:pt x="11898" y="2752"/>
                      <a:pt x="12533" y="2795"/>
                      <a:pt x="13152" y="2880"/>
                    </a:cubicBezTo>
                    <a:cubicBezTo>
                      <a:pt x="14964" y="3126"/>
                      <a:pt x="16635" y="3722"/>
                      <a:pt x="17713" y="4601"/>
                    </a:cubicBezTo>
                    <a:cubicBezTo>
                      <a:pt x="17742" y="4625"/>
                      <a:pt x="17772" y="4649"/>
                      <a:pt x="17797" y="4675"/>
                    </a:cubicBezTo>
                    <a:lnTo>
                      <a:pt x="6151" y="8008"/>
                    </a:lnTo>
                    <a:cubicBezTo>
                      <a:pt x="6117" y="7987"/>
                      <a:pt x="6088" y="7963"/>
                      <a:pt x="6060" y="7940"/>
                    </a:cubicBezTo>
                    <a:cubicBezTo>
                      <a:pt x="3953" y="6276"/>
                      <a:pt x="4752" y="4159"/>
                      <a:pt x="7922" y="3208"/>
                    </a:cubicBezTo>
                    <a:cubicBezTo>
                      <a:pt x="8412" y="3062"/>
                      <a:pt x="8928" y="2950"/>
                      <a:pt x="9462" y="2876"/>
                    </a:cubicBezTo>
                    <a:cubicBezTo>
                      <a:pt x="10050" y="2792"/>
                      <a:pt x="10657" y="2752"/>
                      <a:pt x="11266" y="2752"/>
                    </a:cubicBezTo>
                    <a:close/>
                    <a:moveTo>
                      <a:pt x="10448" y="1"/>
                    </a:moveTo>
                    <a:cubicBezTo>
                      <a:pt x="10180" y="1"/>
                      <a:pt x="9915" y="5"/>
                      <a:pt x="9648" y="16"/>
                    </a:cubicBezTo>
                    <a:cubicBezTo>
                      <a:pt x="9559" y="20"/>
                      <a:pt x="9466" y="23"/>
                      <a:pt x="9376" y="28"/>
                    </a:cubicBezTo>
                    <a:cubicBezTo>
                      <a:pt x="9348" y="30"/>
                      <a:pt x="9320" y="30"/>
                      <a:pt x="9294" y="33"/>
                    </a:cubicBezTo>
                    <a:cubicBezTo>
                      <a:pt x="7743" y="114"/>
                      <a:pt x="6245" y="360"/>
                      <a:pt x="4894" y="780"/>
                    </a:cubicBezTo>
                    <a:cubicBezTo>
                      <a:pt x="4852" y="794"/>
                      <a:pt x="4806" y="808"/>
                      <a:pt x="4765" y="822"/>
                    </a:cubicBezTo>
                    <a:cubicBezTo>
                      <a:pt x="4670" y="852"/>
                      <a:pt x="4579" y="883"/>
                      <a:pt x="4487" y="915"/>
                    </a:cubicBezTo>
                    <a:cubicBezTo>
                      <a:pt x="4230" y="1002"/>
                      <a:pt x="3986" y="1097"/>
                      <a:pt x="3750" y="1195"/>
                    </a:cubicBezTo>
                    <a:cubicBezTo>
                      <a:pt x="3663" y="1230"/>
                      <a:pt x="3581" y="1267"/>
                      <a:pt x="3499" y="1305"/>
                    </a:cubicBezTo>
                    <a:cubicBezTo>
                      <a:pt x="3402" y="1349"/>
                      <a:pt x="3304" y="1395"/>
                      <a:pt x="3208" y="1440"/>
                    </a:cubicBezTo>
                    <a:cubicBezTo>
                      <a:pt x="3081" y="1501"/>
                      <a:pt x="2959" y="1563"/>
                      <a:pt x="2841" y="1626"/>
                    </a:cubicBezTo>
                    <a:cubicBezTo>
                      <a:pt x="2765" y="1667"/>
                      <a:pt x="2693" y="1709"/>
                      <a:pt x="2620" y="1751"/>
                    </a:cubicBezTo>
                    <a:cubicBezTo>
                      <a:pt x="2417" y="1867"/>
                      <a:pt x="2228" y="1988"/>
                      <a:pt x="2050" y="2113"/>
                    </a:cubicBezTo>
                    <a:cubicBezTo>
                      <a:pt x="1983" y="2159"/>
                      <a:pt x="1917" y="2204"/>
                      <a:pt x="1857" y="2251"/>
                    </a:cubicBezTo>
                    <a:cubicBezTo>
                      <a:pt x="1685" y="2379"/>
                      <a:pt x="1526" y="2511"/>
                      <a:pt x="1380" y="2646"/>
                    </a:cubicBezTo>
                    <a:cubicBezTo>
                      <a:pt x="1323" y="2697"/>
                      <a:pt x="1271" y="2745"/>
                      <a:pt x="1220" y="2797"/>
                    </a:cubicBezTo>
                    <a:cubicBezTo>
                      <a:pt x="1083" y="2935"/>
                      <a:pt x="953" y="3077"/>
                      <a:pt x="838" y="3221"/>
                    </a:cubicBezTo>
                    <a:cubicBezTo>
                      <a:pt x="795" y="3273"/>
                      <a:pt x="753" y="3326"/>
                      <a:pt x="712" y="3381"/>
                    </a:cubicBezTo>
                    <a:cubicBezTo>
                      <a:pt x="608" y="3527"/>
                      <a:pt x="512" y="3675"/>
                      <a:pt x="431" y="3826"/>
                    </a:cubicBezTo>
                    <a:cubicBezTo>
                      <a:pt x="398" y="3882"/>
                      <a:pt x="369" y="3938"/>
                      <a:pt x="342" y="3996"/>
                    </a:cubicBezTo>
                    <a:cubicBezTo>
                      <a:pt x="270" y="4148"/>
                      <a:pt x="207" y="4300"/>
                      <a:pt x="158" y="4456"/>
                    </a:cubicBezTo>
                    <a:cubicBezTo>
                      <a:pt x="139" y="4517"/>
                      <a:pt x="120" y="4576"/>
                      <a:pt x="106" y="4637"/>
                    </a:cubicBezTo>
                    <a:cubicBezTo>
                      <a:pt x="66" y="4791"/>
                      <a:pt x="37" y="4949"/>
                      <a:pt x="21" y="5107"/>
                    </a:cubicBezTo>
                    <a:cubicBezTo>
                      <a:pt x="14" y="5167"/>
                      <a:pt x="10" y="5229"/>
                      <a:pt x="7" y="5290"/>
                    </a:cubicBezTo>
                    <a:cubicBezTo>
                      <a:pt x="0" y="5447"/>
                      <a:pt x="4" y="5605"/>
                      <a:pt x="18" y="5764"/>
                    </a:cubicBezTo>
                    <a:cubicBezTo>
                      <a:pt x="24" y="5827"/>
                      <a:pt x="34" y="5892"/>
                      <a:pt x="45" y="5954"/>
                    </a:cubicBezTo>
                    <a:cubicBezTo>
                      <a:pt x="66" y="6110"/>
                      <a:pt x="103" y="6268"/>
                      <a:pt x="148" y="6424"/>
                    </a:cubicBezTo>
                    <a:cubicBezTo>
                      <a:pt x="166" y="6488"/>
                      <a:pt x="187" y="6551"/>
                      <a:pt x="210" y="6614"/>
                    </a:cubicBezTo>
                    <a:cubicBezTo>
                      <a:pt x="263" y="6768"/>
                      <a:pt x="331" y="6922"/>
                      <a:pt x="406" y="7077"/>
                    </a:cubicBezTo>
                    <a:cubicBezTo>
                      <a:pt x="436" y="7141"/>
                      <a:pt x="469" y="7203"/>
                      <a:pt x="504" y="7267"/>
                    </a:cubicBezTo>
                    <a:cubicBezTo>
                      <a:pt x="586" y="7415"/>
                      <a:pt x="679" y="7563"/>
                      <a:pt x="780" y="7712"/>
                    </a:cubicBezTo>
                    <a:cubicBezTo>
                      <a:pt x="825" y="7774"/>
                      <a:pt x="871" y="7839"/>
                      <a:pt x="919" y="7902"/>
                    </a:cubicBezTo>
                    <a:cubicBezTo>
                      <a:pt x="1025" y="8044"/>
                      <a:pt x="1142" y="8186"/>
                      <a:pt x="1267" y="8327"/>
                    </a:cubicBezTo>
                    <a:cubicBezTo>
                      <a:pt x="1322" y="8389"/>
                      <a:pt x="1378" y="8450"/>
                      <a:pt x="1437" y="8512"/>
                    </a:cubicBezTo>
                    <a:cubicBezTo>
                      <a:pt x="1477" y="8551"/>
                      <a:pt x="1517" y="8592"/>
                      <a:pt x="1555" y="8631"/>
                    </a:cubicBezTo>
                    <a:cubicBezTo>
                      <a:pt x="1651" y="8726"/>
                      <a:pt x="1751" y="8818"/>
                      <a:pt x="1857" y="8913"/>
                    </a:cubicBezTo>
                    <a:cubicBezTo>
                      <a:pt x="1923" y="8972"/>
                      <a:pt x="1990" y="9031"/>
                      <a:pt x="2061" y="9089"/>
                    </a:cubicBezTo>
                    <a:cubicBezTo>
                      <a:pt x="2088" y="9114"/>
                      <a:pt x="2120" y="9139"/>
                      <a:pt x="2148" y="9163"/>
                    </a:cubicBezTo>
                    <a:lnTo>
                      <a:pt x="1267" y="9415"/>
                    </a:lnTo>
                    <a:cubicBezTo>
                      <a:pt x="1121" y="9457"/>
                      <a:pt x="1025" y="9528"/>
                      <a:pt x="985" y="9612"/>
                    </a:cubicBezTo>
                    <a:cubicBezTo>
                      <a:pt x="957" y="9671"/>
                      <a:pt x="957" y="9738"/>
                      <a:pt x="988" y="9805"/>
                    </a:cubicBezTo>
                    <a:cubicBezTo>
                      <a:pt x="1016" y="9866"/>
                      <a:pt x="1066" y="9925"/>
                      <a:pt x="1140" y="9984"/>
                    </a:cubicBezTo>
                    <a:lnTo>
                      <a:pt x="3166" y="11560"/>
                    </a:lnTo>
                    <a:lnTo>
                      <a:pt x="26569" y="5069"/>
                    </a:lnTo>
                    <a:lnTo>
                      <a:pt x="24489" y="3343"/>
                    </a:lnTo>
                    <a:cubicBezTo>
                      <a:pt x="24372" y="3247"/>
                      <a:pt x="24204" y="3173"/>
                      <a:pt x="24026" y="3129"/>
                    </a:cubicBezTo>
                    <a:cubicBezTo>
                      <a:pt x="23896" y="3096"/>
                      <a:pt x="23758" y="3078"/>
                      <a:pt x="23621" y="3078"/>
                    </a:cubicBezTo>
                    <a:cubicBezTo>
                      <a:pt x="23597" y="3078"/>
                      <a:pt x="23574" y="3079"/>
                      <a:pt x="23550" y="3080"/>
                    </a:cubicBezTo>
                    <a:cubicBezTo>
                      <a:pt x="23446" y="3084"/>
                      <a:pt x="23344" y="3100"/>
                      <a:pt x="23252" y="3126"/>
                    </a:cubicBezTo>
                    <a:lnTo>
                      <a:pt x="22248" y="3413"/>
                    </a:lnTo>
                    <a:cubicBezTo>
                      <a:pt x="22161" y="3347"/>
                      <a:pt x="22073" y="3281"/>
                      <a:pt x="21982" y="3216"/>
                    </a:cubicBezTo>
                    <a:cubicBezTo>
                      <a:pt x="21902" y="3156"/>
                      <a:pt x="21820" y="3095"/>
                      <a:pt x="21736" y="3036"/>
                    </a:cubicBezTo>
                    <a:cubicBezTo>
                      <a:pt x="21657" y="2983"/>
                      <a:pt x="21581" y="2931"/>
                      <a:pt x="21502" y="2880"/>
                    </a:cubicBezTo>
                    <a:cubicBezTo>
                      <a:pt x="21371" y="2793"/>
                      <a:pt x="21236" y="2710"/>
                      <a:pt x="21098" y="2628"/>
                    </a:cubicBezTo>
                    <a:cubicBezTo>
                      <a:pt x="21004" y="2572"/>
                      <a:pt x="20911" y="2517"/>
                      <a:pt x="20816" y="2463"/>
                    </a:cubicBezTo>
                    <a:cubicBezTo>
                      <a:pt x="20583" y="2330"/>
                      <a:pt x="20339" y="2203"/>
                      <a:pt x="20089" y="2081"/>
                    </a:cubicBezTo>
                    <a:cubicBezTo>
                      <a:pt x="19987" y="2030"/>
                      <a:pt x="19885" y="1979"/>
                      <a:pt x="19778" y="1930"/>
                    </a:cubicBezTo>
                    <a:cubicBezTo>
                      <a:pt x="19709" y="1898"/>
                      <a:pt x="19637" y="1865"/>
                      <a:pt x="19564" y="1834"/>
                    </a:cubicBezTo>
                    <a:cubicBezTo>
                      <a:pt x="19374" y="1747"/>
                      <a:pt x="19172" y="1662"/>
                      <a:pt x="18971" y="1579"/>
                    </a:cubicBezTo>
                    <a:cubicBezTo>
                      <a:pt x="18864" y="1534"/>
                      <a:pt x="18752" y="1491"/>
                      <a:pt x="18640" y="1449"/>
                    </a:cubicBezTo>
                    <a:cubicBezTo>
                      <a:pt x="18355" y="1340"/>
                      <a:pt x="18063" y="1236"/>
                      <a:pt x="17763" y="1139"/>
                    </a:cubicBezTo>
                    <a:cubicBezTo>
                      <a:pt x="17648" y="1101"/>
                      <a:pt x="17534" y="1063"/>
                      <a:pt x="17414" y="1028"/>
                    </a:cubicBezTo>
                    <a:cubicBezTo>
                      <a:pt x="17109" y="932"/>
                      <a:pt x="16799" y="845"/>
                      <a:pt x="16483" y="763"/>
                    </a:cubicBezTo>
                    <a:cubicBezTo>
                      <a:pt x="16364" y="732"/>
                      <a:pt x="16242" y="701"/>
                      <a:pt x="16122" y="672"/>
                    </a:cubicBezTo>
                    <a:cubicBezTo>
                      <a:pt x="15799" y="593"/>
                      <a:pt x="15473" y="521"/>
                      <a:pt x="15144" y="456"/>
                    </a:cubicBezTo>
                    <a:cubicBezTo>
                      <a:pt x="15022" y="434"/>
                      <a:pt x="14902" y="410"/>
                      <a:pt x="14779" y="390"/>
                    </a:cubicBezTo>
                    <a:cubicBezTo>
                      <a:pt x="14450" y="328"/>
                      <a:pt x="14114" y="275"/>
                      <a:pt x="13776" y="228"/>
                    </a:cubicBezTo>
                    <a:cubicBezTo>
                      <a:pt x="13655" y="211"/>
                      <a:pt x="13528" y="194"/>
                      <a:pt x="13404" y="180"/>
                    </a:cubicBezTo>
                    <a:cubicBezTo>
                      <a:pt x="13310" y="169"/>
                      <a:pt x="13213" y="156"/>
                      <a:pt x="13117" y="148"/>
                    </a:cubicBezTo>
                    <a:cubicBezTo>
                      <a:pt x="12875" y="121"/>
                      <a:pt x="12630" y="96"/>
                      <a:pt x="12388" y="76"/>
                    </a:cubicBezTo>
                    <a:cubicBezTo>
                      <a:pt x="12267" y="68"/>
                      <a:pt x="12145" y="59"/>
                      <a:pt x="12021" y="51"/>
                    </a:cubicBezTo>
                    <a:cubicBezTo>
                      <a:pt x="11683" y="30"/>
                      <a:pt x="11342" y="14"/>
                      <a:pt x="11007" y="7"/>
                    </a:cubicBezTo>
                    <a:cubicBezTo>
                      <a:pt x="10886" y="3"/>
                      <a:pt x="10765" y="3"/>
                      <a:pt x="10645" y="2"/>
                    </a:cubicBezTo>
                    <a:cubicBezTo>
                      <a:pt x="10579" y="1"/>
                      <a:pt x="10514" y="1"/>
                      <a:pt x="10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9"/>
              <p:cNvSpPr/>
              <p:nvPr/>
            </p:nvSpPr>
            <p:spPr>
              <a:xfrm>
                <a:off x="5210215" y="449512"/>
                <a:ext cx="787132" cy="1381465"/>
              </a:xfrm>
              <a:custGeom>
                <a:avLst/>
                <a:gdLst/>
                <a:ahLst/>
                <a:cxnLst/>
                <a:rect l="l" t="t" r="r" b="b"/>
                <a:pathLst>
                  <a:path w="6471" h="11357" extrusionOk="0">
                    <a:moveTo>
                      <a:pt x="6169" y="0"/>
                    </a:moveTo>
                    <a:cubicBezTo>
                      <a:pt x="6141" y="2"/>
                      <a:pt x="6113" y="2"/>
                      <a:pt x="6087" y="5"/>
                    </a:cubicBezTo>
                    <a:cubicBezTo>
                      <a:pt x="4535" y="86"/>
                      <a:pt x="3038" y="332"/>
                      <a:pt x="1687" y="752"/>
                    </a:cubicBezTo>
                    <a:cubicBezTo>
                      <a:pt x="1645" y="766"/>
                      <a:pt x="1599" y="780"/>
                      <a:pt x="1558" y="794"/>
                    </a:cubicBezTo>
                    <a:cubicBezTo>
                      <a:pt x="1462" y="824"/>
                      <a:pt x="1372" y="855"/>
                      <a:pt x="1280" y="887"/>
                    </a:cubicBezTo>
                    <a:cubicBezTo>
                      <a:pt x="1023" y="974"/>
                      <a:pt x="779" y="1069"/>
                      <a:pt x="543" y="1167"/>
                    </a:cubicBezTo>
                    <a:cubicBezTo>
                      <a:pt x="456" y="1202"/>
                      <a:pt x="374" y="1239"/>
                      <a:pt x="292" y="1277"/>
                    </a:cubicBezTo>
                    <a:cubicBezTo>
                      <a:pt x="195" y="1321"/>
                      <a:pt x="97" y="1367"/>
                      <a:pt x="1" y="1412"/>
                    </a:cubicBezTo>
                    <a:lnTo>
                      <a:pt x="595" y="11356"/>
                    </a:lnTo>
                    <a:lnTo>
                      <a:pt x="6470" y="9726"/>
                    </a:lnTo>
                    <a:lnTo>
                      <a:pt x="6386" y="6994"/>
                    </a:lnTo>
                    <a:lnTo>
                      <a:pt x="2944" y="7980"/>
                    </a:lnTo>
                    <a:cubicBezTo>
                      <a:pt x="2910" y="7959"/>
                      <a:pt x="2881" y="7935"/>
                      <a:pt x="2853" y="7912"/>
                    </a:cubicBezTo>
                    <a:cubicBezTo>
                      <a:pt x="746" y="6248"/>
                      <a:pt x="1545" y="4131"/>
                      <a:pt x="4715" y="3180"/>
                    </a:cubicBezTo>
                    <a:cubicBezTo>
                      <a:pt x="5205" y="3034"/>
                      <a:pt x="5721" y="2924"/>
                      <a:pt x="6255" y="2848"/>
                    </a:cubicBezTo>
                    <a:lnTo>
                      <a:pt x="61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9"/>
              <p:cNvSpPr/>
              <p:nvPr/>
            </p:nvSpPr>
            <p:spPr>
              <a:xfrm>
                <a:off x="6415678" y="463988"/>
                <a:ext cx="784213" cy="1048658"/>
              </a:xfrm>
              <a:custGeom>
                <a:avLst/>
                <a:gdLst/>
                <a:ahLst/>
                <a:cxnLst/>
                <a:rect l="l" t="t" r="r" b="b"/>
                <a:pathLst>
                  <a:path w="6447" h="8621" extrusionOk="0">
                    <a:moveTo>
                      <a:pt x="0" y="1"/>
                    </a:moveTo>
                    <a:lnTo>
                      <a:pt x="35" y="2733"/>
                    </a:lnTo>
                    <a:cubicBezTo>
                      <a:pt x="1847" y="2979"/>
                      <a:pt x="3518" y="3575"/>
                      <a:pt x="4596" y="4454"/>
                    </a:cubicBezTo>
                    <a:cubicBezTo>
                      <a:pt x="4625" y="4478"/>
                      <a:pt x="4655" y="4502"/>
                      <a:pt x="4680" y="4528"/>
                    </a:cubicBezTo>
                    <a:lnTo>
                      <a:pt x="80" y="5845"/>
                    </a:lnTo>
                    <a:lnTo>
                      <a:pt x="118" y="8621"/>
                    </a:lnTo>
                    <a:lnTo>
                      <a:pt x="6364" y="6889"/>
                    </a:lnTo>
                    <a:lnTo>
                      <a:pt x="6447" y="1687"/>
                    </a:lnTo>
                    <a:cubicBezTo>
                      <a:pt x="6257" y="1600"/>
                      <a:pt x="6055" y="1515"/>
                      <a:pt x="5854" y="1432"/>
                    </a:cubicBezTo>
                    <a:cubicBezTo>
                      <a:pt x="5747" y="1387"/>
                      <a:pt x="5635" y="1344"/>
                      <a:pt x="5523" y="1302"/>
                    </a:cubicBezTo>
                    <a:cubicBezTo>
                      <a:pt x="5238" y="1193"/>
                      <a:pt x="4946" y="1089"/>
                      <a:pt x="4646" y="992"/>
                    </a:cubicBezTo>
                    <a:cubicBezTo>
                      <a:pt x="4531" y="952"/>
                      <a:pt x="4417" y="916"/>
                      <a:pt x="4297" y="881"/>
                    </a:cubicBezTo>
                    <a:cubicBezTo>
                      <a:pt x="3992" y="785"/>
                      <a:pt x="3682" y="698"/>
                      <a:pt x="3366" y="616"/>
                    </a:cubicBezTo>
                    <a:cubicBezTo>
                      <a:pt x="3249" y="584"/>
                      <a:pt x="3126" y="554"/>
                      <a:pt x="3005" y="525"/>
                    </a:cubicBezTo>
                    <a:cubicBezTo>
                      <a:pt x="2682" y="444"/>
                      <a:pt x="2356" y="374"/>
                      <a:pt x="2028" y="308"/>
                    </a:cubicBezTo>
                    <a:cubicBezTo>
                      <a:pt x="1906" y="285"/>
                      <a:pt x="1785" y="263"/>
                      <a:pt x="1662" y="242"/>
                    </a:cubicBezTo>
                    <a:cubicBezTo>
                      <a:pt x="1333" y="181"/>
                      <a:pt x="997" y="128"/>
                      <a:pt x="659" y="81"/>
                    </a:cubicBezTo>
                    <a:cubicBezTo>
                      <a:pt x="538" y="64"/>
                      <a:pt x="413" y="47"/>
                      <a:pt x="287" y="33"/>
                    </a:cubicBezTo>
                    <a:cubicBezTo>
                      <a:pt x="193" y="22"/>
                      <a:pt x="96"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07" name="Google Shape;2607;p39"/>
          <p:cNvGrpSpPr/>
          <p:nvPr/>
        </p:nvGrpSpPr>
        <p:grpSpPr>
          <a:xfrm rot="1792747">
            <a:off x="763435" y="4106393"/>
            <a:ext cx="1975589" cy="437026"/>
            <a:chOff x="941138" y="3737350"/>
            <a:chExt cx="3389456" cy="749792"/>
          </a:xfrm>
        </p:grpSpPr>
        <p:sp>
          <p:nvSpPr>
            <p:cNvPr id="2608" name="Google Shape;2608;p39"/>
            <p:cNvSpPr/>
            <p:nvPr/>
          </p:nvSpPr>
          <p:spPr>
            <a:xfrm>
              <a:off x="941138" y="3737350"/>
              <a:ext cx="3318410" cy="700355"/>
            </a:xfrm>
            <a:custGeom>
              <a:avLst/>
              <a:gdLst/>
              <a:ahLst/>
              <a:cxnLst/>
              <a:rect l="l" t="t" r="r" b="b"/>
              <a:pathLst>
                <a:path w="35778" h="7551" extrusionOk="0">
                  <a:moveTo>
                    <a:pt x="1871" y="1863"/>
                  </a:moveTo>
                  <a:cubicBezTo>
                    <a:pt x="1931" y="1863"/>
                    <a:pt x="1991" y="1868"/>
                    <a:pt x="2053" y="1878"/>
                  </a:cubicBezTo>
                  <a:cubicBezTo>
                    <a:pt x="2138" y="1892"/>
                    <a:pt x="2223" y="1916"/>
                    <a:pt x="2303" y="1950"/>
                  </a:cubicBezTo>
                  <a:cubicBezTo>
                    <a:pt x="2675" y="2104"/>
                    <a:pt x="2906" y="2451"/>
                    <a:pt x="2837" y="2805"/>
                  </a:cubicBezTo>
                  <a:cubicBezTo>
                    <a:pt x="2765" y="3180"/>
                    <a:pt x="2390" y="3442"/>
                    <a:pt x="1953" y="3449"/>
                  </a:cubicBezTo>
                  <a:cubicBezTo>
                    <a:pt x="1945" y="3449"/>
                    <a:pt x="1936" y="3449"/>
                    <a:pt x="1928" y="3449"/>
                  </a:cubicBezTo>
                  <a:cubicBezTo>
                    <a:pt x="1870" y="3449"/>
                    <a:pt x="1811" y="3444"/>
                    <a:pt x="1754" y="3435"/>
                  </a:cubicBezTo>
                  <a:cubicBezTo>
                    <a:pt x="1236" y="3353"/>
                    <a:pt x="887" y="2936"/>
                    <a:pt x="970" y="2506"/>
                  </a:cubicBezTo>
                  <a:cubicBezTo>
                    <a:pt x="1042" y="2126"/>
                    <a:pt x="1427" y="1863"/>
                    <a:pt x="1871" y="1863"/>
                  </a:cubicBezTo>
                  <a:close/>
                  <a:moveTo>
                    <a:pt x="112" y="0"/>
                  </a:moveTo>
                  <a:lnTo>
                    <a:pt x="0" y="7550"/>
                  </a:lnTo>
                  <a:lnTo>
                    <a:pt x="35778" y="5140"/>
                  </a:lnTo>
                  <a:lnTo>
                    <a:pt x="35745" y="511"/>
                  </a:lnTo>
                  <a:lnTo>
                    <a:pt x="1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9"/>
            <p:cNvSpPr/>
            <p:nvPr/>
          </p:nvSpPr>
          <p:spPr>
            <a:xfrm>
              <a:off x="941138" y="3784839"/>
              <a:ext cx="3389456" cy="702303"/>
            </a:xfrm>
            <a:custGeom>
              <a:avLst/>
              <a:gdLst/>
              <a:ahLst/>
              <a:cxnLst/>
              <a:rect l="l" t="t" r="r" b="b"/>
              <a:pathLst>
                <a:path w="36544" h="7572" extrusionOk="0">
                  <a:moveTo>
                    <a:pt x="1872" y="1351"/>
                  </a:moveTo>
                  <a:cubicBezTo>
                    <a:pt x="1428" y="1351"/>
                    <a:pt x="1042" y="1616"/>
                    <a:pt x="970" y="1994"/>
                  </a:cubicBezTo>
                  <a:cubicBezTo>
                    <a:pt x="887" y="2426"/>
                    <a:pt x="1236" y="2841"/>
                    <a:pt x="1754" y="2923"/>
                  </a:cubicBezTo>
                  <a:cubicBezTo>
                    <a:pt x="1811" y="2932"/>
                    <a:pt x="1870" y="2937"/>
                    <a:pt x="1928" y="2937"/>
                  </a:cubicBezTo>
                  <a:cubicBezTo>
                    <a:pt x="1936" y="2937"/>
                    <a:pt x="1945" y="2937"/>
                    <a:pt x="1953" y="2937"/>
                  </a:cubicBezTo>
                  <a:cubicBezTo>
                    <a:pt x="1581" y="2782"/>
                    <a:pt x="1353" y="2437"/>
                    <a:pt x="1421" y="2079"/>
                  </a:cubicBezTo>
                  <a:cubicBezTo>
                    <a:pt x="1492" y="1706"/>
                    <a:pt x="1868" y="1445"/>
                    <a:pt x="2303" y="1438"/>
                  </a:cubicBezTo>
                  <a:cubicBezTo>
                    <a:pt x="2223" y="1404"/>
                    <a:pt x="2138" y="1380"/>
                    <a:pt x="2053" y="1366"/>
                  </a:cubicBezTo>
                  <a:cubicBezTo>
                    <a:pt x="1992" y="1356"/>
                    <a:pt x="1932" y="1351"/>
                    <a:pt x="1872" y="1351"/>
                  </a:cubicBezTo>
                  <a:close/>
                  <a:moveTo>
                    <a:pt x="35745" y="0"/>
                  </a:moveTo>
                  <a:lnTo>
                    <a:pt x="35776" y="4630"/>
                  </a:lnTo>
                  <a:lnTo>
                    <a:pt x="0" y="7038"/>
                  </a:lnTo>
                  <a:lnTo>
                    <a:pt x="945" y="7572"/>
                  </a:lnTo>
                  <a:lnTo>
                    <a:pt x="36543" y="5211"/>
                  </a:lnTo>
                  <a:lnTo>
                    <a:pt x="36397" y="525"/>
                  </a:lnTo>
                  <a:lnTo>
                    <a:pt x="357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9"/>
            <p:cNvSpPr/>
            <p:nvPr/>
          </p:nvSpPr>
          <p:spPr>
            <a:xfrm>
              <a:off x="1006249" y="4010038"/>
              <a:ext cx="3185777" cy="361539"/>
            </a:xfrm>
            <a:custGeom>
              <a:avLst/>
              <a:gdLst/>
              <a:ahLst/>
              <a:cxnLst/>
              <a:rect l="l" t="t" r="r" b="b"/>
              <a:pathLst>
                <a:path w="34348" h="3898" extrusionOk="0">
                  <a:moveTo>
                    <a:pt x="34113" y="0"/>
                  </a:moveTo>
                  <a:lnTo>
                    <a:pt x="4" y="2182"/>
                  </a:lnTo>
                  <a:lnTo>
                    <a:pt x="1" y="3898"/>
                  </a:lnTo>
                  <a:lnTo>
                    <a:pt x="34348" y="1754"/>
                  </a:lnTo>
                  <a:lnTo>
                    <a:pt x="341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9"/>
            <p:cNvSpPr/>
            <p:nvPr/>
          </p:nvSpPr>
          <p:spPr>
            <a:xfrm>
              <a:off x="1080264" y="4083961"/>
              <a:ext cx="3059081" cy="302829"/>
            </a:xfrm>
            <a:custGeom>
              <a:avLst/>
              <a:gdLst/>
              <a:ahLst/>
              <a:cxnLst/>
              <a:rect l="l" t="t" r="r" b="b"/>
              <a:pathLst>
                <a:path w="32982" h="3265" extrusionOk="0">
                  <a:moveTo>
                    <a:pt x="32925" y="0"/>
                  </a:moveTo>
                  <a:lnTo>
                    <a:pt x="32748" y="7"/>
                  </a:lnTo>
                  <a:lnTo>
                    <a:pt x="32804" y="1257"/>
                  </a:lnTo>
                  <a:lnTo>
                    <a:pt x="32981" y="1250"/>
                  </a:lnTo>
                  <a:lnTo>
                    <a:pt x="32925" y="0"/>
                  </a:lnTo>
                  <a:close/>
                  <a:moveTo>
                    <a:pt x="31614" y="80"/>
                  </a:moveTo>
                  <a:lnTo>
                    <a:pt x="31437" y="87"/>
                  </a:lnTo>
                  <a:lnTo>
                    <a:pt x="31495" y="1337"/>
                  </a:lnTo>
                  <a:lnTo>
                    <a:pt x="31672" y="1330"/>
                  </a:lnTo>
                  <a:lnTo>
                    <a:pt x="31614" y="80"/>
                  </a:lnTo>
                  <a:close/>
                  <a:moveTo>
                    <a:pt x="30305" y="162"/>
                  </a:moveTo>
                  <a:lnTo>
                    <a:pt x="30127" y="168"/>
                  </a:lnTo>
                  <a:lnTo>
                    <a:pt x="30184" y="1418"/>
                  </a:lnTo>
                  <a:lnTo>
                    <a:pt x="30362" y="1411"/>
                  </a:lnTo>
                  <a:lnTo>
                    <a:pt x="30305" y="162"/>
                  </a:lnTo>
                  <a:close/>
                  <a:moveTo>
                    <a:pt x="28995" y="242"/>
                  </a:moveTo>
                  <a:lnTo>
                    <a:pt x="28818" y="248"/>
                  </a:lnTo>
                  <a:lnTo>
                    <a:pt x="28874" y="1498"/>
                  </a:lnTo>
                  <a:lnTo>
                    <a:pt x="29053" y="1491"/>
                  </a:lnTo>
                  <a:lnTo>
                    <a:pt x="28995" y="242"/>
                  </a:lnTo>
                  <a:close/>
                  <a:moveTo>
                    <a:pt x="27685" y="322"/>
                  </a:moveTo>
                  <a:lnTo>
                    <a:pt x="27507" y="328"/>
                  </a:lnTo>
                  <a:lnTo>
                    <a:pt x="27565" y="1578"/>
                  </a:lnTo>
                  <a:lnTo>
                    <a:pt x="27742" y="1571"/>
                  </a:lnTo>
                  <a:lnTo>
                    <a:pt x="27685" y="322"/>
                  </a:lnTo>
                  <a:close/>
                  <a:moveTo>
                    <a:pt x="26376" y="403"/>
                  </a:moveTo>
                  <a:lnTo>
                    <a:pt x="26198" y="410"/>
                  </a:lnTo>
                  <a:lnTo>
                    <a:pt x="26255" y="1658"/>
                  </a:lnTo>
                  <a:lnTo>
                    <a:pt x="26432" y="1651"/>
                  </a:lnTo>
                  <a:lnTo>
                    <a:pt x="26376" y="403"/>
                  </a:lnTo>
                  <a:close/>
                  <a:moveTo>
                    <a:pt x="25065" y="483"/>
                  </a:moveTo>
                  <a:lnTo>
                    <a:pt x="24888" y="490"/>
                  </a:lnTo>
                  <a:lnTo>
                    <a:pt x="24945" y="1738"/>
                  </a:lnTo>
                  <a:lnTo>
                    <a:pt x="25123" y="1731"/>
                  </a:lnTo>
                  <a:lnTo>
                    <a:pt x="25065" y="483"/>
                  </a:lnTo>
                  <a:close/>
                  <a:moveTo>
                    <a:pt x="23756" y="563"/>
                  </a:moveTo>
                  <a:lnTo>
                    <a:pt x="23577" y="570"/>
                  </a:lnTo>
                  <a:lnTo>
                    <a:pt x="23635" y="1819"/>
                  </a:lnTo>
                  <a:lnTo>
                    <a:pt x="23812" y="1812"/>
                  </a:lnTo>
                  <a:lnTo>
                    <a:pt x="23756" y="563"/>
                  </a:lnTo>
                  <a:close/>
                  <a:moveTo>
                    <a:pt x="22446" y="643"/>
                  </a:moveTo>
                  <a:lnTo>
                    <a:pt x="22268" y="650"/>
                  </a:lnTo>
                  <a:lnTo>
                    <a:pt x="22325" y="1899"/>
                  </a:lnTo>
                  <a:lnTo>
                    <a:pt x="22502" y="1892"/>
                  </a:lnTo>
                  <a:lnTo>
                    <a:pt x="22446" y="643"/>
                  </a:lnTo>
                  <a:close/>
                  <a:moveTo>
                    <a:pt x="21135" y="724"/>
                  </a:moveTo>
                  <a:lnTo>
                    <a:pt x="20958" y="731"/>
                  </a:lnTo>
                  <a:lnTo>
                    <a:pt x="21016" y="1979"/>
                  </a:lnTo>
                  <a:lnTo>
                    <a:pt x="21193" y="1972"/>
                  </a:lnTo>
                  <a:lnTo>
                    <a:pt x="21135" y="724"/>
                  </a:lnTo>
                  <a:close/>
                  <a:moveTo>
                    <a:pt x="19826" y="804"/>
                  </a:moveTo>
                  <a:lnTo>
                    <a:pt x="19649" y="811"/>
                  </a:lnTo>
                  <a:lnTo>
                    <a:pt x="19705" y="2059"/>
                  </a:lnTo>
                  <a:lnTo>
                    <a:pt x="19883" y="2054"/>
                  </a:lnTo>
                  <a:lnTo>
                    <a:pt x="19826" y="804"/>
                  </a:lnTo>
                  <a:close/>
                  <a:moveTo>
                    <a:pt x="18516" y="884"/>
                  </a:moveTo>
                  <a:lnTo>
                    <a:pt x="18338" y="891"/>
                  </a:lnTo>
                  <a:lnTo>
                    <a:pt x="18395" y="2140"/>
                  </a:lnTo>
                  <a:lnTo>
                    <a:pt x="18573" y="2133"/>
                  </a:lnTo>
                  <a:lnTo>
                    <a:pt x="18516" y="884"/>
                  </a:lnTo>
                  <a:close/>
                  <a:moveTo>
                    <a:pt x="17207" y="964"/>
                  </a:moveTo>
                  <a:lnTo>
                    <a:pt x="17028" y="971"/>
                  </a:lnTo>
                  <a:lnTo>
                    <a:pt x="17086" y="2220"/>
                  </a:lnTo>
                  <a:lnTo>
                    <a:pt x="17263" y="2214"/>
                  </a:lnTo>
                  <a:lnTo>
                    <a:pt x="17207" y="964"/>
                  </a:lnTo>
                  <a:close/>
                  <a:moveTo>
                    <a:pt x="15896" y="1045"/>
                  </a:moveTo>
                  <a:lnTo>
                    <a:pt x="15719" y="1052"/>
                  </a:lnTo>
                  <a:lnTo>
                    <a:pt x="15775" y="2300"/>
                  </a:lnTo>
                  <a:lnTo>
                    <a:pt x="15954" y="2294"/>
                  </a:lnTo>
                  <a:lnTo>
                    <a:pt x="15896" y="1045"/>
                  </a:lnTo>
                  <a:close/>
                  <a:moveTo>
                    <a:pt x="14586" y="1125"/>
                  </a:moveTo>
                  <a:lnTo>
                    <a:pt x="14409" y="1132"/>
                  </a:lnTo>
                  <a:lnTo>
                    <a:pt x="14466" y="2382"/>
                  </a:lnTo>
                  <a:lnTo>
                    <a:pt x="14644" y="2375"/>
                  </a:lnTo>
                  <a:lnTo>
                    <a:pt x="14586" y="1125"/>
                  </a:lnTo>
                  <a:close/>
                  <a:moveTo>
                    <a:pt x="13277" y="1205"/>
                  </a:moveTo>
                  <a:lnTo>
                    <a:pt x="13100" y="1212"/>
                  </a:lnTo>
                  <a:lnTo>
                    <a:pt x="13156" y="2462"/>
                  </a:lnTo>
                  <a:lnTo>
                    <a:pt x="13333" y="2455"/>
                  </a:lnTo>
                  <a:lnTo>
                    <a:pt x="13277" y="1205"/>
                  </a:lnTo>
                  <a:close/>
                  <a:moveTo>
                    <a:pt x="11966" y="1285"/>
                  </a:moveTo>
                  <a:lnTo>
                    <a:pt x="11789" y="1292"/>
                  </a:lnTo>
                  <a:lnTo>
                    <a:pt x="11847" y="2542"/>
                  </a:lnTo>
                  <a:lnTo>
                    <a:pt x="12024" y="2535"/>
                  </a:lnTo>
                  <a:lnTo>
                    <a:pt x="11966" y="1285"/>
                  </a:lnTo>
                  <a:close/>
                  <a:moveTo>
                    <a:pt x="10657" y="1365"/>
                  </a:moveTo>
                  <a:lnTo>
                    <a:pt x="10479" y="1372"/>
                  </a:lnTo>
                  <a:lnTo>
                    <a:pt x="10536" y="2622"/>
                  </a:lnTo>
                  <a:lnTo>
                    <a:pt x="10714" y="2615"/>
                  </a:lnTo>
                  <a:lnTo>
                    <a:pt x="10657" y="1365"/>
                  </a:lnTo>
                  <a:close/>
                  <a:moveTo>
                    <a:pt x="9347" y="1446"/>
                  </a:moveTo>
                  <a:lnTo>
                    <a:pt x="9170" y="1453"/>
                  </a:lnTo>
                  <a:lnTo>
                    <a:pt x="9226" y="2703"/>
                  </a:lnTo>
                  <a:lnTo>
                    <a:pt x="9405" y="2696"/>
                  </a:lnTo>
                  <a:lnTo>
                    <a:pt x="9347" y="1446"/>
                  </a:lnTo>
                  <a:close/>
                  <a:moveTo>
                    <a:pt x="8037" y="1527"/>
                  </a:moveTo>
                  <a:lnTo>
                    <a:pt x="7859" y="1533"/>
                  </a:lnTo>
                  <a:lnTo>
                    <a:pt x="7917" y="2783"/>
                  </a:lnTo>
                  <a:lnTo>
                    <a:pt x="8094" y="2776"/>
                  </a:lnTo>
                  <a:lnTo>
                    <a:pt x="8037" y="1527"/>
                  </a:lnTo>
                  <a:close/>
                  <a:moveTo>
                    <a:pt x="6728" y="1608"/>
                  </a:moveTo>
                  <a:lnTo>
                    <a:pt x="6550" y="1613"/>
                  </a:lnTo>
                  <a:lnTo>
                    <a:pt x="6606" y="2863"/>
                  </a:lnTo>
                  <a:lnTo>
                    <a:pt x="6784" y="2856"/>
                  </a:lnTo>
                  <a:lnTo>
                    <a:pt x="6728" y="1608"/>
                  </a:lnTo>
                  <a:close/>
                  <a:moveTo>
                    <a:pt x="5417" y="1686"/>
                  </a:moveTo>
                  <a:lnTo>
                    <a:pt x="5240" y="1693"/>
                  </a:lnTo>
                  <a:lnTo>
                    <a:pt x="5297" y="2943"/>
                  </a:lnTo>
                  <a:lnTo>
                    <a:pt x="5475" y="2936"/>
                  </a:lnTo>
                  <a:lnTo>
                    <a:pt x="5417" y="1686"/>
                  </a:lnTo>
                  <a:close/>
                  <a:moveTo>
                    <a:pt x="4108" y="1768"/>
                  </a:moveTo>
                  <a:lnTo>
                    <a:pt x="3929" y="1774"/>
                  </a:lnTo>
                  <a:lnTo>
                    <a:pt x="3987" y="3024"/>
                  </a:lnTo>
                  <a:lnTo>
                    <a:pt x="4164" y="3017"/>
                  </a:lnTo>
                  <a:lnTo>
                    <a:pt x="4108" y="1768"/>
                  </a:lnTo>
                  <a:close/>
                  <a:moveTo>
                    <a:pt x="2798" y="1848"/>
                  </a:moveTo>
                  <a:lnTo>
                    <a:pt x="2620" y="1854"/>
                  </a:lnTo>
                  <a:lnTo>
                    <a:pt x="2677" y="3104"/>
                  </a:lnTo>
                  <a:lnTo>
                    <a:pt x="2855" y="3097"/>
                  </a:lnTo>
                  <a:lnTo>
                    <a:pt x="2798" y="1848"/>
                  </a:lnTo>
                  <a:close/>
                  <a:moveTo>
                    <a:pt x="1489" y="1928"/>
                  </a:moveTo>
                  <a:lnTo>
                    <a:pt x="1310" y="1936"/>
                  </a:lnTo>
                  <a:lnTo>
                    <a:pt x="1368" y="3184"/>
                  </a:lnTo>
                  <a:lnTo>
                    <a:pt x="1545" y="3177"/>
                  </a:lnTo>
                  <a:lnTo>
                    <a:pt x="1489" y="1928"/>
                  </a:lnTo>
                  <a:close/>
                  <a:moveTo>
                    <a:pt x="178" y="2009"/>
                  </a:moveTo>
                  <a:lnTo>
                    <a:pt x="1" y="2016"/>
                  </a:lnTo>
                  <a:lnTo>
                    <a:pt x="57" y="3264"/>
                  </a:lnTo>
                  <a:lnTo>
                    <a:pt x="236" y="3257"/>
                  </a:lnTo>
                  <a:lnTo>
                    <a:pt x="178" y="200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9"/>
            <p:cNvSpPr/>
            <p:nvPr/>
          </p:nvSpPr>
          <p:spPr>
            <a:xfrm>
              <a:off x="989554" y="3772410"/>
              <a:ext cx="3155355" cy="109816"/>
            </a:xfrm>
            <a:custGeom>
              <a:avLst/>
              <a:gdLst/>
              <a:ahLst/>
              <a:cxnLst/>
              <a:rect l="l" t="t" r="r" b="b"/>
              <a:pathLst>
                <a:path w="34020" h="1184" extrusionOk="0">
                  <a:moveTo>
                    <a:pt x="1" y="1"/>
                  </a:moveTo>
                  <a:lnTo>
                    <a:pt x="13" y="1183"/>
                  </a:lnTo>
                  <a:lnTo>
                    <a:pt x="34020" y="682"/>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3" name="Google Shape;2613;p39"/>
          <p:cNvGrpSpPr/>
          <p:nvPr/>
        </p:nvGrpSpPr>
        <p:grpSpPr>
          <a:xfrm rot="7051343">
            <a:off x="473829" y="466476"/>
            <a:ext cx="1491699" cy="1287229"/>
            <a:chOff x="3699225" y="2360850"/>
            <a:chExt cx="1759321" cy="1629069"/>
          </a:xfrm>
        </p:grpSpPr>
        <p:sp>
          <p:nvSpPr>
            <p:cNvPr id="2614" name="Google Shape;2614;p39"/>
            <p:cNvSpPr/>
            <p:nvPr/>
          </p:nvSpPr>
          <p:spPr>
            <a:xfrm>
              <a:off x="3699225" y="2360914"/>
              <a:ext cx="1759129" cy="1629006"/>
            </a:xfrm>
            <a:custGeom>
              <a:avLst/>
              <a:gdLst/>
              <a:ahLst/>
              <a:cxnLst/>
              <a:rect l="l" t="t" r="r" b="b"/>
              <a:pathLst>
                <a:path w="27565" h="25526" extrusionOk="0">
                  <a:moveTo>
                    <a:pt x="5887" y="6823"/>
                  </a:moveTo>
                  <a:lnTo>
                    <a:pt x="5752" y="7822"/>
                  </a:lnTo>
                  <a:lnTo>
                    <a:pt x="19115" y="15118"/>
                  </a:lnTo>
                  <a:lnTo>
                    <a:pt x="19860" y="14489"/>
                  </a:lnTo>
                  <a:lnTo>
                    <a:pt x="5887" y="6823"/>
                  </a:lnTo>
                  <a:close/>
                  <a:moveTo>
                    <a:pt x="257" y="1"/>
                  </a:moveTo>
                  <a:lnTo>
                    <a:pt x="1" y="490"/>
                  </a:lnTo>
                  <a:lnTo>
                    <a:pt x="8324" y="25525"/>
                  </a:lnTo>
                  <a:lnTo>
                    <a:pt x="27404" y="15674"/>
                  </a:lnTo>
                  <a:lnTo>
                    <a:pt x="27565" y="14853"/>
                  </a:lnTo>
                  <a:lnTo>
                    <a:pt x="27565" y="14853"/>
                  </a:lnTo>
                  <a:lnTo>
                    <a:pt x="8364" y="24471"/>
                  </a:lnTo>
                  <a:lnTo>
                    <a:pt x="2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9"/>
            <p:cNvSpPr/>
            <p:nvPr/>
          </p:nvSpPr>
          <p:spPr>
            <a:xfrm>
              <a:off x="3715563" y="2360850"/>
              <a:ext cx="1742984" cy="1561742"/>
            </a:xfrm>
            <a:custGeom>
              <a:avLst/>
              <a:gdLst/>
              <a:ahLst/>
              <a:cxnLst/>
              <a:rect l="l" t="t" r="r" b="b"/>
              <a:pathLst>
                <a:path w="27312" h="24472" extrusionOk="0">
                  <a:moveTo>
                    <a:pt x="5913" y="7397"/>
                  </a:moveTo>
                  <a:lnTo>
                    <a:pt x="8355" y="8740"/>
                  </a:lnTo>
                  <a:lnTo>
                    <a:pt x="9847" y="9560"/>
                  </a:lnTo>
                  <a:lnTo>
                    <a:pt x="14473" y="12105"/>
                  </a:lnTo>
                  <a:lnTo>
                    <a:pt x="15961" y="12920"/>
                  </a:lnTo>
                  <a:lnTo>
                    <a:pt x="19034" y="14609"/>
                  </a:lnTo>
                  <a:lnTo>
                    <a:pt x="15820" y="16356"/>
                  </a:lnTo>
                  <a:lnTo>
                    <a:pt x="14286" y="17189"/>
                  </a:lnTo>
                  <a:lnTo>
                    <a:pt x="10867" y="19047"/>
                  </a:lnTo>
                  <a:lnTo>
                    <a:pt x="9585" y="16032"/>
                  </a:lnTo>
                  <a:lnTo>
                    <a:pt x="8204" y="12786"/>
                  </a:lnTo>
                  <a:lnTo>
                    <a:pt x="8204" y="12784"/>
                  </a:lnTo>
                  <a:lnTo>
                    <a:pt x="5913" y="7397"/>
                  </a:lnTo>
                  <a:close/>
                  <a:moveTo>
                    <a:pt x="1" y="0"/>
                  </a:moveTo>
                  <a:lnTo>
                    <a:pt x="2516" y="7597"/>
                  </a:lnTo>
                  <a:lnTo>
                    <a:pt x="3883" y="11719"/>
                  </a:lnTo>
                  <a:lnTo>
                    <a:pt x="7806" y="23560"/>
                  </a:lnTo>
                  <a:lnTo>
                    <a:pt x="7806" y="23563"/>
                  </a:lnTo>
                  <a:lnTo>
                    <a:pt x="8108" y="24472"/>
                  </a:lnTo>
                  <a:lnTo>
                    <a:pt x="9270" y="23892"/>
                  </a:lnTo>
                  <a:lnTo>
                    <a:pt x="14129" y="21456"/>
                  </a:lnTo>
                  <a:lnTo>
                    <a:pt x="15646" y="20697"/>
                  </a:lnTo>
                  <a:lnTo>
                    <a:pt x="27312" y="14856"/>
                  </a:lnTo>
                  <a:lnTo>
                    <a:pt x="16127" y="8772"/>
                  </a:lnTo>
                  <a:lnTo>
                    <a:pt x="14628" y="7957"/>
                  </a:lnTo>
                  <a:lnTo>
                    <a:pt x="10012" y="5446"/>
                  </a:lnTo>
                  <a:lnTo>
                    <a:pt x="8507" y="4628"/>
                  </a:lnTo>
                  <a:lnTo>
                    <a:pt x="4508" y="2454"/>
                  </a:lnTo>
                  <a:lnTo>
                    <a:pt x="2892" y="1574"/>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9"/>
            <p:cNvSpPr/>
            <p:nvPr/>
          </p:nvSpPr>
          <p:spPr>
            <a:xfrm>
              <a:off x="3876130" y="2461237"/>
              <a:ext cx="868684" cy="1461357"/>
            </a:xfrm>
            <a:custGeom>
              <a:avLst/>
              <a:gdLst/>
              <a:ahLst/>
              <a:cxnLst/>
              <a:rect l="l" t="t" r="r" b="b"/>
              <a:pathLst>
                <a:path w="13612" h="22899" extrusionOk="0">
                  <a:moveTo>
                    <a:pt x="5991" y="3055"/>
                  </a:moveTo>
                  <a:cubicBezTo>
                    <a:pt x="5943" y="4340"/>
                    <a:pt x="5892" y="5730"/>
                    <a:pt x="5839" y="7167"/>
                  </a:cubicBezTo>
                  <a:lnTo>
                    <a:pt x="7331" y="7987"/>
                  </a:lnTo>
                  <a:lnTo>
                    <a:pt x="7496" y="3873"/>
                  </a:lnTo>
                  <a:lnTo>
                    <a:pt x="5991" y="3055"/>
                  </a:lnTo>
                  <a:close/>
                  <a:moveTo>
                    <a:pt x="376" y="1"/>
                  </a:moveTo>
                  <a:cubicBezTo>
                    <a:pt x="268" y="1738"/>
                    <a:pt x="134" y="3887"/>
                    <a:pt x="0" y="6024"/>
                  </a:cubicBezTo>
                  <a:lnTo>
                    <a:pt x="1367" y="10146"/>
                  </a:lnTo>
                  <a:lnTo>
                    <a:pt x="1992" y="881"/>
                  </a:lnTo>
                  <a:lnTo>
                    <a:pt x="376" y="1"/>
                  </a:lnTo>
                  <a:close/>
                  <a:moveTo>
                    <a:pt x="12112" y="6384"/>
                  </a:moveTo>
                  <a:cubicBezTo>
                    <a:pt x="12063" y="7714"/>
                    <a:pt x="12011" y="9113"/>
                    <a:pt x="11959" y="10532"/>
                  </a:cubicBezTo>
                  <a:lnTo>
                    <a:pt x="13445" y="11347"/>
                  </a:lnTo>
                  <a:lnTo>
                    <a:pt x="13611" y="7199"/>
                  </a:lnTo>
                  <a:lnTo>
                    <a:pt x="12112" y="6384"/>
                  </a:lnTo>
                  <a:close/>
                  <a:moveTo>
                    <a:pt x="13304" y="14783"/>
                  </a:moveTo>
                  <a:lnTo>
                    <a:pt x="11770" y="15616"/>
                  </a:lnTo>
                  <a:cubicBezTo>
                    <a:pt x="11714" y="17115"/>
                    <a:pt x="11660" y="18559"/>
                    <a:pt x="11613" y="19883"/>
                  </a:cubicBezTo>
                  <a:lnTo>
                    <a:pt x="11613" y="19884"/>
                  </a:lnTo>
                  <a:lnTo>
                    <a:pt x="13130" y="19124"/>
                  </a:lnTo>
                  <a:lnTo>
                    <a:pt x="13304" y="14783"/>
                  </a:lnTo>
                  <a:close/>
                  <a:moveTo>
                    <a:pt x="5690" y="11213"/>
                  </a:moveTo>
                  <a:cubicBezTo>
                    <a:pt x="5538" y="15278"/>
                    <a:pt x="5390" y="19281"/>
                    <a:pt x="5290" y="21987"/>
                  </a:cubicBezTo>
                  <a:lnTo>
                    <a:pt x="5290" y="21990"/>
                  </a:lnTo>
                  <a:lnTo>
                    <a:pt x="5592" y="22899"/>
                  </a:lnTo>
                  <a:lnTo>
                    <a:pt x="6754" y="22319"/>
                  </a:lnTo>
                  <a:lnTo>
                    <a:pt x="7070" y="14459"/>
                  </a:lnTo>
                  <a:lnTo>
                    <a:pt x="5690" y="1121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9"/>
            <p:cNvSpPr/>
            <p:nvPr/>
          </p:nvSpPr>
          <p:spPr>
            <a:xfrm>
              <a:off x="3822203" y="2565708"/>
              <a:ext cx="479142" cy="1209980"/>
            </a:xfrm>
            <a:custGeom>
              <a:avLst/>
              <a:gdLst/>
              <a:ahLst/>
              <a:cxnLst/>
              <a:rect l="l" t="t" r="r" b="b"/>
              <a:pathLst>
                <a:path w="7508" h="18960" extrusionOk="0">
                  <a:moveTo>
                    <a:pt x="1049" y="1"/>
                  </a:moveTo>
                  <a:lnTo>
                    <a:pt x="1" y="482"/>
                  </a:lnTo>
                  <a:lnTo>
                    <a:pt x="74" y="672"/>
                  </a:lnTo>
                  <a:lnTo>
                    <a:pt x="1123" y="191"/>
                  </a:lnTo>
                  <a:lnTo>
                    <a:pt x="1049" y="1"/>
                  </a:lnTo>
                  <a:close/>
                  <a:moveTo>
                    <a:pt x="1581" y="1524"/>
                  </a:moveTo>
                  <a:lnTo>
                    <a:pt x="531" y="2005"/>
                  </a:lnTo>
                  <a:lnTo>
                    <a:pt x="605" y="2195"/>
                  </a:lnTo>
                  <a:lnTo>
                    <a:pt x="1655" y="1714"/>
                  </a:lnTo>
                  <a:lnTo>
                    <a:pt x="1581" y="1524"/>
                  </a:lnTo>
                  <a:close/>
                  <a:moveTo>
                    <a:pt x="2113" y="3048"/>
                  </a:moveTo>
                  <a:lnTo>
                    <a:pt x="1065" y="3530"/>
                  </a:lnTo>
                  <a:lnTo>
                    <a:pt x="1138" y="3720"/>
                  </a:lnTo>
                  <a:lnTo>
                    <a:pt x="2187" y="3238"/>
                  </a:lnTo>
                  <a:lnTo>
                    <a:pt x="2113" y="3048"/>
                  </a:lnTo>
                  <a:close/>
                  <a:moveTo>
                    <a:pt x="2646" y="4573"/>
                  </a:moveTo>
                  <a:lnTo>
                    <a:pt x="1597" y="5054"/>
                  </a:lnTo>
                  <a:lnTo>
                    <a:pt x="1670" y="5244"/>
                  </a:lnTo>
                  <a:lnTo>
                    <a:pt x="2719" y="4763"/>
                  </a:lnTo>
                  <a:lnTo>
                    <a:pt x="2646" y="4573"/>
                  </a:lnTo>
                  <a:close/>
                  <a:moveTo>
                    <a:pt x="3178" y="6097"/>
                  </a:moveTo>
                  <a:lnTo>
                    <a:pt x="2129" y="6577"/>
                  </a:lnTo>
                  <a:lnTo>
                    <a:pt x="2202" y="6767"/>
                  </a:lnTo>
                  <a:lnTo>
                    <a:pt x="3251" y="6286"/>
                  </a:lnTo>
                  <a:lnTo>
                    <a:pt x="3178" y="6097"/>
                  </a:lnTo>
                  <a:close/>
                  <a:moveTo>
                    <a:pt x="3710" y="7620"/>
                  </a:moveTo>
                  <a:lnTo>
                    <a:pt x="2661" y="8101"/>
                  </a:lnTo>
                  <a:lnTo>
                    <a:pt x="2734" y="8291"/>
                  </a:lnTo>
                  <a:lnTo>
                    <a:pt x="3783" y="7810"/>
                  </a:lnTo>
                  <a:lnTo>
                    <a:pt x="3710" y="7620"/>
                  </a:lnTo>
                  <a:close/>
                  <a:moveTo>
                    <a:pt x="4242" y="9144"/>
                  </a:moveTo>
                  <a:lnTo>
                    <a:pt x="3193" y="9626"/>
                  </a:lnTo>
                  <a:lnTo>
                    <a:pt x="3266" y="9816"/>
                  </a:lnTo>
                  <a:lnTo>
                    <a:pt x="4315" y="9334"/>
                  </a:lnTo>
                  <a:lnTo>
                    <a:pt x="4242" y="9144"/>
                  </a:lnTo>
                  <a:close/>
                  <a:moveTo>
                    <a:pt x="4775" y="10669"/>
                  </a:moveTo>
                  <a:lnTo>
                    <a:pt x="3725" y="11150"/>
                  </a:lnTo>
                  <a:lnTo>
                    <a:pt x="3798" y="11339"/>
                  </a:lnTo>
                  <a:lnTo>
                    <a:pt x="4847" y="10859"/>
                  </a:lnTo>
                  <a:lnTo>
                    <a:pt x="4775" y="10669"/>
                  </a:lnTo>
                  <a:close/>
                  <a:moveTo>
                    <a:pt x="5307" y="12192"/>
                  </a:moveTo>
                  <a:lnTo>
                    <a:pt x="4259" y="12673"/>
                  </a:lnTo>
                  <a:lnTo>
                    <a:pt x="4330" y="12863"/>
                  </a:lnTo>
                  <a:lnTo>
                    <a:pt x="5379" y="12382"/>
                  </a:lnTo>
                  <a:lnTo>
                    <a:pt x="5307" y="12192"/>
                  </a:lnTo>
                  <a:close/>
                  <a:moveTo>
                    <a:pt x="5839" y="13716"/>
                  </a:moveTo>
                  <a:lnTo>
                    <a:pt x="4789" y="14199"/>
                  </a:lnTo>
                  <a:lnTo>
                    <a:pt x="4861" y="14387"/>
                  </a:lnTo>
                  <a:lnTo>
                    <a:pt x="5911" y="13906"/>
                  </a:lnTo>
                  <a:lnTo>
                    <a:pt x="5839" y="13716"/>
                  </a:lnTo>
                  <a:close/>
                  <a:moveTo>
                    <a:pt x="6370" y="15240"/>
                  </a:moveTo>
                  <a:lnTo>
                    <a:pt x="5321" y="15722"/>
                  </a:lnTo>
                  <a:lnTo>
                    <a:pt x="5393" y="15912"/>
                  </a:lnTo>
                  <a:lnTo>
                    <a:pt x="6443" y="15430"/>
                  </a:lnTo>
                  <a:lnTo>
                    <a:pt x="6370" y="15240"/>
                  </a:lnTo>
                  <a:close/>
                  <a:moveTo>
                    <a:pt x="6902" y="16763"/>
                  </a:moveTo>
                  <a:lnTo>
                    <a:pt x="5853" y="17245"/>
                  </a:lnTo>
                  <a:lnTo>
                    <a:pt x="5927" y="17435"/>
                  </a:lnTo>
                  <a:lnTo>
                    <a:pt x="6975" y="16953"/>
                  </a:lnTo>
                  <a:lnTo>
                    <a:pt x="6902" y="16763"/>
                  </a:lnTo>
                  <a:close/>
                  <a:moveTo>
                    <a:pt x="7434" y="18288"/>
                  </a:moveTo>
                  <a:lnTo>
                    <a:pt x="6385" y="18769"/>
                  </a:lnTo>
                  <a:lnTo>
                    <a:pt x="6459" y="18959"/>
                  </a:lnTo>
                  <a:lnTo>
                    <a:pt x="7507" y="18478"/>
                  </a:lnTo>
                  <a:lnTo>
                    <a:pt x="7434" y="1828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2829;p39"/>
          <p:cNvSpPr/>
          <p:nvPr/>
        </p:nvSpPr>
        <p:spPr>
          <a:xfrm>
            <a:off x="435748" y="373105"/>
            <a:ext cx="936277" cy="522000"/>
          </a:xfrm>
          <a:prstGeom prst="roundRect">
            <a:avLst>
              <a:gd name="adj" fmla="val 50000"/>
            </a:avLst>
          </a:prstGeom>
          <a:solidFill>
            <a:srgbClr val="B2DEE4"/>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2F4CF">
                    <a:lumMod val="10000"/>
                  </a:srgbClr>
                </a:solidFill>
                <a:effectLst/>
                <a:uLnTx/>
                <a:uFillTx/>
                <a:ea typeface="Bad Script"/>
                <a:cs typeface="Bad Script"/>
                <a:sym typeface="Bad Script"/>
              </a:rPr>
              <a:t>H</a:t>
            </a:r>
            <a:r>
              <a:rPr kumimoji="0" lang="en" sz="2000" b="1" i="0" u="none" strike="noStrike" kern="0" cap="none" spc="0" normalizeH="0" baseline="0" noProof="0">
                <a:ln>
                  <a:noFill/>
                </a:ln>
                <a:solidFill>
                  <a:srgbClr val="F2F4CF">
                    <a:lumMod val="10000"/>
                  </a:srgbClr>
                </a:solidFill>
                <a:effectLst/>
                <a:uLnTx/>
                <a:uFillTx/>
                <a:ea typeface="Bad Script"/>
                <a:cs typeface="Bad Script"/>
                <a:sym typeface="Bad Script"/>
              </a:rPr>
              <a:t>Đ1</a:t>
            </a:r>
            <a:endParaRPr kumimoji="0" sz="2000" b="1" i="0" u="none" strike="noStrike" kern="0" cap="none" spc="0" normalizeH="0" baseline="0" noProof="0">
              <a:ln>
                <a:noFill/>
              </a:ln>
              <a:solidFill>
                <a:srgbClr val="F2F4CF">
                  <a:lumMod val="10000"/>
                </a:srgbClr>
              </a:solidFill>
              <a:effectLst/>
              <a:uLnTx/>
              <a:uFillTx/>
              <a:ea typeface="Bad Script"/>
              <a:cs typeface="Bad Script"/>
              <a:sym typeface="Bad Script"/>
            </a:endParaRPr>
          </a:p>
        </p:txBody>
      </p:sp>
      <p:sp>
        <p:nvSpPr>
          <p:cNvPr id="29" name="TextBox 28"/>
          <p:cNvSpPr txBox="1"/>
          <p:nvPr/>
        </p:nvSpPr>
        <p:spPr>
          <a:xfrm>
            <a:off x="1433357" y="336529"/>
            <a:ext cx="7309535" cy="1938992"/>
          </a:xfrm>
          <a:prstGeom prst="rect">
            <a:avLst/>
          </a:prstGeom>
          <a:noFill/>
        </p:spPr>
        <p:txBody>
          <a:bodyPr wrap="square" rtlCol="0">
            <a:spAutoFit/>
          </a:bodyPr>
          <a:lstStyle/>
          <a:p>
            <a:pPr algn="just" defTabSz="457200">
              <a:lnSpc>
                <a:spcPct val="150000"/>
              </a:lnSpc>
              <a:buClrTx/>
            </a:pPr>
            <a:r>
              <a:rPr lang="vi-VN" sz="2000" kern="1200">
                <a:latin typeface="Arial" panose="020B0604020202020204" pitchFamily="34" charset="0"/>
                <a:ea typeface="+mn-ea"/>
                <a:cs typeface="Arial" panose="020B0604020202020204" pitchFamily="34" charset="0"/>
              </a:rPr>
              <a:t>Cho hình thoi ABCD có hai đường chéo AC, BD cắt nhau tại O</a:t>
            </a:r>
            <a:r>
              <a:rPr lang="en-US" sz="2000" kern="1200">
                <a:latin typeface="Arial" panose="020B0604020202020204" pitchFamily="34" charset="0"/>
                <a:ea typeface="+mn-ea"/>
                <a:cs typeface="Arial" panose="020B0604020202020204" pitchFamily="34" charset="0"/>
              </a:rPr>
              <a:t>.</a:t>
            </a:r>
            <a:endParaRPr lang="vi-VN" sz="2000" kern="1200">
              <a:latin typeface="Arial" panose="020B0604020202020204" pitchFamily="34" charset="0"/>
              <a:ea typeface="+mn-ea"/>
              <a:cs typeface="Arial" panose="020B0604020202020204" pitchFamily="34" charset="0"/>
            </a:endParaRPr>
          </a:p>
          <a:p>
            <a:pPr algn="just" defTabSz="457200">
              <a:lnSpc>
                <a:spcPct val="150000"/>
              </a:lnSpc>
              <a:buClrTx/>
            </a:pPr>
            <a:r>
              <a:rPr lang="vi-VN" sz="2000" kern="1200">
                <a:latin typeface="Arial" panose="020B0604020202020204" pitchFamily="34" charset="0"/>
                <a:ea typeface="+mn-ea"/>
                <a:cs typeface="Arial" panose="020B0604020202020204" pitchFamily="34" charset="0"/>
              </a:rPr>
              <a:t>a) ∆ABD có cân tại A không?</a:t>
            </a:r>
          </a:p>
          <a:p>
            <a:pPr algn="just" defTabSz="457200">
              <a:lnSpc>
                <a:spcPct val="150000"/>
              </a:lnSpc>
              <a:buClrTx/>
            </a:pPr>
            <a:r>
              <a:rPr lang="vi-VN" sz="2000" kern="1200">
                <a:latin typeface="Arial" panose="020B0604020202020204" pitchFamily="34" charset="0"/>
                <a:ea typeface="+mn-ea"/>
                <a:cs typeface="Arial" panose="020B0604020202020204" pitchFamily="34" charset="0"/>
              </a:rPr>
              <a:t>b) AC có vuông góc với BD không và AC có là đường </a:t>
            </a:r>
            <a:r>
              <a:rPr lang="en-US" sz="2000" kern="1200">
                <a:latin typeface="Arial" panose="020B0604020202020204" pitchFamily="34" charset="0"/>
                <a:ea typeface="+mn-ea"/>
                <a:cs typeface="Arial" panose="020B0604020202020204" pitchFamily="34" charset="0"/>
              </a:rPr>
              <a:t>        </a:t>
            </a:r>
            <a:r>
              <a:rPr lang="vi-VN" sz="2000" kern="1200">
                <a:latin typeface="Arial" panose="020B0604020202020204" pitchFamily="34" charset="0"/>
                <a:ea typeface="+mn-ea"/>
                <a:cs typeface="Arial" panose="020B0604020202020204" pitchFamily="34" charset="0"/>
              </a:rPr>
              <a:t>phân giác của góc A không? Vì sao?</a:t>
            </a:r>
            <a:endParaRPr lang="en-US" sz="2000" kern="1200">
              <a:latin typeface="Arial" panose="020B0604020202020204" pitchFamily="34" charset="0"/>
              <a:ea typeface="Calibri" panose="020F0502020204030204" pitchFamily="34" charset="0"/>
              <a:cs typeface="Times New Roman" panose="02020603050405020304" pitchFamily="18" charset="0"/>
            </a:endParaRPr>
          </a:p>
        </p:txBody>
      </p:sp>
      <p:sp>
        <p:nvSpPr>
          <p:cNvPr id="31" name="Rectangle 30"/>
          <p:cNvSpPr/>
          <p:nvPr/>
        </p:nvSpPr>
        <p:spPr>
          <a:xfrm>
            <a:off x="5953637" y="2461734"/>
            <a:ext cx="667170" cy="400110"/>
          </a:xfrm>
          <a:prstGeom prst="rect">
            <a:avLst/>
          </a:prstGeom>
        </p:spPr>
        <p:txBody>
          <a:bodyPr wrap="none">
            <a:spAutoFit/>
          </a:bodyPr>
          <a:lstStyle/>
          <a:p>
            <a:pPr algn="ctr">
              <a:buClrTx/>
              <a:defRPr/>
            </a:pPr>
            <a:r>
              <a:rPr lang="en-US" sz="2000" b="1" i="1" u="sng" kern="1200">
                <a:solidFill>
                  <a:srgbClr val="C00000"/>
                </a:solidFill>
                <a:latin typeface="Arial" panose="020B0604020202020204" pitchFamily="34" charset="0"/>
                <a:ea typeface="+mn-ea"/>
              </a:rPr>
              <a:t>Giải</a:t>
            </a:r>
            <a:endParaRPr lang="en-US" sz="2000" b="1" i="1" u="sng" kern="1200" dirty="0">
              <a:solidFill>
                <a:srgbClr val="C00000"/>
              </a:solidFill>
              <a:latin typeface="Calibri"/>
              <a:ea typeface="+mn-ea"/>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362171" y="2520609"/>
            <a:ext cx="2969018" cy="2036240"/>
          </a:xfrm>
          <a:prstGeom prst="rect">
            <a:avLst/>
          </a:prstGeom>
        </p:spPr>
      </p:pic>
      <p:sp>
        <p:nvSpPr>
          <p:cNvPr id="3" name="Rectangle 2"/>
          <p:cNvSpPr/>
          <p:nvPr/>
        </p:nvSpPr>
        <p:spPr>
          <a:xfrm>
            <a:off x="4001222" y="2999108"/>
            <a:ext cx="4572000" cy="958660"/>
          </a:xfrm>
          <a:prstGeom prst="rect">
            <a:avLst/>
          </a:prstGeom>
        </p:spPr>
        <p:txBody>
          <a:bodyPr>
            <a:spAutoFit/>
          </a:bodyPr>
          <a:lstStyle/>
          <a:p>
            <a:pPr algn="just">
              <a:lnSpc>
                <a:spcPct val="150000"/>
              </a:lnSpc>
              <a:spcBef>
                <a:spcPts val="600"/>
              </a:spcBef>
              <a:spcAft>
                <a:spcPts val="800"/>
              </a:spcAft>
            </a:pPr>
            <a:r>
              <a:rPr lang="pt-BR" sz="2000" dirty="0">
                <a:latin typeface="+mn-lt"/>
                <a:ea typeface="Arial" panose="020B0604020202020204" pitchFamily="34" charset="0"/>
                <a:cs typeface="Times New Roman" panose="02020603050405020304" pitchFamily="18" charset="0"/>
              </a:rPr>
              <a:t>a) Ta có AB = AD</a:t>
            </a:r>
            <a:r>
              <a:rPr lang="vi-VN" sz="2000" dirty="0">
                <a:latin typeface="+mn-lt"/>
                <a:ea typeface="Arial" panose="020B0604020202020204" pitchFamily="34" charset="0"/>
                <a:cs typeface="Times New Roman" panose="02020603050405020304" pitchFamily="18" charset="0"/>
              </a:rPr>
              <a:t> do ABCD là hình thoi</a:t>
            </a:r>
            <a:r>
              <a:rPr lang="pt-BR" sz="2000" dirty="0">
                <a:latin typeface="+mn-lt"/>
                <a:ea typeface="Arial" panose="020B0604020202020204" pitchFamily="34" charset="0"/>
                <a:cs typeface="Times New Roman" panose="02020603050405020304" pitchFamily="18" charset="0"/>
              </a:rPr>
              <a:t> nên ABD là tam giác cân tại A</a:t>
            </a:r>
            <a:endParaRPr lang="en-US" sz="2000" dirty="0">
              <a:effectLst/>
              <a:latin typeface="+mn-lt"/>
              <a:ea typeface="Arial" panose="020B0604020202020204" pitchFamily="34"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7897253" y="3538729"/>
            <a:ext cx="1995217" cy="1455228"/>
          </a:xfrm>
          <a:prstGeom prst="rect">
            <a:avLst/>
          </a:prstGeom>
        </p:spPr>
      </p:pic>
      <p:pic>
        <p:nvPicPr>
          <p:cNvPr id="6" name="Picture 5"/>
          <p:cNvPicPr>
            <a:picLocks noChangeAspect="1"/>
          </p:cNvPicPr>
          <p:nvPr/>
        </p:nvPicPr>
        <p:blipFill>
          <a:blip r:embed="rId5"/>
          <a:stretch>
            <a:fillRect/>
          </a:stretch>
        </p:blipFill>
        <p:spPr>
          <a:xfrm>
            <a:off x="0" y="1908861"/>
            <a:ext cx="1170432" cy="489204"/>
          </a:xfrm>
          <a:prstGeom prst="rect">
            <a:avLst/>
          </a:prstGeom>
        </p:spPr>
      </p:pic>
    </p:spTree>
    <p:extLst>
      <p:ext uri="{BB962C8B-B14F-4D97-AF65-F5344CB8AC3E}">
        <p14:creationId xmlns:p14="http://schemas.microsoft.com/office/powerpoint/2010/main" val="400657575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horizontal)">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1"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31" name="Rectangle 30"/>
          <p:cNvSpPr/>
          <p:nvPr/>
        </p:nvSpPr>
        <p:spPr>
          <a:xfrm>
            <a:off x="4269007" y="331182"/>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545298" y="438698"/>
            <a:ext cx="2688336" cy="1843740"/>
          </a:xfrm>
          <a:prstGeom prst="rect">
            <a:avLst/>
          </a:prstGeom>
        </p:spPr>
      </p:pic>
      <p:pic>
        <p:nvPicPr>
          <p:cNvPr id="4" name="Picture 3"/>
          <p:cNvPicPr>
            <a:picLocks noChangeAspect="1"/>
          </p:cNvPicPr>
          <p:nvPr/>
        </p:nvPicPr>
        <p:blipFill>
          <a:blip r:embed="rId4"/>
          <a:stretch>
            <a:fillRect/>
          </a:stretch>
        </p:blipFill>
        <p:spPr>
          <a:xfrm>
            <a:off x="7906397" y="3502153"/>
            <a:ext cx="1995217" cy="1455228"/>
          </a:xfrm>
          <a:prstGeom prst="rect">
            <a:avLst/>
          </a:prstGeom>
        </p:spPr>
      </p:pic>
      <p:pic>
        <p:nvPicPr>
          <p:cNvPr id="6" name="Picture 5"/>
          <p:cNvPicPr>
            <a:picLocks noChangeAspect="1"/>
          </p:cNvPicPr>
          <p:nvPr/>
        </p:nvPicPr>
        <p:blipFill>
          <a:blip r:embed="rId5"/>
          <a:stretch>
            <a:fillRect/>
          </a:stretch>
        </p:blipFill>
        <p:spPr>
          <a:xfrm>
            <a:off x="384048" y="286635"/>
            <a:ext cx="1170432" cy="444657"/>
          </a:xfrm>
          <a:prstGeom prst="rect">
            <a:avLst/>
          </a:prstGeom>
        </p:spPr>
      </p:pic>
      <p:sp>
        <p:nvSpPr>
          <p:cNvPr id="7" name="Rectangle 6"/>
          <p:cNvSpPr/>
          <p:nvPr/>
        </p:nvSpPr>
        <p:spPr>
          <a:xfrm>
            <a:off x="3527333" y="731292"/>
            <a:ext cx="5159467" cy="1338828"/>
          </a:xfrm>
          <a:prstGeom prst="rect">
            <a:avLst/>
          </a:prstGeom>
        </p:spPr>
        <p:txBody>
          <a:bodyPr wrap="square">
            <a:spAutoFit/>
          </a:bodyPr>
          <a:lstStyle/>
          <a:p>
            <a:pPr lvl="0" algn="just">
              <a:lnSpc>
                <a:spcPct val="150000"/>
              </a:lnSpc>
              <a:defRPr/>
            </a:pPr>
            <a:r>
              <a:rPr lang="pt-BR" sz="1800">
                <a:latin typeface="+mj-lt"/>
                <a:ea typeface="Arial" panose="020B0604020202020204" pitchFamily="34" charset="0"/>
                <a:cs typeface="Times New Roman" panose="02020603050405020304" pitchFamily="18" charset="0"/>
              </a:rPr>
              <a:t>b) Ta có O là trung điểm của BD (do ABCD là hình thoi nên cũng là hình bình hành) </a:t>
            </a:r>
            <a:endParaRPr lang="en-US" sz="1800">
              <a:latin typeface="+mj-lt"/>
              <a:ea typeface="Arial" panose="020B0604020202020204" pitchFamily="34" charset="0"/>
              <a:cs typeface="Times New Roman" panose="02020603050405020304" pitchFamily="18" charset="0"/>
            </a:endParaRPr>
          </a:p>
          <a:p>
            <a:pPr lvl="0" algn="just">
              <a:lnSpc>
                <a:spcPct val="150000"/>
              </a:lnSpc>
              <a:defRPr/>
            </a:pPr>
            <a:r>
              <a:rPr lang="pt-BR" sz="1800">
                <a:latin typeface="+mj-lt"/>
                <a:ea typeface="Arial" panose="020B0604020202020204" pitchFamily="34" charset="0"/>
                <a:cs typeface="Cambria Math" panose="02040503050406030204" pitchFamily="18" charset="0"/>
              </a:rPr>
              <a:t>⇒</a:t>
            </a:r>
            <a:r>
              <a:rPr lang="pt-BR" sz="1800">
                <a:latin typeface="+mj-lt"/>
                <a:ea typeface="Arial" panose="020B0604020202020204" pitchFamily="34" charset="0"/>
                <a:cs typeface="Times New Roman" panose="02020603050405020304" pitchFamily="18" charset="0"/>
              </a:rPr>
              <a:t> OB = OD</a:t>
            </a:r>
            <a:endParaRPr lang="en-US" sz="1800">
              <a:latin typeface="+mj-lt"/>
              <a:ea typeface="Arial" panose="020B0604020202020204" pitchFamily="34" charset="0"/>
              <a:cs typeface="Times New Roman" panose="02020603050405020304" pitchFamily="18" charset="0"/>
            </a:endParaRPr>
          </a:p>
        </p:txBody>
      </p:sp>
      <p:sp>
        <p:nvSpPr>
          <p:cNvPr id="8" name="Left Brace 7"/>
          <p:cNvSpPr/>
          <p:nvPr/>
        </p:nvSpPr>
        <p:spPr>
          <a:xfrm flipH="1">
            <a:off x="1919764" y="2872605"/>
            <a:ext cx="320040" cy="11369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mc:AlternateContent xmlns:mc="http://schemas.openxmlformats.org/markup-compatibility/2006" xmlns:a14="http://schemas.microsoft.com/office/drawing/2010/main">
        <mc:Choice Requires="a14">
          <p:sp>
            <p:nvSpPr>
              <p:cNvPr id="9" name="Rectangle 8"/>
              <p:cNvSpPr/>
              <p:nvPr/>
            </p:nvSpPr>
            <p:spPr>
              <a:xfrm>
                <a:off x="2328041" y="3127587"/>
                <a:ext cx="2768707" cy="881973"/>
              </a:xfrm>
              <a:prstGeom prst="rect">
                <a:avLst/>
              </a:prstGeom>
            </p:spPr>
            <p:txBody>
              <a:bodyPr wrap="none">
                <a:spAutoFit/>
              </a:bodyPr>
              <a:lstStyle/>
              <a:p>
                <a:pPr>
                  <a:lnSpc>
                    <a:spcPct val="150000"/>
                  </a:lnSpc>
                </a:pPr>
                <a:r>
                  <a:rPr lang="en-US" sz="1800">
                    <a:ea typeface="Arial" panose="020B0604020202020204" pitchFamily="34" charset="0"/>
                    <a:cs typeface="Cambria Math" panose="02040503050406030204" pitchFamily="18" charset="0"/>
                  </a:rPr>
                  <a:t>⇒</a:t>
                </a:r>
                <a:r>
                  <a:rPr lang="en-US" sz="1800">
                    <a:ea typeface="Arial" panose="020B0604020202020204" pitchFamily="34" charset="0"/>
                    <a:cs typeface="Times New Roman" panose="02020603050405020304" pitchFamily="18" charset="0"/>
                  </a:rPr>
                  <a:t> </a:t>
                </a:r>
                <a14:m>
                  <m:oMath xmlns:m="http://schemas.openxmlformats.org/officeDocument/2006/math">
                    <m:r>
                      <m:rPr>
                        <m:sty m:val="p"/>
                      </m:rPr>
                      <a:rPr lang="en-US" sz="1800">
                        <a:latin typeface="Cambria Math" panose="02040503050406030204" pitchFamily="18" charset="0"/>
                        <a:ea typeface="Arial" panose="020B0604020202020204" pitchFamily="34" charset="0"/>
                        <a:cs typeface="Times New Roman" panose="02020603050405020304" pitchFamily="18" charset="0"/>
                      </a:rPr>
                      <m:t>ΔAOB</m:t>
                    </m:r>
                    <m:r>
                      <a:rPr lang="en-US" sz="1800">
                        <a:latin typeface="Cambria Math" panose="02040503050406030204" pitchFamily="18" charset="0"/>
                        <a:ea typeface="Arial" panose="020B0604020202020204" pitchFamily="34" charset="0"/>
                        <a:cs typeface="Times New Roman" panose="02020603050405020304" pitchFamily="18" charset="0"/>
                      </a:rPr>
                      <m:t> = </m:t>
                    </m:r>
                    <m:r>
                      <m:rPr>
                        <m:sty m:val="p"/>
                      </m:rPr>
                      <a:rPr lang="en-US" sz="1800">
                        <a:latin typeface="Cambria Math" panose="02040503050406030204" pitchFamily="18" charset="0"/>
                        <a:ea typeface="Arial" panose="020B0604020202020204" pitchFamily="34" charset="0"/>
                        <a:cs typeface="Times New Roman" panose="02020603050405020304" pitchFamily="18" charset="0"/>
                      </a:rPr>
                      <m:t>ΔAOD</m:t>
                    </m:r>
                  </m:oMath>
                </a14:m>
                <a:r>
                  <a:rPr lang="en-US" sz="1800">
                    <a:ea typeface="Arial" panose="020B0604020202020204" pitchFamily="34" charset="0"/>
                    <a:cs typeface="Times New Roman" panose="02020603050405020304" pitchFamily="18" charset="0"/>
                  </a:rPr>
                  <a:t> (c.c.c) </a:t>
                </a:r>
              </a:p>
              <a:p>
                <a:pPr>
                  <a:lnSpc>
                    <a:spcPct val="150000"/>
                  </a:lnSpc>
                </a:pPr>
                <a:r>
                  <a:rPr lang="en-US" sz="1800">
                    <a:ea typeface="Arial" panose="020B0604020202020204" pitchFamily="34" charset="0"/>
                    <a:cs typeface="Cambria Math" panose="02040503050406030204" pitchFamily="18" charset="0"/>
                  </a:rPr>
                  <a:t>⇒</a:t>
                </a:r>
                <a:r>
                  <a:rPr lang="en-US" sz="1800">
                    <a:ea typeface="Arial" panose="020B0604020202020204" pitchFamily="34" charset="0"/>
                    <a:cs typeface="Times New Roman" panose="02020603050405020304" pitchFamily="18" charset="0"/>
                  </a:rPr>
                  <a:t> </a:t>
                </a:r>
                <a14:m>
                  <m:oMath xmlns:m="http://schemas.openxmlformats.org/officeDocument/2006/math">
                    <m:acc>
                      <m:accPr>
                        <m:chr m:val="̂"/>
                        <m:ctrlPr>
                          <a:rPr lang="en-US" sz="1800" i="1">
                            <a:latin typeface="Cambria Math" panose="02040503050406030204" pitchFamily="18" charset="0"/>
                            <a:ea typeface="Arial" panose="020B0604020202020204" pitchFamily="34" charset="0"/>
                            <a:cs typeface="Times New Roman" panose="02020603050405020304" pitchFamily="18" charset="0"/>
                          </a:rPr>
                        </m:ctrlPr>
                      </m:accPr>
                      <m:e>
                        <m:sSub>
                          <m:sSubPr>
                            <m:ctrlPr>
                              <a:rPr lang="en-US" sz="1800" i="1">
                                <a:latin typeface="Cambria Math" panose="02040503050406030204" pitchFamily="18" charset="0"/>
                                <a:ea typeface="Arial" panose="020B0604020202020204" pitchFamily="34" charset="0"/>
                                <a:cs typeface="Times New Roman" panose="02020603050405020304" pitchFamily="18" charset="0"/>
                              </a:rPr>
                            </m:ctrlPr>
                          </m:sSubPr>
                          <m:e>
                            <m:r>
                              <a:rPr lang="en-US" sz="1800" i="1">
                                <a:latin typeface="Cambria Math" panose="02040503050406030204" pitchFamily="18" charset="0"/>
                                <a:ea typeface="Arial" panose="020B0604020202020204" pitchFamily="34" charset="0"/>
                                <a:cs typeface="Times New Roman" panose="02020603050405020304" pitchFamily="18" charset="0"/>
                              </a:rPr>
                              <m:t>𝐴</m:t>
                            </m:r>
                          </m:e>
                          <m:sub>
                            <m:r>
                              <a:rPr lang="en-US" sz="1800" i="1">
                                <a:latin typeface="Cambria Math" panose="02040503050406030204" pitchFamily="18" charset="0"/>
                                <a:ea typeface="Arial" panose="020B0604020202020204" pitchFamily="34" charset="0"/>
                                <a:cs typeface="Times New Roman" panose="02020603050405020304" pitchFamily="18" charset="0"/>
                              </a:rPr>
                              <m:t>1</m:t>
                            </m:r>
                          </m:sub>
                        </m:sSub>
                      </m:e>
                    </m:acc>
                    <m:r>
                      <a:rPr lang="en-US" sz="1800" i="1">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800" i="1">
                            <a:latin typeface="Cambria Math" panose="02040503050406030204" pitchFamily="18" charset="0"/>
                            <a:ea typeface="Arial" panose="020B0604020202020204" pitchFamily="34" charset="0"/>
                            <a:cs typeface="Times New Roman" panose="02020603050405020304" pitchFamily="18" charset="0"/>
                          </a:rPr>
                        </m:ctrlPr>
                      </m:accPr>
                      <m:e>
                        <m:sSub>
                          <m:sSubPr>
                            <m:ctrlPr>
                              <a:rPr lang="en-US" sz="1800" i="1">
                                <a:latin typeface="Cambria Math" panose="02040503050406030204" pitchFamily="18" charset="0"/>
                                <a:ea typeface="Arial" panose="020B0604020202020204" pitchFamily="34" charset="0"/>
                                <a:cs typeface="Times New Roman" panose="02020603050405020304" pitchFamily="18" charset="0"/>
                              </a:rPr>
                            </m:ctrlPr>
                          </m:sSubPr>
                          <m:e>
                            <m:r>
                              <a:rPr lang="en-US" sz="1800" i="1">
                                <a:latin typeface="Cambria Math" panose="02040503050406030204" pitchFamily="18" charset="0"/>
                                <a:ea typeface="Arial" panose="020B0604020202020204" pitchFamily="34" charset="0"/>
                                <a:cs typeface="Times New Roman" panose="02020603050405020304" pitchFamily="18" charset="0"/>
                              </a:rPr>
                              <m:t>𝐴</m:t>
                            </m:r>
                          </m:e>
                          <m:sub>
                            <m:r>
                              <a:rPr lang="en-US" sz="1800" i="1">
                                <a:latin typeface="Cambria Math" panose="02040503050406030204" pitchFamily="18" charset="0"/>
                                <a:ea typeface="Arial" panose="020B0604020202020204" pitchFamily="34" charset="0"/>
                                <a:cs typeface="Times New Roman" panose="02020603050405020304" pitchFamily="18" charset="0"/>
                              </a:rPr>
                              <m:t>2</m:t>
                            </m:r>
                          </m:sub>
                        </m:sSub>
                      </m:e>
                    </m:acc>
                  </m:oMath>
                </a14:m>
                <a:endParaRPr lang="en-US" sz="1800"/>
              </a:p>
            </p:txBody>
          </p:sp>
        </mc:Choice>
        <mc:Fallback xmlns="">
          <p:sp>
            <p:nvSpPr>
              <p:cNvPr id="9" name="Rectangle 8"/>
              <p:cNvSpPr>
                <a:spLocks noRot="1" noChangeAspect="1" noMove="1" noResize="1" noEditPoints="1" noAdjustHandles="1" noChangeArrowheads="1" noChangeShapeType="1" noTextEdit="1"/>
              </p:cNvSpPr>
              <p:nvPr/>
            </p:nvSpPr>
            <p:spPr>
              <a:xfrm>
                <a:off x="2328041" y="3127587"/>
                <a:ext cx="2768707" cy="881973"/>
              </a:xfrm>
              <a:prstGeom prst="rect">
                <a:avLst/>
              </a:prstGeom>
              <a:blipFill>
                <a:blip r:embed="rId6"/>
                <a:stretch>
                  <a:fillRect l="-1982" b="-9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03853" y="4009560"/>
                <a:ext cx="6944241" cy="886205"/>
              </a:xfrm>
              <a:prstGeom prst="rect">
                <a:avLst/>
              </a:prstGeom>
            </p:spPr>
            <p:txBody>
              <a:bodyPr wrap="square">
                <a:spAutoFit/>
              </a:bodyPr>
              <a:lstStyle/>
              <a:p>
                <a:pPr lvl="0" algn="just">
                  <a:lnSpc>
                    <a:spcPct val="150000"/>
                  </a:lnSpc>
                  <a:defRPr/>
                </a:pPr>
                <a:r>
                  <a:rPr lang="en-US" sz="1800">
                    <a:ea typeface="Arial" panose="020B0604020202020204" pitchFamily="34" charset="0"/>
                    <a:cs typeface="Times New Roman" panose="02020603050405020304" pitchFamily="18" charset="0"/>
                  </a:rPr>
                  <a:t>Suy ra AC là phân giác </a:t>
                </a:r>
                <a14:m>
                  <m:oMath xmlns:m="http://schemas.openxmlformats.org/officeDocument/2006/math">
                    <m:acc>
                      <m:accPr>
                        <m:chr m:val="̂"/>
                        <m:ctrlPr>
                          <a:rPr lang="en-US" sz="1800" i="1">
                            <a:latin typeface="Cambria Math" panose="02040503050406030204" pitchFamily="18" charset="0"/>
                            <a:ea typeface="Arial" panose="020B0604020202020204" pitchFamily="34" charset="0"/>
                            <a:cs typeface="Times New Roman" panose="02020603050405020304" pitchFamily="18" charset="0"/>
                          </a:rPr>
                        </m:ctrlPr>
                      </m:accPr>
                      <m:e>
                        <m:r>
                          <a:rPr lang="en-US" sz="1800" i="1">
                            <a:latin typeface="Cambria Math" panose="02040503050406030204" pitchFamily="18" charset="0"/>
                            <a:ea typeface="Arial" panose="020B0604020202020204" pitchFamily="34" charset="0"/>
                            <a:cs typeface="Times New Roman" panose="02020603050405020304" pitchFamily="18" charset="0"/>
                          </a:rPr>
                          <m:t>𝐴</m:t>
                        </m:r>
                      </m:e>
                    </m:acc>
                  </m:oMath>
                </a14:m>
                <a:endParaRPr lang="en-US" sz="1800">
                  <a:ea typeface="Arial" panose="020B0604020202020204" pitchFamily="34" charset="0"/>
                  <a:cs typeface="Times New Roman" panose="02020603050405020304" pitchFamily="18" charset="0"/>
                </a:endParaRPr>
              </a:p>
              <a:p>
                <a:pPr lvl="0" algn="just">
                  <a:lnSpc>
                    <a:spcPct val="150000"/>
                  </a:lnSpc>
                  <a:defRPr/>
                </a:pPr>
                <a:r>
                  <a:rPr lang="en-US" sz="1800">
                    <a:ea typeface="Arial" panose="020B0604020202020204" pitchFamily="34" charset="0"/>
                    <a:cs typeface="Times New Roman" panose="02020603050405020304" pitchFamily="18" charset="0"/>
                  </a:rPr>
                  <a:t>Mà tam giác ABD cân suy ra AC vuông góc với BD</a:t>
                </a:r>
              </a:p>
            </p:txBody>
          </p:sp>
        </mc:Choice>
        <mc:Fallback xmlns="">
          <p:sp>
            <p:nvSpPr>
              <p:cNvPr id="10" name="Rectangle 9"/>
              <p:cNvSpPr>
                <a:spLocks noRot="1" noChangeAspect="1" noMove="1" noResize="1" noEditPoints="1" noAdjustHandles="1" noChangeArrowheads="1" noChangeShapeType="1" noTextEdit="1"/>
              </p:cNvSpPr>
              <p:nvPr/>
            </p:nvSpPr>
            <p:spPr>
              <a:xfrm>
                <a:off x="603853" y="4009560"/>
                <a:ext cx="6944241" cy="886205"/>
              </a:xfrm>
              <a:prstGeom prst="rect">
                <a:avLst/>
              </a:prstGeom>
              <a:blipFill>
                <a:blip r:embed="rId7"/>
                <a:stretch>
                  <a:fillRect l="-702" b="-10345"/>
                </a:stretch>
              </a:blipFill>
            </p:spPr>
            <p:txBody>
              <a:bodyPr/>
              <a:lstStyle/>
              <a:p>
                <a:r>
                  <a:rPr lang="en-US">
                    <a:noFill/>
                  </a:rPr>
                  <a:t> </a:t>
                </a:r>
              </a:p>
            </p:txBody>
          </p:sp>
        </mc:Fallback>
      </mc:AlternateContent>
      <p:sp>
        <p:nvSpPr>
          <p:cNvPr id="11" name="Rectangle 10"/>
          <p:cNvSpPr/>
          <p:nvPr/>
        </p:nvSpPr>
        <p:spPr>
          <a:xfrm>
            <a:off x="612985" y="2290931"/>
            <a:ext cx="3730415" cy="1754326"/>
          </a:xfrm>
          <a:prstGeom prst="rect">
            <a:avLst/>
          </a:prstGeom>
        </p:spPr>
        <p:txBody>
          <a:bodyPr wrap="square">
            <a:spAutoFit/>
          </a:bodyPr>
          <a:lstStyle/>
          <a:p>
            <a:pPr lvl="0" algn="just">
              <a:lnSpc>
                <a:spcPct val="150000"/>
              </a:lnSpc>
              <a:defRPr/>
            </a:pPr>
            <a:r>
              <a:rPr lang="pt-BR" sz="1800">
                <a:ea typeface="Arial" panose="020B0604020202020204" pitchFamily="34" charset="0"/>
                <a:cs typeface="Times New Roman" panose="02020603050405020304" pitchFamily="18" charset="0"/>
              </a:rPr>
              <a:t>Xét tam giác AOB và AOD ta có:</a:t>
            </a:r>
            <a:endParaRPr lang="en-US" sz="1800">
              <a:ea typeface="Arial" panose="020B0604020202020204" pitchFamily="34" charset="0"/>
              <a:cs typeface="Times New Roman" panose="02020603050405020304" pitchFamily="18" charset="0"/>
            </a:endParaRPr>
          </a:p>
          <a:p>
            <a:pPr lvl="0" algn="just">
              <a:lnSpc>
                <a:spcPct val="150000"/>
              </a:lnSpc>
              <a:defRPr/>
            </a:pPr>
            <a:r>
              <a:rPr lang="en-US" sz="1800">
                <a:ea typeface="Arial" panose="020B0604020202020204" pitchFamily="34" charset="0"/>
                <a:cs typeface="Times New Roman" panose="02020603050405020304" pitchFamily="18" charset="0"/>
              </a:rPr>
              <a:t>AO chung</a:t>
            </a:r>
          </a:p>
          <a:p>
            <a:pPr lvl="0" algn="just">
              <a:lnSpc>
                <a:spcPct val="150000"/>
              </a:lnSpc>
              <a:defRPr/>
            </a:pPr>
            <a:r>
              <a:rPr lang="en-US" sz="1800">
                <a:ea typeface="Arial" panose="020B0604020202020204" pitchFamily="34" charset="0"/>
                <a:cs typeface="Times New Roman" panose="02020603050405020304" pitchFamily="18" charset="0"/>
              </a:rPr>
              <a:t>OB = OD</a:t>
            </a:r>
          </a:p>
          <a:p>
            <a:pPr lvl="0" algn="just">
              <a:lnSpc>
                <a:spcPct val="150000"/>
              </a:lnSpc>
              <a:defRPr/>
            </a:pPr>
            <a:r>
              <a:rPr lang="en-US" sz="1800">
                <a:ea typeface="Arial" panose="020B0604020202020204" pitchFamily="34" charset="0"/>
                <a:cs typeface="Times New Roman" panose="02020603050405020304" pitchFamily="18" charset="0"/>
              </a:rPr>
              <a:t>AB = AD</a:t>
            </a:r>
          </a:p>
        </p:txBody>
      </p:sp>
    </p:spTree>
    <p:extLst>
      <p:ext uri="{BB962C8B-B14F-4D97-AF65-F5344CB8AC3E}">
        <p14:creationId xmlns:p14="http://schemas.microsoft.com/office/powerpoint/2010/main" val="131874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left)">
                                      <p:cBhvr>
                                        <p:cTn id="19" dur="500"/>
                                        <p:tgtEl>
                                          <p:spTgt spid="7">
                                            <p:txEl>
                                              <p:pRg st="1" end="1"/>
                                            </p:txEl>
                                          </p:spTgt>
                                        </p:tgtEl>
                                      </p:cBhvr>
                                    </p:animEffect>
                                  </p:childTnLst>
                                </p:cTn>
                              </p:par>
                            </p:childTnLst>
                          </p:cTn>
                        </p:par>
                        <p:par>
                          <p:cTn id="20" fill="hold">
                            <p:stCondLst>
                              <p:cond delay="1000"/>
                            </p:stCondLst>
                            <p:childTnLst>
                              <p:par>
                                <p:cTn id="21" presetID="14" presetClass="entr" presetSubtype="10" fill="hold"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3" dur="500"/>
                                        <p:tgtEl>
                                          <p:spTgt spid="11">
                                            <p:txEl>
                                              <p:pRg st="0" end="0"/>
                                            </p:txEl>
                                          </p:spTgt>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fade">
                                      <p:cBhvr>
                                        <p:cTn id="27" dur="500"/>
                                        <p:tgtEl>
                                          <p:spTgt spid="11">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fade">
                                      <p:cBhvr>
                                        <p:cTn id="30" dur="500"/>
                                        <p:tgtEl>
                                          <p:spTgt spid="11">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fade">
                                      <p:cBhvr>
                                        <p:cTn id="33" dur="500"/>
                                        <p:tgtEl>
                                          <p:spTgt spid="11">
                                            <p:txEl>
                                              <p:pRg st="3" end="3"/>
                                            </p:txEl>
                                          </p:spTgt>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par>
                                <p:cTn id="38" presetID="22" presetClass="entr" presetSubtype="4" fill="hold" nodeType="with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wipe(down)">
                                      <p:cBhvr>
                                        <p:cTn id="40" dur="500"/>
                                        <p:tgtEl>
                                          <p:spTgt spid="9">
                                            <p:txEl>
                                              <p:pRg st="0" end="0"/>
                                            </p:txEl>
                                          </p:spTgt>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Effect transition="in" filter="wipe(left)">
                                      <p:cBhvr>
                                        <p:cTn id="44" dur="500"/>
                                        <p:tgtEl>
                                          <p:spTgt spid="9">
                                            <p:txEl>
                                              <p:pRg st="1" end="1"/>
                                            </p:txEl>
                                          </p:spTgt>
                                        </p:tgtEl>
                                      </p:cBhvr>
                                    </p:animEffect>
                                  </p:childTnLst>
                                </p:cTn>
                              </p:par>
                            </p:childTnLst>
                          </p:cTn>
                        </p:par>
                        <p:par>
                          <p:cTn id="45" fill="hold">
                            <p:stCondLst>
                              <p:cond delay="3000"/>
                            </p:stCondLst>
                            <p:childTnLst>
                              <p:par>
                                <p:cTn id="46" presetID="16" presetClass="entr" presetSubtype="21" fill="hold" nodeType="after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barn(inVertical)">
                                      <p:cBhvr>
                                        <p:cTn id="48" dur="500"/>
                                        <p:tgtEl>
                                          <p:spTgt spid="10">
                                            <p:txEl>
                                              <p:pRg st="0" end="0"/>
                                            </p:txEl>
                                          </p:spTgt>
                                        </p:tgtEl>
                                      </p:cBhvr>
                                    </p:animEffect>
                                  </p:childTnLst>
                                </p:cTn>
                              </p:par>
                            </p:childTnLst>
                          </p:cTn>
                        </p:par>
                        <p:par>
                          <p:cTn id="49" fill="hold">
                            <p:stCondLst>
                              <p:cond delay="3500"/>
                            </p:stCondLst>
                            <p:childTnLst>
                              <p:par>
                                <p:cTn id="50" presetID="10" presetClass="entr" presetSubtype="0" fill="hold" nodeType="afterEffect">
                                  <p:stCondLst>
                                    <p:cond delay="0"/>
                                  </p:stCondLst>
                                  <p:childTnLst>
                                    <p:set>
                                      <p:cBhvr>
                                        <p:cTn id="51" dur="1" fill="hold">
                                          <p:stCondLst>
                                            <p:cond delay="0"/>
                                          </p:stCondLst>
                                        </p:cTn>
                                        <p:tgtEl>
                                          <p:spTgt spid="10">
                                            <p:txEl>
                                              <p:pRg st="1" end="1"/>
                                            </p:txEl>
                                          </p:spTgt>
                                        </p:tgtEl>
                                        <p:attrNameLst>
                                          <p:attrName>style.visibility</p:attrName>
                                        </p:attrNameLst>
                                      </p:cBhvr>
                                      <p:to>
                                        <p:strVal val="visible"/>
                                      </p:to>
                                    </p:set>
                                    <p:animEffect transition="in" filter="fade">
                                      <p:cBhvr>
                                        <p:cTn id="5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15"/>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96" y="3624588"/>
            <a:ext cx="1621683" cy="1403742"/>
          </a:xfrm>
          <a:prstGeom prst="rect">
            <a:avLst/>
          </a:prstGeom>
        </p:spPr>
      </p:pic>
      <p:pic>
        <p:nvPicPr>
          <p:cNvPr id="28" name="Picture 27"/>
          <p:cNvPicPr>
            <a:picLocks noChangeAspect="1"/>
          </p:cNvPicPr>
          <p:nvPr/>
        </p:nvPicPr>
        <p:blipFill>
          <a:blip r:embed="rId3"/>
          <a:stretch>
            <a:fillRect/>
          </a:stretch>
        </p:blipFill>
        <p:spPr>
          <a:xfrm>
            <a:off x="6803136" y="1600716"/>
            <a:ext cx="2340865" cy="3427614"/>
          </a:xfrm>
          <a:prstGeom prst="rect">
            <a:avLst/>
          </a:prstGeom>
        </p:spPr>
      </p:pic>
      <p:sp>
        <p:nvSpPr>
          <p:cNvPr id="37" name="Google Shape;3216;p52"/>
          <p:cNvSpPr/>
          <p:nvPr/>
        </p:nvSpPr>
        <p:spPr>
          <a:xfrm>
            <a:off x="1024629" y="528406"/>
            <a:ext cx="7086178" cy="3664633"/>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rgbClr val="FFC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228;p52"/>
          <p:cNvGrpSpPr/>
          <p:nvPr/>
        </p:nvGrpSpPr>
        <p:grpSpPr>
          <a:xfrm rot="6651524">
            <a:off x="675897" y="371334"/>
            <a:ext cx="1469457" cy="1360665"/>
            <a:chOff x="3699225" y="2360850"/>
            <a:chExt cx="1759321" cy="1629069"/>
          </a:xfrm>
        </p:grpSpPr>
        <p:sp>
          <p:nvSpPr>
            <p:cNvPr id="39" name="Google Shape;3229;p52"/>
            <p:cNvSpPr/>
            <p:nvPr/>
          </p:nvSpPr>
          <p:spPr>
            <a:xfrm>
              <a:off x="3699225" y="2360914"/>
              <a:ext cx="1759129" cy="1629006"/>
            </a:xfrm>
            <a:custGeom>
              <a:avLst/>
              <a:gdLst/>
              <a:ahLst/>
              <a:cxnLst/>
              <a:rect l="l" t="t" r="r" b="b"/>
              <a:pathLst>
                <a:path w="27565" h="25526" extrusionOk="0">
                  <a:moveTo>
                    <a:pt x="5887" y="6823"/>
                  </a:moveTo>
                  <a:lnTo>
                    <a:pt x="5752" y="7822"/>
                  </a:lnTo>
                  <a:lnTo>
                    <a:pt x="19115" y="15118"/>
                  </a:lnTo>
                  <a:lnTo>
                    <a:pt x="19860" y="14489"/>
                  </a:lnTo>
                  <a:lnTo>
                    <a:pt x="5887" y="6823"/>
                  </a:lnTo>
                  <a:close/>
                  <a:moveTo>
                    <a:pt x="257" y="1"/>
                  </a:moveTo>
                  <a:lnTo>
                    <a:pt x="1" y="490"/>
                  </a:lnTo>
                  <a:lnTo>
                    <a:pt x="8324" y="25525"/>
                  </a:lnTo>
                  <a:lnTo>
                    <a:pt x="27404" y="15674"/>
                  </a:lnTo>
                  <a:lnTo>
                    <a:pt x="27565" y="14853"/>
                  </a:lnTo>
                  <a:lnTo>
                    <a:pt x="27565" y="14853"/>
                  </a:lnTo>
                  <a:lnTo>
                    <a:pt x="8364" y="24471"/>
                  </a:lnTo>
                  <a:lnTo>
                    <a:pt x="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230;p52"/>
            <p:cNvSpPr/>
            <p:nvPr/>
          </p:nvSpPr>
          <p:spPr>
            <a:xfrm>
              <a:off x="3715563" y="2360850"/>
              <a:ext cx="1742984" cy="1561742"/>
            </a:xfrm>
            <a:custGeom>
              <a:avLst/>
              <a:gdLst/>
              <a:ahLst/>
              <a:cxnLst/>
              <a:rect l="l" t="t" r="r" b="b"/>
              <a:pathLst>
                <a:path w="27312" h="24472" extrusionOk="0">
                  <a:moveTo>
                    <a:pt x="5913" y="7397"/>
                  </a:moveTo>
                  <a:lnTo>
                    <a:pt x="8355" y="8740"/>
                  </a:lnTo>
                  <a:lnTo>
                    <a:pt x="9847" y="9560"/>
                  </a:lnTo>
                  <a:lnTo>
                    <a:pt x="14473" y="12105"/>
                  </a:lnTo>
                  <a:lnTo>
                    <a:pt x="15961" y="12920"/>
                  </a:lnTo>
                  <a:lnTo>
                    <a:pt x="19034" y="14609"/>
                  </a:lnTo>
                  <a:lnTo>
                    <a:pt x="15820" y="16356"/>
                  </a:lnTo>
                  <a:lnTo>
                    <a:pt x="14286" y="17189"/>
                  </a:lnTo>
                  <a:lnTo>
                    <a:pt x="10867" y="19047"/>
                  </a:lnTo>
                  <a:lnTo>
                    <a:pt x="9585" y="16032"/>
                  </a:lnTo>
                  <a:lnTo>
                    <a:pt x="8204" y="12786"/>
                  </a:lnTo>
                  <a:lnTo>
                    <a:pt x="8204" y="12784"/>
                  </a:lnTo>
                  <a:lnTo>
                    <a:pt x="5913" y="7397"/>
                  </a:lnTo>
                  <a:close/>
                  <a:moveTo>
                    <a:pt x="1" y="0"/>
                  </a:moveTo>
                  <a:lnTo>
                    <a:pt x="2516" y="7597"/>
                  </a:lnTo>
                  <a:lnTo>
                    <a:pt x="3883" y="11719"/>
                  </a:lnTo>
                  <a:lnTo>
                    <a:pt x="7806" y="23560"/>
                  </a:lnTo>
                  <a:lnTo>
                    <a:pt x="7806" y="23563"/>
                  </a:lnTo>
                  <a:lnTo>
                    <a:pt x="8108" y="24472"/>
                  </a:lnTo>
                  <a:lnTo>
                    <a:pt x="9270" y="23892"/>
                  </a:lnTo>
                  <a:lnTo>
                    <a:pt x="14129" y="21456"/>
                  </a:lnTo>
                  <a:lnTo>
                    <a:pt x="15646" y="20697"/>
                  </a:lnTo>
                  <a:lnTo>
                    <a:pt x="27312" y="14856"/>
                  </a:lnTo>
                  <a:lnTo>
                    <a:pt x="16127" y="8772"/>
                  </a:lnTo>
                  <a:lnTo>
                    <a:pt x="14628" y="7957"/>
                  </a:lnTo>
                  <a:lnTo>
                    <a:pt x="10012" y="5446"/>
                  </a:lnTo>
                  <a:lnTo>
                    <a:pt x="8507" y="4628"/>
                  </a:lnTo>
                  <a:lnTo>
                    <a:pt x="4508" y="2454"/>
                  </a:lnTo>
                  <a:lnTo>
                    <a:pt x="2892" y="157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31;p52"/>
            <p:cNvSpPr/>
            <p:nvPr/>
          </p:nvSpPr>
          <p:spPr>
            <a:xfrm>
              <a:off x="3876130" y="2461237"/>
              <a:ext cx="868684" cy="1461357"/>
            </a:xfrm>
            <a:custGeom>
              <a:avLst/>
              <a:gdLst/>
              <a:ahLst/>
              <a:cxnLst/>
              <a:rect l="l" t="t" r="r" b="b"/>
              <a:pathLst>
                <a:path w="13612" h="22899" extrusionOk="0">
                  <a:moveTo>
                    <a:pt x="5991" y="3055"/>
                  </a:moveTo>
                  <a:cubicBezTo>
                    <a:pt x="5943" y="4340"/>
                    <a:pt x="5892" y="5730"/>
                    <a:pt x="5839" y="7167"/>
                  </a:cubicBezTo>
                  <a:lnTo>
                    <a:pt x="7331" y="7987"/>
                  </a:lnTo>
                  <a:lnTo>
                    <a:pt x="7496" y="3873"/>
                  </a:lnTo>
                  <a:lnTo>
                    <a:pt x="5991" y="3055"/>
                  </a:lnTo>
                  <a:close/>
                  <a:moveTo>
                    <a:pt x="376" y="1"/>
                  </a:moveTo>
                  <a:cubicBezTo>
                    <a:pt x="268" y="1738"/>
                    <a:pt x="134" y="3887"/>
                    <a:pt x="0" y="6024"/>
                  </a:cubicBezTo>
                  <a:lnTo>
                    <a:pt x="1367" y="10146"/>
                  </a:lnTo>
                  <a:lnTo>
                    <a:pt x="1992" y="881"/>
                  </a:lnTo>
                  <a:lnTo>
                    <a:pt x="376" y="1"/>
                  </a:lnTo>
                  <a:close/>
                  <a:moveTo>
                    <a:pt x="12112" y="6384"/>
                  </a:moveTo>
                  <a:cubicBezTo>
                    <a:pt x="12063" y="7714"/>
                    <a:pt x="12011" y="9113"/>
                    <a:pt x="11959" y="10532"/>
                  </a:cubicBezTo>
                  <a:lnTo>
                    <a:pt x="13445" y="11347"/>
                  </a:lnTo>
                  <a:lnTo>
                    <a:pt x="13611" y="7199"/>
                  </a:lnTo>
                  <a:lnTo>
                    <a:pt x="12112" y="6384"/>
                  </a:lnTo>
                  <a:close/>
                  <a:moveTo>
                    <a:pt x="13304" y="14783"/>
                  </a:moveTo>
                  <a:lnTo>
                    <a:pt x="11770" y="15616"/>
                  </a:lnTo>
                  <a:cubicBezTo>
                    <a:pt x="11714" y="17115"/>
                    <a:pt x="11660" y="18559"/>
                    <a:pt x="11613" y="19883"/>
                  </a:cubicBezTo>
                  <a:lnTo>
                    <a:pt x="11613" y="19884"/>
                  </a:lnTo>
                  <a:lnTo>
                    <a:pt x="13130" y="19124"/>
                  </a:lnTo>
                  <a:lnTo>
                    <a:pt x="13304" y="14783"/>
                  </a:lnTo>
                  <a:close/>
                  <a:moveTo>
                    <a:pt x="5690" y="11213"/>
                  </a:moveTo>
                  <a:cubicBezTo>
                    <a:pt x="5538" y="15278"/>
                    <a:pt x="5390" y="19281"/>
                    <a:pt x="5290" y="21987"/>
                  </a:cubicBezTo>
                  <a:lnTo>
                    <a:pt x="5290" y="21990"/>
                  </a:lnTo>
                  <a:lnTo>
                    <a:pt x="5592" y="22899"/>
                  </a:lnTo>
                  <a:lnTo>
                    <a:pt x="6754" y="22319"/>
                  </a:lnTo>
                  <a:lnTo>
                    <a:pt x="7070" y="14459"/>
                  </a:lnTo>
                  <a:lnTo>
                    <a:pt x="5690" y="112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232;p52"/>
            <p:cNvSpPr/>
            <p:nvPr/>
          </p:nvSpPr>
          <p:spPr>
            <a:xfrm>
              <a:off x="3822203" y="2565708"/>
              <a:ext cx="479142" cy="1209980"/>
            </a:xfrm>
            <a:custGeom>
              <a:avLst/>
              <a:gdLst/>
              <a:ahLst/>
              <a:cxnLst/>
              <a:rect l="l" t="t" r="r" b="b"/>
              <a:pathLst>
                <a:path w="7508" h="18960" extrusionOk="0">
                  <a:moveTo>
                    <a:pt x="1049" y="1"/>
                  </a:moveTo>
                  <a:lnTo>
                    <a:pt x="1" y="482"/>
                  </a:lnTo>
                  <a:lnTo>
                    <a:pt x="74" y="672"/>
                  </a:lnTo>
                  <a:lnTo>
                    <a:pt x="1123" y="191"/>
                  </a:lnTo>
                  <a:lnTo>
                    <a:pt x="1049" y="1"/>
                  </a:lnTo>
                  <a:close/>
                  <a:moveTo>
                    <a:pt x="1581" y="1524"/>
                  </a:moveTo>
                  <a:lnTo>
                    <a:pt x="531" y="2005"/>
                  </a:lnTo>
                  <a:lnTo>
                    <a:pt x="605" y="2195"/>
                  </a:lnTo>
                  <a:lnTo>
                    <a:pt x="1655" y="1714"/>
                  </a:lnTo>
                  <a:lnTo>
                    <a:pt x="1581" y="1524"/>
                  </a:lnTo>
                  <a:close/>
                  <a:moveTo>
                    <a:pt x="2113" y="3048"/>
                  </a:moveTo>
                  <a:lnTo>
                    <a:pt x="1065" y="3530"/>
                  </a:lnTo>
                  <a:lnTo>
                    <a:pt x="1138" y="3720"/>
                  </a:lnTo>
                  <a:lnTo>
                    <a:pt x="2187" y="3238"/>
                  </a:lnTo>
                  <a:lnTo>
                    <a:pt x="2113" y="3048"/>
                  </a:lnTo>
                  <a:close/>
                  <a:moveTo>
                    <a:pt x="2646" y="4573"/>
                  </a:moveTo>
                  <a:lnTo>
                    <a:pt x="1597" y="5054"/>
                  </a:lnTo>
                  <a:lnTo>
                    <a:pt x="1670" y="5244"/>
                  </a:lnTo>
                  <a:lnTo>
                    <a:pt x="2719" y="4763"/>
                  </a:lnTo>
                  <a:lnTo>
                    <a:pt x="2646" y="4573"/>
                  </a:lnTo>
                  <a:close/>
                  <a:moveTo>
                    <a:pt x="3178" y="6097"/>
                  </a:moveTo>
                  <a:lnTo>
                    <a:pt x="2129" y="6577"/>
                  </a:lnTo>
                  <a:lnTo>
                    <a:pt x="2202" y="6767"/>
                  </a:lnTo>
                  <a:lnTo>
                    <a:pt x="3251" y="6286"/>
                  </a:lnTo>
                  <a:lnTo>
                    <a:pt x="3178" y="6097"/>
                  </a:lnTo>
                  <a:close/>
                  <a:moveTo>
                    <a:pt x="3710" y="7620"/>
                  </a:moveTo>
                  <a:lnTo>
                    <a:pt x="2661" y="8101"/>
                  </a:lnTo>
                  <a:lnTo>
                    <a:pt x="2734" y="8291"/>
                  </a:lnTo>
                  <a:lnTo>
                    <a:pt x="3783" y="7810"/>
                  </a:lnTo>
                  <a:lnTo>
                    <a:pt x="3710" y="7620"/>
                  </a:lnTo>
                  <a:close/>
                  <a:moveTo>
                    <a:pt x="4242" y="9144"/>
                  </a:moveTo>
                  <a:lnTo>
                    <a:pt x="3193" y="9626"/>
                  </a:lnTo>
                  <a:lnTo>
                    <a:pt x="3266" y="9816"/>
                  </a:lnTo>
                  <a:lnTo>
                    <a:pt x="4315" y="9334"/>
                  </a:lnTo>
                  <a:lnTo>
                    <a:pt x="4242" y="9144"/>
                  </a:lnTo>
                  <a:close/>
                  <a:moveTo>
                    <a:pt x="4775" y="10669"/>
                  </a:moveTo>
                  <a:lnTo>
                    <a:pt x="3725" y="11150"/>
                  </a:lnTo>
                  <a:lnTo>
                    <a:pt x="3798" y="11339"/>
                  </a:lnTo>
                  <a:lnTo>
                    <a:pt x="4847" y="10859"/>
                  </a:lnTo>
                  <a:lnTo>
                    <a:pt x="4775" y="10669"/>
                  </a:lnTo>
                  <a:close/>
                  <a:moveTo>
                    <a:pt x="5307" y="12192"/>
                  </a:moveTo>
                  <a:lnTo>
                    <a:pt x="4259" y="12673"/>
                  </a:lnTo>
                  <a:lnTo>
                    <a:pt x="4330" y="12863"/>
                  </a:lnTo>
                  <a:lnTo>
                    <a:pt x="5379" y="12382"/>
                  </a:lnTo>
                  <a:lnTo>
                    <a:pt x="5307" y="12192"/>
                  </a:lnTo>
                  <a:close/>
                  <a:moveTo>
                    <a:pt x="5839" y="13716"/>
                  </a:moveTo>
                  <a:lnTo>
                    <a:pt x="4789" y="14199"/>
                  </a:lnTo>
                  <a:lnTo>
                    <a:pt x="4861" y="14387"/>
                  </a:lnTo>
                  <a:lnTo>
                    <a:pt x="5911" y="13906"/>
                  </a:lnTo>
                  <a:lnTo>
                    <a:pt x="5839" y="13716"/>
                  </a:lnTo>
                  <a:close/>
                  <a:moveTo>
                    <a:pt x="6370" y="15240"/>
                  </a:moveTo>
                  <a:lnTo>
                    <a:pt x="5321" y="15722"/>
                  </a:lnTo>
                  <a:lnTo>
                    <a:pt x="5393" y="15912"/>
                  </a:lnTo>
                  <a:lnTo>
                    <a:pt x="6443" y="15430"/>
                  </a:lnTo>
                  <a:lnTo>
                    <a:pt x="6370" y="15240"/>
                  </a:lnTo>
                  <a:close/>
                  <a:moveTo>
                    <a:pt x="6902" y="16763"/>
                  </a:moveTo>
                  <a:lnTo>
                    <a:pt x="5853" y="17245"/>
                  </a:lnTo>
                  <a:lnTo>
                    <a:pt x="5927" y="17435"/>
                  </a:lnTo>
                  <a:lnTo>
                    <a:pt x="6975" y="16953"/>
                  </a:lnTo>
                  <a:lnTo>
                    <a:pt x="6902" y="16763"/>
                  </a:lnTo>
                  <a:close/>
                  <a:moveTo>
                    <a:pt x="7434" y="18288"/>
                  </a:moveTo>
                  <a:lnTo>
                    <a:pt x="6385" y="18769"/>
                  </a:lnTo>
                  <a:lnTo>
                    <a:pt x="6459" y="18959"/>
                  </a:lnTo>
                  <a:lnTo>
                    <a:pt x="7507" y="18478"/>
                  </a:lnTo>
                  <a:lnTo>
                    <a:pt x="7434" y="1828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735;p18"/>
          <p:cNvSpPr txBox="1">
            <a:spLocks noGrp="1"/>
          </p:cNvSpPr>
          <p:nvPr>
            <p:ph type="title"/>
          </p:nvPr>
        </p:nvSpPr>
        <p:spPr>
          <a:xfrm>
            <a:off x="3056106" y="1242227"/>
            <a:ext cx="2994045" cy="375900"/>
          </a:xfrm>
          <a:prstGeom prst="rect">
            <a:avLst/>
          </a:prstGeom>
        </p:spPr>
        <p:txBody>
          <a:bodyPr spcFirstLastPara="1" wrap="square" lIns="91425" tIns="91425" rIns="91425" bIns="91425" anchor="ctr" anchorCtr="0">
            <a:noAutofit/>
          </a:bodyPr>
          <a:lstStyle/>
          <a:p>
            <a:pPr lvl="0">
              <a:buSzPts val="1100"/>
            </a:pPr>
            <a:r>
              <a:rPr lang="en-US" sz="2700" b="1">
                <a:solidFill>
                  <a:schemeClr val="accent2">
                    <a:lumMod val="75000"/>
                  </a:schemeClr>
                </a:solidFill>
                <a:latin typeface="+mj-lt"/>
              </a:rPr>
              <a:t>ĐỊNH LÍ 1</a:t>
            </a:r>
          </a:p>
        </p:txBody>
      </p:sp>
      <p:sp>
        <p:nvSpPr>
          <p:cNvPr id="47" name="Rectangle 46"/>
          <p:cNvSpPr/>
          <p:nvPr/>
        </p:nvSpPr>
        <p:spPr>
          <a:xfrm>
            <a:off x="1821659" y="1741857"/>
            <a:ext cx="5611280" cy="2631490"/>
          </a:xfrm>
          <a:prstGeom prst="rect">
            <a:avLst/>
          </a:prstGeom>
        </p:spPr>
        <p:txBody>
          <a:bodyPr wrap="square">
            <a:spAutoFit/>
          </a:bodyPr>
          <a:lstStyle/>
          <a:p>
            <a:pPr lvl="0" algn="just">
              <a:lnSpc>
                <a:spcPct val="150000"/>
              </a:lnSpc>
            </a:pPr>
            <a:r>
              <a:rPr lang="vi-VN" sz="2200" dirty="0">
                <a:ea typeface="Bad Script"/>
                <a:cs typeface="Bad Script"/>
                <a:sym typeface="Bad Script"/>
              </a:rPr>
              <a:t>Trong hình thoi:</a:t>
            </a:r>
          </a:p>
          <a:p>
            <a:pPr lvl="0" algn="just">
              <a:lnSpc>
                <a:spcPct val="150000"/>
              </a:lnSpc>
            </a:pPr>
            <a:r>
              <a:rPr lang="vi-VN" sz="2200" dirty="0">
                <a:ea typeface="Bad Script"/>
                <a:cs typeface="Bad Script"/>
                <a:sym typeface="Bad Script"/>
              </a:rPr>
              <a:t>a) Hai đường chéo vuông góc với nhau tại trung điểm mỗi đường;</a:t>
            </a:r>
          </a:p>
          <a:p>
            <a:pPr lvl="0" algn="just">
              <a:lnSpc>
                <a:spcPct val="150000"/>
              </a:lnSpc>
            </a:pPr>
            <a:r>
              <a:rPr lang="vi-VN" sz="2200" dirty="0">
                <a:ea typeface="Bad Script"/>
                <a:cs typeface="Bad Script"/>
                <a:sym typeface="Bad Script"/>
              </a:rPr>
              <a:t>b) Hai đường chéo là các đường phân giác của các góc trong hình thoi.</a:t>
            </a:r>
          </a:p>
        </p:txBody>
      </p:sp>
      <p:pic>
        <p:nvPicPr>
          <p:cNvPr id="14" name="Picture 13"/>
          <p:cNvPicPr>
            <a:picLocks noChangeAspect="1"/>
          </p:cNvPicPr>
          <p:nvPr/>
        </p:nvPicPr>
        <p:blipFill>
          <a:blip r:embed="rId4"/>
          <a:stretch>
            <a:fillRect/>
          </a:stretch>
        </p:blipFill>
        <p:spPr>
          <a:xfrm rot="1767770">
            <a:off x="1154962" y="4249665"/>
            <a:ext cx="1287256" cy="868417"/>
          </a:xfrm>
          <a:prstGeom prst="rect">
            <a:avLst/>
          </a:prstGeom>
        </p:spPr>
      </p:pic>
      <p:pic>
        <p:nvPicPr>
          <p:cNvPr id="18" name="Picture 17"/>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938819" y="187582"/>
            <a:ext cx="2969018" cy="20362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inVertical)">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3"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7" name="Rectangle 6"/>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p:cNvSpPr txBox="1"/>
              <p:nvPr/>
            </p:nvSpPr>
            <p:spPr>
              <a:xfrm>
                <a:off x="1477849" y="228070"/>
                <a:ext cx="7583855" cy="1477328"/>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Hai đường</a:t>
                </a:r>
                <a:r>
                  <a:rPr kumimoji="0" lang="en-US" sz="20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a:rPr>
                  <a:t> tròn tâm A và C có cùng bán kính, cắt nhau tại B, D.</a:t>
                </a:r>
              </a:p>
              <a:p>
                <a:pPr marL="0" marR="0" lvl="0" indent="0" algn="just" defTabSz="457200" rtl="0" eaLnBrk="1" fontAlgn="auto" latinLnBrk="0" hangingPunct="1">
                  <a:lnSpc>
                    <a:spcPct val="150000"/>
                  </a:lnSpc>
                  <a:spcBef>
                    <a:spcPts val="0"/>
                  </a:spcBef>
                  <a:spcAft>
                    <a:spcPts val="0"/>
                  </a:spcAft>
                  <a:buClrTx/>
                  <a:buSzTx/>
                  <a:buFont typeface="Arial"/>
                  <a:buNone/>
                  <a:tabLst/>
                  <a:defRPr/>
                </a:pPr>
                <a:r>
                  <a:rPr lang="en-US" sz="2000" kern="1200" noProof="0">
                    <a:latin typeface="Arial" panose="020B0604020202020204" pitchFamily="34" charset="0"/>
                    <a:ea typeface="+mn-ea"/>
                    <a:cs typeface="Arial" panose="020B0604020202020204" pitchFamily="34" charset="0"/>
                  </a:rPr>
                  <a:t>a) Hỏi tứ giác ABCD là hình gì? Tại sao?</a:t>
                </a:r>
              </a:p>
              <a:p>
                <a:pPr lvl="0" algn="just" defTabSz="457200">
                  <a:lnSpc>
                    <a:spcPct val="150000"/>
                  </a:lnSpc>
                  <a:buClrTx/>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 Chứng</a:t>
                </a:r>
                <a:r>
                  <a:rPr kumimoji="0" lang="en-US" sz="20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minh AC </a:t>
                </a:r>
                <a14:m>
                  <m:oMath xmlns:m="http://schemas.openxmlformats.org/officeDocument/2006/math">
                    <m:r>
                      <a:rPr lang="vi-VN" sz="2000" i="1">
                        <a:latin typeface="Cambria Math" panose="02040503050406030204" pitchFamily="18" charset="0"/>
                      </a:rPr>
                      <m:t>⊥</m:t>
                    </m:r>
                  </m:oMath>
                </a14:m>
                <a:r>
                  <a:rPr kumimoji="0" lang="en-US" sz="20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BD.</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477849" y="228070"/>
                <a:ext cx="7583855" cy="1477328"/>
              </a:xfrm>
              <a:prstGeom prst="rect">
                <a:avLst/>
              </a:prstGeom>
              <a:blipFill>
                <a:blip r:embed="rId2"/>
                <a:stretch>
                  <a:fillRect l="-803" b="-2469"/>
                </a:stretch>
              </a:blipFill>
            </p:spPr>
            <p:txBody>
              <a:bodyPr/>
              <a:lstStyle/>
              <a:p>
                <a:r>
                  <a:rPr lang="en-US">
                    <a:noFill/>
                  </a:rPr>
                  <a:t> </a:t>
                </a:r>
              </a:p>
            </p:txBody>
          </p:sp>
        </mc:Fallback>
      </mc:AlternateContent>
      <p:sp>
        <p:nvSpPr>
          <p:cNvPr id="31" name="Rectangle 30"/>
          <p:cNvSpPr/>
          <p:nvPr/>
        </p:nvSpPr>
        <p:spPr>
          <a:xfrm>
            <a:off x="4236620" y="1671944"/>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8" name="Google Shape;735;p18"/>
          <p:cNvSpPr txBox="1">
            <a:spLocks noGrp="1"/>
          </p:cNvSpPr>
          <p:nvPr>
            <p:ph type="title"/>
          </p:nvPr>
        </p:nvSpPr>
        <p:spPr>
          <a:xfrm>
            <a:off x="333160" y="347472"/>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b="1">
                <a:solidFill>
                  <a:schemeClr val="accent6"/>
                </a:solidFill>
                <a:highlight>
                  <a:schemeClr val="accent1"/>
                </a:highlight>
                <a:latin typeface="+mj-lt"/>
              </a:rPr>
              <a:t>Ví dụ 1:</a:t>
            </a:r>
            <a:endParaRPr sz="2200">
              <a:solidFill>
                <a:schemeClr val="accent6"/>
              </a:solidFill>
              <a:highlight>
                <a:schemeClr val="accent1"/>
              </a:highlight>
              <a:latin typeface="+mj-lt"/>
            </a:endParaRPr>
          </a:p>
        </p:txBody>
      </p:sp>
      <p:sp>
        <p:nvSpPr>
          <p:cNvPr id="6" name="Rectangle 5"/>
          <p:cNvSpPr/>
          <p:nvPr/>
        </p:nvSpPr>
        <p:spPr>
          <a:xfrm>
            <a:off x="432600" y="2069775"/>
            <a:ext cx="4886957" cy="2400657"/>
          </a:xfrm>
          <a:prstGeom prst="rect">
            <a:avLst/>
          </a:prstGeom>
        </p:spPr>
        <p:txBody>
          <a:bodyPr wrap="square">
            <a:spAutoFit/>
          </a:bodyPr>
          <a:lstStyle/>
          <a:p>
            <a:pPr algn="just">
              <a:lnSpc>
                <a:spcPct val="150000"/>
              </a:lnSpc>
            </a:pPr>
            <a:r>
              <a:rPr lang="en-US" sz="2000">
                <a:latin typeface="+mn-lt"/>
                <a:ea typeface="Arial" panose="020B0604020202020204" pitchFamily="34" charset="0"/>
                <a:cs typeface="Times New Roman" panose="02020603050405020304" pitchFamily="18" charset="0"/>
              </a:rPr>
              <a:t>a) Vì hai đường tròn tâm A và C có cùng bán kính, cắt nhau tại B, D nên AB = AD = CD = CB. </a:t>
            </a:r>
          </a:p>
          <a:p>
            <a:pPr algn="just">
              <a:lnSpc>
                <a:spcPct val="150000"/>
              </a:lnSpc>
            </a:pPr>
            <a:r>
              <a:rPr lang="en-US" sz="2000">
                <a:latin typeface="+mn-lt"/>
                <a:ea typeface="Arial" panose="020B0604020202020204" pitchFamily="34" charset="0"/>
                <a:cs typeface="Times New Roman" panose="02020603050405020304" pitchFamily="18" charset="0"/>
              </a:rPr>
              <a:t>Vậy theo định nghĩa, tứ giác ABCD là hình thoi.</a:t>
            </a: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556951" y="2084685"/>
            <a:ext cx="3150859" cy="1957447"/>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432600" y="4358730"/>
                <a:ext cx="6968586" cy="553998"/>
              </a:xfrm>
              <a:prstGeom prst="rect">
                <a:avLst/>
              </a:prstGeom>
            </p:spPr>
            <p:txBody>
              <a:bodyPr wrap="square">
                <a:spAutoFit/>
              </a:bodyPr>
              <a:lstStyle/>
              <a:p>
                <a:pPr lvl="0" algn="just">
                  <a:lnSpc>
                    <a:spcPct val="150000"/>
                  </a:lnSpc>
                </a:pPr>
                <a:r>
                  <a:rPr lang="vi-VN" sz="2000" dirty="0">
                    <a:ea typeface="Arial" panose="020B0604020202020204" pitchFamily="34" charset="0"/>
                    <a:cs typeface="Times New Roman" panose="02020603050405020304" pitchFamily="18" charset="0"/>
                  </a:rPr>
                  <a:t>b) Vì ABCD là hình thoi nên </a:t>
                </a:r>
                <a:r>
                  <a:rPr lang="en-US" sz="2000" dirty="0">
                    <a:ea typeface="Arial" panose="020B0604020202020204" pitchFamily="34" charset="0"/>
                    <a:cs typeface="Times New Roman" panose="02020603050405020304" pitchFamily="18" charset="0"/>
                  </a:rPr>
                  <a:t> </a:t>
                </a:r>
                <a:r>
                  <a:rPr lang="en-US" sz="2000" dirty="0" err="1">
                    <a:ea typeface="Arial" panose="020B0604020202020204" pitchFamily="34" charset="0"/>
                    <a:cs typeface="Times New Roman" panose="02020603050405020304" pitchFamily="18" charset="0"/>
                  </a:rPr>
                  <a:t>theo</a:t>
                </a:r>
                <a:r>
                  <a:rPr lang="en-US" sz="2000" dirty="0">
                    <a:ea typeface="Arial" panose="020B0604020202020204" pitchFamily="34" charset="0"/>
                    <a:cs typeface="Times New Roman" panose="02020603050405020304" pitchFamily="18" charset="0"/>
                  </a:rPr>
                  <a:t> </a:t>
                </a:r>
                <a:r>
                  <a:rPr lang="en-US" sz="2000" dirty="0" err="1">
                    <a:ea typeface="Arial" panose="020B0604020202020204" pitchFamily="34" charset="0"/>
                    <a:cs typeface="Times New Roman" panose="02020603050405020304" pitchFamily="18" charset="0"/>
                  </a:rPr>
                  <a:t>Định</a:t>
                </a:r>
                <a:r>
                  <a:rPr lang="en-US" sz="2000" dirty="0">
                    <a:ea typeface="Arial" panose="020B0604020202020204" pitchFamily="34" charset="0"/>
                    <a:cs typeface="Times New Roman" panose="02020603050405020304" pitchFamily="18" charset="0"/>
                  </a:rPr>
                  <a:t> </a:t>
                </a:r>
                <a:r>
                  <a:rPr lang="en-US" sz="2000" dirty="0" err="1">
                    <a:ea typeface="Arial" panose="020B0604020202020204" pitchFamily="34" charset="0"/>
                    <a:cs typeface="Times New Roman" panose="02020603050405020304" pitchFamily="18" charset="0"/>
                  </a:rPr>
                  <a:t>lí</a:t>
                </a:r>
                <a:r>
                  <a:rPr lang="en-US" sz="2000" dirty="0">
                    <a:ea typeface="Arial" panose="020B0604020202020204" pitchFamily="34" charset="0"/>
                    <a:cs typeface="Times New Roman" panose="02020603050405020304" pitchFamily="18" charset="0"/>
                  </a:rPr>
                  <a:t> 1 ta </a:t>
                </a:r>
                <a:r>
                  <a:rPr lang="en-US" sz="2000" dirty="0" err="1">
                    <a:ea typeface="Arial" panose="020B0604020202020204" pitchFamily="34" charset="0"/>
                    <a:cs typeface="Times New Roman" panose="02020603050405020304" pitchFamily="18" charset="0"/>
                  </a:rPr>
                  <a:t>có</a:t>
                </a:r>
                <a:r>
                  <a:rPr lang="en-US" sz="2000" dirty="0">
                    <a:ea typeface="Arial" panose="020B0604020202020204" pitchFamily="34" charset="0"/>
                    <a:cs typeface="Times New Roman" panose="02020603050405020304" pitchFamily="18" charset="0"/>
                  </a:rPr>
                  <a:t> AC </a:t>
                </a:r>
                <a14:m>
                  <m:oMath xmlns:m="http://schemas.openxmlformats.org/officeDocument/2006/math">
                    <m:r>
                      <a:rPr lang="en-US" sz="2000" i="1">
                        <a:latin typeface="Cambria Math" panose="02040503050406030204" pitchFamily="18" charset="0"/>
                        <a:ea typeface="Arial" panose="020B0604020202020204" pitchFamily="34" charset="0"/>
                        <a:cs typeface="Times New Roman" panose="02020603050405020304" pitchFamily="18" charset="0"/>
                      </a:rPr>
                      <m:t>⊥</m:t>
                    </m:r>
                  </m:oMath>
                </a14:m>
                <a:r>
                  <a:rPr lang="en-US" sz="2000" dirty="0">
                    <a:ea typeface="Dotum" panose="020B0600000101010101" pitchFamily="34" charset="-127"/>
                    <a:cs typeface="Times New Roman" panose="02020603050405020304" pitchFamily="18" charset="0"/>
                  </a:rPr>
                  <a:t> BD.</a:t>
                </a:r>
                <a:endParaRPr lang="en-US" sz="2000" dirty="0">
                  <a:ea typeface="Arial" panose="020B060402020202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32600" y="4358730"/>
                <a:ext cx="6968586" cy="553998"/>
              </a:xfrm>
              <a:prstGeom prst="rect">
                <a:avLst/>
              </a:prstGeom>
              <a:blipFill>
                <a:blip r:embed="rId5"/>
                <a:stretch>
                  <a:fillRect l="-962" b="-8791"/>
                </a:stretch>
              </a:blipFill>
            </p:spPr>
            <p:txBody>
              <a:bodyPr/>
              <a:lstStyle/>
              <a:p>
                <a:r>
                  <a:rPr lang="en-US">
                    <a:noFill/>
                  </a:rPr>
                  <a:t> </a:t>
                </a:r>
              </a:p>
            </p:txBody>
          </p:sp>
        </mc:Fallback>
      </mc:AlternateContent>
      <p:grpSp>
        <p:nvGrpSpPr>
          <p:cNvPr id="14" name="Google Shape;2503;p39"/>
          <p:cNvGrpSpPr/>
          <p:nvPr/>
        </p:nvGrpSpPr>
        <p:grpSpPr>
          <a:xfrm>
            <a:off x="7654013" y="4277822"/>
            <a:ext cx="1240848" cy="706991"/>
            <a:chOff x="1947475" y="1800600"/>
            <a:chExt cx="1222800" cy="698700"/>
          </a:xfrm>
        </p:grpSpPr>
        <p:sp>
          <p:nvSpPr>
            <p:cNvPr id="15" name="Google Shape;2504;p39"/>
            <p:cNvSpPr/>
            <p:nvPr/>
          </p:nvSpPr>
          <p:spPr>
            <a:xfrm>
              <a:off x="2400175" y="2140550"/>
              <a:ext cx="737725" cy="358750"/>
            </a:xfrm>
            <a:custGeom>
              <a:avLst/>
              <a:gdLst/>
              <a:ahLst/>
              <a:cxnLst/>
              <a:rect l="l" t="t" r="r" b="b"/>
              <a:pathLst>
                <a:path w="29509" h="14350" extrusionOk="0">
                  <a:moveTo>
                    <a:pt x="29509" y="1"/>
                  </a:moveTo>
                  <a:lnTo>
                    <a:pt x="136" y="6188"/>
                  </a:lnTo>
                  <a:lnTo>
                    <a:pt x="1" y="14349"/>
                  </a:lnTo>
                  <a:lnTo>
                    <a:pt x="29385" y="7469"/>
                  </a:lnTo>
                  <a:lnTo>
                    <a:pt x="295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505;p39"/>
            <p:cNvSpPr/>
            <p:nvPr/>
          </p:nvSpPr>
          <p:spPr>
            <a:xfrm>
              <a:off x="1950775" y="2027000"/>
              <a:ext cx="1187125" cy="268275"/>
            </a:xfrm>
            <a:custGeom>
              <a:avLst/>
              <a:gdLst/>
              <a:ahLst/>
              <a:cxnLst/>
              <a:rect l="l" t="t" r="r" b="b"/>
              <a:pathLst>
                <a:path w="47485" h="10731" extrusionOk="0">
                  <a:moveTo>
                    <a:pt x="29374" y="0"/>
                  </a:moveTo>
                  <a:lnTo>
                    <a:pt x="1" y="6188"/>
                  </a:lnTo>
                  <a:lnTo>
                    <a:pt x="18112" y="10730"/>
                  </a:lnTo>
                  <a:lnTo>
                    <a:pt x="47485" y="4543"/>
                  </a:lnTo>
                  <a:lnTo>
                    <a:pt x="2937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506;p39"/>
            <p:cNvSpPr/>
            <p:nvPr/>
          </p:nvSpPr>
          <p:spPr>
            <a:xfrm>
              <a:off x="1960350" y="2189250"/>
              <a:ext cx="443225" cy="303450"/>
            </a:xfrm>
            <a:custGeom>
              <a:avLst/>
              <a:gdLst/>
              <a:ahLst/>
              <a:cxnLst/>
              <a:rect l="l" t="t" r="r" b="b"/>
              <a:pathLst>
                <a:path w="17729" h="12138" extrusionOk="0">
                  <a:moveTo>
                    <a:pt x="128" y="1"/>
                  </a:moveTo>
                  <a:lnTo>
                    <a:pt x="1" y="7649"/>
                  </a:lnTo>
                  <a:cubicBezTo>
                    <a:pt x="1" y="7649"/>
                    <a:pt x="17293" y="12096"/>
                    <a:pt x="17598" y="12138"/>
                  </a:cubicBezTo>
                  <a:lnTo>
                    <a:pt x="17729" y="4268"/>
                  </a:lnTo>
                  <a:lnTo>
                    <a:pt x="12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507;p39"/>
            <p:cNvSpPr/>
            <p:nvPr/>
          </p:nvSpPr>
          <p:spPr>
            <a:xfrm>
              <a:off x="1947475" y="2181675"/>
              <a:ext cx="456100" cy="317625"/>
            </a:xfrm>
            <a:custGeom>
              <a:avLst/>
              <a:gdLst/>
              <a:ahLst/>
              <a:cxnLst/>
              <a:rect l="l" t="t" r="r" b="b"/>
              <a:pathLst>
                <a:path w="18244" h="12705" extrusionOk="0">
                  <a:moveTo>
                    <a:pt x="133" y="1"/>
                  </a:moveTo>
                  <a:lnTo>
                    <a:pt x="129" y="261"/>
                  </a:lnTo>
                  <a:lnTo>
                    <a:pt x="17703" y="4829"/>
                  </a:lnTo>
                  <a:lnTo>
                    <a:pt x="17581" y="12145"/>
                  </a:lnTo>
                  <a:lnTo>
                    <a:pt x="5" y="7737"/>
                  </a:lnTo>
                  <a:lnTo>
                    <a:pt x="1" y="7997"/>
                  </a:lnTo>
                  <a:lnTo>
                    <a:pt x="18109" y="12704"/>
                  </a:lnTo>
                  <a:lnTo>
                    <a:pt x="18116" y="12279"/>
                  </a:lnTo>
                  <a:lnTo>
                    <a:pt x="18237" y="4967"/>
                  </a:lnTo>
                  <a:lnTo>
                    <a:pt x="18244" y="4543"/>
                  </a:lnTo>
                  <a:lnTo>
                    <a:pt x="17709" y="4408"/>
                  </a:lnTo>
                  <a:lnTo>
                    <a:pt x="13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508;p39"/>
            <p:cNvSpPr/>
            <p:nvPr/>
          </p:nvSpPr>
          <p:spPr>
            <a:xfrm>
              <a:off x="2475100" y="2349050"/>
              <a:ext cx="61075" cy="75100"/>
            </a:xfrm>
            <a:custGeom>
              <a:avLst/>
              <a:gdLst/>
              <a:ahLst/>
              <a:cxnLst/>
              <a:rect l="l" t="t" r="r" b="b"/>
              <a:pathLst>
                <a:path w="2443" h="3004" extrusionOk="0">
                  <a:moveTo>
                    <a:pt x="2443" y="0"/>
                  </a:moveTo>
                  <a:lnTo>
                    <a:pt x="1942" y="121"/>
                  </a:lnTo>
                  <a:lnTo>
                    <a:pt x="1219" y="1670"/>
                  </a:lnTo>
                  <a:lnTo>
                    <a:pt x="504" y="465"/>
                  </a:lnTo>
                  <a:lnTo>
                    <a:pt x="1" y="586"/>
                  </a:lnTo>
                  <a:lnTo>
                    <a:pt x="1" y="3004"/>
                  </a:lnTo>
                  <a:lnTo>
                    <a:pt x="471" y="2891"/>
                  </a:lnTo>
                  <a:lnTo>
                    <a:pt x="471" y="1291"/>
                  </a:lnTo>
                  <a:lnTo>
                    <a:pt x="1094" y="2334"/>
                  </a:lnTo>
                  <a:lnTo>
                    <a:pt x="1349" y="2272"/>
                  </a:lnTo>
                  <a:lnTo>
                    <a:pt x="1972" y="931"/>
                  </a:lnTo>
                  <a:lnTo>
                    <a:pt x="1972" y="2531"/>
                  </a:lnTo>
                  <a:lnTo>
                    <a:pt x="2443" y="2418"/>
                  </a:lnTo>
                  <a:lnTo>
                    <a:pt x="244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509;p39"/>
            <p:cNvSpPr/>
            <p:nvPr/>
          </p:nvSpPr>
          <p:spPr>
            <a:xfrm>
              <a:off x="2542875" y="2339450"/>
              <a:ext cx="56475" cy="68500"/>
            </a:xfrm>
            <a:custGeom>
              <a:avLst/>
              <a:gdLst/>
              <a:ahLst/>
              <a:cxnLst/>
              <a:rect l="l" t="t" r="r" b="b"/>
              <a:pathLst>
                <a:path w="2259" h="2740" extrusionOk="0">
                  <a:moveTo>
                    <a:pt x="1132" y="584"/>
                  </a:moveTo>
                  <a:lnTo>
                    <a:pt x="1466" y="1455"/>
                  </a:lnTo>
                  <a:lnTo>
                    <a:pt x="784" y="1619"/>
                  </a:lnTo>
                  <a:lnTo>
                    <a:pt x="784" y="1619"/>
                  </a:lnTo>
                  <a:lnTo>
                    <a:pt x="1132" y="584"/>
                  </a:lnTo>
                  <a:close/>
                  <a:moveTo>
                    <a:pt x="1339" y="0"/>
                  </a:moveTo>
                  <a:lnTo>
                    <a:pt x="924" y="100"/>
                  </a:lnTo>
                  <a:lnTo>
                    <a:pt x="0" y="2739"/>
                  </a:lnTo>
                  <a:lnTo>
                    <a:pt x="485" y="2622"/>
                  </a:lnTo>
                  <a:lnTo>
                    <a:pt x="706" y="1966"/>
                  </a:lnTo>
                  <a:lnTo>
                    <a:pt x="1550" y="1765"/>
                  </a:lnTo>
                  <a:lnTo>
                    <a:pt x="1775" y="2314"/>
                  </a:lnTo>
                  <a:lnTo>
                    <a:pt x="2258" y="2199"/>
                  </a:lnTo>
                  <a:lnTo>
                    <a:pt x="133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10;p39"/>
            <p:cNvSpPr/>
            <p:nvPr/>
          </p:nvSpPr>
          <p:spPr>
            <a:xfrm>
              <a:off x="2594925" y="2322925"/>
              <a:ext cx="50350" cy="67925"/>
            </a:xfrm>
            <a:custGeom>
              <a:avLst/>
              <a:gdLst/>
              <a:ahLst/>
              <a:cxnLst/>
              <a:rect l="l" t="t" r="r" b="b"/>
              <a:pathLst>
                <a:path w="2014" h="2717" extrusionOk="0">
                  <a:moveTo>
                    <a:pt x="2013" y="1"/>
                  </a:moveTo>
                  <a:lnTo>
                    <a:pt x="0" y="484"/>
                  </a:lnTo>
                  <a:lnTo>
                    <a:pt x="0" y="895"/>
                  </a:lnTo>
                  <a:lnTo>
                    <a:pt x="773" y="710"/>
                  </a:lnTo>
                  <a:lnTo>
                    <a:pt x="773" y="2716"/>
                  </a:lnTo>
                  <a:lnTo>
                    <a:pt x="1240" y="2605"/>
                  </a:lnTo>
                  <a:lnTo>
                    <a:pt x="1240" y="599"/>
                  </a:lnTo>
                  <a:lnTo>
                    <a:pt x="2013" y="413"/>
                  </a:lnTo>
                  <a:lnTo>
                    <a:pt x="201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511;p39"/>
            <p:cNvSpPr/>
            <p:nvPr/>
          </p:nvSpPr>
          <p:spPr>
            <a:xfrm>
              <a:off x="2652725" y="2308975"/>
              <a:ext cx="50875" cy="72650"/>
            </a:xfrm>
            <a:custGeom>
              <a:avLst/>
              <a:gdLst/>
              <a:ahLst/>
              <a:cxnLst/>
              <a:rect l="l" t="t" r="r" b="b"/>
              <a:pathLst>
                <a:path w="2035" h="2906" extrusionOk="0">
                  <a:moveTo>
                    <a:pt x="2035" y="0"/>
                  </a:moveTo>
                  <a:lnTo>
                    <a:pt x="1567" y="113"/>
                  </a:lnTo>
                  <a:lnTo>
                    <a:pt x="1567" y="1090"/>
                  </a:lnTo>
                  <a:lnTo>
                    <a:pt x="471" y="1353"/>
                  </a:lnTo>
                  <a:lnTo>
                    <a:pt x="471" y="374"/>
                  </a:lnTo>
                  <a:lnTo>
                    <a:pt x="1" y="487"/>
                  </a:lnTo>
                  <a:lnTo>
                    <a:pt x="1" y="2905"/>
                  </a:lnTo>
                  <a:lnTo>
                    <a:pt x="471" y="2793"/>
                  </a:lnTo>
                  <a:lnTo>
                    <a:pt x="471" y="1761"/>
                  </a:lnTo>
                  <a:lnTo>
                    <a:pt x="1567" y="1498"/>
                  </a:lnTo>
                  <a:lnTo>
                    <a:pt x="1567" y="2531"/>
                  </a:lnTo>
                  <a:lnTo>
                    <a:pt x="2035" y="2420"/>
                  </a:lnTo>
                  <a:lnTo>
                    <a:pt x="203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512;p39"/>
            <p:cNvSpPr/>
            <p:nvPr/>
          </p:nvSpPr>
          <p:spPr>
            <a:xfrm>
              <a:off x="2716175" y="2296075"/>
              <a:ext cx="42000" cy="70375"/>
            </a:xfrm>
            <a:custGeom>
              <a:avLst/>
              <a:gdLst/>
              <a:ahLst/>
              <a:cxnLst/>
              <a:rect l="l" t="t" r="r" b="b"/>
              <a:pathLst>
                <a:path w="1680" h="2815" extrusionOk="0">
                  <a:moveTo>
                    <a:pt x="1649" y="1"/>
                  </a:moveTo>
                  <a:lnTo>
                    <a:pt x="1" y="396"/>
                  </a:lnTo>
                  <a:lnTo>
                    <a:pt x="1" y="2815"/>
                  </a:lnTo>
                  <a:lnTo>
                    <a:pt x="1680" y="2412"/>
                  </a:lnTo>
                  <a:lnTo>
                    <a:pt x="1680" y="2000"/>
                  </a:lnTo>
                  <a:lnTo>
                    <a:pt x="471" y="2290"/>
                  </a:lnTo>
                  <a:lnTo>
                    <a:pt x="471" y="1659"/>
                  </a:lnTo>
                  <a:lnTo>
                    <a:pt x="1488" y="1416"/>
                  </a:lnTo>
                  <a:lnTo>
                    <a:pt x="1488" y="1034"/>
                  </a:lnTo>
                  <a:lnTo>
                    <a:pt x="471" y="1278"/>
                  </a:lnTo>
                  <a:lnTo>
                    <a:pt x="471" y="695"/>
                  </a:lnTo>
                  <a:lnTo>
                    <a:pt x="1649" y="413"/>
                  </a:lnTo>
                  <a:lnTo>
                    <a:pt x="16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513;p39"/>
            <p:cNvSpPr/>
            <p:nvPr/>
          </p:nvSpPr>
          <p:spPr>
            <a:xfrm>
              <a:off x="2767350" y="2279100"/>
              <a:ext cx="61075" cy="75100"/>
            </a:xfrm>
            <a:custGeom>
              <a:avLst/>
              <a:gdLst/>
              <a:ahLst/>
              <a:cxnLst/>
              <a:rect l="l" t="t" r="r" b="b"/>
              <a:pathLst>
                <a:path w="2443" h="3004" extrusionOk="0">
                  <a:moveTo>
                    <a:pt x="2442" y="0"/>
                  </a:moveTo>
                  <a:lnTo>
                    <a:pt x="1941" y="120"/>
                  </a:lnTo>
                  <a:lnTo>
                    <a:pt x="1219" y="1669"/>
                  </a:lnTo>
                  <a:lnTo>
                    <a:pt x="504" y="465"/>
                  </a:lnTo>
                  <a:lnTo>
                    <a:pt x="0" y="586"/>
                  </a:lnTo>
                  <a:lnTo>
                    <a:pt x="0" y="3004"/>
                  </a:lnTo>
                  <a:lnTo>
                    <a:pt x="470" y="2891"/>
                  </a:lnTo>
                  <a:lnTo>
                    <a:pt x="470" y="1289"/>
                  </a:lnTo>
                  <a:lnTo>
                    <a:pt x="1094" y="2332"/>
                  </a:lnTo>
                  <a:lnTo>
                    <a:pt x="1349" y="2272"/>
                  </a:lnTo>
                  <a:lnTo>
                    <a:pt x="1972" y="930"/>
                  </a:lnTo>
                  <a:lnTo>
                    <a:pt x="1972" y="2531"/>
                  </a:lnTo>
                  <a:lnTo>
                    <a:pt x="2442" y="2418"/>
                  </a:lnTo>
                  <a:lnTo>
                    <a:pt x="244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14;p39"/>
            <p:cNvSpPr/>
            <p:nvPr/>
          </p:nvSpPr>
          <p:spPr>
            <a:xfrm>
              <a:off x="2835125" y="2269475"/>
              <a:ext cx="56500" cy="68475"/>
            </a:xfrm>
            <a:custGeom>
              <a:avLst/>
              <a:gdLst/>
              <a:ahLst/>
              <a:cxnLst/>
              <a:rect l="l" t="t" r="r" b="b"/>
              <a:pathLst>
                <a:path w="2260" h="2739" extrusionOk="0">
                  <a:moveTo>
                    <a:pt x="1132" y="585"/>
                  </a:moveTo>
                  <a:lnTo>
                    <a:pt x="1465" y="1455"/>
                  </a:lnTo>
                  <a:lnTo>
                    <a:pt x="784" y="1618"/>
                  </a:lnTo>
                  <a:lnTo>
                    <a:pt x="1132" y="585"/>
                  </a:lnTo>
                  <a:close/>
                  <a:moveTo>
                    <a:pt x="1339" y="1"/>
                  </a:moveTo>
                  <a:lnTo>
                    <a:pt x="924" y="99"/>
                  </a:lnTo>
                  <a:lnTo>
                    <a:pt x="0" y="2739"/>
                  </a:lnTo>
                  <a:lnTo>
                    <a:pt x="484" y="2623"/>
                  </a:lnTo>
                  <a:lnTo>
                    <a:pt x="705" y="1967"/>
                  </a:lnTo>
                  <a:lnTo>
                    <a:pt x="1550" y="1766"/>
                  </a:lnTo>
                  <a:lnTo>
                    <a:pt x="1775" y="2315"/>
                  </a:lnTo>
                  <a:lnTo>
                    <a:pt x="2259" y="2198"/>
                  </a:lnTo>
                  <a:lnTo>
                    <a:pt x="133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515;p39"/>
            <p:cNvSpPr/>
            <p:nvPr/>
          </p:nvSpPr>
          <p:spPr>
            <a:xfrm>
              <a:off x="2887150" y="2252975"/>
              <a:ext cx="50350" cy="67900"/>
            </a:xfrm>
            <a:custGeom>
              <a:avLst/>
              <a:gdLst/>
              <a:ahLst/>
              <a:cxnLst/>
              <a:rect l="l" t="t" r="r" b="b"/>
              <a:pathLst>
                <a:path w="2014" h="2716" extrusionOk="0">
                  <a:moveTo>
                    <a:pt x="2014" y="1"/>
                  </a:moveTo>
                  <a:lnTo>
                    <a:pt x="1" y="482"/>
                  </a:lnTo>
                  <a:lnTo>
                    <a:pt x="1" y="894"/>
                  </a:lnTo>
                  <a:lnTo>
                    <a:pt x="774" y="710"/>
                  </a:lnTo>
                  <a:lnTo>
                    <a:pt x="774" y="2716"/>
                  </a:lnTo>
                  <a:lnTo>
                    <a:pt x="1241" y="2605"/>
                  </a:lnTo>
                  <a:lnTo>
                    <a:pt x="1241" y="597"/>
                  </a:lnTo>
                  <a:lnTo>
                    <a:pt x="2014" y="413"/>
                  </a:lnTo>
                  <a:lnTo>
                    <a:pt x="201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516;p39"/>
            <p:cNvSpPr/>
            <p:nvPr/>
          </p:nvSpPr>
          <p:spPr>
            <a:xfrm>
              <a:off x="2944975" y="2248375"/>
              <a:ext cx="11775" cy="63300"/>
            </a:xfrm>
            <a:custGeom>
              <a:avLst/>
              <a:gdLst/>
              <a:ahLst/>
              <a:cxnLst/>
              <a:rect l="l" t="t" r="r" b="b"/>
              <a:pathLst>
                <a:path w="471" h="2532" extrusionOk="0">
                  <a:moveTo>
                    <a:pt x="471" y="0"/>
                  </a:moveTo>
                  <a:lnTo>
                    <a:pt x="1" y="113"/>
                  </a:lnTo>
                  <a:lnTo>
                    <a:pt x="1" y="2531"/>
                  </a:lnTo>
                  <a:lnTo>
                    <a:pt x="471" y="2418"/>
                  </a:lnTo>
                  <a:lnTo>
                    <a:pt x="47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517;p39"/>
            <p:cNvSpPr/>
            <p:nvPr/>
          </p:nvSpPr>
          <p:spPr>
            <a:xfrm>
              <a:off x="2965675" y="2237800"/>
              <a:ext cx="54175" cy="63225"/>
            </a:xfrm>
            <a:custGeom>
              <a:avLst/>
              <a:gdLst/>
              <a:ahLst/>
              <a:cxnLst/>
              <a:rect l="l" t="t" r="r" b="b"/>
              <a:pathLst>
                <a:path w="2167" h="2529" extrusionOk="0">
                  <a:moveTo>
                    <a:pt x="1489" y="1"/>
                  </a:moveTo>
                  <a:cubicBezTo>
                    <a:pt x="1397" y="1"/>
                    <a:pt x="1298" y="14"/>
                    <a:pt x="1192" y="39"/>
                  </a:cubicBezTo>
                  <a:cubicBezTo>
                    <a:pt x="1004" y="84"/>
                    <a:pt x="835" y="159"/>
                    <a:pt x="688" y="266"/>
                  </a:cubicBezTo>
                  <a:cubicBezTo>
                    <a:pt x="541" y="371"/>
                    <a:pt x="415" y="492"/>
                    <a:pt x="313" y="630"/>
                  </a:cubicBezTo>
                  <a:cubicBezTo>
                    <a:pt x="211" y="768"/>
                    <a:pt x="134" y="916"/>
                    <a:pt x="80" y="1074"/>
                  </a:cubicBezTo>
                  <a:cubicBezTo>
                    <a:pt x="27" y="1230"/>
                    <a:pt x="0" y="1383"/>
                    <a:pt x="0" y="1530"/>
                  </a:cubicBezTo>
                  <a:cubicBezTo>
                    <a:pt x="0" y="1684"/>
                    <a:pt x="28" y="1829"/>
                    <a:pt x="86" y="1965"/>
                  </a:cubicBezTo>
                  <a:cubicBezTo>
                    <a:pt x="145" y="2098"/>
                    <a:pt x="225" y="2212"/>
                    <a:pt x="328" y="2305"/>
                  </a:cubicBezTo>
                  <a:cubicBezTo>
                    <a:pt x="431" y="2397"/>
                    <a:pt x="555" y="2463"/>
                    <a:pt x="698" y="2501"/>
                  </a:cubicBezTo>
                  <a:cubicBezTo>
                    <a:pt x="767" y="2519"/>
                    <a:pt x="839" y="2528"/>
                    <a:pt x="915" y="2528"/>
                  </a:cubicBezTo>
                  <a:cubicBezTo>
                    <a:pt x="996" y="2528"/>
                    <a:pt x="1082" y="2518"/>
                    <a:pt x="1171" y="2497"/>
                  </a:cubicBezTo>
                  <a:cubicBezTo>
                    <a:pt x="1270" y="2473"/>
                    <a:pt x="1368" y="2436"/>
                    <a:pt x="1471" y="2387"/>
                  </a:cubicBezTo>
                  <a:cubicBezTo>
                    <a:pt x="1574" y="2338"/>
                    <a:pt x="1670" y="2278"/>
                    <a:pt x="1758" y="2209"/>
                  </a:cubicBezTo>
                  <a:cubicBezTo>
                    <a:pt x="1848" y="2140"/>
                    <a:pt x="1930" y="2062"/>
                    <a:pt x="2000" y="1976"/>
                  </a:cubicBezTo>
                  <a:cubicBezTo>
                    <a:pt x="2072" y="1890"/>
                    <a:pt x="2127" y="1796"/>
                    <a:pt x="2166" y="1696"/>
                  </a:cubicBezTo>
                  <a:lnTo>
                    <a:pt x="1781" y="1566"/>
                  </a:lnTo>
                  <a:cubicBezTo>
                    <a:pt x="1754" y="1639"/>
                    <a:pt x="1717" y="1704"/>
                    <a:pt x="1672" y="1762"/>
                  </a:cubicBezTo>
                  <a:cubicBezTo>
                    <a:pt x="1627" y="1818"/>
                    <a:pt x="1578" y="1869"/>
                    <a:pt x="1525" y="1911"/>
                  </a:cubicBezTo>
                  <a:cubicBezTo>
                    <a:pt x="1471" y="1953"/>
                    <a:pt x="1415" y="1988"/>
                    <a:pt x="1356" y="2015"/>
                  </a:cubicBezTo>
                  <a:cubicBezTo>
                    <a:pt x="1297" y="2043"/>
                    <a:pt x="1240" y="2064"/>
                    <a:pt x="1185" y="2077"/>
                  </a:cubicBezTo>
                  <a:cubicBezTo>
                    <a:pt x="1133" y="2090"/>
                    <a:pt x="1082" y="2096"/>
                    <a:pt x="1033" y="2096"/>
                  </a:cubicBezTo>
                  <a:cubicBezTo>
                    <a:pt x="985" y="2096"/>
                    <a:pt x="940" y="2090"/>
                    <a:pt x="897" y="2079"/>
                  </a:cubicBezTo>
                  <a:cubicBezTo>
                    <a:pt x="810" y="2053"/>
                    <a:pt x="735" y="2011"/>
                    <a:pt x="673" y="1952"/>
                  </a:cubicBezTo>
                  <a:cubicBezTo>
                    <a:pt x="610" y="1891"/>
                    <a:pt x="562" y="1817"/>
                    <a:pt x="528" y="1725"/>
                  </a:cubicBezTo>
                  <a:cubicBezTo>
                    <a:pt x="494" y="1635"/>
                    <a:pt x="477" y="1537"/>
                    <a:pt x="477" y="1430"/>
                  </a:cubicBezTo>
                  <a:cubicBezTo>
                    <a:pt x="477" y="1334"/>
                    <a:pt x="491" y="1234"/>
                    <a:pt x="521" y="1131"/>
                  </a:cubicBezTo>
                  <a:cubicBezTo>
                    <a:pt x="551" y="1027"/>
                    <a:pt x="594" y="930"/>
                    <a:pt x="652" y="841"/>
                  </a:cubicBezTo>
                  <a:cubicBezTo>
                    <a:pt x="710" y="751"/>
                    <a:pt x="783" y="671"/>
                    <a:pt x="870" y="603"/>
                  </a:cubicBezTo>
                  <a:cubicBezTo>
                    <a:pt x="957" y="534"/>
                    <a:pt x="1060" y="487"/>
                    <a:pt x="1178" y="457"/>
                  </a:cubicBezTo>
                  <a:cubicBezTo>
                    <a:pt x="1233" y="444"/>
                    <a:pt x="1288" y="437"/>
                    <a:pt x="1346" y="436"/>
                  </a:cubicBezTo>
                  <a:cubicBezTo>
                    <a:pt x="1402" y="436"/>
                    <a:pt x="1457" y="443"/>
                    <a:pt x="1509" y="457"/>
                  </a:cubicBezTo>
                  <a:cubicBezTo>
                    <a:pt x="1561" y="471"/>
                    <a:pt x="1610" y="496"/>
                    <a:pt x="1655" y="533"/>
                  </a:cubicBezTo>
                  <a:cubicBezTo>
                    <a:pt x="1701" y="568"/>
                    <a:pt x="1739" y="616"/>
                    <a:pt x="1771" y="677"/>
                  </a:cubicBezTo>
                  <a:lnTo>
                    <a:pt x="2133" y="342"/>
                  </a:lnTo>
                  <a:cubicBezTo>
                    <a:pt x="2052" y="204"/>
                    <a:pt x="1931" y="107"/>
                    <a:pt x="1769" y="47"/>
                  </a:cubicBezTo>
                  <a:cubicBezTo>
                    <a:pt x="1685" y="16"/>
                    <a:pt x="1591" y="1"/>
                    <a:pt x="148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518;p39"/>
            <p:cNvSpPr/>
            <p:nvPr/>
          </p:nvSpPr>
          <p:spPr>
            <a:xfrm>
              <a:off x="3023300" y="2225075"/>
              <a:ext cx="47825" cy="63725"/>
            </a:xfrm>
            <a:custGeom>
              <a:avLst/>
              <a:gdLst/>
              <a:ahLst/>
              <a:cxnLst/>
              <a:rect l="l" t="t" r="r" b="b"/>
              <a:pathLst>
                <a:path w="1913" h="2549" extrusionOk="0">
                  <a:moveTo>
                    <a:pt x="1311" y="1"/>
                  </a:moveTo>
                  <a:cubicBezTo>
                    <a:pt x="1207" y="1"/>
                    <a:pt x="1098" y="15"/>
                    <a:pt x="982" y="43"/>
                  </a:cubicBezTo>
                  <a:cubicBezTo>
                    <a:pt x="859" y="72"/>
                    <a:pt x="745" y="116"/>
                    <a:pt x="638" y="175"/>
                  </a:cubicBezTo>
                  <a:cubicBezTo>
                    <a:pt x="531" y="233"/>
                    <a:pt x="439" y="303"/>
                    <a:pt x="357" y="386"/>
                  </a:cubicBezTo>
                  <a:cubicBezTo>
                    <a:pt x="277" y="469"/>
                    <a:pt x="213" y="564"/>
                    <a:pt x="168" y="670"/>
                  </a:cubicBezTo>
                  <a:cubicBezTo>
                    <a:pt x="123" y="776"/>
                    <a:pt x="101" y="891"/>
                    <a:pt x="101" y="1014"/>
                  </a:cubicBezTo>
                  <a:cubicBezTo>
                    <a:pt x="101" y="1107"/>
                    <a:pt x="115" y="1184"/>
                    <a:pt x="143" y="1243"/>
                  </a:cubicBezTo>
                  <a:cubicBezTo>
                    <a:pt x="171" y="1304"/>
                    <a:pt x="213" y="1353"/>
                    <a:pt x="271" y="1390"/>
                  </a:cubicBezTo>
                  <a:cubicBezTo>
                    <a:pt x="327" y="1428"/>
                    <a:pt x="398" y="1454"/>
                    <a:pt x="484" y="1471"/>
                  </a:cubicBezTo>
                  <a:cubicBezTo>
                    <a:pt x="568" y="1490"/>
                    <a:pt x="669" y="1500"/>
                    <a:pt x="785" y="1504"/>
                  </a:cubicBezTo>
                  <a:cubicBezTo>
                    <a:pt x="880" y="1508"/>
                    <a:pt x="966" y="1512"/>
                    <a:pt x="1044" y="1516"/>
                  </a:cubicBezTo>
                  <a:cubicBezTo>
                    <a:pt x="1121" y="1521"/>
                    <a:pt x="1186" y="1530"/>
                    <a:pt x="1241" y="1545"/>
                  </a:cubicBezTo>
                  <a:cubicBezTo>
                    <a:pt x="1296" y="1559"/>
                    <a:pt x="1338" y="1580"/>
                    <a:pt x="1367" y="1609"/>
                  </a:cubicBezTo>
                  <a:cubicBezTo>
                    <a:pt x="1397" y="1639"/>
                    <a:pt x="1411" y="1680"/>
                    <a:pt x="1411" y="1732"/>
                  </a:cubicBezTo>
                  <a:cubicBezTo>
                    <a:pt x="1411" y="1898"/>
                    <a:pt x="1282" y="2012"/>
                    <a:pt x="1023" y="2074"/>
                  </a:cubicBezTo>
                  <a:cubicBezTo>
                    <a:pt x="936" y="2095"/>
                    <a:pt x="851" y="2105"/>
                    <a:pt x="768" y="2105"/>
                  </a:cubicBezTo>
                  <a:cubicBezTo>
                    <a:pt x="762" y="2105"/>
                    <a:pt x="757" y="2105"/>
                    <a:pt x="751" y="2105"/>
                  </a:cubicBezTo>
                  <a:cubicBezTo>
                    <a:pt x="662" y="2103"/>
                    <a:pt x="582" y="2095"/>
                    <a:pt x="509" y="2079"/>
                  </a:cubicBezTo>
                  <a:cubicBezTo>
                    <a:pt x="436" y="2064"/>
                    <a:pt x="372" y="2046"/>
                    <a:pt x="320" y="2026"/>
                  </a:cubicBezTo>
                  <a:cubicBezTo>
                    <a:pt x="267" y="2005"/>
                    <a:pt x="229" y="1988"/>
                    <a:pt x="209" y="1972"/>
                  </a:cubicBezTo>
                  <a:lnTo>
                    <a:pt x="1" y="2427"/>
                  </a:lnTo>
                  <a:cubicBezTo>
                    <a:pt x="142" y="2493"/>
                    <a:pt x="301" y="2533"/>
                    <a:pt x="478" y="2545"/>
                  </a:cubicBezTo>
                  <a:cubicBezTo>
                    <a:pt x="515" y="2548"/>
                    <a:pt x="552" y="2549"/>
                    <a:pt x="590" y="2549"/>
                  </a:cubicBezTo>
                  <a:cubicBezTo>
                    <a:pt x="730" y="2549"/>
                    <a:pt x="872" y="2532"/>
                    <a:pt x="1016" y="2497"/>
                  </a:cubicBezTo>
                  <a:cubicBezTo>
                    <a:pt x="1134" y="2469"/>
                    <a:pt x="1248" y="2429"/>
                    <a:pt x="1355" y="2378"/>
                  </a:cubicBezTo>
                  <a:cubicBezTo>
                    <a:pt x="1463" y="2326"/>
                    <a:pt x="1559" y="2261"/>
                    <a:pt x="1642" y="2185"/>
                  </a:cubicBezTo>
                  <a:cubicBezTo>
                    <a:pt x="1724" y="2108"/>
                    <a:pt x="1790" y="2018"/>
                    <a:pt x="1839" y="1915"/>
                  </a:cubicBezTo>
                  <a:cubicBezTo>
                    <a:pt x="1887" y="1811"/>
                    <a:pt x="1912" y="1694"/>
                    <a:pt x="1912" y="1564"/>
                  </a:cubicBezTo>
                  <a:cubicBezTo>
                    <a:pt x="1912" y="1453"/>
                    <a:pt x="1894" y="1364"/>
                    <a:pt x="1857" y="1297"/>
                  </a:cubicBezTo>
                  <a:cubicBezTo>
                    <a:pt x="1821" y="1229"/>
                    <a:pt x="1770" y="1176"/>
                    <a:pt x="1702" y="1138"/>
                  </a:cubicBezTo>
                  <a:cubicBezTo>
                    <a:pt x="1635" y="1100"/>
                    <a:pt x="1553" y="1073"/>
                    <a:pt x="1458" y="1060"/>
                  </a:cubicBezTo>
                  <a:cubicBezTo>
                    <a:pt x="1360" y="1046"/>
                    <a:pt x="1253" y="1038"/>
                    <a:pt x="1135" y="1035"/>
                  </a:cubicBezTo>
                  <a:cubicBezTo>
                    <a:pt x="1044" y="1034"/>
                    <a:pt x="965" y="1031"/>
                    <a:pt x="895" y="1028"/>
                  </a:cubicBezTo>
                  <a:cubicBezTo>
                    <a:pt x="826" y="1024"/>
                    <a:pt x="768" y="1015"/>
                    <a:pt x="723" y="1001"/>
                  </a:cubicBezTo>
                  <a:cubicBezTo>
                    <a:pt x="678" y="987"/>
                    <a:pt x="643" y="966"/>
                    <a:pt x="619" y="939"/>
                  </a:cubicBezTo>
                  <a:cubicBezTo>
                    <a:pt x="595" y="911"/>
                    <a:pt x="583" y="873"/>
                    <a:pt x="583" y="822"/>
                  </a:cubicBezTo>
                  <a:cubicBezTo>
                    <a:pt x="583" y="737"/>
                    <a:pt x="616" y="662"/>
                    <a:pt x="679" y="599"/>
                  </a:cubicBezTo>
                  <a:cubicBezTo>
                    <a:pt x="743" y="535"/>
                    <a:pt x="840" y="489"/>
                    <a:pt x="968" y="458"/>
                  </a:cubicBezTo>
                  <a:cubicBezTo>
                    <a:pt x="1036" y="442"/>
                    <a:pt x="1102" y="434"/>
                    <a:pt x="1168" y="434"/>
                  </a:cubicBezTo>
                  <a:cubicBezTo>
                    <a:pt x="1173" y="434"/>
                    <a:pt x="1178" y="434"/>
                    <a:pt x="1183" y="434"/>
                  </a:cubicBezTo>
                  <a:cubicBezTo>
                    <a:pt x="1253" y="435"/>
                    <a:pt x="1318" y="442"/>
                    <a:pt x="1379" y="454"/>
                  </a:cubicBezTo>
                  <a:cubicBezTo>
                    <a:pt x="1439" y="465"/>
                    <a:pt x="1490" y="480"/>
                    <a:pt x="1532" y="497"/>
                  </a:cubicBezTo>
                  <a:cubicBezTo>
                    <a:pt x="1574" y="514"/>
                    <a:pt x="1603" y="528"/>
                    <a:pt x="1619" y="541"/>
                  </a:cubicBezTo>
                  <a:lnTo>
                    <a:pt x="1826" y="110"/>
                  </a:lnTo>
                  <a:cubicBezTo>
                    <a:pt x="1721" y="62"/>
                    <a:pt x="1596" y="30"/>
                    <a:pt x="1452" y="10"/>
                  </a:cubicBezTo>
                  <a:cubicBezTo>
                    <a:pt x="1406" y="4"/>
                    <a:pt x="1359" y="1"/>
                    <a:pt x="131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519;p39"/>
            <p:cNvSpPr/>
            <p:nvPr/>
          </p:nvSpPr>
          <p:spPr>
            <a:xfrm>
              <a:off x="2032275" y="1914150"/>
              <a:ext cx="686750" cy="246550"/>
            </a:xfrm>
            <a:custGeom>
              <a:avLst/>
              <a:gdLst/>
              <a:ahLst/>
              <a:cxnLst/>
              <a:rect l="l" t="t" r="r" b="b"/>
              <a:pathLst>
                <a:path w="27470" h="9862" extrusionOk="0">
                  <a:moveTo>
                    <a:pt x="1" y="0"/>
                  </a:moveTo>
                  <a:lnTo>
                    <a:pt x="1" y="0"/>
                  </a:lnTo>
                  <a:cubicBezTo>
                    <a:pt x="25" y="133"/>
                    <a:pt x="47" y="265"/>
                    <a:pt x="68" y="397"/>
                  </a:cubicBezTo>
                  <a:lnTo>
                    <a:pt x="27410" y="6285"/>
                  </a:lnTo>
                  <a:lnTo>
                    <a:pt x="27469" y="9862"/>
                  </a:lnTo>
                  <a:lnTo>
                    <a:pt x="27410" y="5963"/>
                  </a:ln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520;p39"/>
            <p:cNvSpPr/>
            <p:nvPr/>
          </p:nvSpPr>
          <p:spPr>
            <a:xfrm>
              <a:off x="2032275" y="2120500"/>
              <a:ext cx="688500" cy="156925"/>
            </a:xfrm>
            <a:custGeom>
              <a:avLst/>
              <a:gdLst/>
              <a:ahLst/>
              <a:cxnLst/>
              <a:rect l="l" t="t" r="r" b="b"/>
              <a:pathLst>
                <a:path w="27540" h="6277" extrusionOk="0">
                  <a:moveTo>
                    <a:pt x="46" y="0"/>
                  </a:moveTo>
                  <a:cubicBezTo>
                    <a:pt x="32" y="111"/>
                    <a:pt x="16" y="224"/>
                    <a:pt x="1" y="335"/>
                  </a:cubicBezTo>
                  <a:lnTo>
                    <a:pt x="27540" y="6277"/>
                  </a:lnTo>
                  <a:lnTo>
                    <a:pt x="27533" y="5888"/>
                  </a:lnTo>
                  <a:lnTo>
                    <a:pt x="4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521;p39"/>
            <p:cNvSpPr/>
            <p:nvPr/>
          </p:nvSpPr>
          <p:spPr>
            <a:xfrm>
              <a:off x="2032275" y="1800600"/>
              <a:ext cx="1138000" cy="262625"/>
            </a:xfrm>
            <a:custGeom>
              <a:avLst/>
              <a:gdLst/>
              <a:ahLst/>
              <a:cxnLst/>
              <a:rect l="l" t="t" r="r" b="b"/>
              <a:pathLst>
                <a:path w="45520" h="10505" extrusionOk="0">
                  <a:moveTo>
                    <a:pt x="18112" y="0"/>
                  </a:moveTo>
                  <a:lnTo>
                    <a:pt x="1" y="4542"/>
                  </a:lnTo>
                  <a:lnTo>
                    <a:pt x="27409" y="10505"/>
                  </a:lnTo>
                  <a:lnTo>
                    <a:pt x="45520" y="5963"/>
                  </a:lnTo>
                  <a:lnTo>
                    <a:pt x="181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491"/>
                </a:solidFill>
                <a:effectLst/>
                <a:uLnTx/>
                <a:uFillTx/>
                <a:latin typeface="Arial"/>
                <a:cs typeface="Arial"/>
                <a:sym typeface="Arial"/>
              </a:endParaRPr>
            </a:p>
          </p:txBody>
        </p:sp>
        <p:sp>
          <p:nvSpPr>
            <p:cNvPr id="36" name="Google Shape;2522;p39"/>
            <p:cNvSpPr/>
            <p:nvPr/>
          </p:nvSpPr>
          <p:spPr>
            <a:xfrm>
              <a:off x="2044500" y="1926075"/>
              <a:ext cx="676100" cy="341650"/>
            </a:xfrm>
            <a:custGeom>
              <a:avLst/>
              <a:gdLst/>
              <a:ahLst/>
              <a:cxnLst/>
              <a:rect l="l" t="t" r="r" b="b"/>
              <a:pathLst>
                <a:path w="27044" h="13666" extrusionOk="0">
                  <a:moveTo>
                    <a:pt x="23" y="1"/>
                  </a:moveTo>
                  <a:lnTo>
                    <a:pt x="23" y="1"/>
                  </a:lnTo>
                  <a:cubicBezTo>
                    <a:pt x="425" y="2486"/>
                    <a:pt x="366" y="5123"/>
                    <a:pt x="0" y="7856"/>
                  </a:cubicBezTo>
                  <a:lnTo>
                    <a:pt x="27044" y="13665"/>
                  </a:lnTo>
                  <a:lnTo>
                    <a:pt x="26980" y="9385"/>
                  </a:lnTo>
                  <a:lnTo>
                    <a:pt x="26921" y="5808"/>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523;p39"/>
            <p:cNvSpPr/>
            <p:nvPr/>
          </p:nvSpPr>
          <p:spPr>
            <a:xfrm>
              <a:off x="2719000" y="2160675"/>
              <a:ext cx="1775" cy="107075"/>
            </a:xfrm>
            <a:custGeom>
              <a:avLst/>
              <a:gdLst/>
              <a:ahLst/>
              <a:cxnLst/>
              <a:rect l="l" t="t" r="r" b="b"/>
              <a:pathLst>
                <a:path w="71" h="4283" extrusionOk="0">
                  <a:moveTo>
                    <a:pt x="71" y="4282"/>
                  </a:moveTo>
                  <a:lnTo>
                    <a:pt x="64" y="4281"/>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524;p39"/>
            <p:cNvSpPr/>
            <p:nvPr/>
          </p:nvSpPr>
          <p:spPr>
            <a:xfrm>
              <a:off x="2717475" y="1949650"/>
              <a:ext cx="452800" cy="327750"/>
            </a:xfrm>
            <a:custGeom>
              <a:avLst/>
              <a:gdLst/>
              <a:ahLst/>
              <a:cxnLst/>
              <a:rect l="l" t="t" r="r" b="b"/>
              <a:pathLst>
                <a:path w="18112" h="13110" extrusionOk="0">
                  <a:moveTo>
                    <a:pt x="18112" y="1"/>
                  </a:moveTo>
                  <a:lnTo>
                    <a:pt x="1" y="4543"/>
                  </a:lnTo>
                  <a:lnTo>
                    <a:pt x="2" y="4864"/>
                  </a:lnTo>
                  <a:lnTo>
                    <a:pt x="17730" y="603"/>
                  </a:lnTo>
                  <a:lnTo>
                    <a:pt x="17730" y="8240"/>
                  </a:lnTo>
                  <a:lnTo>
                    <a:pt x="132" y="12723"/>
                  </a:lnTo>
                  <a:lnTo>
                    <a:pt x="132" y="13109"/>
                  </a:lnTo>
                  <a:lnTo>
                    <a:pt x="18112" y="8449"/>
                  </a:lnTo>
                  <a:lnTo>
                    <a:pt x="181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525;p39"/>
            <p:cNvSpPr/>
            <p:nvPr/>
          </p:nvSpPr>
          <p:spPr>
            <a:xfrm>
              <a:off x="2717525" y="1964725"/>
              <a:ext cx="443225" cy="303025"/>
            </a:xfrm>
            <a:custGeom>
              <a:avLst/>
              <a:gdLst/>
              <a:ahLst/>
              <a:cxnLst/>
              <a:rect l="l" t="t" r="r" b="b"/>
              <a:pathLst>
                <a:path w="17729" h="12121" extrusionOk="0">
                  <a:moveTo>
                    <a:pt x="17602" y="0"/>
                  </a:moveTo>
                  <a:lnTo>
                    <a:pt x="0" y="4261"/>
                  </a:lnTo>
                  <a:lnTo>
                    <a:pt x="130" y="12120"/>
                  </a:lnTo>
                  <a:cubicBezTo>
                    <a:pt x="435" y="12078"/>
                    <a:pt x="17728" y="7637"/>
                    <a:pt x="17728" y="7637"/>
                  </a:cubicBezTo>
                  <a:lnTo>
                    <a:pt x="1760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1" name="Picture 10"/>
          <p:cNvPicPr>
            <a:picLocks noChangeAspect="1"/>
          </p:cNvPicPr>
          <p:nvPr/>
        </p:nvPicPr>
        <p:blipFill>
          <a:blip r:embed="rId6"/>
          <a:stretch>
            <a:fillRect/>
          </a:stretch>
        </p:blipFill>
        <p:spPr>
          <a:xfrm>
            <a:off x="7819034" y="1035391"/>
            <a:ext cx="1450553" cy="636553"/>
          </a:xfrm>
          <a:prstGeom prst="rect">
            <a:avLst/>
          </a:prstGeom>
        </p:spPr>
      </p:pic>
    </p:spTree>
    <p:extLst>
      <p:ext uri="{BB962C8B-B14F-4D97-AF65-F5344CB8AC3E}">
        <p14:creationId xmlns:p14="http://schemas.microsoft.com/office/powerpoint/2010/main" val="2220774060"/>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5" dur="500"/>
                                        <p:tgtEl>
                                          <p:spTgt spid="6">
                                            <p:txEl>
                                              <p:pRg st="0" end="0"/>
                                            </p:txEl>
                                          </p:spTgt>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9" dur="5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left)">
                                      <p:cBhvr>
                                        <p:cTn id="3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pic>
        <p:nvPicPr>
          <p:cNvPr id="64" name="Picture 63"/>
          <p:cNvPicPr>
            <a:picLocks noChangeAspect="1"/>
          </p:cNvPicPr>
          <p:nvPr/>
        </p:nvPicPr>
        <p:blipFill>
          <a:blip r:embed="rId2">
            <a:duotone>
              <a:prstClr val="black"/>
              <a:schemeClr val="accent1">
                <a:tint val="45000"/>
                <a:satMod val="400000"/>
              </a:schemeClr>
            </a:duotone>
          </a:blip>
          <a:stretch>
            <a:fillRect/>
          </a:stretch>
        </p:blipFill>
        <p:spPr>
          <a:xfrm rot="4282610">
            <a:off x="7188227" y="1590632"/>
            <a:ext cx="4535817" cy="4804064"/>
          </a:xfrm>
          <a:prstGeom prst="rect">
            <a:avLst/>
          </a:prstGeom>
        </p:spPr>
      </p:pic>
      <p:sp>
        <p:nvSpPr>
          <p:cNvPr id="2" name="Rounded Rectangle 1"/>
          <p:cNvSpPr/>
          <p:nvPr/>
        </p:nvSpPr>
        <p:spPr>
          <a:xfrm>
            <a:off x="574398" y="1860698"/>
            <a:ext cx="7962935" cy="2934231"/>
          </a:xfrm>
          <a:prstGeom prst="roundRect">
            <a:avLst/>
          </a:prstGeom>
          <a:solidFill>
            <a:srgbClr val="FFCA5F"/>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62" name="Picture 61"/>
          <p:cNvPicPr>
            <a:picLocks noChangeAspect="1"/>
          </p:cNvPicPr>
          <p:nvPr/>
        </p:nvPicPr>
        <p:blipFill>
          <a:blip r:embed="rId2"/>
          <a:stretch>
            <a:fillRect/>
          </a:stretch>
        </p:blipFill>
        <p:spPr>
          <a:xfrm rot="4282610">
            <a:off x="-2515308" y="-1807408"/>
            <a:ext cx="4535817" cy="4804064"/>
          </a:xfrm>
          <a:prstGeom prst="rect">
            <a:avLst/>
          </a:prstGeom>
        </p:spPr>
      </p:pic>
      <p:pic>
        <p:nvPicPr>
          <p:cNvPr id="63" name="Picture 62"/>
          <p:cNvPicPr>
            <a:picLocks noChangeAspect="1"/>
          </p:cNvPicPr>
          <p:nvPr/>
        </p:nvPicPr>
        <p:blipFill>
          <a:blip r:embed="rId3"/>
          <a:stretch>
            <a:fillRect/>
          </a:stretch>
        </p:blipFill>
        <p:spPr>
          <a:xfrm>
            <a:off x="692638" y="576624"/>
            <a:ext cx="589667" cy="184676"/>
          </a:xfrm>
          <a:prstGeom prst="rect">
            <a:avLst/>
          </a:prstGeom>
        </p:spPr>
      </p:pic>
      <p:sp>
        <p:nvSpPr>
          <p:cNvPr id="25" name="Google Shape;735;p18"/>
          <p:cNvSpPr txBox="1">
            <a:spLocks noGrp="1"/>
          </p:cNvSpPr>
          <p:nvPr>
            <p:ph type="title"/>
          </p:nvPr>
        </p:nvSpPr>
        <p:spPr>
          <a:xfrm>
            <a:off x="3058842" y="1260656"/>
            <a:ext cx="2994045" cy="375900"/>
          </a:xfrm>
          <a:prstGeom prst="rect">
            <a:avLst/>
          </a:prstGeom>
        </p:spPr>
        <p:txBody>
          <a:bodyPr spcFirstLastPara="1" wrap="square" lIns="91425" tIns="91425" rIns="91425" bIns="91425" anchor="ctr" anchorCtr="0">
            <a:noAutofit/>
          </a:bodyPr>
          <a:lstStyle/>
          <a:p>
            <a:pPr lvl="0" algn="ctr">
              <a:buSzPts val="1100"/>
            </a:pPr>
            <a:r>
              <a:rPr lang="en-US" sz="2700" b="1">
                <a:solidFill>
                  <a:srgbClr val="C00000"/>
                </a:solidFill>
                <a:latin typeface="+mj-lt"/>
              </a:rPr>
              <a:t>ĐỊNH LÍ 2</a:t>
            </a:r>
          </a:p>
        </p:txBody>
      </p:sp>
      <p:sp>
        <p:nvSpPr>
          <p:cNvPr id="26" name="Rectangle 25"/>
          <p:cNvSpPr/>
          <p:nvPr/>
        </p:nvSpPr>
        <p:spPr>
          <a:xfrm>
            <a:off x="821623" y="2013500"/>
            <a:ext cx="7498214" cy="2631490"/>
          </a:xfrm>
          <a:prstGeom prst="rect">
            <a:avLst/>
          </a:prstGeom>
        </p:spPr>
        <p:txBody>
          <a:bodyPr wrap="square">
            <a:spAutoFit/>
          </a:bodyPr>
          <a:lstStyle/>
          <a:p>
            <a:pPr lvl="0" algn="just">
              <a:lnSpc>
                <a:spcPct val="150000"/>
              </a:lnSpc>
            </a:pPr>
            <a:r>
              <a:rPr lang="vi-VN" sz="2200" dirty="0">
                <a:ea typeface="Bad Script"/>
                <a:cs typeface="Bad Script"/>
                <a:sym typeface="Bad Script"/>
              </a:rPr>
              <a:t>a) Hình bình hành có hai cạnh kề bằng nhau là hình thoi.</a:t>
            </a:r>
          </a:p>
          <a:p>
            <a:pPr lvl="0" algn="just">
              <a:lnSpc>
                <a:spcPct val="150000"/>
              </a:lnSpc>
            </a:pPr>
            <a:r>
              <a:rPr lang="vi-VN" sz="2200" dirty="0">
                <a:ea typeface="Bad Script"/>
                <a:cs typeface="Bad Script"/>
                <a:sym typeface="Bad Script"/>
              </a:rPr>
              <a:t>b) Hình bình hành có hai đường chéo vuông góc với nhau là hình thoi.</a:t>
            </a:r>
          </a:p>
          <a:p>
            <a:pPr lvl="0" algn="just">
              <a:lnSpc>
                <a:spcPct val="150000"/>
              </a:lnSpc>
            </a:pPr>
            <a:r>
              <a:rPr lang="vi-VN" sz="2200" dirty="0">
                <a:ea typeface="Bad Script"/>
                <a:cs typeface="Bad Script"/>
                <a:sym typeface="Bad Script"/>
              </a:rPr>
              <a:t>c) Hình bình hành có một đường chéo là đường phân giác của một góc là hình thoi.</a:t>
            </a:r>
          </a:p>
        </p:txBody>
      </p:sp>
      <p:grpSp>
        <p:nvGrpSpPr>
          <p:cNvPr id="27" name="Group 26"/>
          <p:cNvGrpSpPr/>
          <p:nvPr/>
        </p:nvGrpSpPr>
        <p:grpSpPr>
          <a:xfrm>
            <a:off x="2013208" y="278409"/>
            <a:ext cx="5085312" cy="1532436"/>
            <a:chOff x="5943599" y="203811"/>
            <a:chExt cx="10170622" cy="3064872"/>
          </a:xfrm>
        </p:grpSpPr>
        <p:grpSp>
          <p:nvGrpSpPr>
            <p:cNvPr id="28" name="Group 2"/>
            <p:cNvGrpSpPr/>
            <p:nvPr/>
          </p:nvGrpSpPr>
          <p:grpSpPr>
            <a:xfrm>
              <a:off x="5943599" y="203811"/>
              <a:ext cx="10170622" cy="3064872"/>
              <a:chOff x="0" y="-52486"/>
              <a:chExt cx="3796122" cy="865286"/>
            </a:xfrm>
          </p:grpSpPr>
          <p:sp>
            <p:nvSpPr>
              <p:cNvPr id="30" name="Freeform 3"/>
              <p:cNvSpPr/>
              <p:nvPr/>
            </p:nvSpPr>
            <p:spPr>
              <a:xfrm>
                <a:off x="14013" y="-52486"/>
                <a:ext cx="3782109" cy="413829"/>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31" name="TextBox 4"/>
              <p:cNvSpPr txBox="1"/>
              <p:nvPr/>
            </p:nvSpPr>
            <p:spPr>
              <a:xfrm>
                <a:off x="0" y="-28575"/>
                <a:ext cx="812800" cy="841375"/>
              </a:xfrm>
              <a:prstGeom prst="rect">
                <a:avLst/>
              </a:prstGeom>
            </p:spPr>
            <p:txBody>
              <a:bodyPr lIns="25400" tIns="25400" rIns="25400" bIns="25400" rtlCol="0" anchor="ctr"/>
              <a:lstStyle/>
              <a:p>
                <a:pPr marL="0" marR="0" lvl="0" indent="0" algn="ctr" defTabSz="457200" rtl="0" eaLnBrk="1" fontAlgn="auto" latinLnBrk="0" hangingPunct="1">
                  <a:lnSpc>
                    <a:spcPts val="1121"/>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9" name="Rectangle 28"/>
            <p:cNvSpPr/>
            <p:nvPr/>
          </p:nvSpPr>
          <p:spPr>
            <a:xfrm>
              <a:off x="6910011" y="288505"/>
              <a:ext cx="8275340" cy="1115306"/>
            </a:xfrm>
            <a:prstGeom prst="rect">
              <a:avLst/>
            </a:prstGeom>
          </p:spPr>
          <p:txBody>
            <a:bodyPr wrap="none">
              <a:spAutoFit/>
            </a:bodyPr>
            <a:lstStyle/>
            <a:p>
              <a:pPr lvl="0" algn="just" defTabSz="457200">
                <a:lnSpc>
                  <a:spcPct val="150000"/>
                </a:lnSpc>
                <a:spcAft>
                  <a:spcPts val="300"/>
                </a:spcAft>
                <a:buClrTx/>
              </a:pPr>
              <a:r>
                <a:rPr lang="nl-NL" sz="2300" b="1" kern="1200">
                  <a:solidFill>
                    <a:prstClr val="white"/>
                  </a:solidFill>
                  <a:latin typeface="Arial" panose="020B0604020202020204" pitchFamily="34" charset="0"/>
                  <a:ea typeface="Times New Roman" panose="02020603050405020304" pitchFamily="18" charset="0"/>
                  <a:cs typeface="Arial" panose="020B0604020202020204" pitchFamily="34" charset="0"/>
                </a:rPr>
                <a:t>Dấu hiệu nhận biết hình thoi</a:t>
              </a:r>
              <a:endParaRPr kumimoji="0" lang="en-US" sz="2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grpSp>
      <p:pic>
        <p:nvPicPr>
          <p:cNvPr id="3" name="Picture 2"/>
          <p:cNvPicPr>
            <a:picLocks noChangeAspect="1"/>
          </p:cNvPicPr>
          <p:nvPr/>
        </p:nvPicPr>
        <p:blipFill>
          <a:blip r:embed="rId4"/>
          <a:stretch>
            <a:fillRect/>
          </a:stretch>
        </p:blipFill>
        <p:spPr>
          <a:xfrm>
            <a:off x="7536998" y="1076433"/>
            <a:ext cx="1381873" cy="979718"/>
          </a:xfrm>
          <a:prstGeom prst="rect">
            <a:avLst/>
          </a:prstGeom>
        </p:spPr>
      </p:pic>
    </p:spTree>
    <p:extLst>
      <p:ext uri="{BB962C8B-B14F-4D97-AF65-F5344CB8AC3E}">
        <p14:creationId xmlns:p14="http://schemas.microsoft.com/office/powerpoint/2010/main" val="262945441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907"/>
        <p:cNvGrpSpPr/>
        <p:nvPr/>
      </p:nvGrpSpPr>
      <p:grpSpPr>
        <a:xfrm>
          <a:off x="0" y="0"/>
          <a:ext cx="0" cy="0"/>
          <a:chOff x="0" y="0"/>
          <a:chExt cx="0" cy="0"/>
        </a:xfrm>
      </p:grpSpPr>
      <p:sp>
        <p:nvSpPr>
          <p:cNvPr id="14" name="Rectangle 13"/>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grpSp>
        <p:nvGrpSpPr>
          <p:cNvPr id="12" name="Group 11"/>
          <p:cNvGrpSpPr/>
          <p:nvPr/>
        </p:nvGrpSpPr>
        <p:grpSpPr>
          <a:xfrm>
            <a:off x="3482670" y="356970"/>
            <a:ext cx="2220728" cy="606852"/>
            <a:chOff x="733610" y="264235"/>
            <a:chExt cx="2220728" cy="606852"/>
          </a:xfrm>
        </p:grpSpPr>
        <p:pic>
          <p:nvPicPr>
            <p:cNvPr id="10" name="Picture 9"/>
            <p:cNvPicPr>
              <a:picLocks noChangeAspect="1"/>
            </p:cNvPicPr>
            <p:nvPr/>
          </p:nvPicPr>
          <p:blipFill>
            <a:blip r:embed="rId3"/>
            <a:stretch>
              <a:fillRect/>
            </a:stretch>
          </p:blipFill>
          <p:spPr>
            <a:xfrm>
              <a:off x="733610" y="264235"/>
              <a:ext cx="513847" cy="606852"/>
            </a:xfrm>
            <a:prstGeom prst="rect">
              <a:avLst/>
            </a:prstGeom>
          </p:spPr>
        </p:pic>
        <p:sp>
          <p:nvSpPr>
            <p:cNvPr id="11" name="TextBox 10"/>
            <p:cNvSpPr txBox="1"/>
            <p:nvPr/>
          </p:nvSpPr>
          <p:spPr>
            <a:xfrm>
              <a:off x="1006666" y="329134"/>
              <a:ext cx="1947672"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C00000"/>
                  </a:solidFill>
                  <a:effectLst/>
                  <a:uLnTx/>
                  <a:uFillTx/>
                  <a:latin typeface="Arial"/>
                  <a:cs typeface="Arial"/>
                  <a:sym typeface="Arial"/>
                </a:rPr>
                <a:t>CÂU HỎI</a:t>
              </a:r>
            </a:p>
          </p:txBody>
        </p:sp>
      </p:grpSp>
      <p:sp>
        <p:nvSpPr>
          <p:cNvPr id="15" name="TextBox 14"/>
          <p:cNvSpPr txBox="1"/>
          <p:nvPr/>
        </p:nvSpPr>
        <p:spPr>
          <a:xfrm>
            <a:off x="1625370" y="962721"/>
            <a:ext cx="6432061" cy="553998"/>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cs typeface="Arial"/>
                <a:sym typeface="Arial"/>
              </a:rPr>
              <a:t>Hãy</a:t>
            </a:r>
            <a:r>
              <a:rPr kumimoji="0" lang="en-US" sz="2000" b="0" i="0" u="none" strike="noStrike" kern="0" cap="none" spc="0" normalizeH="0" noProof="0">
                <a:ln>
                  <a:noFill/>
                </a:ln>
                <a:solidFill>
                  <a:srgbClr val="000000"/>
                </a:solidFill>
                <a:effectLst/>
                <a:uLnTx/>
                <a:uFillTx/>
                <a:latin typeface="Arial"/>
                <a:cs typeface="Arial"/>
                <a:sym typeface="Arial"/>
              </a:rPr>
              <a:t> viết giải thiết, kết luận của câu c trong Định lí 2.</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sp>
        <p:nvSpPr>
          <p:cNvPr id="57" name="Rectangle 56"/>
          <p:cNvSpPr/>
          <p:nvPr/>
        </p:nvSpPr>
        <p:spPr>
          <a:xfrm>
            <a:off x="4089047" y="1612416"/>
            <a:ext cx="962315"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4657B0">
                    <a:lumMod val="75000"/>
                  </a:srgbClr>
                </a:solidFill>
                <a:effectLst/>
                <a:uLnTx/>
                <a:uFillTx/>
                <a:latin typeface="Arial" panose="020B0604020202020204" pitchFamily="34" charset="0"/>
                <a:ea typeface="+mn-ea"/>
                <a:cs typeface="Arial"/>
                <a:sym typeface="Arial"/>
              </a:rPr>
              <a:t>Trả lời</a:t>
            </a:r>
            <a:endParaRPr kumimoji="0" lang="en-US" sz="2000" b="1" i="1" u="sng" strike="noStrike" kern="1200" cap="none" spc="0" normalizeH="0" baseline="0" noProof="0" dirty="0">
              <a:ln>
                <a:noFill/>
              </a:ln>
              <a:solidFill>
                <a:srgbClr val="4657B0">
                  <a:lumMod val="75000"/>
                </a:srgb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4257031039"/>
                  </p:ext>
                </p:extLst>
              </p:nvPr>
            </p:nvGraphicFramePr>
            <p:xfrm>
              <a:off x="4094946" y="2413192"/>
              <a:ext cx="4366672" cy="2080718"/>
            </p:xfrm>
            <a:graphic>
              <a:graphicData uri="http://schemas.openxmlformats.org/drawingml/2006/table">
                <a:tbl>
                  <a:tblPr firstRow="1" firstCol="1" bandRow="1"/>
                  <a:tblGrid>
                    <a:gridCol w="700909">
                      <a:extLst>
                        <a:ext uri="{9D8B030D-6E8A-4147-A177-3AD203B41FA5}">
                          <a16:colId xmlns:a16="http://schemas.microsoft.com/office/drawing/2014/main" val="2452783575"/>
                        </a:ext>
                      </a:extLst>
                    </a:gridCol>
                    <a:gridCol w="3665763">
                      <a:extLst>
                        <a:ext uri="{9D8B030D-6E8A-4147-A177-3AD203B41FA5}">
                          <a16:colId xmlns:a16="http://schemas.microsoft.com/office/drawing/2014/main" val="1531589337"/>
                        </a:ext>
                      </a:extLst>
                    </a:gridCol>
                  </a:tblGrid>
                  <a:tr h="1443285">
                    <a:tc>
                      <a:txBody>
                        <a:bodyPr/>
                        <a:lstStyle/>
                        <a:p>
                          <a:pPr algn="just">
                            <a:lnSpc>
                              <a:spcPct val="150000"/>
                            </a:lnSpc>
                            <a:spcAft>
                              <a:spcPts val="1200"/>
                            </a:spcAft>
                          </a:pPr>
                          <a:r>
                            <a:rPr lang="en-US" sz="2000">
                              <a:solidFill>
                                <a:schemeClr val="bg1">
                                  <a:lumMod val="10000"/>
                                </a:schemeClr>
                              </a:solidFill>
                              <a:effectLst/>
                              <a:latin typeface="+mn-lt"/>
                              <a:ea typeface="Arial" panose="020B0604020202020204" pitchFamily="34" charset="0"/>
                              <a:cs typeface="Times New Roman" panose="02020603050405020304" pitchFamily="18" charset="0"/>
                            </a:rPr>
                            <a:t>GT</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200"/>
                            </a:spcAft>
                          </a:pPr>
                          <a:r>
                            <a:rPr lang="en-US" sz="2000">
                              <a:solidFill>
                                <a:schemeClr val="bg1">
                                  <a:lumMod val="10000"/>
                                </a:schemeClr>
                              </a:solidFill>
                              <a:effectLst/>
                              <a:latin typeface="+mn-lt"/>
                              <a:ea typeface="Arial" panose="020B0604020202020204" pitchFamily="34" charset="0"/>
                              <a:cs typeface="Times New Roman" panose="02020603050405020304" pitchFamily="18" charset="0"/>
                            </a:rPr>
                            <a:t>ABCD là hình bình hành, BD là đường phân giác của </a:t>
                          </a:r>
                          <a14:m>
                            <m:oMath xmlns:m="http://schemas.openxmlformats.org/officeDocument/2006/math">
                              <m:acc>
                                <m:accPr>
                                  <m:chr m:val="̂"/>
                                  <m:ctrlPr>
                                    <a:rPr lang="en-US" sz="2000" i="1">
                                      <a:solidFill>
                                        <a:schemeClr val="bg1">
                                          <a:lumMod val="10000"/>
                                        </a:schemeClr>
                                      </a:solidFill>
                                      <a:effectLst/>
                                      <a:latin typeface="Cambria Math" panose="02040503050406030204" pitchFamily="18" charset="0"/>
                                      <a:ea typeface="Arial" panose="020B0604020202020204" pitchFamily="34" charset="0"/>
                                      <a:cs typeface="Times New Roman" panose="02020603050405020304" pitchFamily="18" charset="0"/>
                                    </a:rPr>
                                  </m:ctrlPr>
                                </m:accPr>
                                <m:e>
                                  <m:r>
                                    <a:rPr lang="en-US" sz="2000" i="1">
                                      <a:solidFill>
                                        <a:schemeClr val="bg1">
                                          <a:lumMod val="10000"/>
                                        </a:schemeClr>
                                      </a:solidFill>
                                      <a:effectLst/>
                                      <a:latin typeface="Cambria Math" panose="02040503050406030204" pitchFamily="18" charset="0"/>
                                      <a:ea typeface="Arial" panose="020B0604020202020204" pitchFamily="34" charset="0"/>
                                      <a:cs typeface="Times New Roman" panose="02020603050405020304" pitchFamily="18" charset="0"/>
                                    </a:rPr>
                                    <m:t>𝐷</m:t>
                                  </m:r>
                                </m:e>
                              </m:acc>
                            </m:oMath>
                          </a14:m>
                          <a:r>
                            <a:rPr lang="en-US" sz="2000">
                              <a:solidFill>
                                <a:schemeClr val="bg1">
                                  <a:lumMod val="10000"/>
                                </a:schemeClr>
                              </a:solidFill>
                              <a:effectLst/>
                              <a:latin typeface="+mn-lt"/>
                              <a:ea typeface="Dotum" panose="020B0600000101010101" pitchFamily="34" charset="-127"/>
                              <a:cs typeface="Times New Roman" panose="02020603050405020304" pitchFamily="18" charset="0"/>
                            </a:rPr>
                            <a:t>, </a:t>
                          </a:r>
                          <a14:m>
                            <m:oMath xmlns:m="http://schemas.openxmlformats.org/officeDocument/2006/math">
                              <m:acc>
                                <m:accPr>
                                  <m:chr m:val="̂"/>
                                  <m:ctrlPr>
                                    <a:rPr lang="en-US" sz="2000" i="1">
                                      <a:solidFill>
                                        <a:schemeClr val="bg1">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2000" i="1">
                                      <a:solidFill>
                                        <a:schemeClr val="bg1">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𝐵</m:t>
                                  </m:r>
                                </m:e>
                              </m:acc>
                            </m:oMath>
                          </a14:m>
                          <a:endParaRPr lang="en-US" sz="2000">
                            <a:solidFill>
                              <a:schemeClr val="bg1">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781898"/>
                      </a:ext>
                    </a:extLst>
                  </a:tr>
                  <a:tr h="637433">
                    <a:tc>
                      <a:txBody>
                        <a:bodyPr/>
                        <a:lstStyle/>
                        <a:p>
                          <a:pPr algn="just">
                            <a:lnSpc>
                              <a:spcPct val="150000"/>
                            </a:lnSpc>
                            <a:spcAft>
                              <a:spcPts val="1200"/>
                            </a:spcAft>
                          </a:pPr>
                          <a:r>
                            <a:rPr lang="en-US" sz="2000">
                              <a:solidFill>
                                <a:schemeClr val="bg1">
                                  <a:lumMod val="10000"/>
                                </a:schemeClr>
                              </a:solidFill>
                              <a:effectLst/>
                              <a:latin typeface="+mn-lt"/>
                              <a:ea typeface="Arial" panose="020B0604020202020204" pitchFamily="34" charset="0"/>
                              <a:cs typeface="Times New Roman" panose="02020603050405020304" pitchFamily="18" charset="0"/>
                            </a:rPr>
                            <a:t>KL</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1200"/>
                            </a:spcAft>
                          </a:pPr>
                          <a:r>
                            <a:rPr lang="en-US" sz="2000">
                              <a:solidFill>
                                <a:schemeClr val="bg1">
                                  <a:lumMod val="10000"/>
                                </a:schemeClr>
                              </a:solidFill>
                              <a:effectLst/>
                              <a:latin typeface="+mn-lt"/>
                              <a:ea typeface="Arial" panose="020B0604020202020204" pitchFamily="34" charset="0"/>
                              <a:cs typeface="Times New Roman" panose="02020603050405020304" pitchFamily="18" charset="0"/>
                            </a:rPr>
                            <a:t>ABCD là hình thoi</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64272538"/>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4257031039"/>
                  </p:ext>
                </p:extLst>
              </p:nvPr>
            </p:nvGraphicFramePr>
            <p:xfrm>
              <a:off x="4094946" y="2413192"/>
              <a:ext cx="4366672" cy="2080718"/>
            </p:xfrm>
            <a:graphic>
              <a:graphicData uri="http://schemas.openxmlformats.org/drawingml/2006/table">
                <a:tbl>
                  <a:tblPr firstRow="1" firstCol="1" bandRow="1"/>
                  <a:tblGrid>
                    <a:gridCol w="700909">
                      <a:extLst>
                        <a:ext uri="{9D8B030D-6E8A-4147-A177-3AD203B41FA5}">
                          <a16:colId xmlns:a16="http://schemas.microsoft.com/office/drawing/2014/main" val="2452783575"/>
                        </a:ext>
                      </a:extLst>
                    </a:gridCol>
                    <a:gridCol w="3665763">
                      <a:extLst>
                        <a:ext uri="{9D8B030D-6E8A-4147-A177-3AD203B41FA5}">
                          <a16:colId xmlns:a16="http://schemas.microsoft.com/office/drawing/2014/main" val="1531589337"/>
                        </a:ext>
                      </a:extLst>
                    </a:gridCol>
                  </a:tblGrid>
                  <a:tr h="1443285">
                    <a:tc>
                      <a:txBody>
                        <a:bodyPr/>
                        <a:lstStyle/>
                        <a:p>
                          <a:pPr algn="just">
                            <a:lnSpc>
                              <a:spcPct val="150000"/>
                            </a:lnSpc>
                            <a:spcAft>
                              <a:spcPts val="1200"/>
                            </a:spcAft>
                          </a:pPr>
                          <a:r>
                            <a:rPr lang="en-US" sz="2000">
                              <a:solidFill>
                                <a:schemeClr val="bg1">
                                  <a:lumMod val="10000"/>
                                </a:schemeClr>
                              </a:solidFill>
                              <a:effectLst/>
                              <a:latin typeface="+mn-lt"/>
                              <a:ea typeface="Arial" panose="020B0604020202020204" pitchFamily="34" charset="0"/>
                              <a:cs typeface="Times New Roman" panose="02020603050405020304" pitchFamily="18" charset="0"/>
                            </a:rPr>
                            <a:t>GT</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4"/>
                          <a:stretch>
                            <a:fillRect l="-19071" r="-166" b="-46639"/>
                          </a:stretch>
                        </a:blipFill>
                      </a:tcPr>
                    </a:tc>
                    <a:extLst>
                      <a:ext uri="{0D108BD9-81ED-4DB2-BD59-A6C34878D82A}">
                        <a16:rowId xmlns:a16="http://schemas.microsoft.com/office/drawing/2014/main" val="3914781898"/>
                      </a:ext>
                    </a:extLst>
                  </a:tr>
                  <a:tr h="637433">
                    <a:tc>
                      <a:txBody>
                        <a:bodyPr/>
                        <a:lstStyle/>
                        <a:p>
                          <a:pPr algn="just">
                            <a:lnSpc>
                              <a:spcPct val="150000"/>
                            </a:lnSpc>
                            <a:spcAft>
                              <a:spcPts val="1200"/>
                            </a:spcAft>
                          </a:pPr>
                          <a:r>
                            <a:rPr lang="en-US" sz="2000">
                              <a:solidFill>
                                <a:schemeClr val="bg1">
                                  <a:lumMod val="10000"/>
                                </a:schemeClr>
                              </a:solidFill>
                              <a:effectLst/>
                              <a:latin typeface="+mn-lt"/>
                              <a:ea typeface="Arial" panose="020B0604020202020204" pitchFamily="34" charset="0"/>
                              <a:cs typeface="Times New Roman" panose="02020603050405020304" pitchFamily="18" charset="0"/>
                            </a:rPr>
                            <a:t>KL</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1200"/>
                            </a:spcAft>
                          </a:pPr>
                          <a:r>
                            <a:rPr lang="en-US" sz="2000">
                              <a:solidFill>
                                <a:schemeClr val="bg1">
                                  <a:lumMod val="10000"/>
                                </a:schemeClr>
                              </a:solidFill>
                              <a:effectLst/>
                              <a:latin typeface="+mn-lt"/>
                              <a:ea typeface="Arial" panose="020B0604020202020204" pitchFamily="34" charset="0"/>
                              <a:cs typeface="Times New Roman" panose="02020603050405020304" pitchFamily="18" charset="0"/>
                            </a:rPr>
                            <a:t>ABCD là hình thoi</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64272538"/>
                      </a:ext>
                    </a:extLst>
                  </a:tr>
                </a:tbl>
              </a:graphicData>
            </a:graphic>
          </p:graphicFrame>
        </mc:Fallback>
      </mc:AlternateContent>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30454" y="2413192"/>
            <a:ext cx="3275678" cy="2085891"/>
          </a:xfrm>
          <a:prstGeom prst="rect">
            <a:avLst/>
          </a:prstGeom>
        </p:spPr>
      </p:pic>
      <p:pic>
        <p:nvPicPr>
          <p:cNvPr id="4" name="Picture 3"/>
          <p:cNvPicPr>
            <a:picLocks noChangeAspect="1"/>
          </p:cNvPicPr>
          <p:nvPr/>
        </p:nvPicPr>
        <p:blipFill>
          <a:blip r:embed="rId7"/>
          <a:stretch>
            <a:fillRect/>
          </a:stretch>
        </p:blipFill>
        <p:spPr>
          <a:xfrm flipH="1">
            <a:off x="7648362" y="1840041"/>
            <a:ext cx="1246497" cy="474807"/>
          </a:xfrm>
          <a:prstGeom prst="rect">
            <a:avLst/>
          </a:prstGeom>
        </p:spPr>
      </p:pic>
      <p:pic>
        <p:nvPicPr>
          <p:cNvPr id="5" name="Picture 4"/>
          <p:cNvPicPr>
            <a:picLocks noChangeAspect="1"/>
          </p:cNvPicPr>
          <p:nvPr/>
        </p:nvPicPr>
        <p:blipFill>
          <a:blip r:embed="rId8"/>
          <a:stretch>
            <a:fillRect/>
          </a:stretch>
        </p:blipFill>
        <p:spPr>
          <a:xfrm>
            <a:off x="111914" y="560633"/>
            <a:ext cx="637080" cy="199525"/>
          </a:xfrm>
          <a:prstGeom prst="rect">
            <a:avLst/>
          </a:prstGeom>
        </p:spPr>
      </p:pic>
    </p:spTree>
    <p:extLst>
      <p:ext uri="{BB962C8B-B14F-4D97-AF65-F5344CB8AC3E}">
        <p14:creationId xmlns:p14="http://schemas.microsoft.com/office/powerpoint/2010/main" val="237433854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randombar(horizontal)">
                                      <p:cBhvr>
                                        <p:cTn id="16" dur="500"/>
                                        <p:tgtEl>
                                          <p:spTgt spid="5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7" name="Rectangle 6"/>
          <p:cNvSpPr/>
          <p:nvPr/>
        </p:nvSpPr>
        <p:spPr>
          <a:xfrm>
            <a:off x="182880" y="164592"/>
            <a:ext cx="8796528"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1395553" y="248041"/>
            <a:ext cx="7583855" cy="507831"/>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Trong hình</a:t>
            </a:r>
            <a:r>
              <a:rPr kumimoji="0" lang="en-US"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a:rPr>
              <a:t> dưới, tứ giác nào là hình thoi? Vì sao?</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31" name="Rectangle 30"/>
          <p:cNvSpPr/>
          <p:nvPr/>
        </p:nvSpPr>
        <p:spPr>
          <a:xfrm>
            <a:off x="4259862" y="2449659"/>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8" name="Google Shape;735;p18"/>
          <p:cNvSpPr txBox="1">
            <a:spLocks noGrp="1"/>
          </p:cNvSpPr>
          <p:nvPr>
            <p:ph type="title"/>
          </p:nvPr>
        </p:nvSpPr>
        <p:spPr>
          <a:xfrm>
            <a:off x="262437" y="364096"/>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a:solidFill>
                  <a:schemeClr val="accent6"/>
                </a:solidFill>
                <a:highlight>
                  <a:schemeClr val="accent1"/>
                </a:highlight>
                <a:latin typeface="+mj-lt"/>
              </a:rPr>
              <a:t>Ví dụ 2:</a:t>
            </a:r>
            <a:endParaRPr sz="2000">
              <a:solidFill>
                <a:schemeClr val="accent6"/>
              </a:solidFill>
              <a:highlight>
                <a:schemeClr val="accent1"/>
              </a:highlight>
              <a:latin typeface="+mj-lt"/>
            </a:endParaRPr>
          </a:p>
        </p:txBody>
      </p:sp>
      <mc:AlternateContent xmlns:mc="http://schemas.openxmlformats.org/markup-compatibility/2006" xmlns:a14="http://schemas.microsoft.com/office/drawing/2010/main">
        <mc:Choice Requires="a14">
          <p:sp>
            <p:nvSpPr>
              <p:cNvPr id="6" name="Rectangle 5"/>
              <p:cNvSpPr/>
              <p:nvPr/>
            </p:nvSpPr>
            <p:spPr>
              <a:xfrm>
                <a:off x="378454" y="2881550"/>
                <a:ext cx="8383501" cy="2067810"/>
              </a:xfrm>
              <a:prstGeom prst="rect">
                <a:avLst/>
              </a:prstGeom>
            </p:spPr>
            <p:txBody>
              <a:bodyPr wrap="square">
                <a:spAutoFit/>
              </a:bodyPr>
              <a:lstStyle/>
              <a:p>
                <a:pPr algn="just">
                  <a:lnSpc>
                    <a:spcPct val="150000"/>
                  </a:lnSpc>
                </a:pPr>
                <a:r>
                  <a:rPr lang="en-US" sz="1700">
                    <a:latin typeface="+mj-lt"/>
                    <a:ea typeface="Arial" panose="020B0604020202020204" pitchFamily="34" charset="0"/>
                    <a:cs typeface="Times New Roman" panose="02020603050405020304" pitchFamily="18" charset="0"/>
                  </a:rPr>
                  <a:t>a) Tứ giác ABCD là hình bình hành vì có các góc đối bằng nhau:</a:t>
                </a:r>
              </a:p>
              <a:p>
                <a:pPr algn="ctr">
                  <a:lnSpc>
                    <a:spcPct val="150000"/>
                  </a:lnSpc>
                </a:pPr>
                <a:r>
                  <a:rPr lang="en-US" sz="1700">
                    <a:latin typeface="+mj-lt"/>
                    <a:ea typeface="Arial" panose="020B0604020202020204" pitchFamily="34" charset="0"/>
                    <a:cs typeface="Times New Roman" panose="02020603050405020304" pitchFamily="18" charset="0"/>
                  </a:rPr>
                  <a:t> </a:t>
                </a:r>
                <a14:m>
                  <m:oMath xmlns:m="http://schemas.openxmlformats.org/officeDocument/2006/math">
                    <m:acc>
                      <m:accPr>
                        <m:chr m:val="̂"/>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accPr>
                      <m:e>
                        <m:r>
                          <a:rPr lang="pt-BR" sz="1700" i="1">
                            <a:effectLst/>
                            <a:latin typeface="Cambria Math" panose="02040503050406030204" pitchFamily="18" charset="0"/>
                            <a:ea typeface="Arial" panose="020B0604020202020204" pitchFamily="34" charset="0"/>
                            <a:cs typeface="Times New Roman" panose="02020603050405020304" pitchFamily="18" charset="0"/>
                          </a:rPr>
                          <m:t>𝐴</m:t>
                        </m:r>
                      </m:e>
                    </m:acc>
                    <m:r>
                      <a:rPr lang="en-US" sz="17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accPr>
                      <m:e>
                        <m:r>
                          <a:rPr lang="pt-BR" sz="1700" i="1">
                            <a:effectLst/>
                            <a:latin typeface="Cambria Math" panose="02040503050406030204" pitchFamily="18" charset="0"/>
                            <a:ea typeface="Arial" panose="020B0604020202020204" pitchFamily="34" charset="0"/>
                            <a:cs typeface="Times New Roman" panose="02020603050405020304" pitchFamily="18" charset="0"/>
                          </a:rPr>
                          <m:t>𝐶</m:t>
                        </m:r>
                      </m:e>
                    </m:acc>
                  </m:oMath>
                </a14:m>
                <a:r>
                  <a:rPr lang="en-US" sz="1700">
                    <a:effectLst/>
                    <a:latin typeface="+mj-lt"/>
                    <a:ea typeface="Dotum" panose="020B0600000101010101" pitchFamily="34" charset="-127"/>
                    <a:cs typeface="Times New Roman" panose="02020603050405020304" pitchFamily="18" charset="0"/>
                  </a:rPr>
                  <a:t>, </a:t>
                </a:r>
                <a14:m>
                  <m:oMath xmlns:m="http://schemas.openxmlformats.org/officeDocument/2006/math">
                    <m:acc>
                      <m:accPr>
                        <m:chr m:val="̂"/>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accPr>
                      <m:e>
                        <m:r>
                          <a:rPr lang="pt-BR" sz="1700" i="1">
                            <a:effectLst/>
                            <a:latin typeface="Cambria Math" panose="02040503050406030204" pitchFamily="18" charset="0"/>
                            <a:ea typeface="Dotum" panose="020B0600000101010101" pitchFamily="34" charset="-127"/>
                            <a:cs typeface="Times New Roman" panose="02020603050405020304" pitchFamily="18" charset="0"/>
                          </a:rPr>
                          <m:t>𝐵</m:t>
                        </m:r>
                      </m:e>
                    </m:acc>
                    <m:r>
                      <a:rPr lang="en-US" sz="17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accPr>
                      <m:e>
                        <m:r>
                          <a:rPr lang="pt-BR" sz="1700" i="1">
                            <a:effectLst/>
                            <a:latin typeface="Cambria Math" panose="02040503050406030204" pitchFamily="18" charset="0"/>
                            <a:ea typeface="Dotum" panose="020B0600000101010101" pitchFamily="34" charset="-127"/>
                            <a:cs typeface="Times New Roman" panose="02020603050405020304" pitchFamily="18" charset="0"/>
                          </a:rPr>
                          <m:t>𝐷</m:t>
                        </m:r>
                      </m:e>
                    </m:acc>
                  </m:oMath>
                </a14:m>
                <a:r>
                  <a:rPr lang="en-US" sz="1700">
                    <a:effectLst/>
                    <a:latin typeface="+mj-lt"/>
                    <a:ea typeface="Dotum" panose="020B0600000101010101" pitchFamily="34" charset="-127"/>
                    <a:cs typeface="Times New Roman" panose="02020603050405020304" pitchFamily="18" charset="0"/>
                  </a:rPr>
                  <a:t>.</a:t>
                </a:r>
                <a:endParaRPr lang="en-US" sz="1700">
                  <a:effectLst/>
                  <a:latin typeface="+mj-lt"/>
                  <a:ea typeface="Arial" panose="020B0604020202020204" pitchFamily="34" charset="0"/>
                  <a:cs typeface="Times New Roman" panose="02020603050405020304" pitchFamily="18" charset="0"/>
                </a:endParaRPr>
              </a:p>
              <a:p>
                <a:pPr algn="just">
                  <a:lnSpc>
                    <a:spcPct val="150000"/>
                  </a:lnSpc>
                </a:pPr>
                <a:r>
                  <a:rPr lang="en-US" sz="1700">
                    <a:effectLst/>
                    <a:latin typeface="+mj-lt"/>
                    <a:ea typeface="Dotum" panose="020B0600000101010101" pitchFamily="34" charset="-127"/>
                    <a:cs typeface="Times New Roman" panose="02020603050405020304" pitchFamily="18" charset="0"/>
                  </a:rPr>
                  <a:t>Mặt khác, ta lại có hai cạnh kề AB và BC bằng nhau.</a:t>
                </a:r>
                <a:endParaRPr lang="en-US" sz="1700">
                  <a:effectLst/>
                  <a:latin typeface="+mj-lt"/>
                  <a:ea typeface="Arial" panose="020B0604020202020204" pitchFamily="34" charset="0"/>
                  <a:cs typeface="Times New Roman" panose="02020603050405020304" pitchFamily="18" charset="0"/>
                </a:endParaRPr>
              </a:p>
              <a:p>
                <a:pPr algn="just">
                  <a:lnSpc>
                    <a:spcPct val="150000"/>
                  </a:lnSpc>
                </a:pPr>
                <a:r>
                  <a:rPr lang="en-US" sz="1700">
                    <a:effectLst/>
                    <a:latin typeface="+mj-lt"/>
                    <a:ea typeface="Arial" panose="020B0604020202020204" pitchFamily="34" charset="0"/>
                    <a:cs typeface="Times New Roman" panose="02020603050405020304" pitchFamily="18" charset="0"/>
                  </a:rPr>
                  <a:t>Do đó, tứ giác ABCD là hình thoi.</a:t>
                </a:r>
              </a:p>
              <a:p>
                <a:pPr algn="just">
                  <a:lnSpc>
                    <a:spcPct val="150000"/>
                  </a:lnSpc>
                </a:pPr>
                <a:r>
                  <a:rPr lang="en-US" sz="1700">
                    <a:effectLst/>
                    <a:latin typeface="+mj-lt"/>
                    <a:ea typeface="Arial" panose="020B0604020202020204" pitchFamily="34" charset="0"/>
                    <a:cs typeface="Times New Roman" panose="02020603050405020304" pitchFamily="18" charset="0"/>
                  </a:rPr>
                  <a:t>b) Tứ giác MNPQ không phải là hình thoi vì hai cạnh kề MN và NP không bằng nhau.</a:t>
                </a:r>
              </a:p>
            </p:txBody>
          </p:sp>
        </mc:Choice>
        <mc:Fallback xmlns="">
          <p:sp>
            <p:nvSpPr>
              <p:cNvPr id="6" name="Rectangle 5"/>
              <p:cNvSpPr>
                <a:spLocks noRot="1" noChangeAspect="1" noMove="1" noResize="1" noEditPoints="1" noAdjustHandles="1" noChangeArrowheads="1" noChangeShapeType="1" noTextEdit="1"/>
              </p:cNvSpPr>
              <p:nvPr/>
            </p:nvSpPr>
            <p:spPr>
              <a:xfrm>
                <a:off x="378454" y="2881550"/>
                <a:ext cx="8383501" cy="2067810"/>
              </a:xfrm>
              <a:prstGeom prst="rect">
                <a:avLst/>
              </a:prstGeom>
              <a:blipFill>
                <a:blip r:embed="rId2"/>
                <a:stretch>
                  <a:fillRect l="-436" b="-885"/>
                </a:stretch>
              </a:blipFill>
            </p:spPr>
            <p:txBody>
              <a:bodyPr/>
              <a:lstStyle/>
              <a:p>
                <a:r>
                  <a:rPr lang="en-US">
                    <a:noFill/>
                  </a:rPr>
                  <a:t> </a:t>
                </a:r>
              </a:p>
            </p:txBody>
          </p:sp>
        </mc:Fallback>
      </mc:AlternateContent>
      <p:pic>
        <p:nvPicPr>
          <p:cNvPr id="11" name="Picture 10"/>
          <p:cNvPicPr>
            <a:picLocks noChangeAspect="1"/>
          </p:cNvPicPr>
          <p:nvPr/>
        </p:nvPicPr>
        <p:blipFill>
          <a:blip r:embed="rId3"/>
          <a:stretch>
            <a:fillRect/>
          </a:stretch>
        </p:blipFill>
        <p:spPr>
          <a:xfrm>
            <a:off x="7937906" y="3293959"/>
            <a:ext cx="1450553" cy="6365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5553" y="786339"/>
            <a:ext cx="6666017" cy="1814244"/>
          </a:xfrm>
          <a:prstGeom prst="rect">
            <a:avLst/>
          </a:prstGeom>
        </p:spPr>
      </p:pic>
      <p:pic>
        <p:nvPicPr>
          <p:cNvPr id="12" name="Picture 11"/>
          <p:cNvPicPr>
            <a:picLocks noChangeAspect="1"/>
          </p:cNvPicPr>
          <p:nvPr/>
        </p:nvPicPr>
        <p:blipFill>
          <a:blip r:embed="rId5"/>
          <a:stretch>
            <a:fillRect/>
          </a:stretch>
        </p:blipFill>
        <p:spPr>
          <a:xfrm>
            <a:off x="8040886" y="145304"/>
            <a:ext cx="959206" cy="845254"/>
          </a:xfrm>
          <a:prstGeom prst="rect">
            <a:avLst/>
          </a:prstGeom>
        </p:spPr>
      </p:pic>
    </p:spTree>
    <p:extLst>
      <p:ext uri="{BB962C8B-B14F-4D97-AF65-F5344CB8AC3E}">
        <p14:creationId xmlns:p14="http://schemas.microsoft.com/office/powerpoint/2010/main" val="265202358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randombar(horizontal)">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500"/>
                                        <p:tgtEl>
                                          <p:spTgt spid="6">
                                            <p:txEl>
                                              <p:pRg st="0" end="0"/>
                                            </p:txEl>
                                          </p:spTgt>
                                        </p:tgtEl>
                                      </p:cBhvr>
                                    </p:animEffect>
                                  </p:childTnLst>
                                </p:cTn>
                              </p:par>
                            </p:childTnLst>
                          </p:cTn>
                        </p:par>
                        <p:par>
                          <p:cTn id="35" fill="hold">
                            <p:stCondLst>
                              <p:cond delay="500"/>
                            </p:stCondLst>
                            <p:childTnLst>
                              <p:par>
                                <p:cTn id="36" presetID="16" presetClass="entr" presetSubtype="21" fill="hold" nodeType="after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barn(inVertical)">
                                      <p:cBhvr>
                                        <p:cTn id="38" dur="500"/>
                                        <p:tgtEl>
                                          <p:spTgt spid="6">
                                            <p:txEl>
                                              <p:pRg st="1" end="1"/>
                                            </p:txEl>
                                          </p:spTgt>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childTnLst>
                          </p:cTn>
                        </p:par>
                        <p:par>
                          <p:cTn id="43" fill="hold">
                            <p:stCondLst>
                              <p:cond delay="1500"/>
                            </p:stCondLst>
                            <p:childTnLst>
                              <p:par>
                                <p:cTn id="44" presetID="14" presetClass="entr" presetSubtype="10" fill="hold" nodeType="after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randombar(horizontal)">
                                      <p:cBhvr>
                                        <p:cTn id="46" dur="500"/>
                                        <p:tgtEl>
                                          <p:spTgt spid="6">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Effect transition="in" filter="wipe(down)">
                                      <p:cBhvr>
                                        <p:cTn id="5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3128380" y="416153"/>
            <a:ext cx="5729905" cy="553998"/>
          </a:xfrm>
          <a:prstGeom prst="rect">
            <a:avLst/>
          </a:prstGeom>
          <a:noFill/>
        </p:spPr>
        <p:txBody>
          <a:bodyPr wrap="square" rtlCol="0">
            <a:spAutoFit/>
          </a:bodyPr>
          <a:lstStyle/>
          <a:p>
            <a:pPr lvl="0" algn="just" defTabSz="457200">
              <a:lnSpc>
                <a:spcPct val="150000"/>
              </a:lnSpc>
              <a:buClrTx/>
            </a:pPr>
            <a:r>
              <a:rPr lang="vi-VN" sz="2000" kern="1200">
                <a:latin typeface="Arial" panose="020B0604020202020204" pitchFamily="34" charset="0"/>
                <a:ea typeface="+mn-ea"/>
                <a:cs typeface="Arial" panose="020B0604020202020204" pitchFamily="34" charset="0"/>
              </a:rPr>
              <a:t>Trong Hình 3.51, hình nào là hình thoi? Vì sao?</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31" name="Rectangle 30"/>
          <p:cNvSpPr/>
          <p:nvPr/>
        </p:nvSpPr>
        <p:spPr>
          <a:xfrm>
            <a:off x="4152305" y="291681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3" name="Rectangle 2"/>
          <p:cNvSpPr/>
          <p:nvPr/>
        </p:nvSpPr>
        <p:spPr>
          <a:xfrm>
            <a:off x="593607" y="3362678"/>
            <a:ext cx="7946889" cy="1477328"/>
          </a:xfrm>
          <a:prstGeom prst="rect">
            <a:avLst/>
          </a:prstGeom>
        </p:spPr>
        <p:txBody>
          <a:bodyPr wrap="square">
            <a:spAutoFit/>
          </a:bodyPr>
          <a:lstStyle/>
          <a:p>
            <a:pPr lvl="0" algn="just">
              <a:lnSpc>
                <a:spcPct val="150000"/>
              </a:lnSpc>
            </a:pPr>
            <a:r>
              <a:rPr lang="vi-VN" sz="2000">
                <a:ea typeface="Arial" panose="020B0604020202020204" pitchFamily="34" charset="0"/>
                <a:cs typeface="Times New Roman" panose="02020603050405020304" pitchFamily="18" charset="0"/>
              </a:rPr>
              <a:t>Hình a) là hình thoi</a:t>
            </a:r>
          </a:p>
          <a:p>
            <a:pPr lvl="0" algn="just">
              <a:lnSpc>
                <a:spcPct val="150000"/>
              </a:lnSpc>
            </a:pPr>
            <a:r>
              <a:rPr lang="vi-VN" sz="2000">
                <a:ea typeface="Arial" panose="020B0604020202020204" pitchFamily="34" charset="0"/>
                <a:cs typeface="Times New Roman" panose="02020603050405020304" pitchFamily="18" charset="0"/>
              </a:rPr>
              <a:t>Vì là hình bình hành (có hai đường chéo cắt nhau ở trung điểm của mỗi đường) có hai đường chéo vuông góc với nhau</a:t>
            </a:r>
            <a:r>
              <a:rPr lang="en-US" sz="2000">
                <a:ea typeface="Arial" panose="020B0604020202020204" pitchFamily="34" charset="0"/>
                <a:cs typeface="Times New Roman" panose="02020603050405020304" pitchFamily="18" charset="0"/>
              </a:rPr>
              <a:t>.</a:t>
            </a:r>
            <a:endParaRPr lang="vi-VN" sz="2000">
              <a:ea typeface="Arial" panose="020B0604020202020204" pitchFamily="34" charset="0"/>
              <a:cs typeface="Times New Roman" panose="02020603050405020304" pitchFamily="18" charset="0"/>
            </a:endParaRPr>
          </a:p>
        </p:txBody>
      </p:sp>
      <p:grpSp>
        <p:nvGrpSpPr>
          <p:cNvPr id="8" name="Group 7"/>
          <p:cNvGrpSpPr/>
          <p:nvPr/>
        </p:nvGrpSpPr>
        <p:grpSpPr>
          <a:xfrm>
            <a:off x="593607" y="474809"/>
            <a:ext cx="2316655" cy="495342"/>
            <a:chOff x="435748" y="394942"/>
            <a:chExt cx="2316655" cy="495342"/>
          </a:xfrm>
        </p:grpSpPr>
        <p:sp>
          <p:nvSpPr>
            <p:cNvPr id="106" name="TextBox 105"/>
            <p:cNvSpPr txBox="1"/>
            <p:nvPr/>
          </p:nvSpPr>
          <p:spPr>
            <a:xfrm>
              <a:off x="435748" y="413230"/>
              <a:ext cx="1980316"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500" b="1" i="0" u="none" strike="noStrike" kern="0" normalizeH="0" baseline="0" noProof="0">
                  <a:ln/>
                  <a:solidFill>
                    <a:schemeClr val="accent3"/>
                  </a:solidFill>
                  <a:uLnTx/>
                  <a:uFillTx/>
                </a:rPr>
                <a:t>LUYỆN TẬP</a:t>
              </a:r>
            </a:p>
          </p:txBody>
        </p:sp>
        <p:pic>
          <p:nvPicPr>
            <p:cNvPr id="7" name="Picture 6"/>
            <p:cNvPicPr>
              <a:picLocks noChangeAspect="1"/>
            </p:cNvPicPr>
            <p:nvPr/>
          </p:nvPicPr>
          <p:blipFill>
            <a:blip r:embed="rId2"/>
            <a:stretch>
              <a:fillRect/>
            </a:stretch>
          </p:blipFill>
          <p:spPr>
            <a:xfrm>
              <a:off x="2460121" y="394942"/>
              <a:ext cx="292282" cy="405616"/>
            </a:xfrm>
            <a:prstGeom prst="rect">
              <a:avLst/>
            </a:prstGeom>
          </p:spPr>
        </p:pic>
      </p:grpSp>
      <p:grpSp>
        <p:nvGrpSpPr>
          <p:cNvPr id="198" name="Group 197"/>
          <p:cNvGrpSpPr/>
          <p:nvPr/>
        </p:nvGrpSpPr>
        <p:grpSpPr>
          <a:xfrm>
            <a:off x="1439202" y="1149835"/>
            <a:ext cx="6448907" cy="1587293"/>
            <a:chOff x="429015" y="1374745"/>
            <a:chExt cx="6448907" cy="1587293"/>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29015" y="1411583"/>
              <a:ext cx="1701537" cy="1520308"/>
            </a:xfrm>
            <a:prstGeom prst="rect">
              <a:avLst/>
            </a:prstGeom>
          </p:spPr>
        </p:pic>
        <p:pic>
          <p:nvPicPr>
            <p:cNvPr id="196" name="Picture 19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583067" y="1397114"/>
              <a:ext cx="1785272" cy="1497645"/>
            </a:xfrm>
            <a:prstGeom prst="rect">
              <a:avLst/>
            </a:prstGeom>
          </p:spPr>
        </p:pic>
        <p:pic>
          <p:nvPicPr>
            <p:cNvPr id="197" name="Picture 196"/>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4963479" y="1374745"/>
              <a:ext cx="1914443" cy="1587293"/>
            </a:xfrm>
            <a:prstGeom prst="rect">
              <a:avLst/>
            </a:prstGeom>
          </p:spPr>
        </p:pic>
      </p:grpSp>
      <p:pic>
        <p:nvPicPr>
          <p:cNvPr id="199" name="Picture 198"/>
          <p:cNvPicPr>
            <a:picLocks noChangeAspect="1"/>
          </p:cNvPicPr>
          <p:nvPr/>
        </p:nvPicPr>
        <p:blipFill>
          <a:blip r:embed="rId9"/>
          <a:stretch>
            <a:fillRect/>
          </a:stretch>
        </p:blipFill>
        <p:spPr>
          <a:xfrm flipV="1">
            <a:off x="8231690" y="1362111"/>
            <a:ext cx="1308053" cy="954040"/>
          </a:xfrm>
          <a:prstGeom prst="rect">
            <a:avLst/>
          </a:prstGeom>
        </p:spPr>
      </p:pic>
      <p:pic>
        <p:nvPicPr>
          <p:cNvPr id="200" name="Picture 199"/>
          <p:cNvPicPr>
            <a:picLocks noChangeAspect="1"/>
          </p:cNvPicPr>
          <p:nvPr/>
        </p:nvPicPr>
        <p:blipFill>
          <a:blip r:embed="rId10"/>
          <a:stretch>
            <a:fillRect/>
          </a:stretch>
        </p:blipFill>
        <p:spPr>
          <a:xfrm>
            <a:off x="0" y="3225647"/>
            <a:ext cx="478714" cy="480137"/>
          </a:xfrm>
          <a:prstGeom prst="rect">
            <a:avLst/>
          </a:prstGeom>
        </p:spPr>
      </p:pic>
    </p:spTree>
    <p:extLst>
      <p:ext uri="{BB962C8B-B14F-4D97-AF65-F5344CB8AC3E}">
        <p14:creationId xmlns:p14="http://schemas.microsoft.com/office/powerpoint/2010/main" val="20622077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98"/>
                                        </p:tgtEl>
                                        <p:attrNameLst>
                                          <p:attrName>style.visibility</p:attrName>
                                        </p:attrNameLst>
                                      </p:cBhvr>
                                      <p:to>
                                        <p:strVal val="visible"/>
                                      </p:to>
                                    </p:set>
                                    <p:animEffect transition="in" filter="wipe(up)">
                                      <p:cBhvr>
                                        <p:cTn id="16" dur="500"/>
                                        <p:tgtEl>
                                          <p:spTgt spid="19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3128380" y="416153"/>
            <a:ext cx="5729905" cy="553998"/>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Trong Hình 3.51, hình nào là hình thoi? Vì sao?</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31" name="Rectangle 30"/>
          <p:cNvSpPr/>
          <p:nvPr/>
        </p:nvSpPr>
        <p:spPr>
          <a:xfrm>
            <a:off x="4152305" y="291681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3" name="Rectangle 2"/>
          <p:cNvSpPr/>
          <p:nvPr/>
        </p:nvSpPr>
        <p:spPr>
          <a:xfrm>
            <a:off x="593607" y="3362678"/>
            <a:ext cx="7946889" cy="1420325"/>
          </a:xfrm>
          <a:prstGeom prst="rect">
            <a:avLst/>
          </a:prstGeom>
        </p:spPr>
        <p:txBody>
          <a:bodyPr wrap="square">
            <a:spAutoFit/>
          </a:bodyPr>
          <a:lstStyle/>
          <a:p>
            <a:pPr lvl="0" algn="just">
              <a:lnSpc>
                <a:spcPct val="150000"/>
              </a:lnSpc>
            </a:pPr>
            <a:r>
              <a:rPr lang="vi-VN" sz="2000">
                <a:ea typeface="Arial" panose="020B0604020202020204" pitchFamily="34" charset="0"/>
                <a:cs typeface="Times New Roman" panose="02020603050405020304" pitchFamily="18" charset="0"/>
              </a:rPr>
              <a:t>Hình b) là hình thoi</a:t>
            </a:r>
          </a:p>
          <a:p>
            <a:pPr lvl="0" algn="just">
              <a:lnSpc>
                <a:spcPct val="150000"/>
              </a:lnSpc>
            </a:pPr>
            <a:r>
              <a:rPr lang="vi-VN" sz="2000">
                <a:ea typeface="Arial" panose="020B0604020202020204" pitchFamily="34" charset="0"/>
                <a:cs typeface="Times New Roman" panose="02020603050405020304" pitchFamily="18" charset="0"/>
              </a:rPr>
              <a:t>Vì là hình bình hành (có một cặp cạnh đối song song và bằng nhau) có một đường chéo là đường phân giác của một góc.</a:t>
            </a:r>
          </a:p>
        </p:txBody>
      </p:sp>
      <p:grpSp>
        <p:nvGrpSpPr>
          <p:cNvPr id="8" name="Group 7"/>
          <p:cNvGrpSpPr/>
          <p:nvPr/>
        </p:nvGrpSpPr>
        <p:grpSpPr>
          <a:xfrm>
            <a:off x="593607" y="474809"/>
            <a:ext cx="2316655" cy="495342"/>
            <a:chOff x="435748" y="394942"/>
            <a:chExt cx="2316655" cy="495342"/>
          </a:xfrm>
        </p:grpSpPr>
        <p:sp>
          <p:nvSpPr>
            <p:cNvPr id="106" name="TextBox 105"/>
            <p:cNvSpPr txBox="1"/>
            <p:nvPr/>
          </p:nvSpPr>
          <p:spPr>
            <a:xfrm>
              <a:off x="435748" y="413230"/>
              <a:ext cx="1980316"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a:ln/>
                  <a:solidFill>
                    <a:srgbClr val="0094A5"/>
                  </a:solidFill>
                  <a:effectLst/>
                  <a:uLnTx/>
                  <a:uFillTx/>
                  <a:latin typeface="Arial"/>
                  <a:cs typeface="Arial"/>
                  <a:sym typeface="Arial"/>
                </a:rPr>
                <a:t>LUYỆN TẬP</a:t>
              </a:r>
            </a:p>
          </p:txBody>
        </p:sp>
        <p:pic>
          <p:nvPicPr>
            <p:cNvPr id="7" name="Picture 6"/>
            <p:cNvPicPr>
              <a:picLocks noChangeAspect="1"/>
            </p:cNvPicPr>
            <p:nvPr/>
          </p:nvPicPr>
          <p:blipFill>
            <a:blip r:embed="rId2"/>
            <a:stretch>
              <a:fillRect/>
            </a:stretch>
          </p:blipFill>
          <p:spPr>
            <a:xfrm>
              <a:off x="2460121" y="394942"/>
              <a:ext cx="292282" cy="405616"/>
            </a:xfrm>
            <a:prstGeom prst="rect">
              <a:avLst/>
            </a:prstGeom>
          </p:spPr>
        </p:pic>
      </p:grpSp>
      <p:grpSp>
        <p:nvGrpSpPr>
          <p:cNvPr id="198" name="Group 197"/>
          <p:cNvGrpSpPr/>
          <p:nvPr/>
        </p:nvGrpSpPr>
        <p:grpSpPr>
          <a:xfrm>
            <a:off x="1439202" y="1149835"/>
            <a:ext cx="6448907" cy="1587293"/>
            <a:chOff x="429015" y="1374745"/>
            <a:chExt cx="6448907" cy="1587293"/>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29015" y="1411583"/>
              <a:ext cx="1701537" cy="1520308"/>
            </a:xfrm>
            <a:prstGeom prst="rect">
              <a:avLst/>
            </a:prstGeom>
          </p:spPr>
        </p:pic>
        <p:pic>
          <p:nvPicPr>
            <p:cNvPr id="196" name="Picture 19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583067" y="1397114"/>
              <a:ext cx="1785272" cy="1497645"/>
            </a:xfrm>
            <a:prstGeom prst="rect">
              <a:avLst/>
            </a:prstGeom>
          </p:spPr>
        </p:pic>
        <p:pic>
          <p:nvPicPr>
            <p:cNvPr id="197" name="Picture 196"/>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4963479" y="1374745"/>
              <a:ext cx="1914443" cy="1587293"/>
            </a:xfrm>
            <a:prstGeom prst="rect">
              <a:avLst/>
            </a:prstGeom>
          </p:spPr>
        </p:pic>
      </p:grpSp>
      <p:pic>
        <p:nvPicPr>
          <p:cNvPr id="199" name="Picture 198"/>
          <p:cNvPicPr>
            <a:picLocks noChangeAspect="1"/>
          </p:cNvPicPr>
          <p:nvPr/>
        </p:nvPicPr>
        <p:blipFill>
          <a:blip r:embed="rId9"/>
          <a:stretch>
            <a:fillRect/>
          </a:stretch>
        </p:blipFill>
        <p:spPr>
          <a:xfrm flipV="1">
            <a:off x="8231690" y="1362111"/>
            <a:ext cx="1308053" cy="954040"/>
          </a:xfrm>
          <a:prstGeom prst="rect">
            <a:avLst/>
          </a:prstGeom>
        </p:spPr>
      </p:pic>
      <p:pic>
        <p:nvPicPr>
          <p:cNvPr id="200" name="Picture 199"/>
          <p:cNvPicPr>
            <a:picLocks noChangeAspect="1"/>
          </p:cNvPicPr>
          <p:nvPr/>
        </p:nvPicPr>
        <p:blipFill>
          <a:blip r:embed="rId10"/>
          <a:stretch>
            <a:fillRect/>
          </a:stretch>
        </p:blipFill>
        <p:spPr>
          <a:xfrm>
            <a:off x="0" y="3225647"/>
            <a:ext cx="478714" cy="480137"/>
          </a:xfrm>
          <a:prstGeom prst="rect">
            <a:avLst/>
          </a:prstGeom>
        </p:spPr>
      </p:pic>
    </p:spTree>
    <p:extLst>
      <p:ext uri="{BB962C8B-B14F-4D97-AF65-F5344CB8AC3E}">
        <p14:creationId xmlns:p14="http://schemas.microsoft.com/office/powerpoint/2010/main" val="3975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3128380" y="416153"/>
            <a:ext cx="5729905" cy="553998"/>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Trong Hình 3.51, hình nào là hình thoi? Vì sao?</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31" name="Rectangle 30"/>
          <p:cNvSpPr/>
          <p:nvPr/>
        </p:nvSpPr>
        <p:spPr>
          <a:xfrm>
            <a:off x="4152305" y="291681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3" name="Rectangle 2"/>
          <p:cNvSpPr/>
          <p:nvPr/>
        </p:nvSpPr>
        <p:spPr>
          <a:xfrm>
            <a:off x="1200339" y="3482210"/>
            <a:ext cx="6739731" cy="553998"/>
          </a:xfrm>
          <a:prstGeom prst="rect">
            <a:avLst/>
          </a:prstGeom>
        </p:spPr>
        <p:txBody>
          <a:bodyPr wrap="square">
            <a:spAutoFit/>
          </a:bodyPr>
          <a:lstStyle/>
          <a:p>
            <a:pPr lvl="0" algn="just">
              <a:lnSpc>
                <a:spcPct val="150000"/>
              </a:lnSpc>
            </a:pPr>
            <a:r>
              <a:rPr lang="vi-VN" sz="2000">
                <a:ea typeface="Arial" panose="020B0604020202020204" pitchFamily="34" charset="0"/>
                <a:cs typeface="Times New Roman" panose="02020603050405020304" pitchFamily="18" charset="0"/>
              </a:rPr>
              <a:t>Hình c) không là hình thoi vì bốn cạnh không bằng nhau.</a:t>
            </a:r>
          </a:p>
        </p:txBody>
      </p:sp>
      <p:grpSp>
        <p:nvGrpSpPr>
          <p:cNvPr id="8" name="Group 7"/>
          <p:cNvGrpSpPr/>
          <p:nvPr/>
        </p:nvGrpSpPr>
        <p:grpSpPr>
          <a:xfrm>
            <a:off x="593607" y="474809"/>
            <a:ext cx="2316655" cy="495342"/>
            <a:chOff x="435748" y="394942"/>
            <a:chExt cx="2316655" cy="495342"/>
          </a:xfrm>
        </p:grpSpPr>
        <p:sp>
          <p:nvSpPr>
            <p:cNvPr id="106" name="TextBox 105"/>
            <p:cNvSpPr txBox="1"/>
            <p:nvPr/>
          </p:nvSpPr>
          <p:spPr>
            <a:xfrm>
              <a:off x="435748" y="413230"/>
              <a:ext cx="1980316"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a:ln/>
                  <a:solidFill>
                    <a:srgbClr val="0094A5"/>
                  </a:solidFill>
                  <a:effectLst/>
                  <a:uLnTx/>
                  <a:uFillTx/>
                  <a:latin typeface="Arial"/>
                  <a:cs typeface="Arial"/>
                  <a:sym typeface="Arial"/>
                </a:rPr>
                <a:t>LUYỆN TẬP</a:t>
              </a:r>
            </a:p>
          </p:txBody>
        </p:sp>
        <p:pic>
          <p:nvPicPr>
            <p:cNvPr id="7" name="Picture 6"/>
            <p:cNvPicPr>
              <a:picLocks noChangeAspect="1"/>
            </p:cNvPicPr>
            <p:nvPr/>
          </p:nvPicPr>
          <p:blipFill>
            <a:blip r:embed="rId2"/>
            <a:stretch>
              <a:fillRect/>
            </a:stretch>
          </p:blipFill>
          <p:spPr>
            <a:xfrm>
              <a:off x="2460121" y="394942"/>
              <a:ext cx="292282" cy="405616"/>
            </a:xfrm>
            <a:prstGeom prst="rect">
              <a:avLst/>
            </a:prstGeom>
          </p:spPr>
        </p:pic>
      </p:grpSp>
      <p:grpSp>
        <p:nvGrpSpPr>
          <p:cNvPr id="198" name="Group 197"/>
          <p:cNvGrpSpPr/>
          <p:nvPr/>
        </p:nvGrpSpPr>
        <p:grpSpPr>
          <a:xfrm>
            <a:off x="1439202" y="1149835"/>
            <a:ext cx="6448907" cy="1587293"/>
            <a:chOff x="429015" y="1374745"/>
            <a:chExt cx="6448907" cy="1587293"/>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29015" y="1411583"/>
              <a:ext cx="1701537" cy="1520308"/>
            </a:xfrm>
            <a:prstGeom prst="rect">
              <a:avLst/>
            </a:prstGeom>
          </p:spPr>
        </p:pic>
        <p:pic>
          <p:nvPicPr>
            <p:cNvPr id="196" name="Picture 19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583067" y="1397114"/>
              <a:ext cx="1785272" cy="1497645"/>
            </a:xfrm>
            <a:prstGeom prst="rect">
              <a:avLst/>
            </a:prstGeom>
          </p:spPr>
        </p:pic>
        <p:pic>
          <p:nvPicPr>
            <p:cNvPr id="197" name="Picture 196"/>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4963479" y="1374745"/>
              <a:ext cx="1914443" cy="1587293"/>
            </a:xfrm>
            <a:prstGeom prst="rect">
              <a:avLst/>
            </a:prstGeom>
          </p:spPr>
        </p:pic>
      </p:grpSp>
      <p:pic>
        <p:nvPicPr>
          <p:cNvPr id="199" name="Picture 198"/>
          <p:cNvPicPr>
            <a:picLocks noChangeAspect="1"/>
          </p:cNvPicPr>
          <p:nvPr/>
        </p:nvPicPr>
        <p:blipFill>
          <a:blip r:embed="rId9"/>
          <a:stretch>
            <a:fillRect/>
          </a:stretch>
        </p:blipFill>
        <p:spPr>
          <a:xfrm flipV="1">
            <a:off x="8231690" y="1362111"/>
            <a:ext cx="1308053" cy="954040"/>
          </a:xfrm>
          <a:prstGeom prst="rect">
            <a:avLst/>
          </a:prstGeom>
        </p:spPr>
      </p:pic>
      <p:pic>
        <p:nvPicPr>
          <p:cNvPr id="200" name="Picture 199"/>
          <p:cNvPicPr>
            <a:picLocks noChangeAspect="1"/>
          </p:cNvPicPr>
          <p:nvPr/>
        </p:nvPicPr>
        <p:blipFill>
          <a:blip r:embed="rId10"/>
          <a:stretch>
            <a:fillRect/>
          </a:stretch>
        </p:blipFill>
        <p:spPr>
          <a:xfrm>
            <a:off x="0" y="3225647"/>
            <a:ext cx="478714" cy="480137"/>
          </a:xfrm>
          <a:prstGeom prst="rect">
            <a:avLst/>
          </a:prstGeom>
        </p:spPr>
      </p:pic>
    </p:spTree>
    <p:extLst>
      <p:ext uri="{BB962C8B-B14F-4D97-AF65-F5344CB8AC3E}">
        <p14:creationId xmlns:p14="http://schemas.microsoft.com/office/powerpoint/2010/main" val="148884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21"/>
        <p:cNvGrpSpPr/>
        <p:nvPr/>
      </p:nvGrpSpPr>
      <p:grpSpPr>
        <a:xfrm>
          <a:off x="0" y="0"/>
          <a:ext cx="0" cy="0"/>
          <a:chOff x="0" y="0"/>
          <a:chExt cx="0" cy="0"/>
        </a:xfrm>
      </p:grpSpPr>
      <p:sp>
        <p:nvSpPr>
          <p:cNvPr id="14" name="Title 2"/>
          <p:cNvSpPr>
            <a:spLocks noGrp="1"/>
          </p:cNvSpPr>
          <p:nvPr>
            <p:ph type="title"/>
          </p:nvPr>
        </p:nvSpPr>
        <p:spPr>
          <a:xfrm>
            <a:off x="441703" y="507696"/>
            <a:ext cx="3128431" cy="375900"/>
          </a:xfrm>
        </p:spPr>
        <p:txBody>
          <a:bodyPr/>
          <a:lstStyle/>
          <a:p>
            <a:r>
              <a:rPr lang="en-US" sz="3200" b="1">
                <a:latin typeface="+mn-lt"/>
              </a:rPr>
              <a:t>KHỞI ĐỘNG</a:t>
            </a:r>
          </a:p>
        </p:txBody>
      </p:sp>
      <p:sp>
        <p:nvSpPr>
          <p:cNvPr id="3" name="Rectangle 2"/>
          <p:cNvSpPr/>
          <p:nvPr/>
        </p:nvSpPr>
        <p:spPr>
          <a:xfrm>
            <a:off x="441702" y="999103"/>
            <a:ext cx="8209315" cy="1754326"/>
          </a:xfrm>
          <a:prstGeom prst="rect">
            <a:avLst/>
          </a:prstGeom>
        </p:spPr>
        <p:txBody>
          <a:bodyPr wrap="square">
            <a:spAutoFit/>
          </a:bodyPr>
          <a:lstStyle/>
          <a:p>
            <a:pPr algn="just">
              <a:lnSpc>
                <a:spcPct val="150000"/>
              </a:lnSpc>
            </a:pPr>
            <a:r>
              <a:rPr lang="nl-NL" sz="1800">
                <a:latin typeface="+mn-lt"/>
                <a:ea typeface="Arial" panose="020B0604020202020204" pitchFamily="34" charset="0"/>
                <a:cs typeface="Times New Roman" panose="02020603050405020304" pitchFamily="18" charset="0"/>
              </a:rPr>
              <a:t>Lấy một tờ giấy, gấp làm tư tạo ra một góc vuông O, đánh dấu hai điểm A, B trên hai cạnh góc vuông rồi cắt chéo theo đoạn thẳng AB (H.3.46a). Sau khi mở tờ giấy ra, ta được một tứ giác. Tứ giác đó là hình gì? Vì sao? Nếu ta có OA = OB thì tứ giác nhận được là hình gì (H.3.46b)?</a:t>
            </a:r>
            <a:endParaRPr lang="en-US" sz="1800">
              <a:effectLst/>
              <a:latin typeface="+mn-lt"/>
              <a:ea typeface="Arial" panose="020B0604020202020204" pitchFamily="34" charset="0"/>
              <a:cs typeface="Times New Roman" panose="02020603050405020304" pitchFamily="18" charset="0"/>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141089" y="2900740"/>
            <a:ext cx="4810539" cy="20468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75"/>
        <p:cNvGrpSpPr/>
        <p:nvPr/>
      </p:nvGrpSpPr>
      <p:grpSpPr>
        <a:xfrm>
          <a:off x="0" y="0"/>
          <a:ext cx="0" cy="0"/>
          <a:chOff x="0" y="0"/>
          <a:chExt cx="0" cy="0"/>
        </a:xfrm>
      </p:grpSpPr>
      <p:grpSp>
        <p:nvGrpSpPr>
          <p:cNvPr id="3076" name="Google Shape;3076;p51"/>
          <p:cNvGrpSpPr/>
          <p:nvPr/>
        </p:nvGrpSpPr>
        <p:grpSpPr>
          <a:xfrm rot="10800000">
            <a:off x="753504" y="1105730"/>
            <a:ext cx="5099086" cy="3219787"/>
            <a:chOff x="2932862" y="2063425"/>
            <a:chExt cx="2598525" cy="1644174"/>
          </a:xfrm>
        </p:grpSpPr>
        <p:sp>
          <p:nvSpPr>
            <p:cNvPr id="3077" name="Google Shape;3077;p51"/>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1"/>
            <p:cNvSpPr/>
            <p:nvPr/>
          </p:nvSpPr>
          <p:spPr>
            <a:xfrm>
              <a:off x="2932862"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rgbClr val="FEE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9" name="Google Shape;3079;p51"/>
          <p:cNvGrpSpPr/>
          <p:nvPr/>
        </p:nvGrpSpPr>
        <p:grpSpPr>
          <a:xfrm>
            <a:off x="3338787" y="352167"/>
            <a:ext cx="5099086" cy="3219787"/>
            <a:chOff x="2932862" y="2063425"/>
            <a:chExt cx="2598525" cy="1644174"/>
          </a:xfrm>
        </p:grpSpPr>
        <p:sp>
          <p:nvSpPr>
            <p:cNvPr id="3080" name="Google Shape;3080;p51"/>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1"/>
            <p:cNvSpPr/>
            <p:nvPr/>
          </p:nvSpPr>
          <p:spPr>
            <a:xfrm>
              <a:off x="2932862"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Rectangle 139"/>
          <p:cNvSpPr/>
          <p:nvPr/>
        </p:nvSpPr>
        <p:spPr>
          <a:xfrm>
            <a:off x="1549119" y="1119737"/>
            <a:ext cx="6069885" cy="136191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5500" b="1" i="0" u="none" strike="noStrike" kern="0" cap="none" spc="0" normalizeH="0" baseline="0" noProof="0">
                <a:ln>
                  <a:noFill/>
                </a:ln>
                <a:solidFill>
                  <a:srgbClr val="007491">
                    <a:lumMod val="75000"/>
                  </a:srgbClr>
                </a:solidFill>
                <a:effectLst/>
                <a:uLnTx/>
                <a:uFillTx/>
                <a:latin typeface="Arial" panose="020B0604020202020204" pitchFamily="34" charset="0"/>
                <a:cs typeface="Arial" panose="020B0604020202020204" pitchFamily="34" charset="0"/>
                <a:sym typeface="Arial"/>
              </a:rPr>
              <a:t>2. HÌNH VUÔNG</a:t>
            </a:r>
          </a:p>
        </p:txBody>
      </p:sp>
      <p:sp>
        <p:nvSpPr>
          <p:cNvPr id="4" name="Rectangle 3"/>
          <p:cNvSpPr/>
          <p:nvPr/>
        </p:nvSpPr>
        <p:spPr>
          <a:xfrm>
            <a:off x="6016486" y="2573232"/>
            <a:ext cx="1669556" cy="154387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6" name="Oval 5"/>
          <p:cNvSpPr/>
          <p:nvPr/>
        </p:nvSpPr>
        <p:spPr>
          <a:xfrm>
            <a:off x="7585556" y="135634"/>
            <a:ext cx="1366420" cy="1257600"/>
          </a:xfrm>
          <a:prstGeom prst="ellipse">
            <a:avLst/>
          </a:prstGeom>
          <a:solidFill>
            <a:srgbClr val="FFCA5F"/>
          </a:solidFill>
          <a:ln>
            <a:solidFill>
              <a:srgbClr val="FFCA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oogle Shape;3088;p51"/>
          <p:cNvGrpSpPr/>
          <p:nvPr/>
        </p:nvGrpSpPr>
        <p:grpSpPr>
          <a:xfrm rot="8838414">
            <a:off x="-201498" y="253390"/>
            <a:ext cx="2419478" cy="2111237"/>
            <a:chOff x="3237458" y="122460"/>
            <a:chExt cx="5337645" cy="5689929"/>
          </a:xfrm>
        </p:grpSpPr>
        <p:sp>
          <p:nvSpPr>
            <p:cNvPr id="146" name="Google Shape;3089;p51"/>
            <p:cNvSpPr/>
            <p:nvPr/>
          </p:nvSpPr>
          <p:spPr>
            <a:xfrm rot="2316175">
              <a:off x="4625765" y="480593"/>
              <a:ext cx="2664168" cy="5052722"/>
            </a:xfrm>
            <a:custGeom>
              <a:avLst/>
              <a:gdLst/>
              <a:ahLst/>
              <a:cxnLst/>
              <a:rect l="l" t="t" r="r" b="b"/>
              <a:pathLst>
                <a:path w="16568" h="31422" extrusionOk="0">
                  <a:moveTo>
                    <a:pt x="13181" y="11492"/>
                  </a:moveTo>
                  <a:lnTo>
                    <a:pt x="13343" y="18440"/>
                  </a:lnTo>
                  <a:lnTo>
                    <a:pt x="13471" y="23926"/>
                  </a:lnTo>
                  <a:lnTo>
                    <a:pt x="10688" y="24254"/>
                  </a:lnTo>
                  <a:lnTo>
                    <a:pt x="6394" y="24758"/>
                  </a:lnTo>
                  <a:lnTo>
                    <a:pt x="6423" y="24699"/>
                  </a:lnTo>
                  <a:lnTo>
                    <a:pt x="12426" y="12969"/>
                  </a:lnTo>
                  <a:lnTo>
                    <a:pt x="13181" y="11492"/>
                  </a:lnTo>
                  <a:close/>
                  <a:moveTo>
                    <a:pt x="16079" y="1"/>
                  </a:moveTo>
                  <a:lnTo>
                    <a:pt x="14580" y="2934"/>
                  </a:lnTo>
                  <a:lnTo>
                    <a:pt x="15253" y="3970"/>
                  </a:lnTo>
                  <a:lnTo>
                    <a:pt x="15133" y="4205"/>
                  </a:lnTo>
                  <a:lnTo>
                    <a:pt x="14458" y="3169"/>
                  </a:lnTo>
                  <a:lnTo>
                    <a:pt x="14317" y="3447"/>
                  </a:lnTo>
                  <a:lnTo>
                    <a:pt x="14787" y="4171"/>
                  </a:lnTo>
                  <a:lnTo>
                    <a:pt x="14667" y="4406"/>
                  </a:lnTo>
                  <a:lnTo>
                    <a:pt x="14197" y="3683"/>
                  </a:lnTo>
                  <a:lnTo>
                    <a:pt x="14035" y="3994"/>
                  </a:lnTo>
                  <a:lnTo>
                    <a:pt x="14507" y="4719"/>
                  </a:lnTo>
                  <a:lnTo>
                    <a:pt x="14387" y="4954"/>
                  </a:lnTo>
                  <a:lnTo>
                    <a:pt x="13916" y="4229"/>
                  </a:lnTo>
                  <a:lnTo>
                    <a:pt x="13757" y="4542"/>
                  </a:lnTo>
                  <a:lnTo>
                    <a:pt x="14228" y="5266"/>
                  </a:lnTo>
                  <a:lnTo>
                    <a:pt x="14107" y="5502"/>
                  </a:lnTo>
                  <a:lnTo>
                    <a:pt x="13636" y="4777"/>
                  </a:lnTo>
                  <a:lnTo>
                    <a:pt x="13476" y="5089"/>
                  </a:lnTo>
                  <a:lnTo>
                    <a:pt x="13947" y="5815"/>
                  </a:lnTo>
                  <a:lnTo>
                    <a:pt x="13827" y="6049"/>
                  </a:lnTo>
                  <a:lnTo>
                    <a:pt x="13354" y="5324"/>
                  </a:lnTo>
                  <a:lnTo>
                    <a:pt x="13181" y="5666"/>
                  </a:lnTo>
                  <a:lnTo>
                    <a:pt x="13855" y="6702"/>
                  </a:lnTo>
                  <a:lnTo>
                    <a:pt x="13734" y="6939"/>
                  </a:lnTo>
                  <a:lnTo>
                    <a:pt x="13060" y="5901"/>
                  </a:lnTo>
                  <a:lnTo>
                    <a:pt x="12877" y="6262"/>
                  </a:lnTo>
                  <a:lnTo>
                    <a:pt x="13347" y="6987"/>
                  </a:lnTo>
                  <a:lnTo>
                    <a:pt x="13227" y="7222"/>
                  </a:lnTo>
                  <a:lnTo>
                    <a:pt x="12754" y="6495"/>
                  </a:lnTo>
                  <a:lnTo>
                    <a:pt x="12595" y="6809"/>
                  </a:lnTo>
                  <a:lnTo>
                    <a:pt x="13067" y="7534"/>
                  </a:lnTo>
                  <a:lnTo>
                    <a:pt x="12947" y="7769"/>
                  </a:lnTo>
                  <a:lnTo>
                    <a:pt x="12474" y="7044"/>
                  </a:lnTo>
                  <a:lnTo>
                    <a:pt x="12315" y="7357"/>
                  </a:lnTo>
                  <a:lnTo>
                    <a:pt x="12788" y="8082"/>
                  </a:lnTo>
                  <a:lnTo>
                    <a:pt x="12667" y="8317"/>
                  </a:lnTo>
                  <a:lnTo>
                    <a:pt x="12196" y="7590"/>
                  </a:lnTo>
                  <a:lnTo>
                    <a:pt x="12034" y="7904"/>
                  </a:lnTo>
                  <a:lnTo>
                    <a:pt x="12507" y="8628"/>
                  </a:lnTo>
                  <a:lnTo>
                    <a:pt x="12386" y="8864"/>
                  </a:lnTo>
                  <a:lnTo>
                    <a:pt x="11915" y="8139"/>
                  </a:lnTo>
                  <a:lnTo>
                    <a:pt x="11740" y="8481"/>
                  </a:lnTo>
                  <a:lnTo>
                    <a:pt x="12415" y="9517"/>
                  </a:lnTo>
                  <a:lnTo>
                    <a:pt x="12294" y="9754"/>
                  </a:lnTo>
                  <a:lnTo>
                    <a:pt x="11618" y="8716"/>
                  </a:lnTo>
                  <a:lnTo>
                    <a:pt x="11436" y="9075"/>
                  </a:lnTo>
                  <a:lnTo>
                    <a:pt x="11908" y="9799"/>
                  </a:lnTo>
                  <a:lnTo>
                    <a:pt x="11787" y="10035"/>
                  </a:lnTo>
                  <a:lnTo>
                    <a:pt x="11316" y="9310"/>
                  </a:lnTo>
                  <a:lnTo>
                    <a:pt x="11157" y="9624"/>
                  </a:lnTo>
                  <a:lnTo>
                    <a:pt x="11627" y="10349"/>
                  </a:lnTo>
                  <a:lnTo>
                    <a:pt x="11506" y="10584"/>
                  </a:lnTo>
                  <a:lnTo>
                    <a:pt x="11309" y="10282"/>
                  </a:lnTo>
                  <a:lnTo>
                    <a:pt x="11034" y="9859"/>
                  </a:lnTo>
                  <a:lnTo>
                    <a:pt x="10875" y="10170"/>
                  </a:lnTo>
                  <a:lnTo>
                    <a:pt x="11347" y="10897"/>
                  </a:lnTo>
                  <a:lnTo>
                    <a:pt x="11227" y="11130"/>
                  </a:lnTo>
                  <a:lnTo>
                    <a:pt x="10754" y="10405"/>
                  </a:lnTo>
                  <a:lnTo>
                    <a:pt x="10595" y="10719"/>
                  </a:lnTo>
                  <a:lnTo>
                    <a:pt x="11065" y="11443"/>
                  </a:lnTo>
                  <a:lnTo>
                    <a:pt x="10947" y="11679"/>
                  </a:lnTo>
                  <a:lnTo>
                    <a:pt x="10476" y="10954"/>
                  </a:lnTo>
                  <a:lnTo>
                    <a:pt x="10301" y="11295"/>
                  </a:lnTo>
                  <a:lnTo>
                    <a:pt x="10974" y="12332"/>
                  </a:lnTo>
                  <a:lnTo>
                    <a:pt x="10854" y="12567"/>
                  </a:lnTo>
                  <a:lnTo>
                    <a:pt x="10179" y="11531"/>
                  </a:lnTo>
                  <a:lnTo>
                    <a:pt x="9996" y="11890"/>
                  </a:lnTo>
                  <a:lnTo>
                    <a:pt x="10467" y="12614"/>
                  </a:lnTo>
                  <a:lnTo>
                    <a:pt x="10347" y="12850"/>
                  </a:lnTo>
                  <a:lnTo>
                    <a:pt x="9876" y="12125"/>
                  </a:lnTo>
                  <a:lnTo>
                    <a:pt x="9717" y="12438"/>
                  </a:lnTo>
                  <a:lnTo>
                    <a:pt x="10188" y="13161"/>
                  </a:lnTo>
                  <a:lnTo>
                    <a:pt x="10066" y="13398"/>
                  </a:lnTo>
                  <a:lnTo>
                    <a:pt x="9596" y="12673"/>
                  </a:lnTo>
                  <a:lnTo>
                    <a:pt x="9435" y="12985"/>
                  </a:lnTo>
                  <a:lnTo>
                    <a:pt x="9907" y="13709"/>
                  </a:lnTo>
                  <a:lnTo>
                    <a:pt x="9786" y="13945"/>
                  </a:lnTo>
                  <a:lnTo>
                    <a:pt x="9314" y="13221"/>
                  </a:lnTo>
                  <a:lnTo>
                    <a:pt x="9155" y="13534"/>
                  </a:lnTo>
                  <a:lnTo>
                    <a:pt x="9627" y="14258"/>
                  </a:lnTo>
                  <a:lnTo>
                    <a:pt x="9506" y="14494"/>
                  </a:lnTo>
                  <a:lnTo>
                    <a:pt x="9034" y="13768"/>
                  </a:lnTo>
                  <a:lnTo>
                    <a:pt x="8861" y="14109"/>
                  </a:lnTo>
                  <a:lnTo>
                    <a:pt x="9535" y="15147"/>
                  </a:lnTo>
                  <a:lnTo>
                    <a:pt x="9416" y="15381"/>
                  </a:lnTo>
                  <a:lnTo>
                    <a:pt x="8740" y="14345"/>
                  </a:lnTo>
                  <a:lnTo>
                    <a:pt x="8556" y="14706"/>
                  </a:lnTo>
                  <a:lnTo>
                    <a:pt x="9027" y="15429"/>
                  </a:lnTo>
                  <a:lnTo>
                    <a:pt x="8906" y="15665"/>
                  </a:lnTo>
                  <a:lnTo>
                    <a:pt x="8435" y="14941"/>
                  </a:lnTo>
                  <a:lnTo>
                    <a:pt x="8276" y="15253"/>
                  </a:lnTo>
                  <a:lnTo>
                    <a:pt x="8747" y="15977"/>
                  </a:lnTo>
                  <a:lnTo>
                    <a:pt x="8627" y="16212"/>
                  </a:lnTo>
                  <a:lnTo>
                    <a:pt x="8155" y="15488"/>
                  </a:lnTo>
                  <a:lnTo>
                    <a:pt x="7994" y="15799"/>
                  </a:lnTo>
                  <a:lnTo>
                    <a:pt x="8467" y="16524"/>
                  </a:lnTo>
                  <a:lnTo>
                    <a:pt x="8346" y="16759"/>
                  </a:lnTo>
                  <a:lnTo>
                    <a:pt x="7876" y="16036"/>
                  </a:lnTo>
                  <a:lnTo>
                    <a:pt x="7714" y="16347"/>
                  </a:lnTo>
                  <a:lnTo>
                    <a:pt x="8187" y="17073"/>
                  </a:lnTo>
                  <a:lnTo>
                    <a:pt x="8066" y="17307"/>
                  </a:lnTo>
                  <a:lnTo>
                    <a:pt x="7594" y="16583"/>
                  </a:lnTo>
                  <a:lnTo>
                    <a:pt x="7420" y="16924"/>
                  </a:lnTo>
                  <a:lnTo>
                    <a:pt x="8095" y="17960"/>
                  </a:lnTo>
                  <a:lnTo>
                    <a:pt x="7974" y="18196"/>
                  </a:lnTo>
                  <a:lnTo>
                    <a:pt x="7300" y="17159"/>
                  </a:lnTo>
                  <a:lnTo>
                    <a:pt x="7114" y="17519"/>
                  </a:lnTo>
                  <a:lnTo>
                    <a:pt x="7390" y="17941"/>
                  </a:lnTo>
                  <a:lnTo>
                    <a:pt x="7587" y="18244"/>
                  </a:lnTo>
                  <a:lnTo>
                    <a:pt x="7466" y="18479"/>
                  </a:lnTo>
                  <a:lnTo>
                    <a:pt x="6995" y="17756"/>
                  </a:lnTo>
                  <a:lnTo>
                    <a:pt x="6836" y="18068"/>
                  </a:lnTo>
                  <a:lnTo>
                    <a:pt x="7306" y="18792"/>
                  </a:lnTo>
                  <a:lnTo>
                    <a:pt x="7185" y="19030"/>
                  </a:lnTo>
                  <a:lnTo>
                    <a:pt x="6713" y="18305"/>
                  </a:lnTo>
                  <a:lnTo>
                    <a:pt x="6554" y="18617"/>
                  </a:lnTo>
                  <a:lnTo>
                    <a:pt x="7026" y="19341"/>
                  </a:lnTo>
                  <a:lnTo>
                    <a:pt x="6906" y="19577"/>
                  </a:lnTo>
                  <a:lnTo>
                    <a:pt x="6433" y="18852"/>
                  </a:lnTo>
                  <a:lnTo>
                    <a:pt x="6274" y="19165"/>
                  </a:lnTo>
                  <a:lnTo>
                    <a:pt x="6746" y="19888"/>
                  </a:lnTo>
                  <a:lnTo>
                    <a:pt x="6626" y="20125"/>
                  </a:lnTo>
                  <a:lnTo>
                    <a:pt x="6351" y="19702"/>
                  </a:lnTo>
                  <a:lnTo>
                    <a:pt x="6154" y="19400"/>
                  </a:lnTo>
                  <a:lnTo>
                    <a:pt x="5980" y="19742"/>
                  </a:lnTo>
                  <a:lnTo>
                    <a:pt x="6653" y="20778"/>
                  </a:lnTo>
                  <a:lnTo>
                    <a:pt x="6533" y="21013"/>
                  </a:lnTo>
                  <a:lnTo>
                    <a:pt x="5857" y="19977"/>
                  </a:lnTo>
                  <a:lnTo>
                    <a:pt x="5674" y="20336"/>
                  </a:lnTo>
                  <a:lnTo>
                    <a:pt x="6146" y="21059"/>
                  </a:lnTo>
                  <a:lnTo>
                    <a:pt x="6026" y="21294"/>
                  </a:lnTo>
                  <a:lnTo>
                    <a:pt x="5555" y="20571"/>
                  </a:lnTo>
                  <a:lnTo>
                    <a:pt x="5393" y="20883"/>
                  </a:lnTo>
                  <a:lnTo>
                    <a:pt x="5867" y="21607"/>
                  </a:lnTo>
                  <a:lnTo>
                    <a:pt x="5745" y="21845"/>
                  </a:lnTo>
                  <a:lnTo>
                    <a:pt x="5275" y="21120"/>
                  </a:lnTo>
                  <a:lnTo>
                    <a:pt x="5114" y="21429"/>
                  </a:lnTo>
                  <a:lnTo>
                    <a:pt x="5586" y="22156"/>
                  </a:lnTo>
                  <a:lnTo>
                    <a:pt x="5465" y="22389"/>
                  </a:lnTo>
                  <a:lnTo>
                    <a:pt x="4993" y="21666"/>
                  </a:lnTo>
                  <a:lnTo>
                    <a:pt x="4834" y="21977"/>
                  </a:lnTo>
                  <a:lnTo>
                    <a:pt x="5306" y="22702"/>
                  </a:lnTo>
                  <a:lnTo>
                    <a:pt x="5185" y="22938"/>
                  </a:lnTo>
                  <a:lnTo>
                    <a:pt x="4713" y="22215"/>
                  </a:lnTo>
                  <a:lnTo>
                    <a:pt x="4537" y="22554"/>
                  </a:lnTo>
                  <a:lnTo>
                    <a:pt x="4821" y="22989"/>
                  </a:lnTo>
                  <a:lnTo>
                    <a:pt x="5213" y="23593"/>
                  </a:lnTo>
                  <a:lnTo>
                    <a:pt x="5094" y="23828"/>
                  </a:lnTo>
                  <a:lnTo>
                    <a:pt x="4419" y="22791"/>
                  </a:lnTo>
                  <a:lnTo>
                    <a:pt x="4234" y="23151"/>
                  </a:lnTo>
                  <a:lnTo>
                    <a:pt x="4706" y="23874"/>
                  </a:lnTo>
                  <a:lnTo>
                    <a:pt x="4585" y="24111"/>
                  </a:lnTo>
                  <a:lnTo>
                    <a:pt x="4113" y="23386"/>
                  </a:lnTo>
                  <a:lnTo>
                    <a:pt x="3954" y="23698"/>
                  </a:lnTo>
                  <a:lnTo>
                    <a:pt x="4424" y="24422"/>
                  </a:lnTo>
                  <a:lnTo>
                    <a:pt x="4303" y="24660"/>
                  </a:lnTo>
                  <a:lnTo>
                    <a:pt x="3833" y="23933"/>
                  </a:lnTo>
                  <a:lnTo>
                    <a:pt x="3673" y="24246"/>
                  </a:lnTo>
                  <a:lnTo>
                    <a:pt x="4144" y="24969"/>
                  </a:lnTo>
                  <a:lnTo>
                    <a:pt x="4025" y="25204"/>
                  </a:lnTo>
                  <a:lnTo>
                    <a:pt x="3553" y="24481"/>
                  </a:lnTo>
                  <a:lnTo>
                    <a:pt x="3394" y="24792"/>
                  </a:lnTo>
                  <a:lnTo>
                    <a:pt x="3866" y="25517"/>
                  </a:lnTo>
                  <a:lnTo>
                    <a:pt x="3745" y="25755"/>
                  </a:lnTo>
                  <a:lnTo>
                    <a:pt x="3273" y="25029"/>
                  </a:lnTo>
                  <a:lnTo>
                    <a:pt x="3099" y="25369"/>
                  </a:lnTo>
                  <a:lnTo>
                    <a:pt x="3774" y="26408"/>
                  </a:lnTo>
                  <a:lnTo>
                    <a:pt x="3653" y="26642"/>
                  </a:lnTo>
                  <a:lnTo>
                    <a:pt x="2979" y="25606"/>
                  </a:lnTo>
                  <a:lnTo>
                    <a:pt x="2793" y="25966"/>
                  </a:lnTo>
                  <a:lnTo>
                    <a:pt x="3266" y="26689"/>
                  </a:lnTo>
                  <a:lnTo>
                    <a:pt x="3145" y="26924"/>
                  </a:lnTo>
                  <a:lnTo>
                    <a:pt x="2673" y="26201"/>
                  </a:lnTo>
                  <a:lnTo>
                    <a:pt x="2514" y="26512"/>
                  </a:lnTo>
                  <a:lnTo>
                    <a:pt x="2986" y="27237"/>
                  </a:lnTo>
                  <a:lnTo>
                    <a:pt x="2866" y="27472"/>
                  </a:lnTo>
                  <a:lnTo>
                    <a:pt x="2865" y="27472"/>
                  </a:lnTo>
                  <a:lnTo>
                    <a:pt x="2393" y="26747"/>
                  </a:lnTo>
                  <a:lnTo>
                    <a:pt x="2234" y="27060"/>
                  </a:lnTo>
                  <a:lnTo>
                    <a:pt x="2704" y="27784"/>
                  </a:lnTo>
                  <a:lnTo>
                    <a:pt x="2586" y="28020"/>
                  </a:lnTo>
                  <a:lnTo>
                    <a:pt x="2112" y="27296"/>
                  </a:lnTo>
                  <a:lnTo>
                    <a:pt x="1953" y="27607"/>
                  </a:lnTo>
                  <a:lnTo>
                    <a:pt x="2426" y="28332"/>
                  </a:lnTo>
                  <a:lnTo>
                    <a:pt x="2305" y="28567"/>
                  </a:lnTo>
                  <a:lnTo>
                    <a:pt x="1832" y="27844"/>
                  </a:lnTo>
                  <a:lnTo>
                    <a:pt x="1659" y="28184"/>
                  </a:lnTo>
                  <a:lnTo>
                    <a:pt x="2333" y="29220"/>
                  </a:lnTo>
                  <a:lnTo>
                    <a:pt x="2213" y="29457"/>
                  </a:lnTo>
                  <a:lnTo>
                    <a:pt x="1538" y="28419"/>
                  </a:lnTo>
                  <a:lnTo>
                    <a:pt x="1" y="31422"/>
                  </a:lnTo>
                  <a:lnTo>
                    <a:pt x="2167" y="31081"/>
                  </a:lnTo>
                  <a:lnTo>
                    <a:pt x="7991" y="30163"/>
                  </a:lnTo>
                  <a:lnTo>
                    <a:pt x="10758" y="29727"/>
                  </a:lnTo>
                  <a:lnTo>
                    <a:pt x="16087" y="28887"/>
                  </a:lnTo>
                  <a:lnTo>
                    <a:pt x="16567" y="28809"/>
                  </a:lnTo>
                  <a:lnTo>
                    <a:pt x="16551" y="27872"/>
                  </a:lnTo>
                  <a:lnTo>
                    <a:pt x="16400" y="19015"/>
                  </a:lnTo>
                  <a:lnTo>
                    <a:pt x="16282" y="12002"/>
                  </a:lnTo>
                  <a:lnTo>
                    <a:pt x="16156" y="4533"/>
                  </a:lnTo>
                  <a:lnTo>
                    <a:pt x="160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090;p51"/>
            <p:cNvSpPr/>
            <p:nvPr/>
          </p:nvSpPr>
          <p:spPr>
            <a:xfrm rot="2316175">
              <a:off x="7982458" y="2220506"/>
              <a:ext cx="19296" cy="38110"/>
            </a:xfrm>
            <a:custGeom>
              <a:avLst/>
              <a:gdLst/>
              <a:ahLst/>
              <a:cxnLst/>
              <a:rect l="l" t="t" r="r" b="b"/>
              <a:pathLst>
                <a:path w="120" h="237" extrusionOk="0">
                  <a:moveTo>
                    <a:pt x="0" y="237"/>
                  </a:moveTo>
                  <a:lnTo>
                    <a:pt x="0" y="237"/>
                  </a:lnTo>
                  <a:lnTo>
                    <a:pt x="120" y="0"/>
                  </a:lnTo>
                  <a:lnTo>
                    <a:pt x="120" y="0"/>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091;p51"/>
            <p:cNvSpPr/>
            <p:nvPr/>
          </p:nvSpPr>
          <p:spPr>
            <a:xfrm rot="2316175">
              <a:off x="7937602" y="2038207"/>
              <a:ext cx="127998" cy="204701"/>
            </a:xfrm>
            <a:custGeom>
              <a:avLst/>
              <a:gdLst/>
              <a:ahLst/>
              <a:cxnLst/>
              <a:rect l="l" t="t" r="r" b="b"/>
              <a:pathLst>
                <a:path w="796" h="1273" extrusionOk="0">
                  <a:moveTo>
                    <a:pt x="122" y="0"/>
                  </a:moveTo>
                  <a:lnTo>
                    <a:pt x="1" y="235"/>
                  </a:lnTo>
                  <a:lnTo>
                    <a:pt x="676" y="1273"/>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092;p51"/>
            <p:cNvSpPr/>
            <p:nvPr/>
          </p:nvSpPr>
          <p:spPr>
            <a:xfrm rot="2316175">
              <a:off x="7901631" y="2081808"/>
              <a:ext cx="76059" cy="116742"/>
            </a:xfrm>
            <a:custGeom>
              <a:avLst/>
              <a:gdLst/>
              <a:ahLst/>
              <a:cxnLst/>
              <a:rect l="l" t="t" r="r" b="b"/>
              <a:pathLst>
                <a:path w="473" h="726" extrusionOk="0">
                  <a:moveTo>
                    <a:pt x="472" y="725"/>
                  </a:moveTo>
                  <a:lnTo>
                    <a:pt x="472" y="725"/>
                  </a:lnTo>
                  <a:lnTo>
                    <a:pt x="472" y="725"/>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093;p51"/>
            <p:cNvSpPr/>
            <p:nvPr/>
          </p:nvSpPr>
          <p:spPr>
            <a:xfrm rot="2316175">
              <a:off x="7813719" y="2239676"/>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094;p51"/>
            <p:cNvSpPr/>
            <p:nvPr/>
          </p:nvSpPr>
          <p:spPr>
            <a:xfrm rot="2316175">
              <a:off x="7872511" y="2071609"/>
              <a:ext cx="95516" cy="154531"/>
            </a:xfrm>
            <a:custGeom>
              <a:avLst/>
              <a:gdLst/>
              <a:ahLst/>
              <a:cxnLst/>
              <a:rect l="l" t="t" r="r" b="b"/>
              <a:pathLst>
                <a:path w="594" h="961" extrusionOk="0">
                  <a:moveTo>
                    <a:pt x="122" y="1"/>
                  </a:moveTo>
                  <a:lnTo>
                    <a:pt x="1" y="236"/>
                  </a:lnTo>
                  <a:lnTo>
                    <a:pt x="472"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095;p51"/>
            <p:cNvSpPr/>
            <p:nvPr/>
          </p:nvSpPr>
          <p:spPr>
            <a:xfrm rot="2316175">
              <a:off x="7811358" y="2122590"/>
              <a:ext cx="75899" cy="116421"/>
            </a:xfrm>
            <a:custGeom>
              <a:avLst/>
              <a:gdLst/>
              <a:ahLst/>
              <a:cxnLst/>
              <a:rect l="l" t="t" r="r" b="b"/>
              <a:pathLst>
                <a:path w="472" h="724" extrusionOk="0">
                  <a:moveTo>
                    <a:pt x="472" y="724"/>
                  </a:moveTo>
                  <a:lnTo>
                    <a:pt x="472" y="7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096;p51"/>
            <p:cNvSpPr/>
            <p:nvPr/>
          </p:nvSpPr>
          <p:spPr>
            <a:xfrm rot="2316175">
              <a:off x="7723519" y="2280548"/>
              <a:ext cx="19618" cy="37949"/>
            </a:xfrm>
            <a:custGeom>
              <a:avLst/>
              <a:gdLst/>
              <a:ahLst/>
              <a:cxnLst/>
              <a:rect l="l" t="t" r="r" b="b"/>
              <a:pathLst>
                <a:path w="122" h="236" extrusionOk="0">
                  <a:moveTo>
                    <a:pt x="121"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097;p51"/>
            <p:cNvSpPr/>
            <p:nvPr/>
          </p:nvSpPr>
          <p:spPr>
            <a:xfrm rot="2316175">
              <a:off x="7782381" y="2112442"/>
              <a:ext cx="95195" cy="154209"/>
            </a:xfrm>
            <a:custGeom>
              <a:avLst/>
              <a:gdLst/>
              <a:ahLst/>
              <a:cxnLst/>
              <a:rect l="l" t="t" r="r" b="b"/>
              <a:pathLst>
                <a:path w="592" h="959" extrusionOk="0">
                  <a:moveTo>
                    <a:pt x="120" y="0"/>
                  </a:moveTo>
                  <a:lnTo>
                    <a:pt x="1" y="236"/>
                  </a:lnTo>
                  <a:lnTo>
                    <a:pt x="472" y="959"/>
                  </a:lnTo>
                  <a:lnTo>
                    <a:pt x="592"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098;p51"/>
            <p:cNvSpPr/>
            <p:nvPr/>
          </p:nvSpPr>
          <p:spPr>
            <a:xfrm rot="2316175">
              <a:off x="7633195" y="2321152"/>
              <a:ext cx="19457" cy="38110"/>
            </a:xfrm>
            <a:custGeom>
              <a:avLst/>
              <a:gdLst/>
              <a:ahLst/>
              <a:cxnLst/>
              <a:rect l="l" t="t" r="r" b="b"/>
              <a:pathLst>
                <a:path w="121" h="237" extrusionOk="0">
                  <a:moveTo>
                    <a:pt x="1" y="236"/>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099;p51"/>
            <p:cNvSpPr/>
            <p:nvPr/>
          </p:nvSpPr>
          <p:spPr>
            <a:xfrm rot="2316175">
              <a:off x="7692281" y="2153028"/>
              <a:ext cx="95516" cy="154531"/>
            </a:xfrm>
            <a:custGeom>
              <a:avLst/>
              <a:gdLst/>
              <a:ahLst/>
              <a:cxnLst/>
              <a:rect l="l" t="t" r="r" b="b"/>
              <a:pathLst>
                <a:path w="594" h="961" extrusionOk="0">
                  <a:moveTo>
                    <a:pt x="120" y="1"/>
                  </a:moveTo>
                  <a:lnTo>
                    <a:pt x="1" y="236"/>
                  </a:lnTo>
                  <a:lnTo>
                    <a:pt x="472" y="961"/>
                  </a:lnTo>
                  <a:lnTo>
                    <a:pt x="593" y="725"/>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100;p51"/>
            <p:cNvSpPr/>
            <p:nvPr/>
          </p:nvSpPr>
          <p:spPr>
            <a:xfrm rot="2316175">
              <a:off x="7532426" y="2423527"/>
              <a:ext cx="19618" cy="38432"/>
            </a:xfrm>
            <a:custGeom>
              <a:avLst/>
              <a:gdLst/>
              <a:ahLst/>
              <a:cxnLst/>
              <a:rect l="l" t="t" r="r" b="b"/>
              <a:pathLst>
                <a:path w="122" h="239" extrusionOk="0">
                  <a:moveTo>
                    <a:pt x="0" y="238"/>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101;p51"/>
            <p:cNvSpPr/>
            <p:nvPr/>
          </p:nvSpPr>
          <p:spPr>
            <a:xfrm rot="2316175">
              <a:off x="7602051" y="2193826"/>
              <a:ext cx="95195" cy="154531"/>
            </a:xfrm>
            <a:custGeom>
              <a:avLst/>
              <a:gdLst/>
              <a:ahLst/>
              <a:cxnLst/>
              <a:rect l="l" t="t" r="r" b="b"/>
              <a:pathLst>
                <a:path w="592" h="961" extrusionOk="0">
                  <a:moveTo>
                    <a:pt x="120" y="1"/>
                  </a:moveTo>
                  <a:lnTo>
                    <a:pt x="0" y="236"/>
                  </a:lnTo>
                  <a:lnTo>
                    <a:pt x="472" y="960"/>
                  </a:lnTo>
                  <a:lnTo>
                    <a:pt x="592"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102;p51"/>
            <p:cNvSpPr/>
            <p:nvPr/>
          </p:nvSpPr>
          <p:spPr>
            <a:xfrm rot="2316175">
              <a:off x="7403973" y="2211950"/>
              <a:ext cx="235575" cy="166752"/>
            </a:xfrm>
            <a:custGeom>
              <a:avLst/>
              <a:gdLst/>
              <a:ahLst/>
              <a:cxnLst/>
              <a:rect l="l" t="t" r="r" b="b"/>
              <a:pathLst>
                <a:path w="1465" h="1037" extrusionOk="0">
                  <a:moveTo>
                    <a:pt x="790" y="0"/>
                  </a:moveTo>
                  <a:lnTo>
                    <a:pt x="1464" y="1036"/>
                  </a:lnTo>
                  <a:lnTo>
                    <a:pt x="1464" y="1036"/>
                  </a:lnTo>
                  <a:lnTo>
                    <a:pt x="790" y="0"/>
                  </a:lnTo>
                  <a:lnTo>
                    <a:pt x="0" y="38"/>
                  </a:lnTo>
                  <a:lnTo>
                    <a:pt x="0" y="3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103;p51"/>
            <p:cNvSpPr/>
            <p:nvPr/>
          </p:nvSpPr>
          <p:spPr>
            <a:xfrm rot="2316175">
              <a:off x="7440408" y="2408302"/>
              <a:ext cx="19296" cy="37949"/>
            </a:xfrm>
            <a:custGeom>
              <a:avLst/>
              <a:gdLst/>
              <a:ahLst/>
              <a:cxnLst/>
              <a:rect l="l" t="t" r="r" b="b"/>
              <a:pathLst>
                <a:path w="120"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104;p51"/>
            <p:cNvSpPr/>
            <p:nvPr/>
          </p:nvSpPr>
          <p:spPr>
            <a:xfrm rot="2316175">
              <a:off x="7487714" y="2241278"/>
              <a:ext cx="128159" cy="205023"/>
            </a:xfrm>
            <a:custGeom>
              <a:avLst/>
              <a:gdLst/>
              <a:ahLst/>
              <a:cxnLst/>
              <a:rect l="l" t="t" r="r" b="b"/>
              <a:pathLst>
                <a:path w="797" h="1275" extrusionOk="0">
                  <a:moveTo>
                    <a:pt x="122" y="0"/>
                  </a:moveTo>
                  <a:lnTo>
                    <a:pt x="1" y="237"/>
                  </a:lnTo>
                  <a:lnTo>
                    <a:pt x="675" y="1274"/>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105;p51"/>
            <p:cNvSpPr/>
            <p:nvPr/>
          </p:nvSpPr>
          <p:spPr>
            <a:xfrm rot="2316175">
              <a:off x="7438147" y="2290930"/>
              <a:ext cx="75899" cy="116742"/>
            </a:xfrm>
            <a:custGeom>
              <a:avLst/>
              <a:gdLst/>
              <a:ahLst/>
              <a:cxnLst/>
              <a:rect l="l" t="t" r="r" b="b"/>
              <a:pathLst>
                <a:path w="472" h="726" extrusionOk="0">
                  <a:moveTo>
                    <a:pt x="472" y="726"/>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106;p51"/>
            <p:cNvSpPr/>
            <p:nvPr/>
          </p:nvSpPr>
          <p:spPr>
            <a:xfrm rot="2316175">
              <a:off x="7350243" y="2449074"/>
              <a:ext cx="19296" cy="37949"/>
            </a:xfrm>
            <a:custGeom>
              <a:avLst/>
              <a:gdLst/>
              <a:ahLst/>
              <a:cxnLst/>
              <a:rect l="l" t="t" r="r" b="b"/>
              <a:pathLst>
                <a:path w="120" h="236" extrusionOk="0">
                  <a:moveTo>
                    <a:pt x="120" y="0"/>
                  </a:moveTo>
                  <a:lnTo>
                    <a:pt x="0" y="235"/>
                  </a:lnTo>
                  <a:lnTo>
                    <a:pt x="0" y="23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107;p51"/>
            <p:cNvSpPr/>
            <p:nvPr/>
          </p:nvSpPr>
          <p:spPr>
            <a:xfrm rot="2316175">
              <a:off x="7409170" y="2280781"/>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108;p51"/>
            <p:cNvSpPr/>
            <p:nvPr/>
          </p:nvSpPr>
          <p:spPr>
            <a:xfrm rot="2316175">
              <a:off x="6251979" y="2686324"/>
              <a:ext cx="172380" cy="2094608"/>
            </a:xfrm>
            <a:custGeom>
              <a:avLst/>
              <a:gdLst/>
              <a:ahLst/>
              <a:cxnLst/>
              <a:rect l="l" t="t" r="r" b="b"/>
              <a:pathLst>
                <a:path w="1072" h="13026" extrusionOk="0">
                  <a:moveTo>
                    <a:pt x="754" y="0"/>
                  </a:moveTo>
                  <a:lnTo>
                    <a:pt x="1" y="1540"/>
                  </a:lnTo>
                  <a:lnTo>
                    <a:pt x="282" y="13026"/>
                  </a:lnTo>
                  <a:lnTo>
                    <a:pt x="1072" y="12988"/>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109;p51"/>
            <p:cNvSpPr/>
            <p:nvPr/>
          </p:nvSpPr>
          <p:spPr>
            <a:xfrm rot="2316175">
              <a:off x="7260178" y="2489720"/>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110;p51"/>
            <p:cNvSpPr/>
            <p:nvPr/>
          </p:nvSpPr>
          <p:spPr>
            <a:xfrm rot="2316175">
              <a:off x="7251008" y="2263921"/>
              <a:ext cx="161" cy="161"/>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111;p51"/>
            <p:cNvSpPr/>
            <p:nvPr/>
          </p:nvSpPr>
          <p:spPr>
            <a:xfrm rot="2316175">
              <a:off x="7318862" y="2321503"/>
              <a:ext cx="95356" cy="154531"/>
            </a:xfrm>
            <a:custGeom>
              <a:avLst/>
              <a:gdLst/>
              <a:ahLst/>
              <a:cxnLst/>
              <a:rect l="l" t="t" r="r" b="b"/>
              <a:pathLst>
                <a:path w="593" h="961" extrusionOk="0">
                  <a:moveTo>
                    <a:pt x="121" y="0"/>
                  </a:moveTo>
                  <a:lnTo>
                    <a:pt x="0" y="237"/>
                  </a:lnTo>
                  <a:lnTo>
                    <a:pt x="473"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112;p51"/>
            <p:cNvSpPr/>
            <p:nvPr/>
          </p:nvSpPr>
          <p:spPr>
            <a:xfrm rot="2316175">
              <a:off x="7169726" y="2530392"/>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113;p51"/>
            <p:cNvSpPr/>
            <p:nvPr/>
          </p:nvSpPr>
          <p:spPr>
            <a:xfrm rot="2316175">
              <a:off x="7228941" y="2362200"/>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114;p51"/>
            <p:cNvSpPr/>
            <p:nvPr/>
          </p:nvSpPr>
          <p:spPr>
            <a:xfrm rot="2316175">
              <a:off x="7138632" y="2402922"/>
              <a:ext cx="95356" cy="154531"/>
            </a:xfrm>
            <a:custGeom>
              <a:avLst/>
              <a:gdLst/>
              <a:ahLst/>
              <a:cxnLst/>
              <a:rect l="l" t="t" r="r" b="b"/>
              <a:pathLst>
                <a:path w="593" h="961" extrusionOk="0">
                  <a:moveTo>
                    <a:pt x="121" y="0"/>
                  </a:moveTo>
                  <a:lnTo>
                    <a:pt x="0" y="237"/>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115;p51"/>
            <p:cNvSpPr/>
            <p:nvPr/>
          </p:nvSpPr>
          <p:spPr>
            <a:xfrm rot="2316175">
              <a:off x="7053464" y="2460751"/>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116;p51"/>
            <p:cNvSpPr/>
            <p:nvPr/>
          </p:nvSpPr>
          <p:spPr>
            <a:xfrm rot="2316175">
              <a:off x="6977014" y="2617624"/>
              <a:ext cx="19457" cy="37949"/>
            </a:xfrm>
            <a:custGeom>
              <a:avLst/>
              <a:gdLst/>
              <a:ahLst/>
              <a:cxnLst/>
              <a:rect l="l" t="t" r="r" b="b"/>
              <a:pathLst>
                <a:path w="121"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117;p51"/>
            <p:cNvSpPr/>
            <p:nvPr/>
          </p:nvSpPr>
          <p:spPr>
            <a:xfrm rot="2316175">
              <a:off x="7024295" y="2450535"/>
              <a:ext cx="128320" cy="204701"/>
            </a:xfrm>
            <a:custGeom>
              <a:avLst/>
              <a:gdLst/>
              <a:ahLst/>
              <a:cxnLst/>
              <a:rect l="l" t="t" r="r" b="b"/>
              <a:pathLst>
                <a:path w="798" h="1273" extrusionOk="0">
                  <a:moveTo>
                    <a:pt x="122" y="0"/>
                  </a:moveTo>
                  <a:lnTo>
                    <a:pt x="0"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118;p51"/>
            <p:cNvSpPr/>
            <p:nvPr/>
          </p:nvSpPr>
          <p:spPr>
            <a:xfrm rot="2316175">
              <a:off x="6974323" y="2500102"/>
              <a:ext cx="76542" cy="116742"/>
            </a:xfrm>
            <a:custGeom>
              <a:avLst/>
              <a:gdLst/>
              <a:ahLst/>
              <a:cxnLst/>
              <a:rect l="l" t="t" r="r" b="b"/>
              <a:pathLst>
                <a:path w="476" h="726" extrusionOk="0">
                  <a:moveTo>
                    <a:pt x="475" y="726"/>
                  </a:move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119;p51"/>
            <p:cNvSpPr/>
            <p:nvPr/>
          </p:nvSpPr>
          <p:spPr>
            <a:xfrm rot="2316175">
              <a:off x="6886580" y="2658246"/>
              <a:ext cx="19618" cy="37949"/>
            </a:xfrm>
            <a:custGeom>
              <a:avLst/>
              <a:gdLst/>
              <a:ahLst/>
              <a:cxnLst/>
              <a:rect l="l" t="t" r="r" b="b"/>
              <a:pathLst>
                <a:path w="122" h="236" extrusionOk="0">
                  <a:moveTo>
                    <a:pt x="122"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120;p51"/>
            <p:cNvSpPr/>
            <p:nvPr/>
          </p:nvSpPr>
          <p:spPr>
            <a:xfrm rot="2316175">
              <a:off x="6945633" y="2490054"/>
              <a:ext cx="95516" cy="154531"/>
            </a:xfrm>
            <a:custGeom>
              <a:avLst/>
              <a:gdLst/>
              <a:ahLst/>
              <a:cxnLst/>
              <a:rect l="l" t="t" r="r" b="b"/>
              <a:pathLst>
                <a:path w="594" h="961" extrusionOk="0">
                  <a:moveTo>
                    <a:pt x="122" y="1"/>
                  </a:moveTo>
                  <a:lnTo>
                    <a:pt x="0" y="236"/>
                  </a:lnTo>
                  <a:lnTo>
                    <a:pt x="473" y="961"/>
                  </a:lnTo>
                  <a:lnTo>
                    <a:pt x="593"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121;p51"/>
            <p:cNvSpPr/>
            <p:nvPr/>
          </p:nvSpPr>
          <p:spPr>
            <a:xfrm rot="2316175">
              <a:off x="6884176" y="2540824"/>
              <a:ext cx="76381" cy="116742"/>
            </a:xfrm>
            <a:custGeom>
              <a:avLst/>
              <a:gdLst/>
              <a:ahLst/>
              <a:cxnLst/>
              <a:rect l="l" t="t" r="r" b="b"/>
              <a:pathLst>
                <a:path w="475" h="726" extrusionOk="0">
                  <a:moveTo>
                    <a:pt x="475" y="725"/>
                  </a:moveTo>
                  <a:lnTo>
                    <a:pt x="475" y="725"/>
                  </a:lnTo>
                  <a:lnTo>
                    <a:pt x="3" y="0"/>
                  </a:lnTo>
                  <a:lnTo>
                    <a:pt x="1" y="0"/>
                  </a:lnTo>
                  <a:lnTo>
                    <a:pt x="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122;p51"/>
            <p:cNvSpPr/>
            <p:nvPr/>
          </p:nvSpPr>
          <p:spPr>
            <a:xfrm rot="2316175">
              <a:off x="6796515" y="2698892"/>
              <a:ext cx="19618" cy="37949"/>
            </a:xfrm>
            <a:custGeom>
              <a:avLst/>
              <a:gdLst/>
              <a:ahLst/>
              <a:cxnLst/>
              <a:rect l="l" t="t" r="r" b="b"/>
              <a:pathLst>
                <a:path w="122" h="236" extrusionOk="0">
                  <a:moveTo>
                    <a:pt x="1" y="236"/>
                  </a:move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123;p51"/>
            <p:cNvSpPr/>
            <p:nvPr/>
          </p:nvSpPr>
          <p:spPr>
            <a:xfrm rot="2316175">
              <a:off x="6855486" y="2530776"/>
              <a:ext cx="95356" cy="154531"/>
            </a:xfrm>
            <a:custGeom>
              <a:avLst/>
              <a:gdLst/>
              <a:ahLst/>
              <a:cxnLst/>
              <a:rect l="l" t="t" r="r" b="b"/>
              <a:pathLst>
                <a:path w="593" h="961" extrusionOk="0">
                  <a:moveTo>
                    <a:pt x="121" y="0"/>
                  </a:moveTo>
                  <a:lnTo>
                    <a:pt x="0" y="235"/>
                  </a:lnTo>
                  <a:lnTo>
                    <a:pt x="275" y="658"/>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124;p51"/>
            <p:cNvSpPr/>
            <p:nvPr/>
          </p:nvSpPr>
          <p:spPr>
            <a:xfrm rot="2316175">
              <a:off x="6706350" y="2739665"/>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125;p51"/>
            <p:cNvSpPr/>
            <p:nvPr/>
          </p:nvSpPr>
          <p:spPr>
            <a:xfrm rot="2316175">
              <a:off x="6765421" y="2571422"/>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126;p51"/>
            <p:cNvSpPr/>
            <p:nvPr/>
          </p:nvSpPr>
          <p:spPr>
            <a:xfrm rot="2316175">
              <a:off x="6675256" y="2612194"/>
              <a:ext cx="95356" cy="154531"/>
            </a:xfrm>
            <a:custGeom>
              <a:avLst/>
              <a:gdLst/>
              <a:ahLst/>
              <a:cxnLst/>
              <a:rect l="l" t="t" r="r" b="b"/>
              <a:pathLst>
                <a:path w="593" h="961" extrusionOk="0">
                  <a:moveTo>
                    <a:pt x="121" y="0"/>
                  </a:moveTo>
                  <a:lnTo>
                    <a:pt x="0" y="235"/>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127;p51"/>
            <p:cNvSpPr/>
            <p:nvPr/>
          </p:nvSpPr>
          <p:spPr>
            <a:xfrm rot="2316175">
              <a:off x="6590088" y="2670024"/>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128;p51"/>
            <p:cNvSpPr/>
            <p:nvPr/>
          </p:nvSpPr>
          <p:spPr>
            <a:xfrm rot="2316175">
              <a:off x="6513545" y="2826703"/>
              <a:ext cx="19618" cy="38110"/>
            </a:xfrm>
            <a:custGeom>
              <a:avLst/>
              <a:gdLst/>
              <a:ahLst/>
              <a:cxnLst/>
              <a:rect l="l" t="t" r="r" b="b"/>
              <a:pathLst>
                <a:path w="122" h="237" extrusionOk="0">
                  <a:moveTo>
                    <a:pt x="0" y="237"/>
                  </a:moveTo>
                  <a:lnTo>
                    <a:pt x="0" y="237"/>
                  </a:ln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129;p51"/>
            <p:cNvSpPr/>
            <p:nvPr/>
          </p:nvSpPr>
          <p:spPr>
            <a:xfrm rot="2316175">
              <a:off x="6560919" y="2659808"/>
              <a:ext cx="128320" cy="204701"/>
            </a:xfrm>
            <a:custGeom>
              <a:avLst/>
              <a:gdLst/>
              <a:ahLst/>
              <a:cxnLst/>
              <a:rect l="l" t="t" r="r" b="b"/>
              <a:pathLst>
                <a:path w="798" h="1273" extrusionOk="0">
                  <a:moveTo>
                    <a:pt x="122" y="0"/>
                  </a:moveTo>
                  <a:lnTo>
                    <a:pt x="1"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130;p51"/>
            <p:cNvSpPr/>
            <p:nvPr/>
          </p:nvSpPr>
          <p:spPr>
            <a:xfrm rot="2316175">
              <a:off x="6423287" y="2867282"/>
              <a:ext cx="19779" cy="38271"/>
            </a:xfrm>
            <a:custGeom>
              <a:avLst/>
              <a:gdLst/>
              <a:ahLst/>
              <a:cxnLst/>
              <a:rect l="l" t="t" r="r" b="b"/>
              <a:pathLst>
                <a:path w="123"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131;p51"/>
            <p:cNvSpPr/>
            <p:nvPr/>
          </p:nvSpPr>
          <p:spPr>
            <a:xfrm rot="2316175">
              <a:off x="6482257" y="2699326"/>
              <a:ext cx="95516" cy="154531"/>
            </a:xfrm>
            <a:custGeom>
              <a:avLst/>
              <a:gdLst/>
              <a:ahLst/>
              <a:cxnLst/>
              <a:rect l="l" t="t" r="r" b="b"/>
              <a:pathLst>
                <a:path w="594" h="961" extrusionOk="0">
                  <a:moveTo>
                    <a:pt x="122" y="1"/>
                  </a:moveTo>
                  <a:lnTo>
                    <a:pt x="1" y="236"/>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132;p51"/>
            <p:cNvSpPr/>
            <p:nvPr/>
          </p:nvSpPr>
          <p:spPr>
            <a:xfrm rot="2316175">
              <a:off x="6333190" y="2908022"/>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133;p51"/>
            <p:cNvSpPr/>
            <p:nvPr/>
          </p:nvSpPr>
          <p:spPr>
            <a:xfrm rot="2316175">
              <a:off x="6392193" y="2739812"/>
              <a:ext cx="95516" cy="154852"/>
            </a:xfrm>
            <a:custGeom>
              <a:avLst/>
              <a:gdLst/>
              <a:ahLst/>
              <a:cxnLst/>
              <a:rect l="l" t="t" r="r" b="b"/>
              <a:pathLst>
                <a:path w="594" h="963" extrusionOk="0">
                  <a:moveTo>
                    <a:pt x="121" y="1"/>
                  </a:moveTo>
                  <a:lnTo>
                    <a:pt x="0" y="237"/>
                  </a:lnTo>
                  <a:lnTo>
                    <a:pt x="472" y="962"/>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134;p51"/>
            <p:cNvSpPr/>
            <p:nvPr/>
          </p:nvSpPr>
          <p:spPr>
            <a:xfrm rot="2316175">
              <a:off x="6242992" y="2948887"/>
              <a:ext cx="19457" cy="37949"/>
            </a:xfrm>
            <a:custGeom>
              <a:avLst/>
              <a:gdLst/>
              <a:ahLst/>
              <a:cxnLst/>
              <a:rect l="l" t="t" r="r" b="b"/>
              <a:pathLst>
                <a:path w="121" h="236" extrusionOk="0">
                  <a:moveTo>
                    <a:pt x="1" y="235"/>
                  </a:moveTo>
                  <a:lnTo>
                    <a:pt x="120" y="0"/>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135;p51"/>
            <p:cNvSpPr/>
            <p:nvPr/>
          </p:nvSpPr>
          <p:spPr>
            <a:xfrm rot="2316175">
              <a:off x="6302045" y="2780695"/>
              <a:ext cx="95356" cy="154531"/>
            </a:xfrm>
            <a:custGeom>
              <a:avLst/>
              <a:gdLst/>
              <a:ahLst/>
              <a:cxnLst/>
              <a:rect l="l" t="t" r="r" b="b"/>
              <a:pathLst>
                <a:path w="593" h="961" extrusionOk="0">
                  <a:moveTo>
                    <a:pt x="121" y="1"/>
                  </a:moveTo>
                  <a:lnTo>
                    <a:pt x="0" y="236"/>
                  </a:lnTo>
                  <a:lnTo>
                    <a:pt x="472" y="961"/>
                  </a:lnTo>
                  <a:lnTo>
                    <a:pt x="593" y="724"/>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136;p51"/>
            <p:cNvSpPr/>
            <p:nvPr/>
          </p:nvSpPr>
          <p:spPr>
            <a:xfrm rot="2316175">
              <a:off x="6142484" y="3051296"/>
              <a:ext cx="19296" cy="37949"/>
            </a:xfrm>
            <a:custGeom>
              <a:avLst/>
              <a:gdLst/>
              <a:ahLst/>
              <a:cxnLst/>
              <a:rect l="l" t="t" r="r" b="b"/>
              <a:pathLst>
                <a:path w="120" h="236" extrusionOk="0">
                  <a:moveTo>
                    <a:pt x="120"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137;p51"/>
            <p:cNvSpPr/>
            <p:nvPr/>
          </p:nvSpPr>
          <p:spPr>
            <a:xfrm rot="2316175">
              <a:off x="6240588" y="2831464"/>
              <a:ext cx="76220" cy="116742"/>
            </a:xfrm>
            <a:custGeom>
              <a:avLst/>
              <a:gdLst/>
              <a:ahLst/>
              <a:cxnLst/>
              <a:rect l="l" t="t" r="r" b="b"/>
              <a:pathLst>
                <a:path w="474" h="726" extrusionOk="0">
                  <a:moveTo>
                    <a:pt x="473" y="725"/>
                  </a:moveTo>
                  <a:lnTo>
                    <a:pt x="2" y="0"/>
                  </a:lnTo>
                  <a:lnTo>
                    <a:pt x="0"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138;p51"/>
            <p:cNvSpPr/>
            <p:nvPr/>
          </p:nvSpPr>
          <p:spPr>
            <a:xfrm rot="2316175">
              <a:off x="6211898" y="2821417"/>
              <a:ext cx="95195" cy="154531"/>
            </a:xfrm>
            <a:custGeom>
              <a:avLst/>
              <a:gdLst/>
              <a:ahLst/>
              <a:cxnLst/>
              <a:rect l="l" t="t" r="r" b="b"/>
              <a:pathLst>
                <a:path w="592" h="961" extrusionOk="0">
                  <a:moveTo>
                    <a:pt x="120" y="0"/>
                  </a:moveTo>
                  <a:lnTo>
                    <a:pt x="0" y="236"/>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139;p51"/>
            <p:cNvSpPr/>
            <p:nvPr/>
          </p:nvSpPr>
          <p:spPr>
            <a:xfrm rot="2316175">
              <a:off x="6050219" y="3035993"/>
              <a:ext cx="19618" cy="37949"/>
            </a:xfrm>
            <a:custGeom>
              <a:avLst/>
              <a:gdLst/>
              <a:ahLst/>
              <a:cxnLst/>
              <a:rect l="l" t="t" r="r" b="b"/>
              <a:pathLst>
                <a:path w="122" h="236" extrusionOk="0">
                  <a:moveTo>
                    <a:pt x="0" y="235"/>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140;p51"/>
            <p:cNvSpPr/>
            <p:nvPr/>
          </p:nvSpPr>
          <p:spPr>
            <a:xfrm rot="2316175">
              <a:off x="6097628" y="2868997"/>
              <a:ext cx="127998" cy="204540"/>
            </a:xfrm>
            <a:custGeom>
              <a:avLst/>
              <a:gdLst/>
              <a:ahLst/>
              <a:cxnLst/>
              <a:rect l="l" t="t" r="r" b="b"/>
              <a:pathLst>
                <a:path w="796" h="1272" extrusionOk="0">
                  <a:moveTo>
                    <a:pt x="122" y="1"/>
                  </a:moveTo>
                  <a:lnTo>
                    <a:pt x="1" y="236"/>
                  </a:lnTo>
                  <a:lnTo>
                    <a:pt x="676" y="1272"/>
                  </a:lnTo>
                  <a:lnTo>
                    <a:pt x="796" y="103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141;p51"/>
            <p:cNvSpPr/>
            <p:nvPr/>
          </p:nvSpPr>
          <p:spPr>
            <a:xfrm rot="2316175">
              <a:off x="6018932" y="2908616"/>
              <a:ext cx="95516" cy="154370"/>
            </a:xfrm>
            <a:custGeom>
              <a:avLst/>
              <a:gdLst/>
              <a:ahLst/>
              <a:cxnLst/>
              <a:rect l="l" t="t" r="r" b="b"/>
              <a:pathLst>
                <a:path w="594" h="960" extrusionOk="0">
                  <a:moveTo>
                    <a:pt x="120" y="1"/>
                  </a:moveTo>
                  <a:lnTo>
                    <a:pt x="1" y="236"/>
                  </a:lnTo>
                  <a:lnTo>
                    <a:pt x="472" y="959"/>
                  </a:lnTo>
                  <a:lnTo>
                    <a:pt x="593"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142;p51"/>
            <p:cNvSpPr/>
            <p:nvPr/>
          </p:nvSpPr>
          <p:spPr>
            <a:xfrm rot="2316175">
              <a:off x="5957987" y="2959461"/>
              <a:ext cx="76059" cy="116581"/>
            </a:xfrm>
            <a:custGeom>
              <a:avLst/>
              <a:gdLst/>
              <a:ahLst/>
              <a:cxnLst/>
              <a:rect l="l" t="t" r="r" b="b"/>
              <a:pathLst>
                <a:path w="473" h="725" extrusionOk="0">
                  <a:moveTo>
                    <a:pt x="472" y="725"/>
                  </a:moveTo>
                  <a:lnTo>
                    <a:pt x="472" y="725"/>
                  </a:lnTo>
                  <a:lnTo>
                    <a:pt x="472" y="725"/>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143;p51"/>
            <p:cNvSpPr/>
            <p:nvPr/>
          </p:nvSpPr>
          <p:spPr>
            <a:xfrm rot="2316175">
              <a:off x="5869881" y="3117261"/>
              <a:ext cx="19457" cy="37949"/>
            </a:xfrm>
            <a:custGeom>
              <a:avLst/>
              <a:gdLst/>
              <a:ahLst/>
              <a:cxnLst/>
              <a:rect l="l" t="t" r="r" b="b"/>
              <a:pathLst>
                <a:path w="121" h="236" extrusionOk="0">
                  <a:moveTo>
                    <a:pt x="121" y="0"/>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144;p51"/>
            <p:cNvSpPr/>
            <p:nvPr/>
          </p:nvSpPr>
          <p:spPr>
            <a:xfrm rot="2316175">
              <a:off x="5928767" y="2949227"/>
              <a:ext cx="95516" cy="154692"/>
            </a:xfrm>
            <a:custGeom>
              <a:avLst/>
              <a:gdLst/>
              <a:ahLst/>
              <a:cxnLst/>
              <a:rect l="l" t="t" r="r" b="b"/>
              <a:pathLst>
                <a:path w="594" h="962" extrusionOk="0">
                  <a:moveTo>
                    <a:pt x="122" y="0"/>
                  </a:moveTo>
                  <a:lnTo>
                    <a:pt x="1" y="237"/>
                  </a:lnTo>
                  <a:lnTo>
                    <a:pt x="472" y="961"/>
                  </a:lnTo>
                  <a:lnTo>
                    <a:pt x="593" y="72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145;p51"/>
            <p:cNvSpPr/>
            <p:nvPr/>
          </p:nvSpPr>
          <p:spPr>
            <a:xfrm rot="2316175">
              <a:off x="5779616" y="3158159"/>
              <a:ext cx="19457" cy="37949"/>
            </a:xfrm>
            <a:custGeom>
              <a:avLst/>
              <a:gdLst/>
              <a:ahLst/>
              <a:cxnLst/>
              <a:rect l="l" t="t" r="r" b="b"/>
              <a:pathLst>
                <a:path w="121" h="236" extrusionOk="0">
                  <a:moveTo>
                    <a:pt x="120"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146;p51"/>
            <p:cNvSpPr/>
            <p:nvPr/>
          </p:nvSpPr>
          <p:spPr>
            <a:xfrm rot="2316175">
              <a:off x="5838687" y="2990078"/>
              <a:ext cx="95195" cy="154209"/>
            </a:xfrm>
            <a:custGeom>
              <a:avLst/>
              <a:gdLst/>
              <a:ahLst/>
              <a:cxnLst/>
              <a:rect l="l" t="t" r="r" b="b"/>
              <a:pathLst>
                <a:path w="592" h="959" extrusionOk="0">
                  <a:moveTo>
                    <a:pt x="120" y="0"/>
                  </a:moveTo>
                  <a:lnTo>
                    <a:pt x="0" y="235"/>
                  </a:lnTo>
                  <a:lnTo>
                    <a:pt x="472" y="959"/>
                  </a:lnTo>
                  <a:lnTo>
                    <a:pt x="592" y="723"/>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147;p51"/>
            <p:cNvSpPr/>
            <p:nvPr/>
          </p:nvSpPr>
          <p:spPr>
            <a:xfrm rot="2316175">
              <a:off x="5679108" y="3260569"/>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148;p51"/>
            <p:cNvSpPr/>
            <p:nvPr/>
          </p:nvSpPr>
          <p:spPr>
            <a:xfrm rot="2316175">
              <a:off x="5777355" y="3040787"/>
              <a:ext cx="76059" cy="116742"/>
            </a:xfrm>
            <a:custGeom>
              <a:avLst/>
              <a:gdLst/>
              <a:ahLst/>
              <a:cxnLst/>
              <a:rect l="l" t="t" r="r" b="b"/>
              <a:pathLst>
                <a:path w="473" h="726" extrusionOk="0">
                  <a:moveTo>
                    <a:pt x="472" y="725"/>
                  </a:moveTo>
                  <a:lnTo>
                    <a:pt x="472" y="7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149;p51"/>
            <p:cNvSpPr/>
            <p:nvPr/>
          </p:nvSpPr>
          <p:spPr>
            <a:xfrm rot="2316175">
              <a:off x="5680399" y="2972956"/>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150;p51"/>
            <p:cNvSpPr/>
            <p:nvPr/>
          </p:nvSpPr>
          <p:spPr>
            <a:xfrm rot="2316175">
              <a:off x="5748236" y="3030589"/>
              <a:ext cx="95516" cy="154531"/>
            </a:xfrm>
            <a:custGeom>
              <a:avLst/>
              <a:gdLst/>
              <a:ahLst/>
              <a:cxnLst/>
              <a:rect l="l" t="t" r="r" b="b"/>
              <a:pathLst>
                <a:path w="594" h="961" extrusionOk="0">
                  <a:moveTo>
                    <a:pt x="122" y="1"/>
                  </a:moveTo>
                  <a:lnTo>
                    <a:pt x="1" y="236"/>
                  </a:lnTo>
                  <a:lnTo>
                    <a:pt x="2" y="236"/>
                  </a:lnTo>
                  <a:lnTo>
                    <a:pt x="474"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151;p51"/>
            <p:cNvSpPr/>
            <p:nvPr/>
          </p:nvSpPr>
          <p:spPr>
            <a:xfrm rot="2316175">
              <a:off x="5634302" y="3078127"/>
              <a:ext cx="127998" cy="204701"/>
            </a:xfrm>
            <a:custGeom>
              <a:avLst/>
              <a:gdLst/>
              <a:ahLst/>
              <a:cxnLst/>
              <a:rect l="l" t="t" r="r" b="b"/>
              <a:pathLst>
                <a:path w="796" h="1273" extrusionOk="0">
                  <a:moveTo>
                    <a:pt x="122" y="0"/>
                  </a:moveTo>
                  <a:lnTo>
                    <a:pt x="1" y="237"/>
                  </a:lnTo>
                  <a:lnTo>
                    <a:pt x="676" y="1273"/>
                  </a:lnTo>
                  <a:lnTo>
                    <a:pt x="796" y="1038"/>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152;p51"/>
            <p:cNvSpPr/>
            <p:nvPr/>
          </p:nvSpPr>
          <p:spPr>
            <a:xfrm rot="2316175">
              <a:off x="5602694" y="3201982"/>
              <a:ext cx="31839" cy="48884"/>
            </a:xfrm>
            <a:custGeom>
              <a:avLst/>
              <a:gdLst/>
              <a:ahLst/>
              <a:cxnLst/>
              <a:rect l="l" t="t" r="r" b="b"/>
              <a:pathLst>
                <a:path w="198" h="304" extrusionOk="0">
                  <a:moveTo>
                    <a:pt x="198" y="304"/>
                  </a:moveTo>
                  <a:lnTo>
                    <a:pt x="198" y="304"/>
                  </a:lnTo>
                  <a:lnTo>
                    <a:pt x="198" y="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153;p51"/>
            <p:cNvSpPr/>
            <p:nvPr/>
          </p:nvSpPr>
          <p:spPr>
            <a:xfrm rot="2316175">
              <a:off x="5496377" y="3285820"/>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154;p51"/>
            <p:cNvSpPr/>
            <p:nvPr/>
          </p:nvSpPr>
          <p:spPr>
            <a:xfrm rot="2316175">
              <a:off x="5555641" y="3117645"/>
              <a:ext cx="95195" cy="154531"/>
            </a:xfrm>
            <a:custGeom>
              <a:avLst/>
              <a:gdLst/>
              <a:ahLst/>
              <a:cxnLst/>
              <a:rect l="l" t="t" r="r" b="b"/>
              <a:pathLst>
                <a:path w="592" h="961" extrusionOk="0">
                  <a:moveTo>
                    <a:pt x="120" y="1"/>
                  </a:moveTo>
                  <a:lnTo>
                    <a:pt x="1" y="237"/>
                  </a:lnTo>
                  <a:lnTo>
                    <a:pt x="472" y="961"/>
                  </a:lnTo>
                  <a:lnTo>
                    <a:pt x="592" y="726"/>
                  </a:lnTo>
                  <a:lnTo>
                    <a:pt x="395" y="423"/>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155;p51"/>
            <p:cNvSpPr/>
            <p:nvPr/>
          </p:nvSpPr>
          <p:spPr>
            <a:xfrm rot="2316175">
              <a:off x="5494166" y="3168465"/>
              <a:ext cx="76220" cy="116742"/>
            </a:xfrm>
            <a:custGeom>
              <a:avLst/>
              <a:gdLst/>
              <a:ahLst/>
              <a:cxnLst/>
              <a:rect l="l" t="t" r="r" b="b"/>
              <a:pathLst>
                <a:path w="474" h="726" extrusionOk="0">
                  <a:moveTo>
                    <a:pt x="474" y="725"/>
                  </a:moveTo>
                  <a:lnTo>
                    <a:pt x="2" y="0"/>
                  </a:lnTo>
                  <a:lnTo>
                    <a:pt x="1"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156;p51"/>
            <p:cNvSpPr/>
            <p:nvPr/>
          </p:nvSpPr>
          <p:spPr>
            <a:xfrm rot="2316175">
              <a:off x="5406649" y="3326584"/>
              <a:ext cx="19296" cy="37949"/>
            </a:xfrm>
            <a:custGeom>
              <a:avLst/>
              <a:gdLst/>
              <a:ahLst/>
              <a:cxnLst/>
              <a:rect l="l" t="t" r="r" b="b"/>
              <a:pathLst>
                <a:path w="120" h="236" extrusionOk="0">
                  <a:moveTo>
                    <a:pt x="120" y="1"/>
                  </a:moveTo>
                  <a:lnTo>
                    <a:pt x="120" y="1"/>
                  </a:lnTo>
                  <a:lnTo>
                    <a:pt x="0" y="23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157;p51"/>
            <p:cNvSpPr/>
            <p:nvPr/>
          </p:nvSpPr>
          <p:spPr>
            <a:xfrm rot="2316175">
              <a:off x="5465283" y="3158349"/>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158;p51"/>
            <p:cNvSpPr/>
            <p:nvPr/>
          </p:nvSpPr>
          <p:spPr>
            <a:xfrm rot="2316175">
              <a:off x="5316097" y="3367381"/>
              <a:ext cx="19618" cy="37949"/>
            </a:xfrm>
            <a:custGeom>
              <a:avLst/>
              <a:gdLst/>
              <a:ahLst/>
              <a:cxnLst/>
              <a:rect l="l" t="t" r="r" b="b"/>
              <a:pathLst>
                <a:path w="122" h="236" extrusionOk="0">
                  <a:moveTo>
                    <a:pt x="0" y="236"/>
                  </a:moveTo>
                  <a:lnTo>
                    <a:pt x="0" y="236"/>
                  </a:lnTo>
                  <a:lnTo>
                    <a:pt x="0"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159;p51"/>
            <p:cNvSpPr/>
            <p:nvPr/>
          </p:nvSpPr>
          <p:spPr>
            <a:xfrm rot="2316175">
              <a:off x="5375268" y="3199013"/>
              <a:ext cx="95356" cy="154531"/>
            </a:xfrm>
            <a:custGeom>
              <a:avLst/>
              <a:gdLst/>
              <a:ahLst/>
              <a:cxnLst/>
              <a:rect l="l" t="t" r="r" b="b"/>
              <a:pathLst>
                <a:path w="593" h="961" extrusionOk="0">
                  <a:moveTo>
                    <a:pt x="121" y="1"/>
                  </a:moveTo>
                  <a:lnTo>
                    <a:pt x="0" y="237"/>
                  </a:lnTo>
                  <a:lnTo>
                    <a:pt x="473"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160;p51"/>
            <p:cNvSpPr/>
            <p:nvPr/>
          </p:nvSpPr>
          <p:spPr>
            <a:xfrm rot="2316175">
              <a:off x="5215571" y="3469841"/>
              <a:ext cx="19618" cy="37949"/>
            </a:xfrm>
            <a:custGeom>
              <a:avLst/>
              <a:gdLst/>
              <a:ahLst/>
              <a:cxnLst/>
              <a:rect l="l" t="t" r="r" b="b"/>
              <a:pathLst>
                <a:path w="122" h="236" extrusionOk="0">
                  <a:moveTo>
                    <a:pt x="0" y="236"/>
                  </a:moveTo>
                  <a:lnTo>
                    <a:pt x="0" y="236"/>
                  </a:lnTo>
                  <a:lnTo>
                    <a:pt x="121" y="1"/>
                  </a:lnTo>
                  <a:lnTo>
                    <a:pt x="121" y="1"/>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161;p51"/>
            <p:cNvSpPr/>
            <p:nvPr/>
          </p:nvSpPr>
          <p:spPr>
            <a:xfrm rot="2316175">
              <a:off x="5284860" y="3239861"/>
              <a:ext cx="95516" cy="154531"/>
            </a:xfrm>
            <a:custGeom>
              <a:avLst/>
              <a:gdLst/>
              <a:ahLst/>
              <a:cxnLst/>
              <a:rect l="l" t="t" r="r" b="b"/>
              <a:pathLst>
                <a:path w="594" h="961" extrusionOk="0">
                  <a:moveTo>
                    <a:pt x="122" y="1"/>
                  </a:moveTo>
                  <a:lnTo>
                    <a:pt x="1" y="236"/>
                  </a:lnTo>
                  <a:lnTo>
                    <a:pt x="199" y="540"/>
                  </a:lnTo>
                  <a:lnTo>
                    <a:pt x="472" y="961"/>
                  </a:lnTo>
                  <a:lnTo>
                    <a:pt x="594"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162;p51"/>
            <p:cNvSpPr/>
            <p:nvPr/>
          </p:nvSpPr>
          <p:spPr>
            <a:xfrm rot="2316175">
              <a:off x="5288451" y="3320976"/>
              <a:ext cx="44060" cy="67858"/>
            </a:xfrm>
            <a:custGeom>
              <a:avLst/>
              <a:gdLst/>
              <a:ahLst/>
              <a:cxnLst/>
              <a:rect l="l" t="t" r="r" b="b"/>
              <a:pathLst>
                <a:path w="274" h="422" extrusionOk="0">
                  <a:moveTo>
                    <a:pt x="0" y="1"/>
                  </a:moveTo>
                  <a:lnTo>
                    <a:pt x="273" y="422"/>
                  </a:lnTo>
                  <a:lnTo>
                    <a:pt x="273" y="4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163;p51"/>
            <p:cNvSpPr/>
            <p:nvPr/>
          </p:nvSpPr>
          <p:spPr>
            <a:xfrm rot="2316175">
              <a:off x="5123216" y="3454337"/>
              <a:ext cx="19618" cy="37949"/>
            </a:xfrm>
            <a:custGeom>
              <a:avLst/>
              <a:gdLst/>
              <a:ahLst/>
              <a:cxnLst/>
              <a:rect l="l" t="t" r="r" b="b"/>
              <a:pathLst>
                <a:path w="122" h="236" extrusionOk="0">
                  <a:moveTo>
                    <a:pt x="122" y="1"/>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164;p51"/>
            <p:cNvSpPr/>
            <p:nvPr/>
          </p:nvSpPr>
          <p:spPr>
            <a:xfrm rot="2316175">
              <a:off x="5170909" y="3287449"/>
              <a:ext cx="128159" cy="204701"/>
            </a:xfrm>
            <a:custGeom>
              <a:avLst/>
              <a:gdLst/>
              <a:ahLst/>
              <a:cxnLst/>
              <a:rect l="l" t="t" r="r" b="b"/>
              <a:pathLst>
                <a:path w="797" h="1273" extrusionOk="0">
                  <a:moveTo>
                    <a:pt x="120" y="0"/>
                  </a:moveTo>
                  <a:lnTo>
                    <a:pt x="1" y="237"/>
                  </a:lnTo>
                  <a:lnTo>
                    <a:pt x="675" y="1273"/>
                  </a:lnTo>
                  <a:lnTo>
                    <a:pt x="796" y="103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165;p51"/>
            <p:cNvSpPr/>
            <p:nvPr/>
          </p:nvSpPr>
          <p:spPr>
            <a:xfrm rot="2316175">
              <a:off x="5120812" y="3336915"/>
              <a:ext cx="76381" cy="116742"/>
            </a:xfrm>
            <a:custGeom>
              <a:avLst/>
              <a:gdLst/>
              <a:ahLst/>
              <a:cxnLst/>
              <a:rect l="l" t="t" r="r" b="b"/>
              <a:pathLst>
                <a:path w="475" h="726" extrusionOk="0">
                  <a:moveTo>
                    <a:pt x="475" y="726"/>
                  </a:moveTo>
                  <a:lnTo>
                    <a:pt x="475" y="726"/>
                  </a:lnTo>
                  <a:lnTo>
                    <a:pt x="3" y="1"/>
                  </a:lnTo>
                  <a:lnTo>
                    <a:pt x="1" y="1"/>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166;p51"/>
            <p:cNvSpPr/>
            <p:nvPr/>
          </p:nvSpPr>
          <p:spPr>
            <a:xfrm rot="2316175">
              <a:off x="5033001" y="3495092"/>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167;p51"/>
            <p:cNvSpPr/>
            <p:nvPr/>
          </p:nvSpPr>
          <p:spPr>
            <a:xfrm rot="2316175">
              <a:off x="5092122" y="3326867"/>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168;p51"/>
            <p:cNvSpPr/>
            <p:nvPr/>
          </p:nvSpPr>
          <p:spPr>
            <a:xfrm rot="2316175">
              <a:off x="4942986" y="3535756"/>
              <a:ext cx="19618" cy="37949"/>
            </a:xfrm>
            <a:custGeom>
              <a:avLst/>
              <a:gdLst/>
              <a:ahLst/>
              <a:cxnLst/>
              <a:rect l="l" t="t" r="r" b="b"/>
              <a:pathLst>
                <a:path w="122" h="236" extrusionOk="0">
                  <a:moveTo>
                    <a:pt x="1" y="236"/>
                  </a:move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169;p51"/>
            <p:cNvSpPr/>
            <p:nvPr/>
          </p:nvSpPr>
          <p:spPr>
            <a:xfrm rot="2316175">
              <a:off x="5001907" y="3367622"/>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170;p51"/>
            <p:cNvSpPr/>
            <p:nvPr/>
          </p:nvSpPr>
          <p:spPr>
            <a:xfrm rot="2316175">
              <a:off x="4852771" y="3576511"/>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171;p51"/>
            <p:cNvSpPr/>
            <p:nvPr/>
          </p:nvSpPr>
          <p:spPr>
            <a:xfrm rot="2316175">
              <a:off x="4911892" y="3408286"/>
              <a:ext cx="95356" cy="154531"/>
            </a:xfrm>
            <a:custGeom>
              <a:avLst/>
              <a:gdLst/>
              <a:ahLst/>
              <a:cxnLst/>
              <a:rect l="l" t="t" r="r" b="b"/>
              <a:pathLst>
                <a:path w="593" h="961" extrusionOk="0">
                  <a:moveTo>
                    <a:pt x="121" y="1"/>
                  </a:moveTo>
                  <a:lnTo>
                    <a:pt x="0" y="237"/>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172;p51"/>
            <p:cNvSpPr/>
            <p:nvPr/>
          </p:nvSpPr>
          <p:spPr>
            <a:xfrm rot="2316175">
              <a:off x="4843912" y="3350603"/>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173;p51"/>
            <p:cNvSpPr/>
            <p:nvPr/>
          </p:nvSpPr>
          <p:spPr>
            <a:xfrm rot="2316175">
              <a:off x="4832143" y="3385126"/>
              <a:ext cx="126712" cy="5950"/>
            </a:xfrm>
            <a:custGeom>
              <a:avLst/>
              <a:gdLst/>
              <a:ahLst/>
              <a:cxnLst/>
              <a:rect l="l" t="t" r="r" b="b"/>
              <a:pathLst>
                <a:path w="788" h="37" extrusionOk="0">
                  <a:moveTo>
                    <a:pt x="0" y="37"/>
                  </a:moveTo>
                  <a:lnTo>
                    <a:pt x="787" y="0"/>
                  </a:lnTo>
                  <a:lnTo>
                    <a:pt x="7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174;p51"/>
            <p:cNvSpPr/>
            <p:nvPr/>
          </p:nvSpPr>
          <p:spPr>
            <a:xfrm rot="2316175">
              <a:off x="4821677" y="3449040"/>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175;p51"/>
            <p:cNvSpPr/>
            <p:nvPr/>
          </p:nvSpPr>
          <p:spPr>
            <a:xfrm rot="2316175">
              <a:off x="4781063" y="368911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176;p51"/>
            <p:cNvSpPr/>
            <p:nvPr/>
          </p:nvSpPr>
          <p:spPr>
            <a:xfrm rot="2316175">
              <a:off x="4773612" y="3497732"/>
              <a:ext cx="45668" cy="70110"/>
            </a:xfrm>
            <a:custGeom>
              <a:avLst/>
              <a:gdLst/>
              <a:ahLst/>
              <a:cxnLst/>
              <a:rect l="l" t="t" r="r" b="b"/>
              <a:pathLst>
                <a:path w="284" h="436" extrusionOk="0">
                  <a:moveTo>
                    <a:pt x="283" y="435"/>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177;p51"/>
            <p:cNvSpPr/>
            <p:nvPr/>
          </p:nvSpPr>
          <p:spPr>
            <a:xfrm rot="2316175">
              <a:off x="4659840" y="3663610"/>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178;p51"/>
            <p:cNvSpPr/>
            <p:nvPr/>
          </p:nvSpPr>
          <p:spPr>
            <a:xfrm rot="2316175">
              <a:off x="4707425" y="3496571"/>
              <a:ext cx="127998" cy="204701"/>
            </a:xfrm>
            <a:custGeom>
              <a:avLst/>
              <a:gdLst/>
              <a:ahLst/>
              <a:cxnLst/>
              <a:rect l="l" t="t" r="r" b="b"/>
              <a:pathLst>
                <a:path w="796" h="1273" extrusionOk="0">
                  <a:moveTo>
                    <a:pt x="122" y="0"/>
                  </a:moveTo>
                  <a:lnTo>
                    <a:pt x="0" y="236"/>
                  </a:lnTo>
                  <a:lnTo>
                    <a:pt x="676" y="1273"/>
                  </a:lnTo>
                  <a:lnTo>
                    <a:pt x="796" y="1038"/>
                  </a:lnTo>
                  <a:lnTo>
                    <a:pt x="404" y="43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179;p51"/>
            <p:cNvSpPr/>
            <p:nvPr/>
          </p:nvSpPr>
          <p:spPr>
            <a:xfrm rot="2316175">
              <a:off x="4569725" y="3704078"/>
              <a:ext cx="19618" cy="38432"/>
            </a:xfrm>
            <a:custGeom>
              <a:avLst/>
              <a:gdLst/>
              <a:ahLst/>
              <a:cxnLst/>
              <a:rect l="l" t="t" r="r" b="b"/>
              <a:pathLst>
                <a:path w="122" h="239" extrusionOk="0">
                  <a:moveTo>
                    <a:pt x="122" y="1"/>
                  </a:moveTo>
                  <a:lnTo>
                    <a:pt x="122" y="1"/>
                  </a:lnTo>
                  <a:lnTo>
                    <a:pt x="122" y="1"/>
                  </a:lnTo>
                  <a:lnTo>
                    <a:pt x="1" y="239"/>
                  </a:lnTo>
                  <a:lnTo>
                    <a:pt x="1" y="239"/>
                  </a:lnTo>
                  <a:lnTo>
                    <a:pt x="1" y="2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180;p51"/>
            <p:cNvSpPr/>
            <p:nvPr/>
          </p:nvSpPr>
          <p:spPr>
            <a:xfrm rot="2316175">
              <a:off x="4628746" y="3536140"/>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181;p51"/>
            <p:cNvSpPr/>
            <p:nvPr/>
          </p:nvSpPr>
          <p:spPr>
            <a:xfrm rot="2316175">
              <a:off x="4479610" y="3745028"/>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182;p51"/>
            <p:cNvSpPr/>
            <p:nvPr/>
          </p:nvSpPr>
          <p:spPr>
            <a:xfrm rot="2316175">
              <a:off x="4538531" y="3576894"/>
              <a:ext cx="95356" cy="154692"/>
            </a:xfrm>
            <a:custGeom>
              <a:avLst/>
              <a:gdLst/>
              <a:ahLst/>
              <a:cxnLst/>
              <a:rect l="l" t="t" r="r" b="b"/>
              <a:pathLst>
                <a:path w="593" h="962" extrusionOk="0">
                  <a:moveTo>
                    <a:pt x="121" y="0"/>
                  </a:moveTo>
                  <a:lnTo>
                    <a:pt x="0" y="237"/>
                  </a:lnTo>
                  <a:lnTo>
                    <a:pt x="472" y="962"/>
                  </a:lnTo>
                  <a:lnTo>
                    <a:pt x="593" y="724"/>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183;p51"/>
            <p:cNvSpPr/>
            <p:nvPr/>
          </p:nvSpPr>
          <p:spPr>
            <a:xfrm rot="2316175">
              <a:off x="4415665" y="3564998"/>
              <a:ext cx="202932" cy="116742"/>
            </a:xfrm>
            <a:custGeom>
              <a:avLst/>
              <a:gdLst/>
              <a:ahLst/>
              <a:cxnLst/>
              <a:rect l="l" t="t" r="r" b="b"/>
              <a:pathLst>
                <a:path w="1262" h="726" extrusionOk="0">
                  <a:moveTo>
                    <a:pt x="790" y="1"/>
                  </a:moveTo>
                  <a:lnTo>
                    <a:pt x="1262" y="726"/>
                  </a:lnTo>
                  <a:lnTo>
                    <a:pt x="1262" y="726"/>
                  </a:lnTo>
                  <a:lnTo>
                    <a:pt x="790" y="1"/>
                  </a:lnTo>
                  <a:lnTo>
                    <a:pt x="1" y="39"/>
                  </a:lnTo>
                  <a:lnTo>
                    <a:pt x="1" y="39"/>
                  </a:lnTo>
                  <a:lnTo>
                    <a:pt x="1" y="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184;p51"/>
            <p:cNvSpPr/>
            <p:nvPr/>
          </p:nvSpPr>
          <p:spPr>
            <a:xfrm rot="2316175">
              <a:off x="4389395" y="3785783"/>
              <a:ext cx="19618" cy="38110"/>
            </a:xfrm>
            <a:custGeom>
              <a:avLst/>
              <a:gdLst/>
              <a:ahLst/>
              <a:cxnLst/>
              <a:rect l="l" t="t" r="r" b="b"/>
              <a:pathLst>
                <a:path w="122" h="237" extrusionOk="0">
                  <a:moveTo>
                    <a:pt x="122" y="0"/>
                  </a:moveTo>
                  <a:lnTo>
                    <a:pt x="1" y="237"/>
                  </a:lnTo>
                  <a:lnTo>
                    <a:pt x="1"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185;p51"/>
            <p:cNvSpPr/>
            <p:nvPr/>
          </p:nvSpPr>
          <p:spPr>
            <a:xfrm rot="2316175">
              <a:off x="4448516" y="3617558"/>
              <a:ext cx="95356" cy="154531"/>
            </a:xfrm>
            <a:custGeom>
              <a:avLst/>
              <a:gdLst/>
              <a:ahLst/>
              <a:cxnLst/>
              <a:rect l="l" t="t" r="r" b="b"/>
              <a:pathLst>
                <a:path w="593" h="961" extrusionOk="0">
                  <a:moveTo>
                    <a:pt x="120" y="1"/>
                  </a:moveTo>
                  <a:lnTo>
                    <a:pt x="0" y="236"/>
                  </a:lnTo>
                  <a:lnTo>
                    <a:pt x="472" y="961"/>
                  </a:lnTo>
                  <a:lnTo>
                    <a:pt x="593"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186;p51"/>
            <p:cNvSpPr/>
            <p:nvPr/>
          </p:nvSpPr>
          <p:spPr>
            <a:xfrm rot="2316175">
              <a:off x="4288854" y="3888285"/>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187;p51"/>
            <p:cNvSpPr/>
            <p:nvPr/>
          </p:nvSpPr>
          <p:spPr>
            <a:xfrm rot="2316175">
              <a:off x="4358015" y="3658212"/>
              <a:ext cx="95677" cy="154692"/>
            </a:xfrm>
            <a:custGeom>
              <a:avLst/>
              <a:gdLst/>
              <a:ahLst/>
              <a:cxnLst/>
              <a:rect l="l" t="t" r="r" b="b"/>
              <a:pathLst>
                <a:path w="595" h="962" extrusionOk="0">
                  <a:moveTo>
                    <a:pt x="123" y="0"/>
                  </a:moveTo>
                  <a:lnTo>
                    <a:pt x="1" y="237"/>
                  </a:lnTo>
                  <a:lnTo>
                    <a:pt x="2" y="237"/>
                  </a:lnTo>
                  <a:lnTo>
                    <a:pt x="474" y="962"/>
                  </a:lnTo>
                  <a:lnTo>
                    <a:pt x="595" y="725"/>
                  </a:lnTo>
                  <a:lnTo>
                    <a:pt x="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188;p51"/>
            <p:cNvSpPr/>
            <p:nvPr/>
          </p:nvSpPr>
          <p:spPr>
            <a:xfrm rot="2316175">
              <a:off x="4272738" y="3715891"/>
              <a:ext cx="109024" cy="166913"/>
            </a:xfrm>
            <a:custGeom>
              <a:avLst/>
              <a:gdLst/>
              <a:ahLst/>
              <a:cxnLst/>
              <a:rect l="l" t="t" r="r" b="b"/>
              <a:pathLst>
                <a:path w="678" h="1038" extrusionOk="0">
                  <a:moveTo>
                    <a:pt x="678" y="1038"/>
                  </a:moveTo>
                  <a:lnTo>
                    <a:pt x="678" y="1038"/>
                  </a:ln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189;p51"/>
            <p:cNvSpPr/>
            <p:nvPr/>
          </p:nvSpPr>
          <p:spPr>
            <a:xfrm rot="2316175">
              <a:off x="4196625" y="3872882"/>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190;p51"/>
            <p:cNvSpPr/>
            <p:nvPr/>
          </p:nvSpPr>
          <p:spPr>
            <a:xfrm rot="2316175">
              <a:off x="4244049" y="3705843"/>
              <a:ext cx="127998" cy="204701"/>
            </a:xfrm>
            <a:custGeom>
              <a:avLst/>
              <a:gdLst/>
              <a:ahLst/>
              <a:cxnLst/>
              <a:rect l="l" t="t" r="r" b="b"/>
              <a:pathLst>
                <a:path w="796" h="1273" extrusionOk="0">
                  <a:moveTo>
                    <a:pt x="122" y="1"/>
                  </a:moveTo>
                  <a:lnTo>
                    <a:pt x="1" y="236"/>
                  </a:lnTo>
                  <a:lnTo>
                    <a:pt x="676" y="1273"/>
                  </a:lnTo>
                  <a:lnTo>
                    <a:pt x="796" y="1038"/>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191;p51"/>
            <p:cNvSpPr/>
            <p:nvPr/>
          </p:nvSpPr>
          <p:spPr>
            <a:xfrm rot="2316175">
              <a:off x="4106449" y="3913385"/>
              <a:ext cx="19618" cy="38110"/>
            </a:xfrm>
            <a:custGeom>
              <a:avLst/>
              <a:gdLst/>
              <a:ahLst/>
              <a:cxnLst/>
              <a:rect l="l" t="t" r="r" b="b"/>
              <a:pathLst>
                <a:path w="122" h="237"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192;p51"/>
            <p:cNvSpPr/>
            <p:nvPr/>
          </p:nvSpPr>
          <p:spPr>
            <a:xfrm rot="2316175">
              <a:off x="4165387" y="3745362"/>
              <a:ext cx="95195" cy="154531"/>
            </a:xfrm>
            <a:custGeom>
              <a:avLst/>
              <a:gdLst/>
              <a:ahLst/>
              <a:cxnLst/>
              <a:rect l="l" t="t" r="r" b="b"/>
              <a:pathLst>
                <a:path w="592" h="961" extrusionOk="0">
                  <a:moveTo>
                    <a:pt x="120" y="1"/>
                  </a:moveTo>
                  <a:lnTo>
                    <a:pt x="0"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193;p51"/>
            <p:cNvSpPr/>
            <p:nvPr/>
          </p:nvSpPr>
          <p:spPr>
            <a:xfrm rot="2316175">
              <a:off x="4075255" y="3786202"/>
              <a:ext cx="95356" cy="154370"/>
            </a:xfrm>
            <a:custGeom>
              <a:avLst/>
              <a:gdLst/>
              <a:ahLst/>
              <a:cxnLst/>
              <a:rect l="l" t="t" r="r" b="b"/>
              <a:pathLst>
                <a:path w="593" h="960" extrusionOk="0">
                  <a:moveTo>
                    <a:pt x="120" y="0"/>
                  </a:moveTo>
                  <a:lnTo>
                    <a:pt x="0" y="236"/>
                  </a:lnTo>
                  <a:lnTo>
                    <a:pt x="472" y="959"/>
                  </a:lnTo>
                  <a:lnTo>
                    <a:pt x="593"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194;p51"/>
            <p:cNvSpPr/>
            <p:nvPr/>
          </p:nvSpPr>
          <p:spPr>
            <a:xfrm rot="2316175">
              <a:off x="4045228" y="3964399"/>
              <a:ext cx="161" cy="161"/>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195;p51"/>
            <p:cNvSpPr/>
            <p:nvPr/>
          </p:nvSpPr>
          <p:spPr>
            <a:xfrm rot="2316175">
              <a:off x="3925994" y="3994829"/>
              <a:ext cx="19618" cy="38110"/>
            </a:xfrm>
            <a:custGeom>
              <a:avLst/>
              <a:gdLst/>
              <a:ahLst/>
              <a:cxnLst/>
              <a:rect l="l" t="t" r="r" b="b"/>
              <a:pathLst>
                <a:path w="122" h="237" extrusionOk="0">
                  <a:moveTo>
                    <a:pt x="121" y="0"/>
                  </a:moveTo>
                  <a:lnTo>
                    <a:pt x="0" y="237"/>
                  </a:lnTo>
                  <a:lnTo>
                    <a:pt x="0"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196;p51"/>
            <p:cNvSpPr/>
            <p:nvPr/>
          </p:nvSpPr>
          <p:spPr>
            <a:xfrm rot="2316175">
              <a:off x="3985108" y="3826924"/>
              <a:ext cx="95195" cy="154370"/>
            </a:xfrm>
            <a:custGeom>
              <a:avLst/>
              <a:gdLst/>
              <a:ahLst/>
              <a:cxnLst/>
              <a:rect l="l" t="t" r="r" b="b"/>
              <a:pathLst>
                <a:path w="592" h="960" extrusionOk="0">
                  <a:moveTo>
                    <a:pt x="120" y="0"/>
                  </a:moveTo>
                  <a:lnTo>
                    <a:pt x="0" y="235"/>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197;p51"/>
            <p:cNvSpPr/>
            <p:nvPr/>
          </p:nvSpPr>
          <p:spPr>
            <a:xfrm rot="2316175">
              <a:off x="3825192" y="4097297"/>
              <a:ext cx="19618" cy="38271"/>
            </a:xfrm>
            <a:custGeom>
              <a:avLst/>
              <a:gdLst/>
              <a:ahLst/>
              <a:cxnLst/>
              <a:rect l="l" t="t" r="r" b="b"/>
              <a:pathLst>
                <a:path w="122"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198;p51"/>
            <p:cNvSpPr/>
            <p:nvPr/>
          </p:nvSpPr>
          <p:spPr>
            <a:xfrm rot="2316175">
              <a:off x="3923733" y="3877618"/>
              <a:ext cx="76220" cy="116581"/>
            </a:xfrm>
            <a:custGeom>
              <a:avLst/>
              <a:gdLst/>
              <a:ahLst/>
              <a:cxnLst/>
              <a:rect l="l" t="t" r="r" b="b"/>
              <a:pathLst>
                <a:path w="474" h="725" extrusionOk="0">
                  <a:moveTo>
                    <a:pt x="473" y="724"/>
                  </a:moveTo>
                  <a:lnTo>
                    <a:pt x="473" y="724"/>
                  </a:lnTo>
                  <a:lnTo>
                    <a:pt x="2" y="1"/>
                  </a:lnTo>
                  <a:lnTo>
                    <a:pt x="0" y="1"/>
                  </a:lnTo>
                  <a:lnTo>
                    <a:pt x="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199;p51"/>
            <p:cNvSpPr/>
            <p:nvPr/>
          </p:nvSpPr>
          <p:spPr>
            <a:xfrm rot="2316175">
              <a:off x="3894706" y="3867452"/>
              <a:ext cx="95516" cy="154531"/>
            </a:xfrm>
            <a:custGeom>
              <a:avLst/>
              <a:gdLst/>
              <a:ahLst/>
              <a:cxnLst/>
              <a:rect l="l" t="t" r="r" b="b"/>
              <a:pathLst>
                <a:path w="594" h="961" extrusionOk="0">
                  <a:moveTo>
                    <a:pt x="122" y="1"/>
                  </a:moveTo>
                  <a:lnTo>
                    <a:pt x="1" y="237"/>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200;p51"/>
            <p:cNvSpPr/>
            <p:nvPr/>
          </p:nvSpPr>
          <p:spPr>
            <a:xfrm rot="2316175">
              <a:off x="3780622" y="3915098"/>
              <a:ext cx="127998" cy="204862"/>
            </a:xfrm>
            <a:custGeom>
              <a:avLst/>
              <a:gdLst/>
              <a:ahLst/>
              <a:cxnLst/>
              <a:rect l="l" t="t" r="r" b="b"/>
              <a:pathLst>
                <a:path w="796" h="1274" extrusionOk="0">
                  <a:moveTo>
                    <a:pt x="120" y="1"/>
                  </a:moveTo>
                  <a:lnTo>
                    <a:pt x="1" y="236"/>
                  </a:lnTo>
                  <a:lnTo>
                    <a:pt x="675" y="1273"/>
                  </a:lnTo>
                  <a:lnTo>
                    <a:pt x="796" y="1037"/>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201;p51"/>
            <p:cNvSpPr/>
            <p:nvPr/>
          </p:nvSpPr>
          <p:spPr>
            <a:xfrm rot="2316175">
              <a:off x="4519414" y="415864"/>
              <a:ext cx="2712409" cy="5059315"/>
            </a:xfrm>
            <a:custGeom>
              <a:avLst/>
              <a:gdLst/>
              <a:ahLst/>
              <a:cxnLst/>
              <a:rect l="l" t="t" r="r" b="b"/>
              <a:pathLst>
                <a:path w="16868" h="31463" extrusionOk="0">
                  <a:moveTo>
                    <a:pt x="16867" y="1"/>
                  </a:moveTo>
                  <a:lnTo>
                    <a:pt x="16867" y="1"/>
                  </a:lnTo>
                  <a:cubicBezTo>
                    <a:pt x="16604" y="14"/>
                    <a:pt x="16341" y="26"/>
                    <a:pt x="16077" y="39"/>
                  </a:cubicBezTo>
                  <a:cubicBezTo>
                    <a:pt x="10719" y="10512"/>
                    <a:pt x="5359" y="20987"/>
                    <a:pt x="0" y="31462"/>
                  </a:cubicBezTo>
                  <a:cubicBezTo>
                    <a:pt x="264" y="31450"/>
                    <a:pt x="525" y="31436"/>
                    <a:pt x="789" y="31423"/>
                  </a:cubicBezTo>
                  <a:cubicBezTo>
                    <a:pt x="1342" y="30345"/>
                    <a:pt x="16367" y="978"/>
                    <a:pt x="1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202;p51"/>
            <p:cNvSpPr/>
            <p:nvPr/>
          </p:nvSpPr>
          <p:spPr>
            <a:xfrm rot="2316175">
              <a:off x="4194364" y="3755510"/>
              <a:ext cx="75899" cy="116742"/>
            </a:xfrm>
            <a:custGeom>
              <a:avLst/>
              <a:gdLst/>
              <a:ahLst/>
              <a:cxnLst/>
              <a:rect l="l" t="t" r="r" b="b"/>
              <a:pathLst>
                <a:path w="472" h="726" extrusionOk="0">
                  <a:moveTo>
                    <a:pt x="472" y="726"/>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203;p51"/>
            <p:cNvSpPr/>
            <p:nvPr/>
          </p:nvSpPr>
          <p:spPr>
            <a:xfrm rot="2316175">
              <a:off x="4730503" y="1230076"/>
              <a:ext cx="2270043" cy="4269294"/>
            </a:xfrm>
            <a:custGeom>
              <a:avLst/>
              <a:gdLst/>
              <a:ahLst/>
              <a:cxnLst/>
              <a:rect l="l" t="t" r="r" b="b"/>
              <a:pathLst>
                <a:path w="14117" h="26550" extrusionOk="0">
                  <a:moveTo>
                    <a:pt x="13991" y="0"/>
                  </a:moveTo>
                  <a:lnTo>
                    <a:pt x="0" y="26549"/>
                  </a:lnTo>
                  <a:lnTo>
                    <a:pt x="5826" y="25632"/>
                  </a:lnTo>
                  <a:lnTo>
                    <a:pt x="8523" y="19721"/>
                  </a:lnTo>
                  <a:lnTo>
                    <a:pt x="4229" y="20225"/>
                  </a:lnTo>
                  <a:lnTo>
                    <a:pt x="4258" y="20166"/>
                  </a:lnTo>
                  <a:lnTo>
                    <a:pt x="10261" y="8436"/>
                  </a:lnTo>
                  <a:lnTo>
                    <a:pt x="11016" y="6959"/>
                  </a:lnTo>
                  <a:lnTo>
                    <a:pt x="11178" y="13907"/>
                  </a:lnTo>
                  <a:lnTo>
                    <a:pt x="14117" y="7469"/>
                  </a:lnTo>
                  <a:lnTo>
                    <a:pt x="139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204;p51"/>
            <p:cNvSpPr/>
            <p:nvPr/>
          </p:nvSpPr>
          <p:spPr>
            <a:xfrm rot="2316175">
              <a:off x="5297986" y="3772684"/>
              <a:ext cx="931687" cy="1722512"/>
            </a:xfrm>
            <a:custGeom>
              <a:avLst/>
              <a:gdLst/>
              <a:ahLst/>
              <a:cxnLst/>
              <a:rect l="l" t="t" r="r" b="b"/>
              <a:pathLst>
                <a:path w="5794" h="10712" extrusionOk="0">
                  <a:moveTo>
                    <a:pt x="5643" y="0"/>
                  </a:moveTo>
                  <a:lnTo>
                    <a:pt x="0" y="10712"/>
                  </a:lnTo>
                  <a:lnTo>
                    <a:pt x="5329" y="9872"/>
                  </a:lnTo>
                  <a:lnTo>
                    <a:pt x="5794" y="8857"/>
                  </a:lnTo>
                  <a:lnTo>
                    <a:pt x="56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713"/>
        <p:cNvGrpSpPr/>
        <p:nvPr/>
      </p:nvGrpSpPr>
      <p:grpSpPr>
        <a:xfrm>
          <a:off x="0" y="0"/>
          <a:ext cx="0" cy="0"/>
          <a:chOff x="0" y="0"/>
          <a:chExt cx="0" cy="0"/>
        </a:xfrm>
      </p:grpSpPr>
      <p:sp>
        <p:nvSpPr>
          <p:cNvPr id="5" name="Rectangle 4"/>
          <p:cNvSpPr/>
          <p:nvPr/>
        </p:nvSpPr>
        <p:spPr>
          <a:xfrm>
            <a:off x="5724144" y="0"/>
            <a:ext cx="2414016" cy="1024128"/>
          </a:xfrm>
          <a:prstGeom prst="rect">
            <a:avLst/>
          </a:prstGeom>
          <a:solidFill>
            <a:srgbClr val="FFCA5F"/>
          </a:solidFill>
          <a:ln>
            <a:solidFill>
              <a:srgbClr val="FFCA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1435376" y="556271"/>
            <a:ext cx="6307691" cy="1520802"/>
            <a:chOff x="3854906" y="227079"/>
            <a:chExt cx="12615380" cy="3041604"/>
          </a:xfrm>
        </p:grpSpPr>
        <p:grpSp>
          <p:nvGrpSpPr>
            <p:cNvPr id="70" name="Group 2"/>
            <p:cNvGrpSpPr/>
            <p:nvPr/>
          </p:nvGrpSpPr>
          <p:grpSpPr>
            <a:xfrm>
              <a:off x="3854906" y="227079"/>
              <a:ext cx="12615380" cy="3041604"/>
              <a:chOff x="-779592" y="-45917"/>
              <a:chExt cx="4708613" cy="858717"/>
            </a:xfrm>
          </p:grpSpPr>
          <p:sp>
            <p:nvSpPr>
              <p:cNvPr id="72" name="Freeform 3"/>
              <p:cNvSpPr/>
              <p:nvPr/>
            </p:nvSpPr>
            <p:spPr>
              <a:xfrm>
                <a:off x="-779592" y="-45917"/>
                <a:ext cx="4708613" cy="413829"/>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73" name="TextBox 4"/>
              <p:cNvSpPr txBox="1"/>
              <p:nvPr/>
            </p:nvSpPr>
            <p:spPr>
              <a:xfrm>
                <a:off x="0" y="-28575"/>
                <a:ext cx="812800" cy="841375"/>
              </a:xfrm>
              <a:prstGeom prst="rect">
                <a:avLst/>
              </a:prstGeom>
            </p:spPr>
            <p:txBody>
              <a:bodyPr lIns="25400" tIns="25400" rIns="25400" bIns="25400" rtlCol="0" anchor="ctr"/>
              <a:lstStyle/>
              <a:p>
                <a:pPr marL="0" marR="0" lvl="0" indent="0" algn="ctr" defTabSz="457200" rtl="0" eaLnBrk="1" fontAlgn="auto" latinLnBrk="0" hangingPunct="1">
                  <a:lnSpc>
                    <a:spcPts val="1121"/>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71" name="Rectangle 70"/>
            <p:cNvSpPr/>
            <p:nvPr/>
          </p:nvSpPr>
          <p:spPr>
            <a:xfrm>
              <a:off x="4160633" y="288505"/>
              <a:ext cx="12003926" cy="1115306"/>
            </a:xfrm>
            <a:prstGeom prst="rect">
              <a:avLst/>
            </a:prstGeom>
          </p:spPr>
          <p:txBody>
            <a:bodyPr wrap="none">
              <a:spAutoFit/>
            </a:bodyPr>
            <a:lstStyle/>
            <a:p>
              <a:pPr lvl="0" algn="just" defTabSz="457200">
                <a:lnSpc>
                  <a:spcPct val="150000"/>
                </a:lnSpc>
                <a:spcAft>
                  <a:spcPts val="300"/>
                </a:spcAft>
                <a:buClrTx/>
              </a:pPr>
              <a:r>
                <a:rPr lang="nl-NL" sz="2300" b="1" kern="1200">
                  <a:solidFill>
                    <a:prstClr val="white"/>
                  </a:solidFill>
                  <a:latin typeface="Arial" panose="020B0604020202020204" pitchFamily="34" charset="0"/>
                  <a:ea typeface="Times New Roman" panose="02020603050405020304" pitchFamily="18" charset="0"/>
                  <a:cs typeface="Arial" panose="020B0604020202020204" pitchFamily="34" charset="0"/>
                </a:rPr>
                <a:t>Khái niệm hình vuông và tính chất của nó</a:t>
              </a:r>
              <a:endParaRPr kumimoji="0" lang="en-US" sz="2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grpSp>
      <p:grpSp>
        <p:nvGrpSpPr>
          <p:cNvPr id="84" name="Group 83"/>
          <p:cNvGrpSpPr/>
          <p:nvPr/>
        </p:nvGrpSpPr>
        <p:grpSpPr>
          <a:xfrm>
            <a:off x="3922429" y="1917070"/>
            <a:ext cx="4215731" cy="1999641"/>
            <a:chOff x="4141385" y="2113663"/>
            <a:chExt cx="4215731" cy="1794276"/>
          </a:xfrm>
          <a:solidFill>
            <a:schemeClr val="accent4"/>
          </a:solidFill>
        </p:grpSpPr>
        <p:sp>
          <p:nvSpPr>
            <p:cNvPr id="85" name="Rounded Rectangle 84"/>
            <p:cNvSpPr/>
            <p:nvPr/>
          </p:nvSpPr>
          <p:spPr>
            <a:xfrm>
              <a:off x="4141385" y="2113663"/>
              <a:ext cx="4215731" cy="1777466"/>
            </a:xfrm>
            <a:prstGeom prst="roundRect">
              <a:avLst/>
            </a:prstGeom>
            <a:grp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6" name="Rectangle 85"/>
            <p:cNvSpPr/>
            <p:nvPr/>
          </p:nvSpPr>
          <p:spPr>
            <a:xfrm>
              <a:off x="4342055" y="2222862"/>
              <a:ext cx="3814393" cy="1685077"/>
            </a:xfrm>
            <a:prstGeom prst="rect">
              <a:avLst/>
            </a:prstGeom>
            <a:noFill/>
          </p:spPr>
          <p:txBody>
            <a:bodyPr wrap="square">
              <a:spAutoFit/>
            </a:bodyPr>
            <a:lstStyle/>
            <a:p>
              <a:pPr lvl="0" algn="just">
                <a:lnSpc>
                  <a:spcPct val="150000"/>
                </a:lnSpc>
                <a:spcBef>
                  <a:spcPts val="600"/>
                </a:spcBef>
                <a:spcAft>
                  <a:spcPts val="800"/>
                </a:spcAft>
              </a:pPr>
              <a:r>
                <a:rPr lang="pt-BR" sz="2300">
                  <a:solidFill>
                    <a:srgbClr val="FFFFFF"/>
                  </a:solidFill>
                  <a:ea typeface="Arial" panose="020B0604020202020204" pitchFamily="34" charset="0"/>
                  <a:cs typeface="Times New Roman" panose="02020603050405020304" pitchFamily="18" charset="0"/>
                </a:rPr>
                <a:t>Hình vuông là tứ giác có bốn góc vuông và bốn cạnh bằng nhau.</a:t>
              </a:r>
              <a:endParaRPr kumimoji="0" lang="en-US" sz="2300" b="0" i="0" u="none" strike="noStrike" kern="0" cap="none" spc="0" normalizeH="0" baseline="0" noProof="0">
                <a:ln>
                  <a:noFill/>
                </a:ln>
                <a:solidFill>
                  <a:srgbClr val="FFFFFF"/>
                </a:solidFill>
                <a:effectLst/>
                <a:uLnTx/>
                <a:uFillTx/>
                <a:latin typeface="Arial"/>
                <a:ea typeface="Arial" panose="020B0604020202020204" pitchFamily="34" charset="0"/>
                <a:cs typeface="Times New Roman" panose="02020603050405020304" pitchFamily="18" charset="0"/>
                <a:sym typeface="Arial"/>
              </a:endParaRPr>
            </a:p>
          </p:txBody>
        </p:sp>
      </p:grpSp>
      <p:grpSp>
        <p:nvGrpSpPr>
          <p:cNvPr id="9" name="Group 8"/>
          <p:cNvGrpSpPr/>
          <p:nvPr/>
        </p:nvGrpSpPr>
        <p:grpSpPr>
          <a:xfrm>
            <a:off x="900088" y="1828745"/>
            <a:ext cx="2428665" cy="2157555"/>
            <a:chOff x="1860997" y="2849920"/>
            <a:chExt cx="2428665" cy="2157555"/>
          </a:xfrm>
        </p:grpSpPr>
        <p:sp>
          <p:nvSpPr>
            <p:cNvPr id="76" name="TextBox 75"/>
            <p:cNvSpPr txBox="1"/>
            <p:nvPr/>
          </p:nvSpPr>
          <p:spPr>
            <a:xfrm>
              <a:off x="3782531" y="2849920"/>
              <a:ext cx="445273"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chemeClr val="accent4"/>
                  </a:solidFill>
                  <a:effectLst/>
                  <a:uLnTx/>
                  <a:uFillTx/>
                  <a:latin typeface="Arial"/>
                  <a:cs typeface="Arial"/>
                  <a:sym typeface="Arial"/>
                </a:rPr>
                <a:t>B</a:t>
              </a:r>
            </a:p>
          </p:txBody>
        </p:sp>
        <p:sp>
          <p:nvSpPr>
            <p:cNvPr id="77" name="TextBox 76"/>
            <p:cNvSpPr txBox="1"/>
            <p:nvPr/>
          </p:nvSpPr>
          <p:spPr>
            <a:xfrm>
              <a:off x="1951012" y="2869256"/>
              <a:ext cx="445273"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chemeClr val="accent4"/>
                  </a:solidFill>
                  <a:effectLst/>
                  <a:uLnTx/>
                  <a:uFillTx/>
                  <a:latin typeface="Arial"/>
                  <a:cs typeface="Arial"/>
                  <a:sym typeface="Arial"/>
                </a:rPr>
                <a:t>A</a:t>
              </a:r>
            </a:p>
          </p:txBody>
        </p:sp>
        <p:sp>
          <p:nvSpPr>
            <p:cNvPr id="78" name="TextBox 77"/>
            <p:cNvSpPr txBox="1"/>
            <p:nvPr/>
          </p:nvSpPr>
          <p:spPr>
            <a:xfrm>
              <a:off x="3844389" y="4638143"/>
              <a:ext cx="445273"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chemeClr val="accent4"/>
                  </a:solidFill>
                  <a:effectLst/>
                  <a:uLnTx/>
                  <a:uFillTx/>
                  <a:latin typeface="Arial"/>
                  <a:cs typeface="Arial"/>
                  <a:sym typeface="Arial"/>
                </a:rPr>
                <a:t>C</a:t>
              </a:r>
            </a:p>
          </p:txBody>
        </p:sp>
        <p:sp>
          <p:nvSpPr>
            <p:cNvPr id="79" name="TextBox 78"/>
            <p:cNvSpPr txBox="1"/>
            <p:nvPr/>
          </p:nvSpPr>
          <p:spPr>
            <a:xfrm>
              <a:off x="1860997" y="4626251"/>
              <a:ext cx="445273"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chemeClr val="accent4"/>
                  </a:solidFill>
                  <a:effectLst/>
                  <a:uLnTx/>
                  <a:uFillTx/>
                  <a:latin typeface="Arial"/>
                  <a:cs typeface="Arial"/>
                  <a:sym typeface="Arial"/>
                </a:rPr>
                <a:t>D</a:t>
              </a:r>
            </a:p>
          </p:txBody>
        </p:sp>
        <p:cxnSp>
          <p:nvCxnSpPr>
            <p:cNvPr id="81" name="Straight Connector 80"/>
            <p:cNvCxnSpPr/>
            <p:nvPr/>
          </p:nvCxnSpPr>
          <p:spPr>
            <a:xfrm flipV="1">
              <a:off x="3021589" y="3148264"/>
              <a:ext cx="0" cy="16349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2197568" y="3230009"/>
              <a:ext cx="1669556" cy="1543875"/>
            </a:xfrm>
            <a:prstGeom prst="rect">
              <a:avLst/>
            </a:prstGeom>
            <a:noFill/>
            <a:ln>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accent4"/>
                </a:solidFill>
              </a:endParaRPr>
            </a:p>
          </p:txBody>
        </p:sp>
        <p:cxnSp>
          <p:nvCxnSpPr>
            <p:cNvPr id="90" name="Straight Connector 89"/>
            <p:cNvCxnSpPr/>
            <p:nvPr/>
          </p:nvCxnSpPr>
          <p:spPr>
            <a:xfrm flipV="1">
              <a:off x="3020782" y="4678879"/>
              <a:ext cx="0" cy="16349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115531" y="4009398"/>
              <a:ext cx="151102" cy="274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798059" y="4005608"/>
              <a:ext cx="151102" cy="274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95" name="Picture 94"/>
          <p:cNvPicPr>
            <a:picLocks noChangeAspect="1"/>
          </p:cNvPicPr>
          <p:nvPr/>
        </p:nvPicPr>
        <p:blipFill>
          <a:blip r:embed="rId3"/>
          <a:stretch>
            <a:fillRect/>
          </a:stretch>
        </p:blipFill>
        <p:spPr>
          <a:xfrm>
            <a:off x="7419607" y="4219400"/>
            <a:ext cx="1838088" cy="1117070"/>
          </a:xfrm>
          <a:prstGeom prst="rect">
            <a:avLst/>
          </a:prstGeom>
        </p:spPr>
      </p:pic>
      <p:pic>
        <p:nvPicPr>
          <p:cNvPr id="96" name="Picture 95"/>
          <p:cNvPicPr>
            <a:picLocks noChangeAspect="1"/>
          </p:cNvPicPr>
          <p:nvPr/>
        </p:nvPicPr>
        <p:blipFill>
          <a:blip r:embed="rId4">
            <a:lum bright="70000" contrast="-70000"/>
          </a:blip>
          <a:stretch>
            <a:fillRect/>
          </a:stretch>
        </p:blipFill>
        <p:spPr>
          <a:xfrm>
            <a:off x="223011" y="4685597"/>
            <a:ext cx="589667" cy="184676"/>
          </a:xfrm>
          <a:prstGeom prst="rect">
            <a:avLst/>
          </a:prstGeom>
        </p:spPr>
      </p:pic>
    </p:spTree>
    <p:extLst>
      <p:ext uri="{BB962C8B-B14F-4D97-AF65-F5344CB8AC3E}">
        <p14:creationId xmlns:p14="http://schemas.microsoft.com/office/powerpoint/2010/main" val="390949753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barn(inVertical)">
                                      <p:cBhvr>
                                        <p:cTn id="12" dur="500"/>
                                        <p:tgtEl>
                                          <p:spTgt spid="84"/>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 name="Picture 61" descr="Ru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1414463"/>
            <a:ext cx="715566"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6" name="Picture 58" descr="Ru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804" y="3157538"/>
            <a:ext cx="4457700" cy="71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2" name="Picture 54" descr="Ru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5879" y="-971550"/>
            <a:ext cx="71556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4" descr="Ru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804" y="1614488"/>
            <a:ext cx="4457700" cy="71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26" descr="Penci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560323">
            <a:off x="2174082" y="1200150"/>
            <a:ext cx="870347" cy="85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4" name="Picture 46" descr="Penc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9978" y="771526"/>
            <a:ext cx="641747" cy="90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5" name="Line 47"/>
          <p:cNvSpPr>
            <a:spLocks noChangeShapeType="1"/>
          </p:cNvSpPr>
          <p:nvPr/>
        </p:nvSpPr>
        <p:spPr bwMode="auto">
          <a:xfrm>
            <a:off x="1729978" y="1671638"/>
            <a:ext cx="154662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base">
              <a:spcBef>
                <a:spcPct val="0"/>
              </a:spcBef>
              <a:spcAft>
                <a:spcPct val="0"/>
              </a:spcAft>
              <a:buClrTx/>
            </a:pPr>
            <a:endParaRPr lang="en-US" sz="1200" kern="1200">
              <a:latin typeface="Arial" panose="020B0604020202020204" pitchFamily="34" charset="0"/>
              <a:ea typeface="+mn-ea"/>
              <a:cs typeface="Arial" panose="020B0604020202020204" pitchFamily="34" charset="0"/>
            </a:endParaRPr>
          </a:p>
        </p:txBody>
      </p:sp>
      <p:sp>
        <p:nvSpPr>
          <p:cNvPr id="2105" name="Line 57"/>
          <p:cNvSpPr>
            <a:spLocks noChangeShapeType="1"/>
          </p:cNvSpPr>
          <p:nvPr/>
        </p:nvSpPr>
        <p:spPr bwMode="auto">
          <a:xfrm flipV="1">
            <a:off x="3273029" y="1671638"/>
            <a:ext cx="0" cy="154305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base">
              <a:spcBef>
                <a:spcPct val="0"/>
              </a:spcBef>
              <a:spcAft>
                <a:spcPct val="0"/>
              </a:spcAft>
              <a:buClrTx/>
            </a:pPr>
            <a:endParaRPr lang="en-US" sz="1200" kern="1200">
              <a:latin typeface="Arial" panose="020B0604020202020204" pitchFamily="34" charset="0"/>
              <a:ea typeface="+mn-ea"/>
              <a:cs typeface="Arial" panose="020B0604020202020204" pitchFamily="34" charset="0"/>
            </a:endParaRPr>
          </a:p>
        </p:txBody>
      </p:sp>
      <p:sp>
        <p:nvSpPr>
          <p:cNvPr id="2107" name="Line 59"/>
          <p:cNvSpPr>
            <a:spLocks noChangeShapeType="1"/>
          </p:cNvSpPr>
          <p:nvPr/>
        </p:nvSpPr>
        <p:spPr bwMode="auto">
          <a:xfrm>
            <a:off x="1729978" y="3214688"/>
            <a:ext cx="1546622"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base">
              <a:spcBef>
                <a:spcPct val="0"/>
              </a:spcBef>
              <a:spcAft>
                <a:spcPct val="0"/>
              </a:spcAft>
              <a:buClrTx/>
            </a:pPr>
            <a:endParaRPr lang="en-US" sz="1200" kern="1200">
              <a:latin typeface="Arial" panose="020B0604020202020204" pitchFamily="34" charset="0"/>
              <a:ea typeface="+mn-ea"/>
              <a:cs typeface="Arial" panose="020B0604020202020204" pitchFamily="34" charset="0"/>
            </a:endParaRPr>
          </a:p>
        </p:txBody>
      </p:sp>
      <p:pic>
        <p:nvPicPr>
          <p:cNvPr id="2108" name="Picture 60" descr="Penc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702081">
            <a:off x="2441377" y="2510434"/>
            <a:ext cx="641747" cy="90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0" name="Line 62"/>
          <p:cNvSpPr>
            <a:spLocks noChangeShapeType="1"/>
          </p:cNvSpPr>
          <p:nvPr/>
        </p:nvSpPr>
        <p:spPr bwMode="auto">
          <a:xfrm flipV="1">
            <a:off x="1729979" y="1671638"/>
            <a:ext cx="0" cy="154305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base">
              <a:spcBef>
                <a:spcPct val="0"/>
              </a:spcBef>
              <a:spcAft>
                <a:spcPct val="0"/>
              </a:spcAft>
              <a:buClrTx/>
            </a:pPr>
            <a:endParaRPr lang="en-US" sz="1200" kern="1200">
              <a:latin typeface="Arial" panose="020B0604020202020204" pitchFamily="34" charset="0"/>
              <a:ea typeface="+mn-ea"/>
              <a:cs typeface="Arial" panose="020B0604020202020204" pitchFamily="34" charset="0"/>
            </a:endParaRPr>
          </a:p>
        </p:txBody>
      </p:sp>
      <p:pic>
        <p:nvPicPr>
          <p:cNvPr id="2111" name="Picture 63" descr="Penci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381161">
            <a:off x="1885951" y="1543050"/>
            <a:ext cx="870347" cy="85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14" name="Group 66"/>
          <p:cNvGrpSpPr>
            <a:grpSpLocks/>
          </p:cNvGrpSpPr>
          <p:nvPr/>
        </p:nvGrpSpPr>
        <p:grpSpPr bwMode="auto">
          <a:xfrm>
            <a:off x="1729979" y="3100388"/>
            <a:ext cx="114300" cy="114300"/>
            <a:chOff x="240" y="2928"/>
            <a:chExt cx="96" cy="96"/>
          </a:xfrm>
        </p:grpSpPr>
        <p:sp>
          <p:nvSpPr>
            <p:cNvPr id="2112" name="Line 64"/>
            <p:cNvSpPr>
              <a:spLocks noChangeShapeType="1"/>
            </p:cNvSpPr>
            <p:nvPr/>
          </p:nvSpPr>
          <p:spPr bwMode="auto">
            <a:xfrm>
              <a:off x="240" y="2928"/>
              <a:ext cx="9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base">
                <a:spcBef>
                  <a:spcPct val="0"/>
                </a:spcBef>
                <a:spcAft>
                  <a:spcPct val="0"/>
                </a:spcAft>
                <a:buClrTx/>
              </a:pPr>
              <a:endParaRPr lang="en-US" sz="1200" kern="1200">
                <a:latin typeface="Arial" panose="020B0604020202020204" pitchFamily="34" charset="0"/>
                <a:ea typeface="+mn-ea"/>
                <a:cs typeface="Arial" panose="020B0604020202020204" pitchFamily="34" charset="0"/>
              </a:endParaRPr>
            </a:p>
          </p:txBody>
        </p:sp>
        <p:sp>
          <p:nvSpPr>
            <p:cNvPr id="2113" name="Line 65"/>
            <p:cNvSpPr>
              <a:spLocks noChangeShapeType="1"/>
            </p:cNvSpPr>
            <p:nvPr/>
          </p:nvSpPr>
          <p:spPr bwMode="auto">
            <a:xfrm>
              <a:off x="336" y="2928"/>
              <a:ext cx="0" cy="9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base">
                <a:spcBef>
                  <a:spcPct val="0"/>
                </a:spcBef>
                <a:spcAft>
                  <a:spcPct val="0"/>
                </a:spcAft>
                <a:buClrTx/>
              </a:pPr>
              <a:endParaRPr lang="en-US" sz="1200" kern="1200">
                <a:latin typeface="Arial" panose="020B0604020202020204" pitchFamily="34" charset="0"/>
                <a:ea typeface="+mn-ea"/>
                <a:cs typeface="Arial" panose="020B0604020202020204" pitchFamily="34" charset="0"/>
              </a:endParaRPr>
            </a:p>
          </p:txBody>
        </p:sp>
      </p:grpSp>
      <p:grpSp>
        <p:nvGrpSpPr>
          <p:cNvPr id="2115" name="Group 67"/>
          <p:cNvGrpSpPr>
            <a:grpSpLocks/>
          </p:cNvGrpSpPr>
          <p:nvPr/>
        </p:nvGrpSpPr>
        <p:grpSpPr bwMode="auto">
          <a:xfrm flipH="1">
            <a:off x="3158729" y="3100388"/>
            <a:ext cx="114300" cy="114300"/>
            <a:chOff x="240" y="2928"/>
            <a:chExt cx="96" cy="96"/>
          </a:xfrm>
        </p:grpSpPr>
        <p:sp>
          <p:nvSpPr>
            <p:cNvPr id="2116" name="Line 68"/>
            <p:cNvSpPr>
              <a:spLocks noChangeShapeType="1"/>
            </p:cNvSpPr>
            <p:nvPr/>
          </p:nvSpPr>
          <p:spPr bwMode="auto">
            <a:xfrm>
              <a:off x="240" y="2928"/>
              <a:ext cx="9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base">
                <a:spcBef>
                  <a:spcPct val="0"/>
                </a:spcBef>
                <a:spcAft>
                  <a:spcPct val="0"/>
                </a:spcAft>
                <a:buClrTx/>
              </a:pPr>
              <a:endParaRPr lang="en-US" sz="1200" kern="1200">
                <a:latin typeface="Arial" panose="020B0604020202020204" pitchFamily="34" charset="0"/>
                <a:ea typeface="+mn-ea"/>
                <a:cs typeface="Arial" panose="020B0604020202020204" pitchFamily="34" charset="0"/>
              </a:endParaRPr>
            </a:p>
          </p:txBody>
        </p:sp>
        <p:sp>
          <p:nvSpPr>
            <p:cNvPr id="2117" name="Line 69"/>
            <p:cNvSpPr>
              <a:spLocks noChangeShapeType="1"/>
            </p:cNvSpPr>
            <p:nvPr/>
          </p:nvSpPr>
          <p:spPr bwMode="auto">
            <a:xfrm>
              <a:off x="336" y="2928"/>
              <a:ext cx="0" cy="9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base">
                <a:spcBef>
                  <a:spcPct val="0"/>
                </a:spcBef>
                <a:spcAft>
                  <a:spcPct val="0"/>
                </a:spcAft>
                <a:buClrTx/>
              </a:pPr>
              <a:endParaRPr lang="en-US" sz="1200" kern="1200">
                <a:latin typeface="Arial" panose="020B0604020202020204" pitchFamily="34" charset="0"/>
                <a:ea typeface="+mn-ea"/>
                <a:cs typeface="Arial" panose="020B0604020202020204" pitchFamily="34" charset="0"/>
              </a:endParaRPr>
            </a:p>
          </p:txBody>
        </p:sp>
      </p:grpSp>
      <p:grpSp>
        <p:nvGrpSpPr>
          <p:cNvPr id="2118" name="Group 70"/>
          <p:cNvGrpSpPr>
            <a:grpSpLocks/>
          </p:cNvGrpSpPr>
          <p:nvPr/>
        </p:nvGrpSpPr>
        <p:grpSpPr bwMode="auto">
          <a:xfrm flipV="1">
            <a:off x="1729979" y="1671638"/>
            <a:ext cx="114300" cy="114300"/>
            <a:chOff x="240" y="2928"/>
            <a:chExt cx="96" cy="96"/>
          </a:xfrm>
        </p:grpSpPr>
        <p:sp>
          <p:nvSpPr>
            <p:cNvPr id="2119" name="Line 71"/>
            <p:cNvSpPr>
              <a:spLocks noChangeShapeType="1"/>
            </p:cNvSpPr>
            <p:nvPr/>
          </p:nvSpPr>
          <p:spPr bwMode="auto">
            <a:xfrm>
              <a:off x="240" y="2928"/>
              <a:ext cx="9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base">
                <a:spcBef>
                  <a:spcPct val="0"/>
                </a:spcBef>
                <a:spcAft>
                  <a:spcPct val="0"/>
                </a:spcAft>
                <a:buClrTx/>
              </a:pPr>
              <a:endParaRPr lang="en-US" sz="1200" kern="1200">
                <a:latin typeface="Arial" panose="020B0604020202020204" pitchFamily="34" charset="0"/>
                <a:ea typeface="+mn-ea"/>
                <a:cs typeface="Arial" panose="020B0604020202020204" pitchFamily="34" charset="0"/>
              </a:endParaRPr>
            </a:p>
          </p:txBody>
        </p:sp>
        <p:sp>
          <p:nvSpPr>
            <p:cNvPr id="2120" name="Line 72"/>
            <p:cNvSpPr>
              <a:spLocks noChangeShapeType="1"/>
            </p:cNvSpPr>
            <p:nvPr/>
          </p:nvSpPr>
          <p:spPr bwMode="auto">
            <a:xfrm>
              <a:off x="336" y="2928"/>
              <a:ext cx="0" cy="9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base">
                <a:spcBef>
                  <a:spcPct val="0"/>
                </a:spcBef>
                <a:spcAft>
                  <a:spcPct val="0"/>
                </a:spcAft>
                <a:buClrTx/>
              </a:pPr>
              <a:endParaRPr lang="en-US" sz="1200" kern="1200">
                <a:latin typeface="Arial" panose="020B0604020202020204" pitchFamily="34" charset="0"/>
                <a:ea typeface="+mn-ea"/>
                <a:cs typeface="Arial" panose="020B0604020202020204" pitchFamily="34" charset="0"/>
              </a:endParaRPr>
            </a:p>
          </p:txBody>
        </p:sp>
      </p:grpSp>
      <p:grpSp>
        <p:nvGrpSpPr>
          <p:cNvPr id="2121" name="Group 73"/>
          <p:cNvGrpSpPr>
            <a:grpSpLocks/>
          </p:cNvGrpSpPr>
          <p:nvPr/>
        </p:nvGrpSpPr>
        <p:grpSpPr bwMode="auto">
          <a:xfrm flipH="1" flipV="1">
            <a:off x="3158729" y="1671638"/>
            <a:ext cx="114300" cy="114300"/>
            <a:chOff x="240" y="2928"/>
            <a:chExt cx="96" cy="96"/>
          </a:xfrm>
        </p:grpSpPr>
        <p:sp>
          <p:nvSpPr>
            <p:cNvPr id="2122" name="Line 74"/>
            <p:cNvSpPr>
              <a:spLocks noChangeShapeType="1"/>
            </p:cNvSpPr>
            <p:nvPr/>
          </p:nvSpPr>
          <p:spPr bwMode="auto">
            <a:xfrm>
              <a:off x="240" y="2928"/>
              <a:ext cx="9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base">
                <a:spcBef>
                  <a:spcPct val="0"/>
                </a:spcBef>
                <a:spcAft>
                  <a:spcPct val="0"/>
                </a:spcAft>
                <a:buClrTx/>
              </a:pPr>
              <a:endParaRPr lang="en-US" sz="1200" kern="1200">
                <a:latin typeface="Arial" panose="020B0604020202020204" pitchFamily="34" charset="0"/>
                <a:ea typeface="+mn-ea"/>
                <a:cs typeface="Arial" panose="020B0604020202020204" pitchFamily="34" charset="0"/>
              </a:endParaRPr>
            </a:p>
          </p:txBody>
        </p:sp>
        <p:sp>
          <p:nvSpPr>
            <p:cNvPr id="2123" name="Line 75"/>
            <p:cNvSpPr>
              <a:spLocks noChangeShapeType="1"/>
            </p:cNvSpPr>
            <p:nvPr/>
          </p:nvSpPr>
          <p:spPr bwMode="auto">
            <a:xfrm>
              <a:off x="336" y="2928"/>
              <a:ext cx="0" cy="9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base">
                <a:spcBef>
                  <a:spcPct val="0"/>
                </a:spcBef>
                <a:spcAft>
                  <a:spcPct val="0"/>
                </a:spcAft>
                <a:buClrTx/>
              </a:pPr>
              <a:endParaRPr lang="en-US" sz="1200" kern="1200">
                <a:latin typeface="Arial" panose="020B0604020202020204" pitchFamily="34" charset="0"/>
                <a:ea typeface="+mn-ea"/>
                <a:cs typeface="Arial" panose="020B0604020202020204" pitchFamily="34" charset="0"/>
              </a:endParaRPr>
            </a:p>
          </p:txBody>
        </p:sp>
      </p:grpSp>
      <p:sp>
        <p:nvSpPr>
          <p:cNvPr id="2125" name="Line 77"/>
          <p:cNvSpPr>
            <a:spLocks noChangeShapeType="1"/>
          </p:cNvSpPr>
          <p:nvPr/>
        </p:nvSpPr>
        <p:spPr bwMode="auto">
          <a:xfrm>
            <a:off x="2530079" y="1600200"/>
            <a:ext cx="0" cy="17145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base">
              <a:spcBef>
                <a:spcPct val="0"/>
              </a:spcBef>
              <a:spcAft>
                <a:spcPct val="0"/>
              </a:spcAft>
              <a:buClrTx/>
            </a:pPr>
            <a:endParaRPr lang="en-US" sz="1200" kern="1200">
              <a:latin typeface="Arial" panose="020B0604020202020204" pitchFamily="34" charset="0"/>
              <a:ea typeface="+mn-ea"/>
              <a:cs typeface="Arial" panose="020B0604020202020204" pitchFamily="34" charset="0"/>
            </a:endParaRPr>
          </a:p>
        </p:txBody>
      </p:sp>
      <p:sp>
        <p:nvSpPr>
          <p:cNvPr id="2126" name="Line 78"/>
          <p:cNvSpPr>
            <a:spLocks noChangeShapeType="1"/>
          </p:cNvSpPr>
          <p:nvPr/>
        </p:nvSpPr>
        <p:spPr bwMode="auto">
          <a:xfrm flipH="1">
            <a:off x="1658541" y="2414588"/>
            <a:ext cx="17145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base">
              <a:spcBef>
                <a:spcPct val="0"/>
              </a:spcBef>
              <a:spcAft>
                <a:spcPct val="0"/>
              </a:spcAft>
              <a:buClrTx/>
            </a:pPr>
            <a:endParaRPr lang="en-US" sz="1200" kern="1200">
              <a:latin typeface="Arial" panose="020B0604020202020204" pitchFamily="34" charset="0"/>
              <a:ea typeface="+mn-ea"/>
              <a:cs typeface="Arial" panose="020B0604020202020204" pitchFamily="34" charset="0"/>
            </a:endParaRPr>
          </a:p>
        </p:txBody>
      </p:sp>
      <p:sp>
        <p:nvSpPr>
          <p:cNvPr id="2127" name="Line 79"/>
          <p:cNvSpPr>
            <a:spLocks noChangeShapeType="1"/>
          </p:cNvSpPr>
          <p:nvPr/>
        </p:nvSpPr>
        <p:spPr bwMode="auto">
          <a:xfrm>
            <a:off x="2530079" y="3114675"/>
            <a:ext cx="0" cy="17145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base">
              <a:spcBef>
                <a:spcPct val="0"/>
              </a:spcBef>
              <a:spcAft>
                <a:spcPct val="0"/>
              </a:spcAft>
              <a:buClrTx/>
            </a:pPr>
            <a:endParaRPr lang="en-US" sz="1200" kern="1200">
              <a:latin typeface="Arial" panose="020B0604020202020204" pitchFamily="34" charset="0"/>
              <a:ea typeface="+mn-ea"/>
              <a:cs typeface="Arial" panose="020B0604020202020204" pitchFamily="34" charset="0"/>
            </a:endParaRPr>
          </a:p>
        </p:txBody>
      </p:sp>
      <p:sp>
        <p:nvSpPr>
          <p:cNvPr id="2128" name="Line 80"/>
          <p:cNvSpPr>
            <a:spLocks noChangeShapeType="1"/>
          </p:cNvSpPr>
          <p:nvPr/>
        </p:nvSpPr>
        <p:spPr bwMode="auto">
          <a:xfrm flipH="1">
            <a:off x="3187304" y="2414588"/>
            <a:ext cx="17145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base">
              <a:spcBef>
                <a:spcPct val="0"/>
              </a:spcBef>
              <a:spcAft>
                <a:spcPct val="0"/>
              </a:spcAft>
              <a:buClrTx/>
            </a:pPr>
            <a:endParaRPr lang="en-US" sz="1200" kern="1200">
              <a:latin typeface="Arial" panose="020B0604020202020204" pitchFamily="34" charset="0"/>
              <a:ea typeface="+mn-ea"/>
              <a:cs typeface="Arial" panose="020B0604020202020204" pitchFamily="34" charset="0"/>
            </a:endParaRPr>
          </a:p>
        </p:txBody>
      </p:sp>
      <p:sp>
        <p:nvSpPr>
          <p:cNvPr id="2130" name="Text Box 82"/>
          <p:cNvSpPr txBox="1">
            <a:spLocks noChangeArrowheads="1"/>
          </p:cNvSpPr>
          <p:nvPr/>
        </p:nvSpPr>
        <p:spPr bwMode="auto">
          <a:xfrm>
            <a:off x="1444229" y="1316832"/>
            <a:ext cx="6286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500" b="1" kern="1200">
                <a:solidFill>
                  <a:srgbClr val="FF0000"/>
                </a:solidFill>
                <a:latin typeface="Arial" panose="020B0604020202020204" pitchFamily="34" charset="0"/>
                <a:ea typeface="+mn-ea"/>
                <a:cs typeface="Arial" panose="020B0604020202020204" pitchFamily="34" charset="0"/>
              </a:rPr>
              <a:t>A</a:t>
            </a:r>
          </a:p>
        </p:txBody>
      </p:sp>
      <p:sp>
        <p:nvSpPr>
          <p:cNvPr id="2131" name="Text Box 83"/>
          <p:cNvSpPr txBox="1">
            <a:spLocks noChangeArrowheads="1"/>
          </p:cNvSpPr>
          <p:nvPr/>
        </p:nvSpPr>
        <p:spPr bwMode="auto">
          <a:xfrm>
            <a:off x="3215879" y="1385888"/>
            <a:ext cx="6286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500" b="1" kern="1200">
                <a:solidFill>
                  <a:srgbClr val="FF0000"/>
                </a:solidFill>
                <a:latin typeface="Arial" panose="020B0604020202020204" pitchFamily="34" charset="0"/>
                <a:ea typeface="+mn-ea"/>
                <a:cs typeface="Arial" panose="020B0604020202020204" pitchFamily="34" charset="0"/>
              </a:rPr>
              <a:t>B</a:t>
            </a:r>
          </a:p>
        </p:txBody>
      </p:sp>
      <p:sp>
        <p:nvSpPr>
          <p:cNvPr id="2132" name="Text Box 84"/>
          <p:cNvSpPr txBox="1">
            <a:spLocks noChangeArrowheads="1"/>
          </p:cNvSpPr>
          <p:nvPr/>
        </p:nvSpPr>
        <p:spPr bwMode="auto">
          <a:xfrm>
            <a:off x="3330179" y="3157538"/>
            <a:ext cx="6286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500" b="1" kern="1200">
                <a:solidFill>
                  <a:srgbClr val="FF0000"/>
                </a:solidFill>
                <a:latin typeface="Arial" panose="020B0604020202020204" pitchFamily="34" charset="0"/>
                <a:ea typeface="+mn-ea"/>
                <a:cs typeface="Arial" panose="020B0604020202020204" pitchFamily="34" charset="0"/>
              </a:rPr>
              <a:t>C</a:t>
            </a:r>
          </a:p>
        </p:txBody>
      </p:sp>
      <p:sp>
        <p:nvSpPr>
          <p:cNvPr id="2133" name="Text Box 85"/>
          <p:cNvSpPr txBox="1">
            <a:spLocks noChangeArrowheads="1"/>
          </p:cNvSpPr>
          <p:nvPr/>
        </p:nvSpPr>
        <p:spPr bwMode="auto">
          <a:xfrm>
            <a:off x="1615679" y="3259932"/>
            <a:ext cx="6286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500" b="1" kern="1200">
                <a:solidFill>
                  <a:srgbClr val="FF0000"/>
                </a:solidFill>
                <a:latin typeface="Arial" panose="020B0604020202020204" pitchFamily="34" charset="0"/>
                <a:ea typeface="+mn-ea"/>
                <a:cs typeface="Arial" panose="020B0604020202020204" pitchFamily="34" charset="0"/>
              </a:rPr>
              <a:t>D</a:t>
            </a:r>
          </a:p>
        </p:txBody>
      </p:sp>
      <p:pic>
        <p:nvPicPr>
          <p:cNvPr id="2141" name="Picture 93" descr="2090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2050" y="1714500"/>
            <a:ext cx="2757488" cy="263485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413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072"/>
                                        </p:tgtEl>
                                        <p:attrNameLst>
                                          <p:attrName>style.visibility</p:attrName>
                                        </p:attrNameLst>
                                      </p:cBhvr>
                                      <p:to>
                                        <p:strVal val="visible"/>
                                      </p:to>
                                    </p:set>
                                    <p:animEffect transition="in" filter="fade">
                                      <p:cBhvr>
                                        <p:cTn id="7" dur="1000"/>
                                        <p:tgtEl>
                                          <p:spTgt spid="2072"/>
                                        </p:tgtEl>
                                      </p:cBhvr>
                                    </p:animEffect>
                                    <p:anim calcmode="lin" valueType="num">
                                      <p:cBhvr>
                                        <p:cTn id="8" dur="1000" fill="hold"/>
                                        <p:tgtEl>
                                          <p:spTgt spid="2072"/>
                                        </p:tgtEl>
                                        <p:attrNameLst>
                                          <p:attrName>ppt_x</p:attrName>
                                        </p:attrNameLst>
                                      </p:cBhvr>
                                      <p:tavLst>
                                        <p:tav tm="0">
                                          <p:val>
                                            <p:strVal val="#ppt_x"/>
                                          </p:val>
                                        </p:tav>
                                        <p:tav tm="100000">
                                          <p:val>
                                            <p:strVal val="#ppt_x"/>
                                          </p:val>
                                        </p:tav>
                                      </p:tavLst>
                                    </p:anim>
                                    <p:anim calcmode="lin" valueType="num">
                                      <p:cBhvr>
                                        <p:cTn id="9" dur="1000" fill="hold"/>
                                        <p:tgtEl>
                                          <p:spTgt spid="207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nodeType="clickEffect">
                                  <p:stCondLst>
                                    <p:cond delay="0"/>
                                  </p:stCondLst>
                                  <p:childTnLst>
                                    <p:set>
                                      <p:cBhvr>
                                        <p:cTn id="13" dur="1" fill="hold">
                                          <p:stCondLst>
                                            <p:cond delay="0"/>
                                          </p:stCondLst>
                                        </p:cTn>
                                        <p:tgtEl>
                                          <p:spTgt spid="2094"/>
                                        </p:tgtEl>
                                        <p:attrNameLst>
                                          <p:attrName>style.visibility</p:attrName>
                                        </p:attrNameLst>
                                      </p:cBhvr>
                                      <p:to>
                                        <p:strVal val="visible"/>
                                      </p:to>
                                    </p:set>
                                    <p:anim calcmode="lin" valueType="num">
                                      <p:cBhvr>
                                        <p:cTn id="14" dur="500" fill="hold"/>
                                        <p:tgtEl>
                                          <p:spTgt spid="2094"/>
                                        </p:tgtEl>
                                        <p:attrNameLst>
                                          <p:attrName>ppt_w</p:attrName>
                                        </p:attrNameLst>
                                      </p:cBhvr>
                                      <p:tavLst>
                                        <p:tav tm="0">
                                          <p:val>
                                            <p:fltVal val="0"/>
                                          </p:val>
                                        </p:tav>
                                        <p:tav tm="100000">
                                          <p:val>
                                            <p:strVal val="#ppt_w"/>
                                          </p:val>
                                        </p:tav>
                                      </p:tavLst>
                                    </p:anim>
                                    <p:anim calcmode="lin" valueType="num">
                                      <p:cBhvr>
                                        <p:cTn id="15" dur="500" fill="hold"/>
                                        <p:tgtEl>
                                          <p:spTgt spid="2094"/>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63" presetClass="path" presetSubtype="0" accel="50000" decel="50000" fill="hold" nodeType="clickEffect">
                                  <p:stCondLst>
                                    <p:cond delay="0"/>
                                  </p:stCondLst>
                                  <p:childTnLst>
                                    <p:animMotion origin="layout" path="M 1.94444E-6 2.22222E-6 L 0.2283 0.00069 " pathEditMode="relative" rAng="0" ptsTypes="AA">
                                      <p:cBhvr>
                                        <p:cTn id="19" dur="2000" fill="hold"/>
                                        <p:tgtEl>
                                          <p:spTgt spid="2094"/>
                                        </p:tgtEl>
                                        <p:attrNameLst>
                                          <p:attrName>ppt_x</p:attrName>
                                          <p:attrName>ppt_y</p:attrName>
                                        </p:attrNameLst>
                                      </p:cBhvr>
                                      <p:rCtr x="11406" y="23"/>
                                    </p:animMotion>
                                  </p:childTnLst>
                                </p:cTn>
                              </p:par>
                              <p:par>
                                <p:cTn id="20" presetID="29" presetClass="entr" presetSubtype="0" fill="hold" nodeType="withEffect">
                                  <p:stCondLst>
                                    <p:cond delay="0"/>
                                  </p:stCondLst>
                                  <p:childTnLst>
                                    <p:set>
                                      <p:cBhvr>
                                        <p:cTn id="21" dur="1" fill="hold">
                                          <p:stCondLst>
                                            <p:cond delay="0"/>
                                          </p:stCondLst>
                                        </p:cTn>
                                        <p:tgtEl>
                                          <p:spTgt spid="2095"/>
                                        </p:tgtEl>
                                        <p:attrNameLst>
                                          <p:attrName>style.visibility</p:attrName>
                                        </p:attrNameLst>
                                      </p:cBhvr>
                                      <p:to>
                                        <p:strVal val="visible"/>
                                      </p:to>
                                    </p:set>
                                    <p:anim calcmode="lin" valueType="num">
                                      <p:cBhvr>
                                        <p:cTn id="22" dur="1000" fill="hold"/>
                                        <p:tgtEl>
                                          <p:spTgt spid="2095"/>
                                        </p:tgtEl>
                                        <p:attrNameLst>
                                          <p:attrName>ppt_x</p:attrName>
                                        </p:attrNameLst>
                                      </p:cBhvr>
                                      <p:tavLst>
                                        <p:tav tm="0">
                                          <p:val>
                                            <p:strVal val="#ppt_x-.2"/>
                                          </p:val>
                                        </p:tav>
                                        <p:tav tm="100000">
                                          <p:val>
                                            <p:strVal val="#ppt_x"/>
                                          </p:val>
                                        </p:tav>
                                      </p:tavLst>
                                    </p:anim>
                                    <p:anim calcmode="lin" valueType="num">
                                      <p:cBhvr>
                                        <p:cTn id="23" dur="1000" fill="hold"/>
                                        <p:tgtEl>
                                          <p:spTgt spid="209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09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xit" presetSubtype="16" fill="hold" nodeType="clickEffect">
                                  <p:stCondLst>
                                    <p:cond delay="0"/>
                                  </p:stCondLst>
                                  <p:childTnLst>
                                    <p:animEffect transition="out" filter="box(in)">
                                      <p:cBhvr>
                                        <p:cTn id="28" dur="500"/>
                                        <p:tgtEl>
                                          <p:spTgt spid="2072"/>
                                        </p:tgtEl>
                                      </p:cBhvr>
                                    </p:animEffect>
                                    <p:set>
                                      <p:cBhvr>
                                        <p:cTn id="29" dur="1" fill="hold">
                                          <p:stCondLst>
                                            <p:cond delay="499"/>
                                          </p:stCondLst>
                                        </p:cTn>
                                        <p:tgtEl>
                                          <p:spTgt spid="2072"/>
                                        </p:tgtEl>
                                        <p:attrNameLst>
                                          <p:attrName>style.visibility</p:attrName>
                                        </p:attrNameLst>
                                      </p:cBhvr>
                                      <p:to>
                                        <p:strVal val="hidden"/>
                                      </p:to>
                                    </p:set>
                                  </p:childTnLst>
                                </p:cTn>
                              </p:par>
                              <p:par>
                                <p:cTn id="30" presetID="4" presetClass="exit" presetSubtype="16" fill="hold" nodeType="withEffect">
                                  <p:stCondLst>
                                    <p:cond delay="0"/>
                                  </p:stCondLst>
                                  <p:childTnLst>
                                    <p:animEffect transition="out" filter="box(in)">
                                      <p:cBhvr>
                                        <p:cTn id="31" dur="500"/>
                                        <p:tgtEl>
                                          <p:spTgt spid="2094"/>
                                        </p:tgtEl>
                                      </p:cBhvr>
                                    </p:animEffect>
                                    <p:set>
                                      <p:cBhvr>
                                        <p:cTn id="32" dur="1" fill="hold">
                                          <p:stCondLst>
                                            <p:cond delay="499"/>
                                          </p:stCondLst>
                                        </p:cTn>
                                        <p:tgtEl>
                                          <p:spTgt spid="209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7" presetClass="entr" presetSubtype="0" fill="hold" nodeType="clickEffect">
                                  <p:stCondLst>
                                    <p:cond delay="0"/>
                                  </p:stCondLst>
                                  <p:childTnLst>
                                    <p:set>
                                      <p:cBhvr>
                                        <p:cTn id="36" dur="1" fill="hold">
                                          <p:stCondLst>
                                            <p:cond delay="0"/>
                                          </p:stCondLst>
                                        </p:cTn>
                                        <p:tgtEl>
                                          <p:spTgt spid="2102"/>
                                        </p:tgtEl>
                                        <p:attrNameLst>
                                          <p:attrName>style.visibility</p:attrName>
                                        </p:attrNameLst>
                                      </p:cBhvr>
                                      <p:to>
                                        <p:strVal val="visible"/>
                                      </p:to>
                                    </p:set>
                                    <p:animEffect transition="in" filter="fade">
                                      <p:cBhvr>
                                        <p:cTn id="37" dur="1000"/>
                                        <p:tgtEl>
                                          <p:spTgt spid="2102"/>
                                        </p:tgtEl>
                                      </p:cBhvr>
                                    </p:animEffect>
                                    <p:anim calcmode="lin" valueType="num">
                                      <p:cBhvr>
                                        <p:cTn id="38" dur="1000" fill="hold"/>
                                        <p:tgtEl>
                                          <p:spTgt spid="2102"/>
                                        </p:tgtEl>
                                        <p:attrNameLst>
                                          <p:attrName>ppt_x</p:attrName>
                                        </p:attrNameLst>
                                      </p:cBhvr>
                                      <p:tavLst>
                                        <p:tav tm="0">
                                          <p:val>
                                            <p:strVal val="#ppt_x"/>
                                          </p:val>
                                        </p:tav>
                                        <p:tav tm="100000">
                                          <p:val>
                                            <p:strVal val="#ppt_x"/>
                                          </p:val>
                                        </p:tav>
                                      </p:tavLst>
                                    </p:anim>
                                    <p:anim calcmode="lin" valueType="num">
                                      <p:cBhvr>
                                        <p:cTn id="39" dur="1000" fill="hold"/>
                                        <p:tgtEl>
                                          <p:spTgt spid="2102"/>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nodeType="clickEffect">
                                  <p:stCondLst>
                                    <p:cond delay="0"/>
                                  </p:stCondLst>
                                  <p:childTnLst>
                                    <p:set>
                                      <p:cBhvr>
                                        <p:cTn id="43" dur="1" fill="hold">
                                          <p:stCondLst>
                                            <p:cond delay="0"/>
                                          </p:stCondLst>
                                        </p:cTn>
                                        <p:tgtEl>
                                          <p:spTgt spid="2074"/>
                                        </p:tgtEl>
                                        <p:attrNameLst>
                                          <p:attrName>style.visibility</p:attrName>
                                        </p:attrNameLst>
                                      </p:cBhvr>
                                      <p:to>
                                        <p:strVal val="visible"/>
                                      </p:to>
                                    </p:set>
                                    <p:animEffect transition="in" filter="box(in)">
                                      <p:cBhvr>
                                        <p:cTn id="44" dur="500"/>
                                        <p:tgtEl>
                                          <p:spTgt spid="207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path" presetSubtype="0" accel="50000" decel="50000" fill="hold" nodeType="clickEffect">
                                  <p:stCondLst>
                                    <p:cond delay="0"/>
                                  </p:stCondLst>
                                  <p:childTnLst>
                                    <p:animMotion origin="layout" path="M -4.72222E-6 3.7037E-7 L 0.0033 0.29468 " pathEditMode="relative" rAng="0" ptsTypes="AA">
                                      <p:cBhvr>
                                        <p:cTn id="48" dur="2000" fill="hold"/>
                                        <p:tgtEl>
                                          <p:spTgt spid="2074"/>
                                        </p:tgtEl>
                                        <p:attrNameLst>
                                          <p:attrName>ppt_x</p:attrName>
                                          <p:attrName>ppt_y</p:attrName>
                                        </p:attrNameLst>
                                      </p:cBhvr>
                                      <p:rCtr x="156" y="14722"/>
                                    </p:animMotion>
                                  </p:childTnLst>
                                </p:cTn>
                              </p:par>
                              <p:par>
                                <p:cTn id="49" presetID="20" presetClass="entr" presetSubtype="0" fill="hold" nodeType="withEffect">
                                  <p:stCondLst>
                                    <p:cond delay="0"/>
                                  </p:stCondLst>
                                  <p:childTnLst>
                                    <p:set>
                                      <p:cBhvr>
                                        <p:cTn id="50" dur="1" fill="hold">
                                          <p:stCondLst>
                                            <p:cond delay="0"/>
                                          </p:stCondLst>
                                        </p:cTn>
                                        <p:tgtEl>
                                          <p:spTgt spid="2105"/>
                                        </p:tgtEl>
                                        <p:attrNameLst>
                                          <p:attrName>style.visibility</p:attrName>
                                        </p:attrNameLst>
                                      </p:cBhvr>
                                      <p:to>
                                        <p:strVal val="visible"/>
                                      </p:to>
                                    </p:set>
                                    <p:animEffect transition="in" filter="wedge">
                                      <p:cBhvr>
                                        <p:cTn id="51" dur="2000"/>
                                        <p:tgtEl>
                                          <p:spTgt spid="210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xit" presetSubtype="16" fill="hold" nodeType="clickEffect">
                                  <p:stCondLst>
                                    <p:cond delay="0"/>
                                  </p:stCondLst>
                                  <p:childTnLst>
                                    <p:animEffect transition="out" filter="box(in)">
                                      <p:cBhvr>
                                        <p:cTn id="55" dur="500"/>
                                        <p:tgtEl>
                                          <p:spTgt spid="2102"/>
                                        </p:tgtEl>
                                      </p:cBhvr>
                                    </p:animEffect>
                                    <p:set>
                                      <p:cBhvr>
                                        <p:cTn id="56" dur="1" fill="hold">
                                          <p:stCondLst>
                                            <p:cond delay="499"/>
                                          </p:stCondLst>
                                        </p:cTn>
                                        <p:tgtEl>
                                          <p:spTgt spid="2102"/>
                                        </p:tgtEl>
                                        <p:attrNameLst>
                                          <p:attrName>style.visibility</p:attrName>
                                        </p:attrNameLst>
                                      </p:cBhvr>
                                      <p:to>
                                        <p:strVal val="hidden"/>
                                      </p:to>
                                    </p:set>
                                  </p:childTnLst>
                                </p:cTn>
                              </p:par>
                              <p:par>
                                <p:cTn id="57" presetID="4" presetClass="exit" presetSubtype="16" fill="hold" nodeType="withEffect">
                                  <p:stCondLst>
                                    <p:cond delay="0"/>
                                  </p:stCondLst>
                                  <p:childTnLst>
                                    <p:animEffect transition="out" filter="box(in)">
                                      <p:cBhvr>
                                        <p:cTn id="58" dur="500"/>
                                        <p:tgtEl>
                                          <p:spTgt spid="2074"/>
                                        </p:tgtEl>
                                      </p:cBhvr>
                                    </p:animEffect>
                                    <p:set>
                                      <p:cBhvr>
                                        <p:cTn id="59" dur="1" fill="hold">
                                          <p:stCondLst>
                                            <p:cond delay="499"/>
                                          </p:stCondLst>
                                        </p:cTn>
                                        <p:tgtEl>
                                          <p:spTgt spid="2074"/>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47" presetClass="entr" presetSubtype="0" fill="hold" nodeType="clickEffect">
                                  <p:stCondLst>
                                    <p:cond delay="0"/>
                                  </p:stCondLst>
                                  <p:childTnLst>
                                    <p:set>
                                      <p:cBhvr>
                                        <p:cTn id="63" dur="1" fill="hold">
                                          <p:stCondLst>
                                            <p:cond delay="0"/>
                                          </p:stCondLst>
                                        </p:cTn>
                                        <p:tgtEl>
                                          <p:spTgt spid="2106"/>
                                        </p:tgtEl>
                                        <p:attrNameLst>
                                          <p:attrName>style.visibility</p:attrName>
                                        </p:attrNameLst>
                                      </p:cBhvr>
                                      <p:to>
                                        <p:strVal val="visible"/>
                                      </p:to>
                                    </p:set>
                                    <p:animEffect transition="in" filter="fade">
                                      <p:cBhvr>
                                        <p:cTn id="64" dur="1000"/>
                                        <p:tgtEl>
                                          <p:spTgt spid="2106"/>
                                        </p:tgtEl>
                                      </p:cBhvr>
                                    </p:animEffect>
                                    <p:anim calcmode="lin" valueType="num">
                                      <p:cBhvr>
                                        <p:cTn id="65" dur="1000" fill="hold"/>
                                        <p:tgtEl>
                                          <p:spTgt spid="2106"/>
                                        </p:tgtEl>
                                        <p:attrNameLst>
                                          <p:attrName>ppt_x</p:attrName>
                                        </p:attrNameLst>
                                      </p:cBhvr>
                                      <p:tavLst>
                                        <p:tav tm="0">
                                          <p:val>
                                            <p:strVal val="#ppt_x"/>
                                          </p:val>
                                        </p:tav>
                                        <p:tav tm="100000">
                                          <p:val>
                                            <p:strVal val="#ppt_x"/>
                                          </p:val>
                                        </p:tav>
                                      </p:tavLst>
                                    </p:anim>
                                    <p:anim calcmode="lin" valueType="num">
                                      <p:cBhvr>
                                        <p:cTn id="66" dur="1000" fill="hold"/>
                                        <p:tgtEl>
                                          <p:spTgt spid="2106"/>
                                        </p:tgtEl>
                                        <p:attrNameLst>
                                          <p:attrName>ppt_y</p:attrName>
                                        </p:attrNameLst>
                                      </p:cBhvr>
                                      <p:tavLst>
                                        <p:tav tm="0">
                                          <p:val>
                                            <p:strVal val="#ppt_y-.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ntr" presetSubtype="16" fill="hold" nodeType="clickEffect">
                                  <p:stCondLst>
                                    <p:cond delay="0"/>
                                  </p:stCondLst>
                                  <p:childTnLst>
                                    <p:set>
                                      <p:cBhvr>
                                        <p:cTn id="70" dur="1" fill="hold">
                                          <p:stCondLst>
                                            <p:cond delay="0"/>
                                          </p:stCondLst>
                                        </p:cTn>
                                        <p:tgtEl>
                                          <p:spTgt spid="2108"/>
                                        </p:tgtEl>
                                        <p:attrNameLst>
                                          <p:attrName>style.visibility</p:attrName>
                                        </p:attrNameLst>
                                      </p:cBhvr>
                                      <p:to>
                                        <p:strVal val="visible"/>
                                      </p:to>
                                    </p:set>
                                    <p:animEffect transition="in" filter="box(in)">
                                      <p:cBhvr>
                                        <p:cTn id="71" dur="500"/>
                                        <p:tgtEl>
                                          <p:spTgt spid="210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5" presetClass="path" presetSubtype="0" accel="50000" decel="50000" fill="hold" nodeType="clickEffect">
                                  <p:stCondLst>
                                    <p:cond delay="0"/>
                                  </p:stCondLst>
                                  <p:childTnLst>
                                    <p:animMotion origin="layout" path="M 4.16667E-6 1.48148E-6 L -0.23073 0.0044 " pathEditMode="relative" rAng="0" ptsTypes="AA">
                                      <p:cBhvr>
                                        <p:cTn id="75" dur="2000" fill="hold"/>
                                        <p:tgtEl>
                                          <p:spTgt spid="2108"/>
                                        </p:tgtEl>
                                        <p:attrNameLst>
                                          <p:attrName>ppt_x</p:attrName>
                                          <p:attrName>ppt_y</p:attrName>
                                        </p:attrNameLst>
                                      </p:cBhvr>
                                      <p:rCtr x="-11545" y="208"/>
                                    </p:animMotion>
                                  </p:childTnLst>
                                </p:cTn>
                              </p:par>
                              <p:par>
                                <p:cTn id="76" presetID="18" presetClass="entr" presetSubtype="12" fill="hold" nodeType="withEffect">
                                  <p:stCondLst>
                                    <p:cond delay="0"/>
                                  </p:stCondLst>
                                  <p:childTnLst>
                                    <p:set>
                                      <p:cBhvr>
                                        <p:cTn id="77" dur="1" fill="hold">
                                          <p:stCondLst>
                                            <p:cond delay="0"/>
                                          </p:stCondLst>
                                        </p:cTn>
                                        <p:tgtEl>
                                          <p:spTgt spid="2107"/>
                                        </p:tgtEl>
                                        <p:attrNameLst>
                                          <p:attrName>style.visibility</p:attrName>
                                        </p:attrNameLst>
                                      </p:cBhvr>
                                      <p:to>
                                        <p:strVal val="visible"/>
                                      </p:to>
                                    </p:set>
                                    <p:animEffect transition="in" filter="strips(downLeft)">
                                      <p:cBhvr>
                                        <p:cTn id="78" dur="500"/>
                                        <p:tgtEl>
                                          <p:spTgt spid="210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4" presetClass="exit" presetSubtype="16" fill="hold" nodeType="clickEffect">
                                  <p:stCondLst>
                                    <p:cond delay="0"/>
                                  </p:stCondLst>
                                  <p:childTnLst>
                                    <p:animEffect transition="out" filter="box(in)">
                                      <p:cBhvr>
                                        <p:cTn id="82" dur="500"/>
                                        <p:tgtEl>
                                          <p:spTgt spid="2106"/>
                                        </p:tgtEl>
                                      </p:cBhvr>
                                    </p:animEffect>
                                    <p:set>
                                      <p:cBhvr>
                                        <p:cTn id="83" dur="1" fill="hold">
                                          <p:stCondLst>
                                            <p:cond delay="499"/>
                                          </p:stCondLst>
                                        </p:cTn>
                                        <p:tgtEl>
                                          <p:spTgt spid="2106"/>
                                        </p:tgtEl>
                                        <p:attrNameLst>
                                          <p:attrName>style.visibility</p:attrName>
                                        </p:attrNameLst>
                                      </p:cBhvr>
                                      <p:to>
                                        <p:strVal val="hidden"/>
                                      </p:to>
                                    </p:set>
                                  </p:childTnLst>
                                </p:cTn>
                              </p:par>
                              <p:par>
                                <p:cTn id="84" presetID="4" presetClass="exit" presetSubtype="16" fill="hold" nodeType="withEffect">
                                  <p:stCondLst>
                                    <p:cond delay="0"/>
                                  </p:stCondLst>
                                  <p:childTnLst>
                                    <p:animEffect transition="out" filter="box(in)">
                                      <p:cBhvr>
                                        <p:cTn id="85" dur="500"/>
                                        <p:tgtEl>
                                          <p:spTgt spid="2108"/>
                                        </p:tgtEl>
                                      </p:cBhvr>
                                    </p:animEffect>
                                    <p:set>
                                      <p:cBhvr>
                                        <p:cTn id="86" dur="1" fill="hold">
                                          <p:stCondLst>
                                            <p:cond delay="499"/>
                                          </p:stCondLst>
                                        </p:cTn>
                                        <p:tgtEl>
                                          <p:spTgt spid="2108"/>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47" presetClass="entr" presetSubtype="0" fill="hold" nodeType="clickEffect">
                                  <p:stCondLst>
                                    <p:cond delay="0"/>
                                  </p:stCondLst>
                                  <p:childTnLst>
                                    <p:set>
                                      <p:cBhvr>
                                        <p:cTn id="90" dur="1" fill="hold">
                                          <p:stCondLst>
                                            <p:cond delay="0"/>
                                          </p:stCondLst>
                                        </p:cTn>
                                        <p:tgtEl>
                                          <p:spTgt spid="2109"/>
                                        </p:tgtEl>
                                        <p:attrNameLst>
                                          <p:attrName>style.visibility</p:attrName>
                                        </p:attrNameLst>
                                      </p:cBhvr>
                                      <p:to>
                                        <p:strVal val="visible"/>
                                      </p:to>
                                    </p:set>
                                    <p:animEffect transition="in" filter="fade">
                                      <p:cBhvr>
                                        <p:cTn id="91" dur="1000"/>
                                        <p:tgtEl>
                                          <p:spTgt spid="2109"/>
                                        </p:tgtEl>
                                      </p:cBhvr>
                                    </p:animEffect>
                                    <p:anim calcmode="lin" valueType="num">
                                      <p:cBhvr>
                                        <p:cTn id="92" dur="1000" fill="hold"/>
                                        <p:tgtEl>
                                          <p:spTgt spid="2109"/>
                                        </p:tgtEl>
                                        <p:attrNameLst>
                                          <p:attrName>ppt_x</p:attrName>
                                        </p:attrNameLst>
                                      </p:cBhvr>
                                      <p:tavLst>
                                        <p:tav tm="0">
                                          <p:val>
                                            <p:strVal val="#ppt_x"/>
                                          </p:val>
                                        </p:tav>
                                        <p:tav tm="100000">
                                          <p:val>
                                            <p:strVal val="#ppt_x"/>
                                          </p:val>
                                        </p:tav>
                                      </p:tavLst>
                                    </p:anim>
                                    <p:anim calcmode="lin" valueType="num">
                                      <p:cBhvr>
                                        <p:cTn id="93" dur="1000" fill="hold"/>
                                        <p:tgtEl>
                                          <p:spTgt spid="2109"/>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 presetClass="entr" presetSubtype="16" fill="hold" nodeType="clickEffect">
                                  <p:stCondLst>
                                    <p:cond delay="0"/>
                                  </p:stCondLst>
                                  <p:childTnLst>
                                    <p:set>
                                      <p:cBhvr>
                                        <p:cTn id="97" dur="1" fill="hold">
                                          <p:stCondLst>
                                            <p:cond delay="0"/>
                                          </p:stCondLst>
                                        </p:cTn>
                                        <p:tgtEl>
                                          <p:spTgt spid="2111"/>
                                        </p:tgtEl>
                                        <p:attrNameLst>
                                          <p:attrName>style.visibility</p:attrName>
                                        </p:attrNameLst>
                                      </p:cBhvr>
                                      <p:to>
                                        <p:strVal val="visible"/>
                                      </p:to>
                                    </p:set>
                                    <p:animEffect transition="in" filter="box(in)">
                                      <p:cBhvr>
                                        <p:cTn id="98" dur="500"/>
                                        <p:tgtEl>
                                          <p:spTgt spid="2111"/>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2" presetClass="path" presetSubtype="0" accel="50000" decel="50000" fill="hold" nodeType="clickEffect">
                                  <p:stCondLst>
                                    <p:cond delay="0"/>
                                  </p:stCondLst>
                                  <p:childTnLst>
                                    <p:animMotion origin="layout" path="M -4.72222E-6 3.7037E-7 L 0.0033 0.29468 " pathEditMode="relative" rAng="0" ptsTypes="AA">
                                      <p:cBhvr>
                                        <p:cTn id="102" dur="2000" fill="hold"/>
                                        <p:tgtEl>
                                          <p:spTgt spid="2111"/>
                                        </p:tgtEl>
                                        <p:attrNameLst>
                                          <p:attrName>ppt_x</p:attrName>
                                          <p:attrName>ppt_y</p:attrName>
                                        </p:attrNameLst>
                                      </p:cBhvr>
                                      <p:rCtr x="156" y="14722"/>
                                    </p:animMotion>
                                  </p:childTnLst>
                                </p:cTn>
                              </p:par>
                              <p:par>
                                <p:cTn id="103" presetID="20" presetClass="entr" presetSubtype="0" fill="hold" nodeType="withEffect">
                                  <p:stCondLst>
                                    <p:cond delay="0"/>
                                  </p:stCondLst>
                                  <p:childTnLst>
                                    <p:set>
                                      <p:cBhvr>
                                        <p:cTn id="104" dur="1" fill="hold">
                                          <p:stCondLst>
                                            <p:cond delay="0"/>
                                          </p:stCondLst>
                                        </p:cTn>
                                        <p:tgtEl>
                                          <p:spTgt spid="2110"/>
                                        </p:tgtEl>
                                        <p:attrNameLst>
                                          <p:attrName>style.visibility</p:attrName>
                                        </p:attrNameLst>
                                      </p:cBhvr>
                                      <p:to>
                                        <p:strVal val="visible"/>
                                      </p:to>
                                    </p:set>
                                    <p:animEffect transition="in" filter="wedge">
                                      <p:cBhvr>
                                        <p:cTn id="105" dur="2000"/>
                                        <p:tgtEl>
                                          <p:spTgt spid="2110"/>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4" presetClass="exit" presetSubtype="16" fill="hold" nodeType="clickEffect">
                                  <p:stCondLst>
                                    <p:cond delay="0"/>
                                  </p:stCondLst>
                                  <p:childTnLst>
                                    <p:animEffect transition="out" filter="box(in)">
                                      <p:cBhvr>
                                        <p:cTn id="109" dur="500"/>
                                        <p:tgtEl>
                                          <p:spTgt spid="2111"/>
                                        </p:tgtEl>
                                      </p:cBhvr>
                                    </p:animEffect>
                                    <p:set>
                                      <p:cBhvr>
                                        <p:cTn id="110" dur="1" fill="hold">
                                          <p:stCondLst>
                                            <p:cond delay="499"/>
                                          </p:stCondLst>
                                        </p:cTn>
                                        <p:tgtEl>
                                          <p:spTgt spid="2111"/>
                                        </p:tgtEl>
                                        <p:attrNameLst>
                                          <p:attrName>style.visibility</p:attrName>
                                        </p:attrNameLst>
                                      </p:cBhvr>
                                      <p:to>
                                        <p:strVal val="hidden"/>
                                      </p:to>
                                    </p:set>
                                  </p:childTnLst>
                                </p:cTn>
                              </p:par>
                              <p:par>
                                <p:cTn id="111" presetID="4" presetClass="exit" presetSubtype="16" fill="hold" nodeType="withEffect">
                                  <p:stCondLst>
                                    <p:cond delay="0"/>
                                  </p:stCondLst>
                                  <p:childTnLst>
                                    <p:animEffect transition="out" filter="box(in)">
                                      <p:cBhvr>
                                        <p:cTn id="112" dur="500"/>
                                        <p:tgtEl>
                                          <p:spTgt spid="2109"/>
                                        </p:tgtEl>
                                      </p:cBhvr>
                                    </p:animEffect>
                                    <p:set>
                                      <p:cBhvr>
                                        <p:cTn id="113" dur="1" fill="hold">
                                          <p:stCondLst>
                                            <p:cond delay="499"/>
                                          </p:stCondLst>
                                        </p:cTn>
                                        <p:tgtEl>
                                          <p:spTgt spid="2109"/>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4" presetClass="entr" presetSubtype="16" fill="hold" nodeType="clickEffect">
                                  <p:stCondLst>
                                    <p:cond delay="0"/>
                                  </p:stCondLst>
                                  <p:childTnLst>
                                    <p:set>
                                      <p:cBhvr>
                                        <p:cTn id="117" dur="1" fill="hold">
                                          <p:stCondLst>
                                            <p:cond delay="0"/>
                                          </p:stCondLst>
                                        </p:cTn>
                                        <p:tgtEl>
                                          <p:spTgt spid="2114"/>
                                        </p:tgtEl>
                                        <p:attrNameLst>
                                          <p:attrName>style.visibility</p:attrName>
                                        </p:attrNameLst>
                                      </p:cBhvr>
                                      <p:to>
                                        <p:strVal val="visible"/>
                                      </p:to>
                                    </p:set>
                                    <p:animEffect transition="in" filter="box(in)">
                                      <p:cBhvr>
                                        <p:cTn id="118" dur="500"/>
                                        <p:tgtEl>
                                          <p:spTgt spid="2114"/>
                                        </p:tgtEl>
                                      </p:cBhvr>
                                    </p:animEffect>
                                  </p:childTnLst>
                                </p:cTn>
                              </p:par>
                              <p:par>
                                <p:cTn id="119" presetID="4" presetClass="entr" presetSubtype="16" fill="hold" nodeType="withEffect">
                                  <p:stCondLst>
                                    <p:cond delay="0"/>
                                  </p:stCondLst>
                                  <p:childTnLst>
                                    <p:set>
                                      <p:cBhvr>
                                        <p:cTn id="120" dur="1" fill="hold">
                                          <p:stCondLst>
                                            <p:cond delay="0"/>
                                          </p:stCondLst>
                                        </p:cTn>
                                        <p:tgtEl>
                                          <p:spTgt spid="2115"/>
                                        </p:tgtEl>
                                        <p:attrNameLst>
                                          <p:attrName>style.visibility</p:attrName>
                                        </p:attrNameLst>
                                      </p:cBhvr>
                                      <p:to>
                                        <p:strVal val="visible"/>
                                      </p:to>
                                    </p:set>
                                    <p:animEffect transition="in" filter="box(in)">
                                      <p:cBhvr>
                                        <p:cTn id="121" dur="500"/>
                                        <p:tgtEl>
                                          <p:spTgt spid="2115"/>
                                        </p:tgtEl>
                                      </p:cBhvr>
                                    </p:animEffect>
                                  </p:childTnLst>
                                </p:cTn>
                              </p:par>
                              <p:par>
                                <p:cTn id="122" presetID="4" presetClass="entr" presetSubtype="16" fill="hold" nodeType="withEffect">
                                  <p:stCondLst>
                                    <p:cond delay="0"/>
                                  </p:stCondLst>
                                  <p:childTnLst>
                                    <p:set>
                                      <p:cBhvr>
                                        <p:cTn id="123" dur="1" fill="hold">
                                          <p:stCondLst>
                                            <p:cond delay="0"/>
                                          </p:stCondLst>
                                        </p:cTn>
                                        <p:tgtEl>
                                          <p:spTgt spid="2125"/>
                                        </p:tgtEl>
                                        <p:attrNameLst>
                                          <p:attrName>style.visibility</p:attrName>
                                        </p:attrNameLst>
                                      </p:cBhvr>
                                      <p:to>
                                        <p:strVal val="visible"/>
                                      </p:to>
                                    </p:set>
                                    <p:animEffect transition="in" filter="box(in)">
                                      <p:cBhvr>
                                        <p:cTn id="124" dur="500"/>
                                        <p:tgtEl>
                                          <p:spTgt spid="2125"/>
                                        </p:tgtEl>
                                      </p:cBhvr>
                                    </p:animEffect>
                                  </p:childTnLst>
                                </p:cTn>
                              </p:par>
                              <p:par>
                                <p:cTn id="125" presetID="4" presetClass="entr" presetSubtype="16" fill="hold" nodeType="withEffect">
                                  <p:stCondLst>
                                    <p:cond delay="0"/>
                                  </p:stCondLst>
                                  <p:childTnLst>
                                    <p:set>
                                      <p:cBhvr>
                                        <p:cTn id="126" dur="1" fill="hold">
                                          <p:stCondLst>
                                            <p:cond delay="0"/>
                                          </p:stCondLst>
                                        </p:cTn>
                                        <p:tgtEl>
                                          <p:spTgt spid="2127"/>
                                        </p:tgtEl>
                                        <p:attrNameLst>
                                          <p:attrName>style.visibility</p:attrName>
                                        </p:attrNameLst>
                                      </p:cBhvr>
                                      <p:to>
                                        <p:strVal val="visible"/>
                                      </p:to>
                                    </p:set>
                                    <p:animEffect transition="in" filter="box(in)">
                                      <p:cBhvr>
                                        <p:cTn id="127" dur="500"/>
                                        <p:tgtEl>
                                          <p:spTgt spid="2127"/>
                                        </p:tgtEl>
                                      </p:cBhvr>
                                    </p:animEffect>
                                  </p:childTnLst>
                                </p:cTn>
                              </p:par>
                              <p:par>
                                <p:cTn id="128" presetID="4" presetClass="entr" presetSubtype="16" fill="hold" nodeType="withEffect">
                                  <p:stCondLst>
                                    <p:cond delay="0"/>
                                  </p:stCondLst>
                                  <p:childTnLst>
                                    <p:set>
                                      <p:cBhvr>
                                        <p:cTn id="129" dur="1" fill="hold">
                                          <p:stCondLst>
                                            <p:cond delay="0"/>
                                          </p:stCondLst>
                                        </p:cTn>
                                        <p:tgtEl>
                                          <p:spTgt spid="2126"/>
                                        </p:tgtEl>
                                        <p:attrNameLst>
                                          <p:attrName>style.visibility</p:attrName>
                                        </p:attrNameLst>
                                      </p:cBhvr>
                                      <p:to>
                                        <p:strVal val="visible"/>
                                      </p:to>
                                    </p:set>
                                    <p:animEffect transition="in" filter="box(in)">
                                      <p:cBhvr>
                                        <p:cTn id="130" dur="500"/>
                                        <p:tgtEl>
                                          <p:spTgt spid="2126"/>
                                        </p:tgtEl>
                                      </p:cBhvr>
                                    </p:animEffect>
                                  </p:childTnLst>
                                </p:cTn>
                              </p:par>
                              <p:par>
                                <p:cTn id="131" presetID="4" presetClass="entr" presetSubtype="16" fill="hold" nodeType="withEffect">
                                  <p:stCondLst>
                                    <p:cond delay="0"/>
                                  </p:stCondLst>
                                  <p:childTnLst>
                                    <p:set>
                                      <p:cBhvr>
                                        <p:cTn id="132" dur="1" fill="hold">
                                          <p:stCondLst>
                                            <p:cond delay="0"/>
                                          </p:stCondLst>
                                        </p:cTn>
                                        <p:tgtEl>
                                          <p:spTgt spid="2128"/>
                                        </p:tgtEl>
                                        <p:attrNameLst>
                                          <p:attrName>style.visibility</p:attrName>
                                        </p:attrNameLst>
                                      </p:cBhvr>
                                      <p:to>
                                        <p:strVal val="visible"/>
                                      </p:to>
                                    </p:set>
                                    <p:animEffect transition="in" filter="box(in)">
                                      <p:cBhvr>
                                        <p:cTn id="133" dur="500"/>
                                        <p:tgtEl>
                                          <p:spTgt spid="2128"/>
                                        </p:tgtEl>
                                      </p:cBhvr>
                                    </p:animEffect>
                                  </p:childTnLst>
                                </p:cTn>
                              </p:par>
                              <p:par>
                                <p:cTn id="134" presetID="4" presetClass="entr" presetSubtype="16" fill="hold" nodeType="withEffect">
                                  <p:stCondLst>
                                    <p:cond delay="0"/>
                                  </p:stCondLst>
                                  <p:childTnLst>
                                    <p:set>
                                      <p:cBhvr>
                                        <p:cTn id="135" dur="1" fill="hold">
                                          <p:stCondLst>
                                            <p:cond delay="0"/>
                                          </p:stCondLst>
                                        </p:cTn>
                                        <p:tgtEl>
                                          <p:spTgt spid="2118"/>
                                        </p:tgtEl>
                                        <p:attrNameLst>
                                          <p:attrName>style.visibility</p:attrName>
                                        </p:attrNameLst>
                                      </p:cBhvr>
                                      <p:to>
                                        <p:strVal val="visible"/>
                                      </p:to>
                                    </p:set>
                                    <p:animEffect transition="in" filter="box(in)">
                                      <p:cBhvr>
                                        <p:cTn id="136" dur="500"/>
                                        <p:tgtEl>
                                          <p:spTgt spid="2118"/>
                                        </p:tgtEl>
                                      </p:cBhvr>
                                    </p:animEffect>
                                  </p:childTnLst>
                                </p:cTn>
                              </p:par>
                              <p:par>
                                <p:cTn id="137" presetID="4" presetClass="entr" presetSubtype="16" fill="hold" nodeType="withEffect">
                                  <p:stCondLst>
                                    <p:cond delay="0"/>
                                  </p:stCondLst>
                                  <p:childTnLst>
                                    <p:set>
                                      <p:cBhvr>
                                        <p:cTn id="138" dur="1" fill="hold">
                                          <p:stCondLst>
                                            <p:cond delay="0"/>
                                          </p:stCondLst>
                                        </p:cTn>
                                        <p:tgtEl>
                                          <p:spTgt spid="2121"/>
                                        </p:tgtEl>
                                        <p:attrNameLst>
                                          <p:attrName>style.visibility</p:attrName>
                                        </p:attrNameLst>
                                      </p:cBhvr>
                                      <p:to>
                                        <p:strVal val="visible"/>
                                      </p:to>
                                    </p:set>
                                    <p:animEffect transition="in" filter="box(in)">
                                      <p:cBhvr>
                                        <p:cTn id="139" dur="500"/>
                                        <p:tgtEl>
                                          <p:spTgt spid="2121"/>
                                        </p:tgtEl>
                                      </p:cBhvr>
                                    </p:animEffect>
                                  </p:childTnLst>
                                </p:cTn>
                              </p:par>
                              <p:par>
                                <p:cTn id="140" presetID="4" presetClass="entr" presetSubtype="16" fill="hold" grpId="0" nodeType="withEffect">
                                  <p:stCondLst>
                                    <p:cond delay="0"/>
                                  </p:stCondLst>
                                  <p:childTnLst>
                                    <p:set>
                                      <p:cBhvr>
                                        <p:cTn id="141" dur="1" fill="hold">
                                          <p:stCondLst>
                                            <p:cond delay="0"/>
                                          </p:stCondLst>
                                        </p:cTn>
                                        <p:tgtEl>
                                          <p:spTgt spid="2130"/>
                                        </p:tgtEl>
                                        <p:attrNameLst>
                                          <p:attrName>style.visibility</p:attrName>
                                        </p:attrNameLst>
                                      </p:cBhvr>
                                      <p:to>
                                        <p:strVal val="visible"/>
                                      </p:to>
                                    </p:set>
                                    <p:animEffect transition="in" filter="box(in)">
                                      <p:cBhvr>
                                        <p:cTn id="142" dur="500"/>
                                        <p:tgtEl>
                                          <p:spTgt spid="2130"/>
                                        </p:tgtEl>
                                      </p:cBhvr>
                                    </p:animEffect>
                                  </p:childTnLst>
                                </p:cTn>
                              </p:par>
                              <p:par>
                                <p:cTn id="143" presetID="4" presetClass="entr" presetSubtype="16" fill="hold" grpId="0" nodeType="withEffect">
                                  <p:stCondLst>
                                    <p:cond delay="0"/>
                                  </p:stCondLst>
                                  <p:childTnLst>
                                    <p:set>
                                      <p:cBhvr>
                                        <p:cTn id="144" dur="1" fill="hold">
                                          <p:stCondLst>
                                            <p:cond delay="0"/>
                                          </p:stCondLst>
                                        </p:cTn>
                                        <p:tgtEl>
                                          <p:spTgt spid="2131"/>
                                        </p:tgtEl>
                                        <p:attrNameLst>
                                          <p:attrName>style.visibility</p:attrName>
                                        </p:attrNameLst>
                                      </p:cBhvr>
                                      <p:to>
                                        <p:strVal val="visible"/>
                                      </p:to>
                                    </p:set>
                                    <p:animEffect transition="in" filter="box(in)">
                                      <p:cBhvr>
                                        <p:cTn id="145" dur="500"/>
                                        <p:tgtEl>
                                          <p:spTgt spid="2131"/>
                                        </p:tgtEl>
                                      </p:cBhvr>
                                    </p:animEffect>
                                  </p:childTnLst>
                                </p:cTn>
                              </p:par>
                              <p:par>
                                <p:cTn id="146" presetID="4" presetClass="entr" presetSubtype="16" fill="hold" grpId="0" nodeType="withEffect">
                                  <p:stCondLst>
                                    <p:cond delay="0"/>
                                  </p:stCondLst>
                                  <p:childTnLst>
                                    <p:set>
                                      <p:cBhvr>
                                        <p:cTn id="147" dur="1" fill="hold">
                                          <p:stCondLst>
                                            <p:cond delay="0"/>
                                          </p:stCondLst>
                                        </p:cTn>
                                        <p:tgtEl>
                                          <p:spTgt spid="2133"/>
                                        </p:tgtEl>
                                        <p:attrNameLst>
                                          <p:attrName>style.visibility</p:attrName>
                                        </p:attrNameLst>
                                      </p:cBhvr>
                                      <p:to>
                                        <p:strVal val="visible"/>
                                      </p:to>
                                    </p:set>
                                    <p:animEffect transition="in" filter="box(in)">
                                      <p:cBhvr>
                                        <p:cTn id="148" dur="500"/>
                                        <p:tgtEl>
                                          <p:spTgt spid="2133"/>
                                        </p:tgtEl>
                                      </p:cBhvr>
                                    </p:animEffect>
                                  </p:childTnLst>
                                </p:cTn>
                              </p:par>
                              <p:par>
                                <p:cTn id="149" presetID="4" presetClass="entr" presetSubtype="16" fill="hold" grpId="0" nodeType="withEffect">
                                  <p:stCondLst>
                                    <p:cond delay="0"/>
                                  </p:stCondLst>
                                  <p:childTnLst>
                                    <p:set>
                                      <p:cBhvr>
                                        <p:cTn id="150" dur="1" fill="hold">
                                          <p:stCondLst>
                                            <p:cond delay="0"/>
                                          </p:stCondLst>
                                        </p:cTn>
                                        <p:tgtEl>
                                          <p:spTgt spid="2132"/>
                                        </p:tgtEl>
                                        <p:attrNameLst>
                                          <p:attrName>style.visibility</p:attrName>
                                        </p:attrNameLst>
                                      </p:cBhvr>
                                      <p:to>
                                        <p:strVal val="visible"/>
                                      </p:to>
                                    </p:set>
                                    <p:animEffect transition="in" filter="box(in)">
                                      <p:cBhvr>
                                        <p:cTn id="151" dur="500"/>
                                        <p:tgtEl>
                                          <p:spTgt spid="2132"/>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0" presetClass="entr" presetSubtype="0" fill="hold" nodeType="clickEffect">
                                  <p:stCondLst>
                                    <p:cond delay="0"/>
                                  </p:stCondLst>
                                  <p:childTnLst>
                                    <p:set>
                                      <p:cBhvr>
                                        <p:cTn id="155" dur="1" fill="hold">
                                          <p:stCondLst>
                                            <p:cond delay="0"/>
                                          </p:stCondLst>
                                        </p:cTn>
                                        <p:tgtEl>
                                          <p:spTgt spid="2141"/>
                                        </p:tgtEl>
                                        <p:attrNameLst>
                                          <p:attrName>style.visibility</p:attrName>
                                        </p:attrNameLst>
                                      </p:cBhvr>
                                      <p:to>
                                        <p:strVal val="visible"/>
                                      </p:to>
                                    </p:set>
                                    <p:animEffect transition="in" filter="fade">
                                      <p:cBhvr>
                                        <p:cTn id="156" dur="3000"/>
                                        <p:tgtEl>
                                          <p:spTgt spid="2141"/>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8" presetClass="exit" presetSubtype="16" fill="hold" nodeType="clickEffect">
                                  <p:stCondLst>
                                    <p:cond delay="0"/>
                                  </p:stCondLst>
                                  <p:childTnLst>
                                    <p:animEffect transition="out" filter="diamond(in)">
                                      <p:cBhvr>
                                        <p:cTn id="160" dur="2000"/>
                                        <p:tgtEl>
                                          <p:spTgt spid="2141"/>
                                        </p:tgtEl>
                                      </p:cBhvr>
                                    </p:animEffect>
                                    <p:set>
                                      <p:cBhvr>
                                        <p:cTn id="161" dur="1" fill="hold">
                                          <p:stCondLst>
                                            <p:cond delay="1999"/>
                                          </p:stCondLst>
                                        </p:cTn>
                                        <p:tgtEl>
                                          <p:spTgt spid="21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 grpId="0"/>
      <p:bldP spid="2131" grpId="0"/>
      <p:bldP spid="2132" grpId="0"/>
      <p:bldP spid="213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Shape 2907"/>
        <p:cNvGrpSpPr/>
        <p:nvPr/>
      </p:nvGrpSpPr>
      <p:grpSpPr>
        <a:xfrm>
          <a:off x="0" y="0"/>
          <a:ext cx="0" cy="0"/>
          <a:chOff x="0" y="0"/>
          <a:chExt cx="0" cy="0"/>
        </a:xfrm>
      </p:grpSpPr>
      <p:sp>
        <p:nvSpPr>
          <p:cNvPr id="20" name="Rectangle 19"/>
          <p:cNvSpPr/>
          <p:nvPr/>
        </p:nvSpPr>
        <p:spPr>
          <a:xfrm>
            <a:off x="338329" y="329184"/>
            <a:ext cx="8458199" cy="4992624"/>
          </a:xfrm>
          <a:prstGeom prst="rect">
            <a:avLst/>
          </a:prstGeom>
          <a:solidFill>
            <a:srgbClr val="FEE9A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14" name="Google Shape;2829;p39"/>
          <p:cNvSpPr/>
          <p:nvPr/>
        </p:nvSpPr>
        <p:spPr>
          <a:xfrm>
            <a:off x="778891" y="762228"/>
            <a:ext cx="936277" cy="522000"/>
          </a:xfrm>
          <a:prstGeom prst="roundRect">
            <a:avLst>
              <a:gd name="adj" fmla="val 50000"/>
            </a:avLst>
          </a:prstGeom>
          <a:solidFill>
            <a:srgbClr val="B2DEE4"/>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2F4CF">
                    <a:lumMod val="10000"/>
                  </a:srgbClr>
                </a:solidFill>
                <a:effectLst/>
                <a:uLnTx/>
                <a:uFillTx/>
                <a:latin typeface="Arial"/>
                <a:ea typeface="Bad Script"/>
                <a:cs typeface="Bad Script"/>
                <a:sym typeface="Bad Script"/>
              </a:rPr>
              <a:t>H</a:t>
            </a:r>
            <a:r>
              <a:rPr kumimoji="0" lang="en" sz="2000" b="1" i="0" u="none" strike="noStrike" kern="0" cap="none" spc="0" normalizeH="0" baseline="0" noProof="0">
                <a:ln>
                  <a:noFill/>
                </a:ln>
                <a:solidFill>
                  <a:srgbClr val="F2F4CF">
                    <a:lumMod val="10000"/>
                  </a:srgbClr>
                </a:solidFill>
                <a:effectLst/>
                <a:uLnTx/>
                <a:uFillTx/>
                <a:latin typeface="Arial"/>
                <a:ea typeface="Bad Script"/>
                <a:cs typeface="Bad Script"/>
                <a:sym typeface="Bad Script"/>
              </a:rPr>
              <a:t>Đ2</a:t>
            </a:r>
            <a:endParaRPr kumimoji="0" sz="2000" b="1" i="0" u="none" strike="noStrike" kern="0" cap="none" spc="0" normalizeH="0" baseline="0" noProof="0">
              <a:ln>
                <a:noFill/>
              </a:ln>
              <a:solidFill>
                <a:srgbClr val="F2F4CF">
                  <a:lumMod val="10000"/>
                </a:srgbClr>
              </a:solidFill>
              <a:effectLst/>
              <a:uLnTx/>
              <a:uFillTx/>
              <a:latin typeface="Arial"/>
              <a:ea typeface="Bad Script"/>
              <a:cs typeface="Bad Script"/>
              <a:sym typeface="Bad Script"/>
            </a:endParaRPr>
          </a:p>
        </p:txBody>
      </p:sp>
      <p:sp>
        <p:nvSpPr>
          <p:cNvPr id="19" name="TextBox 18"/>
          <p:cNvSpPr txBox="1"/>
          <p:nvPr/>
        </p:nvSpPr>
        <p:spPr>
          <a:xfrm>
            <a:off x="1901974" y="543898"/>
            <a:ext cx="6453990" cy="1015663"/>
          </a:xfrm>
          <a:prstGeom prst="rect">
            <a:avLst/>
          </a:prstGeom>
          <a:noFill/>
        </p:spPr>
        <p:txBody>
          <a:bodyPr wrap="square" rtlCol="0">
            <a:spAutoFit/>
          </a:bodyPr>
          <a:lstStyle/>
          <a:p>
            <a:pPr lvl="0" algn="just" defTabSz="457200">
              <a:lnSpc>
                <a:spcPct val="150000"/>
              </a:lnSpc>
              <a:buClrTx/>
            </a:pPr>
            <a:r>
              <a:rPr lang="vi-VN" sz="2000" kern="1200">
                <a:latin typeface="Arial" panose="020B0604020202020204" pitchFamily="34" charset="0"/>
                <a:ea typeface="+mn-ea"/>
                <a:cs typeface="Arial" panose="020B0604020202020204" pitchFamily="34" charset="0"/>
              </a:rPr>
              <a:t>Hãy giải thích tại sao hai đường chéo của hình vuông bằng nhau và vuông góc với nhau.</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2" name="Rectangle 1"/>
          <p:cNvSpPr/>
          <p:nvPr/>
        </p:nvSpPr>
        <p:spPr>
          <a:xfrm>
            <a:off x="778891" y="2219425"/>
            <a:ext cx="7577073" cy="2061526"/>
          </a:xfrm>
          <a:prstGeom prst="rect">
            <a:avLst/>
          </a:prstGeom>
        </p:spPr>
        <p:txBody>
          <a:bodyPr wrap="square">
            <a:spAutoFit/>
          </a:bodyPr>
          <a:lstStyle/>
          <a:p>
            <a:pPr marL="342900" indent="-342900" algn="just">
              <a:lnSpc>
                <a:spcPct val="150000"/>
              </a:lnSpc>
              <a:spcBef>
                <a:spcPts val="600"/>
              </a:spcBef>
              <a:spcAft>
                <a:spcPts val="800"/>
              </a:spcAft>
              <a:buFont typeface="Arial" panose="020B0604020202020204" pitchFamily="34" charset="0"/>
              <a:buChar char="•"/>
            </a:pPr>
            <a:r>
              <a:rPr lang="pt-BR" sz="2000">
                <a:latin typeface="+mj-lt"/>
                <a:ea typeface="Arial" panose="020B0604020202020204" pitchFamily="34" charset="0"/>
                <a:cs typeface="Times New Roman" panose="02020603050405020304" pitchFamily="18" charset="0"/>
              </a:rPr>
              <a:t>Vì hình vuông có bốn góc vuông nên hình vuông cũng là hình chữ nhật nên có hai đường chéo bằng nhau.</a:t>
            </a:r>
            <a:endParaRPr lang="en-US" sz="2000">
              <a:latin typeface="+mj-lt"/>
              <a:ea typeface="Arial" panose="020B0604020202020204" pitchFamily="34" charset="0"/>
              <a:cs typeface="Times New Roman" panose="02020603050405020304" pitchFamily="18" charset="0"/>
            </a:endParaRPr>
          </a:p>
          <a:p>
            <a:pPr marL="342900" indent="-342900" algn="just">
              <a:lnSpc>
                <a:spcPct val="150000"/>
              </a:lnSpc>
              <a:spcBef>
                <a:spcPts val="600"/>
              </a:spcBef>
              <a:spcAft>
                <a:spcPts val="800"/>
              </a:spcAft>
              <a:buFont typeface="Arial" panose="020B0604020202020204" pitchFamily="34" charset="0"/>
              <a:buChar char="•"/>
            </a:pPr>
            <a:r>
              <a:rPr lang="pt-BR" sz="2000">
                <a:latin typeface="+mj-lt"/>
                <a:ea typeface="Arial" panose="020B0604020202020204" pitchFamily="34" charset="0"/>
                <a:cs typeface="Times New Roman" panose="02020603050405020304" pitchFamily="18" charset="0"/>
              </a:rPr>
              <a:t>Vì hình vuông có bốn cạnh bằng nhau nên hình vuông cũng là hình thoi nên có hai đường chéo vuông góc với nhau.</a:t>
            </a:r>
            <a:endParaRPr lang="en-US" sz="2000">
              <a:effectLst/>
              <a:latin typeface="+mj-lt"/>
              <a:ea typeface="Arial" panose="020B0604020202020204" pitchFamily="34" charset="0"/>
              <a:cs typeface="Times New Roman" panose="02020603050405020304" pitchFamily="18" charset="0"/>
            </a:endParaRPr>
          </a:p>
        </p:txBody>
      </p:sp>
      <p:sp>
        <p:nvSpPr>
          <p:cNvPr id="21" name="Rectangle 20"/>
          <p:cNvSpPr/>
          <p:nvPr/>
        </p:nvSpPr>
        <p:spPr>
          <a:xfrm>
            <a:off x="4233842" y="1732591"/>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3" name="Picture 2"/>
          <p:cNvPicPr>
            <a:picLocks noChangeAspect="1"/>
          </p:cNvPicPr>
          <p:nvPr/>
        </p:nvPicPr>
        <p:blipFill>
          <a:blip r:embed="rId3"/>
          <a:stretch>
            <a:fillRect/>
          </a:stretch>
        </p:blipFill>
        <p:spPr>
          <a:xfrm rot="1668170">
            <a:off x="7915847" y="4220227"/>
            <a:ext cx="1485387" cy="1077812"/>
          </a:xfrm>
          <a:prstGeom prst="rect">
            <a:avLst/>
          </a:prstGeom>
        </p:spPr>
      </p:pic>
      <p:pic>
        <p:nvPicPr>
          <p:cNvPr id="4" name="Picture 3"/>
          <p:cNvPicPr>
            <a:picLocks noChangeAspect="1"/>
          </p:cNvPicPr>
          <p:nvPr/>
        </p:nvPicPr>
        <p:blipFill>
          <a:blip r:embed="rId4"/>
          <a:stretch>
            <a:fillRect/>
          </a:stretch>
        </p:blipFill>
        <p:spPr>
          <a:xfrm>
            <a:off x="469721" y="4057938"/>
            <a:ext cx="1554615" cy="1396105"/>
          </a:xfrm>
          <a:prstGeom prst="rect">
            <a:avLst/>
          </a:prstGeom>
        </p:spPr>
      </p:pic>
      <p:pic>
        <p:nvPicPr>
          <p:cNvPr id="5" name="Picture 4"/>
          <p:cNvPicPr>
            <a:picLocks noChangeAspect="1"/>
          </p:cNvPicPr>
          <p:nvPr/>
        </p:nvPicPr>
        <p:blipFill>
          <a:blip r:embed="rId5"/>
          <a:stretch>
            <a:fillRect/>
          </a:stretch>
        </p:blipFill>
        <p:spPr>
          <a:xfrm>
            <a:off x="8428786" y="196949"/>
            <a:ext cx="588024" cy="939446"/>
          </a:xfrm>
          <a:prstGeom prst="rect">
            <a:avLst/>
          </a:prstGeom>
        </p:spPr>
      </p:pic>
    </p:spTree>
    <p:extLst>
      <p:ext uri="{BB962C8B-B14F-4D97-AF65-F5344CB8AC3E}">
        <p14:creationId xmlns:p14="http://schemas.microsoft.com/office/powerpoint/2010/main" val="133292524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A5F"/>
        </a:solidFill>
        <a:effectLst/>
      </p:bgPr>
    </p:bg>
    <p:spTree>
      <p:nvGrpSpPr>
        <p:cNvPr id="1" name="Shape 3215"/>
        <p:cNvGrpSpPr/>
        <p:nvPr/>
      </p:nvGrpSpPr>
      <p:grpSpPr>
        <a:xfrm>
          <a:off x="0" y="0"/>
          <a:ext cx="0" cy="0"/>
          <a:chOff x="0" y="0"/>
          <a:chExt cx="0" cy="0"/>
        </a:xfrm>
      </p:grpSpPr>
      <p:sp>
        <p:nvSpPr>
          <p:cNvPr id="19" name="Rectangle 18"/>
          <p:cNvSpPr/>
          <p:nvPr/>
        </p:nvSpPr>
        <p:spPr>
          <a:xfrm>
            <a:off x="0" y="1741856"/>
            <a:ext cx="3002409" cy="3165003"/>
          </a:xfrm>
          <a:prstGeom prst="rect">
            <a:avLst/>
          </a:prstGeom>
          <a:solidFill>
            <a:srgbClr val="FFCA5F"/>
          </a:solidFill>
          <a:ln>
            <a:solidFill>
              <a:srgbClr val="FFCA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050151" y="1741857"/>
            <a:ext cx="3002409" cy="3165003"/>
          </a:xfrm>
          <a:prstGeom prst="rect">
            <a:avLst/>
          </a:prstGeom>
          <a:solidFill>
            <a:srgbClr val="FFCA5F"/>
          </a:solidFill>
          <a:ln>
            <a:solidFill>
              <a:srgbClr val="FFCA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Google Shape;3216;p52"/>
          <p:cNvSpPr/>
          <p:nvPr/>
        </p:nvSpPr>
        <p:spPr>
          <a:xfrm>
            <a:off x="750493" y="496293"/>
            <a:ext cx="7753611" cy="3856251"/>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rgbClr val="FEE9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8" name="Google Shape;3228;p52"/>
          <p:cNvGrpSpPr/>
          <p:nvPr/>
        </p:nvGrpSpPr>
        <p:grpSpPr>
          <a:xfrm rot="6651524">
            <a:off x="675897" y="371334"/>
            <a:ext cx="1469457" cy="1360665"/>
            <a:chOff x="3699225" y="2360850"/>
            <a:chExt cx="1759321" cy="1629069"/>
          </a:xfrm>
        </p:grpSpPr>
        <p:sp>
          <p:nvSpPr>
            <p:cNvPr id="39" name="Google Shape;3229;p52"/>
            <p:cNvSpPr/>
            <p:nvPr/>
          </p:nvSpPr>
          <p:spPr>
            <a:xfrm>
              <a:off x="3699225" y="2360914"/>
              <a:ext cx="1759129" cy="1629006"/>
            </a:xfrm>
            <a:custGeom>
              <a:avLst/>
              <a:gdLst/>
              <a:ahLst/>
              <a:cxnLst/>
              <a:rect l="l" t="t" r="r" b="b"/>
              <a:pathLst>
                <a:path w="27565" h="25526" extrusionOk="0">
                  <a:moveTo>
                    <a:pt x="5887" y="6823"/>
                  </a:moveTo>
                  <a:lnTo>
                    <a:pt x="5752" y="7822"/>
                  </a:lnTo>
                  <a:lnTo>
                    <a:pt x="19115" y="15118"/>
                  </a:lnTo>
                  <a:lnTo>
                    <a:pt x="19860" y="14489"/>
                  </a:lnTo>
                  <a:lnTo>
                    <a:pt x="5887" y="6823"/>
                  </a:lnTo>
                  <a:close/>
                  <a:moveTo>
                    <a:pt x="257" y="1"/>
                  </a:moveTo>
                  <a:lnTo>
                    <a:pt x="1" y="490"/>
                  </a:lnTo>
                  <a:lnTo>
                    <a:pt x="8324" y="25525"/>
                  </a:lnTo>
                  <a:lnTo>
                    <a:pt x="27404" y="15674"/>
                  </a:lnTo>
                  <a:lnTo>
                    <a:pt x="27565" y="14853"/>
                  </a:lnTo>
                  <a:lnTo>
                    <a:pt x="27565" y="14853"/>
                  </a:lnTo>
                  <a:lnTo>
                    <a:pt x="8364" y="24471"/>
                  </a:lnTo>
                  <a:lnTo>
                    <a:pt x="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230;p52"/>
            <p:cNvSpPr/>
            <p:nvPr/>
          </p:nvSpPr>
          <p:spPr>
            <a:xfrm>
              <a:off x="3715563" y="2360850"/>
              <a:ext cx="1742984" cy="1561742"/>
            </a:xfrm>
            <a:custGeom>
              <a:avLst/>
              <a:gdLst/>
              <a:ahLst/>
              <a:cxnLst/>
              <a:rect l="l" t="t" r="r" b="b"/>
              <a:pathLst>
                <a:path w="27312" h="24472" extrusionOk="0">
                  <a:moveTo>
                    <a:pt x="5913" y="7397"/>
                  </a:moveTo>
                  <a:lnTo>
                    <a:pt x="8355" y="8740"/>
                  </a:lnTo>
                  <a:lnTo>
                    <a:pt x="9847" y="9560"/>
                  </a:lnTo>
                  <a:lnTo>
                    <a:pt x="14473" y="12105"/>
                  </a:lnTo>
                  <a:lnTo>
                    <a:pt x="15961" y="12920"/>
                  </a:lnTo>
                  <a:lnTo>
                    <a:pt x="19034" y="14609"/>
                  </a:lnTo>
                  <a:lnTo>
                    <a:pt x="15820" y="16356"/>
                  </a:lnTo>
                  <a:lnTo>
                    <a:pt x="14286" y="17189"/>
                  </a:lnTo>
                  <a:lnTo>
                    <a:pt x="10867" y="19047"/>
                  </a:lnTo>
                  <a:lnTo>
                    <a:pt x="9585" y="16032"/>
                  </a:lnTo>
                  <a:lnTo>
                    <a:pt x="8204" y="12786"/>
                  </a:lnTo>
                  <a:lnTo>
                    <a:pt x="8204" y="12784"/>
                  </a:lnTo>
                  <a:lnTo>
                    <a:pt x="5913" y="7397"/>
                  </a:lnTo>
                  <a:close/>
                  <a:moveTo>
                    <a:pt x="1" y="0"/>
                  </a:moveTo>
                  <a:lnTo>
                    <a:pt x="2516" y="7597"/>
                  </a:lnTo>
                  <a:lnTo>
                    <a:pt x="3883" y="11719"/>
                  </a:lnTo>
                  <a:lnTo>
                    <a:pt x="7806" y="23560"/>
                  </a:lnTo>
                  <a:lnTo>
                    <a:pt x="7806" y="23563"/>
                  </a:lnTo>
                  <a:lnTo>
                    <a:pt x="8108" y="24472"/>
                  </a:lnTo>
                  <a:lnTo>
                    <a:pt x="9270" y="23892"/>
                  </a:lnTo>
                  <a:lnTo>
                    <a:pt x="14129" y="21456"/>
                  </a:lnTo>
                  <a:lnTo>
                    <a:pt x="15646" y="20697"/>
                  </a:lnTo>
                  <a:lnTo>
                    <a:pt x="27312" y="14856"/>
                  </a:lnTo>
                  <a:lnTo>
                    <a:pt x="16127" y="8772"/>
                  </a:lnTo>
                  <a:lnTo>
                    <a:pt x="14628" y="7957"/>
                  </a:lnTo>
                  <a:lnTo>
                    <a:pt x="10012" y="5446"/>
                  </a:lnTo>
                  <a:lnTo>
                    <a:pt x="8507" y="4628"/>
                  </a:lnTo>
                  <a:lnTo>
                    <a:pt x="4508" y="2454"/>
                  </a:lnTo>
                  <a:lnTo>
                    <a:pt x="2892" y="1574"/>
                  </a:lnTo>
                  <a:lnTo>
                    <a:pt x="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31;p52"/>
            <p:cNvSpPr/>
            <p:nvPr/>
          </p:nvSpPr>
          <p:spPr>
            <a:xfrm>
              <a:off x="3876130" y="2461237"/>
              <a:ext cx="868684" cy="1461357"/>
            </a:xfrm>
            <a:custGeom>
              <a:avLst/>
              <a:gdLst/>
              <a:ahLst/>
              <a:cxnLst/>
              <a:rect l="l" t="t" r="r" b="b"/>
              <a:pathLst>
                <a:path w="13612" h="22899" extrusionOk="0">
                  <a:moveTo>
                    <a:pt x="5991" y="3055"/>
                  </a:moveTo>
                  <a:cubicBezTo>
                    <a:pt x="5943" y="4340"/>
                    <a:pt x="5892" y="5730"/>
                    <a:pt x="5839" y="7167"/>
                  </a:cubicBezTo>
                  <a:lnTo>
                    <a:pt x="7331" y="7987"/>
                  </a:lnTo>
                  <a:lnTo>
                    <a:pt x="7496" y="3873"/>
                  </a:lnTo>
                  <a:lnTo>
                    <a:pt x="5991" y="3055"/>
                  </a:lnTo>
                  <a:close/>
                  <a:moveTo>
                    <a:pt x="376" y="1"/>
                  </a:moveTo>
                  <a:cubicBezTo>
                    <a:pt x="268" y="1738"/>
                    <a:pt x="134" y="3887"/>
                    <a:pt x="0" y="6024"/>
                  </a:cubicBezTo>
                  <a:lnTo>
                    <a:pt x="1367" y="10146"/>
                  </a:lnTo>
                  <a:lnTo>
                    <a:pt x="1992" y="881"/>
                  </a:lnTo>
                  <a:lnTo>
                    <a:pt x="376" y="1"/>
                  </a:lnTo>
                  <a:close/>
                  <a:moveTo>
                    <a:pt x="12112" y="6384"/>
                  </a:moveTo>
                  <a:cubicBezTo>
                    <a:pt x="12063" y="7714"/>
                    <a:pt x="12011" y="9113"/>
                    <a:pt x="11959" y="10532"/>
                  </a:cubicBezTo>
                  <a:lnTo>
                    <a:pt x="13445" y="11347"/>
                  </a:lnTo>
                  <a:lnTo>
                    <a:pt x="13611" y="7199"/>
                  </a:lnTo>
                  <a:lnTo>
                    <a:pt x="12112" y="6384"/>
                  </a:lnTo>
                  <a:close/>
                  <a:moveTo>
                    <a:pt x="13304" y="14783"/>
                  </a:moveTo>
                  <a:lnTo>
                    <a:pt x="11770" y="15616"/>
                  </a:lnTo>
                  <a:cubicBezTo>
                    <a:pt x="11714" y="17115"/>
                    <a:pt x="11660" y="18559"/>
                    <a:pt x="11613" y="19883"/>
                  </a:cubicBezTo>
                  <a:lnTo>
                    <a:pt x="11613" y="19884"/>
                  </a:lnTo>
                  <a:lnTo>
                    <a:pt x="13130" y="19124"/>
                  </a:lnTo>
                  <a:lnTo>
                    <a:pt x="13304" y="14783"/>
                  </a:lnTo>
                  <a:close/>
                  <a:moveTo>
                    <a:pt x="5690" y="11213"/>
                  </a:moveTo>
                  <a:cubicBezTo>
                    <a:pt x="5538" y="15278"/>
                    <a:pt x="5390" y="19281"/>
                    <a:pt x="5290" y="21987"/>
                  </a:cubicBezTo>
                  <a:lnTo>
                    <a:pt x="5290" y="21990"/>
                  </a:lnTo>
                  <a:lnTo>
                    <a:pt x="5592" y="22899"/>
                  </a:lnTo>
                  <a:lnTo>
                    <a:pt x="6754" y="22319"/>
                  </a:lnTo>
                  <a:lnTo>
                    <a:pt x="7070" y="14459"/>
                  </a:lnTo>
                  <a:lnTo>
                    <a:pt x="5690" y="11213"/>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232;p52"/>
            <p:cNvSpPr/>
            <p:nvPr/>
          </p:nvSpPr>
          <p:spPr>
            <a:xfrm>
              <a:off x="3822203" y="2565708"/>
              <a:ext cx="479142" cy="1209980"/>
            </a:xfrm>
            <a:custGeom>
              <a:avLst/>
              <a:gdLst/>
              <a:ahLst/>
              <a:cxnLst/>
              <a:rect l="l" t="t" r="r" b="b"/>
              <a:pathLst>
                <a:path w="7508" h="18960" extrusionOk="0">
                  <a:moveTo>
                    <a:pt x="1049" y="1"/>
                  </a:moveTo>
                  <a:lnTo>
                    <a:pt x="1" y="482"/>
                  </a:lnTo>
                  <a:lnTo>
                    <a:pt x="74" y="672"/>
                  </a:lnTo>
                  <a:lnTo>
                    <a:pt x="1123" y="191"/>
                  </a:lnTo>
                  <a:lnTo>
                    <a:pt x="1049" y="1"/>
                  </a:lnTo>
                  <a:close/>
                  <a:moveTo>
                    <a:pt x="1581" y="1524"/>
                  </a:moveTo>
                  <a:lnTo>
                    <a:pt x="531" y="2005"/>
                  </a:lnTo>
                  <a:lnTo>
                    <a:pt x="605" y="2195"/>
                  </a:lnTo>
                  <a:lnTo>
                    <a:pt x="1655" y="1714"/>
                  </a:lnTo>
                  <a:lnTo>
                    <a:pt x="1581" y="1524"/>
                  </a:lnTo>
                  <a:close/>
                  <a:moveTo>
                    <a:pt x="2113" y="3048"/>
                  </a:moveTo>
                  <a:lnTo>
                    <a:pt x="1065" y="3530"/>
                  </a:lnTo>
                  <a:lnTo>
                    <a:pt x="1138" y="3720"/>
                  </a:lnTo>
                  <a:lnTo>
                    <a:pt x="2187" y="3238"/>
                  </a:lnTo>
                  <a:lnTo>
                    <a:pt x="2113" y="3048"/>
                  </a:lnTo>
                  <a:close/>
                  <a:moveTo>
                    <a:pt x="2646" y="4573"/>
                  </a:moveTo>
                  <a:lnTo>
                    <a:pt x="1597" y="5054"/>
                  </a:lnTo>
                  <a:lnTo>
                    <a:pt x="1670" y="5244"/>
                  </a:lnTo>
                  <a:lnTo>
                    <a:pt x="2719" y="4763"/>
                  </a:lnTo>
                  <a:lnTo>
                    <a:pt x="2646" y="4573"/>
                  </a:lnTo>
                  <a:close/>
                  <a:moveTo>
                    <a:pt x="3178" y="6097"/>
                  </a:moveTo>
                  <a:lnTo>
                    <a:pt x="2129" y="6577"/>
                  </a:lnTo>
                  <a:lnTo>
                    <a:pt x="2202" y="6767"/>
                  </a:lnTo>
                  <a:lnTo>
                    <a:pt x="3251" y="6286"/>
                  </a:lnTo>
                  <a:lnTo>
                    <a:pt x="3178" y="6097"/>
                  </a:lnTo>
                  <a:close/>
                  <a:moveTo>
                    <a:pt x="3710" y="7620"/>
                  </a:moveTo>
                  <a:lnTo>
                    <a:pt x="2661" y="8101"/>
                  </a:lnTo>
                  <a:lnTo>
                    <a:pt x="2734" y="8291"/>
                  </a:lnTo>
                  <a:lnTo>
                    <a:pt x="3783" y="7810"/>
                  </a:lnTo>
                  <a:lnTo>
                    <a:pt x="3710" y="7620"/>
                  </a:lnTo>
                  <a:close/>
                  <a:moveTo>
                    <a:pt x="4242" y="9144"/>
                  </a:moveTo>
                  <a:lnTo>
                    <a:pt x="3193" y="9626"/>
                  </a:lnTo>
                  <a:lnTo>
                    <a:pt x="3266" y="9816"/>
                  </a:lnTo>
                  <a:lnTo>
                    <a:pt x="4315" y="9334"/>
                  </a:lnTo>
                  <a:lnTo>
                    <a:pt x="4242" y="9144"/>
                  </a:lnTo>
                  <a:close/>
                  <a:moveTo>
                    <a:pt x="4775" y="10669"/>
                  </a:moveTo>
                  <a:lnTo>
                    <a:pt x="3725" y="11150"/>
                  </a:lnTo>
                  <a:lnTo>
                    <a:pt x="3798" y="11339"/>
                  </a:lnTo>
                  <a:lnTo>
                    <a:pt x="4847" y="10859"/>
                  </a:lnTo>
                  <a:lnTo>
                    <a:pt x="4775" y="10669"/>
                  </a:lnTo>
                  <a:close/>
                  <a:moveTo>
                    <a:pt x="5307" y="12192"/>
                  </a:moveTo>
                  <a:lnTo>
                    <a:pt x="4259" y="12673"/>
                  </a:lnTo>
                  <a:lnTo>
                    <a:pt x="4330" y="12863"/>
                  </a:lnTo>
                  <a:lnTo>
                    <a:pt x="5379" y="12382"/>
                  </a:lnTo>
                  <a:lnTo>
                    <a:pt x="5307" y="12192"/>
                  </a:lnTo>
                  <a:close/>
                  <a:moveTo>
                    <a:pt x="5839" y="13716"/>
                  </a:moveTo>
                  <a:lnTo>
                    <a:pt x="4789" y="14199"/>
                  </a:lnTo>
                  <a:lnTo>
                    <a:pt x="4861" y="14387"/>
                  </a:lnTo>
                  <a:lnTo>
                    <a:pt x="5911" y="13906"/>
                  </a:lnTo>
                  <a:lnTo>
                    <a:pt x="5839" y="13716"/>
                  </a:lnTo>
                  <a:close/>
                  <a:moveTo>
                    <a:pt x="6370" y="15240"/>
                  </a:moveTo>
                  <a:lnTo>
                    <a:pt x="5321" y="15722"/>
                  </a:lnTo>
                  <a:lnTo>
                    <a:pt x="5393" y="15912"/>
                  </a:lnTo>
                  <a:lnTo>
                    <a:pt x="6443" y="15430"/>
                  </a:lnTo>
                  <a:lnTo>
                    <a:pt x="6370" y="15240"/>
                  </a:lnTo>
                  <a:close/>
                  <a:moveTo>
                    <a:pt x="6902" y="16763"/>
                  </a:moveTo>
                  <a:lnTo>
                    <a:pt x="5853" y="17245"/>
                  </a:lnTo>
                  <a:lnTo>
                    <a:pt x="5927" y="17435"/>
                  </a:lnTo>
                  <a:lnTo>
                    <a:pt x="6975" y="16953"/>
                  </a:lnTo>
                  <a:lnTo>
                    <a:pt x="6902" y="16763"/>
                  </a:lnTo>
                  <a:close/>
                  <a:moveTo>
                    <a:pt x="7434" y="18288"/>
                  </a:moveTo>
                  <a:lnTo>
                    <a:pt x="6385" y="18769"/>
                  </a:lnTo>
                  <a:lnTo>
                    <a:pt x="6459" y="18959"/>
                  </a:lnTo>
                  <a:lnTo>
                    <a:pt x="7507" y="18478"/>
                  </a:lnTo>
                  <a:lnTo>
                    <a:pt x="7434" y="18288"/>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3" name="Google Shape;735;p18"/>
          <p:cNvSpPr txBox="1">
            <a:spLocks noGrp="1"/>
          </p:cNvSpPr>
          <p:nvPr>
            <p:ph type="title"/>
          </p:nvPr>
        </p:nvSpPr>
        <p:spPr>
          <a:xfrm>
            <a:off x="3053615" y="1294988"/>
            <a:ext cx="2994045" cy="375900"/>
          </a:xfrm>
          <a:prstGeom prst="rect">
            <a:avLst/>
          </a:prstGeom>
        </p:spPr>
        <p:txBody>
          <a:bodyPr spcFirstLastPara="1" wrap="square" lIns="91425" tIns="91425" rIns="91425" bIns="91425" anchor="ctr" anchorCtr="0">
            <a:noAutofit/>
          </a:bodyPr>
          <a:lstStyle/>
          <a:p>
            <a:pPr lvl="0">
              <a:buSzPts val="1100"/>
            </a:pPr>
            <a:r>
              <a:rPr lang="en-US" sz="2700" b="1">
                <a:solidFill>
                  <a:schemeClr val="accent2">
                    <a:lumMod val="75000"/>
                  </a:schemeClr>
                </a:solidFill>
                <a:latin typeface="+mj-lt"/>
              </a:rPr>
              <a:t>ĐỊNH LÍ 3</a:t>
            </a:r>
          </a:p>
        </p:txBody>
      </p:sp>
      <p:sp>
        <p:nvSpPr>
          <p:cNvPr id="47" name="Rectangle 46"/>
          <p:cNvSpPr/>
          <p:nvPr/>
        </p:nvSpPr>
        <p:spPr>
          <a:xfrm>
            <a:off x="1747488" y="1846768"/>
            <a:ext cx="5611280" cy="2123658"/>
          </a:xfrm>
          <a:prstGeom prst="rect">
            <a:avLst/>
          </a:prstGeom>
        </p:spPr>
        <p:txBody>
          <a:bodyPr wrap="square">
            <a:spAutoFit/>
          </a:bodyPr>
          <a:lstStyle/>
          <a:p>
            <a:pPr lvl="0" algn="just">
              <a:lnSpc>
                <a:spcPct val="150000"/>
              </a:lnSpc>
            </a:pPr>
            <a:r>
              <a:rPr lang="vi-VN" sz="2200">
                <a:ea typeface="Bad Script"/>
                <a:cs typeface="Bad Script"/>
                <a:sym typeface="Bad Script"/>
              </a:rPr>
              <a:t>Trong một hình vuông, hai đường chéo bằng nhau, vuông góc với nhau, cắt nhau tại trung điểm mỗi đường và là các đường phân giác của các góc của hình vuông.</a:t>
            </a:r>
            <a:endParaRPr kumimoji="0" lang="vi-VN" sz="2200" b="0" i="0" u="none" strike="noStrike" kern="0" cap="none" spc="0" normalizeH="0" baseline="0" noProof="0">
              <a:ln>
                <a:noFill/>
              </a:ln>
              <a:solidFill>
                <a:srgbClr val="000000"/>
              </a:solidFill>
              <a:effectLst/>
              <a:uLnTx/>
              <a:uFillTx/>
              <a:latin typeface="Arial"/>
              <a:ea typeface="Bad Script"/>
              <a:cs typeface="Bad Script"/>
              <a:sym typeface="Bad Script"/>
            </a:endParaRPr>
          </a:p>
        </p:txBody>
      </p:sp>
      <p:pic>
        <p:nvPicPr>
          <p:cNvPr id="14" name="Picture 13"/>
          <p:cNvPicPr>
            <a:picLocks noChangeAspect="1"/>
          </p:cNvPicPr>
          <p:nvPr/>
        </p:nvPicPr>
        <p:blipFill>
          <a:blip r:embed="rId3"/>
          <a:stretch>
            <a:fillRect/>
          </a:stretch>
        </p:blipFill>
        <p:spPr>
          <a:xfrm rot="1767770">
            <a:off x="7360745" y="4291780"/>
            <a:ext cx="1287256" cy="868417"/>
          </a:xfrm>
          <a:prstGeom prst="rect">
            <a:avLst/>
          </a:prstGeom>
        </p:spPr>
      </p:pic>
    </p:spTree>
    <p:extLst>
      <p:ext uri="{BB962C8B-B14F-4D97-AF65-F5344CB8AC3E}">
        <p14:creationId xmlns:p14="http://schemas.microsoft.com/office/powerpoint/2010/main" val="43897627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inVertical)">
                                      <p:cBhvr>
                                        <p:cTn id="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3" grpId="0"/>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pic>
        <p:nvPicPr>
          <p:cNvPr id="64" name="Picture 63"/>
          <p:cNvPicPr>
            <a:picLocks noChangeAspect="1"/>
          </p:cNvPicPr>
          <p:nvPr/>
        </p:nvPicPr>
        <p:blipFill>
          <a:blip r:embed="rId2">
            <a:duotone>
              <a:prstClr val="black"/>
              <a:schemeClr val="accent1">
                <a:tint val="45000"/>
                <a:satMod val="400000"/>
              </a:schemeClr>
            </a:duotone>
          </a:blip>
          <a:stretch>
            <a:fillRect/>
          </a:stretch>
        </p:blipFill>
        <p:spPr>
          <a:xfrm rot="4282610">
            <a:off x="7248821" y="728599"/>
            <a:ext cx="4535817" cy="4804064"/>
          </a:xfrm>
          <a:prstGeom prst="rect">
            <a:avLst/>
          </a:prstGeom>
        </p:spPr>
      </p:pic>
      <p:sp>
        <p:nvSpPr>
          <p:cNvPr id="2" name="Rounded Rectangle 1"/>
          <p:cNvSpPr/>
          <p:nvPr/>
        </p:nvSpPr>
        <p:spPr>
          <a:xfrm>
            <a:off x="592649" y="1738098"/>
            <a:ext cx="7962935" cy="2089342"/>
          </a:xfrm>
          <a:prstGeom prst="roundRect">
            <a:avLst/>
          </a:prstGeom>
          <a:solidFill>
            <a:srgbClr val="FEE9A7"/>
          </a:solidFill>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62" name="Picture 61"/>
          <p:cNvPicPr>
            <a:picLocks noChangeAspect="1"/>
          </p:cNvPicPr>
          <p:nvPr/>
        </p:nvPicPr>
        <p:blipFill>
          <a:blip r:embed="rId2"/>
          <a:stretch>
            <a:fillRect/>
          </a:stretch>
        </p:blipFill>
        <p:spPr>
          <a:xfrm rot="4282610">
            <a:off x="-2496824" y="-1866458"/>
            <a:ext cx="4535817" cy="4804064"/>
          </a:xfrm>
          <a:prstGeom prst="rect">
            <a:avLst/>
          </a:prstGeom>
        </p:spPr>
      </p:pic>
      <p:pic>
        <p:nvPicPr>
          <p:cNvPr id="63" name="Picture 62"/>
          <p:cNvPicPr>
            <a:picLocks noChangeAspect="1"/>
          </p:cNvPicPr>
          <p:nvPr/>
        </p:nvPicPr>
        <p:blipFill>
          <a:blip r:embed="rId3">
            <a:lum bright="70000" contrast="-70000"/>
          </a:blip>
          <a:stretch>
            <a:fillRect/>
          </a:stretch>
        </p:blipFill>
        <p:spPr>
          <a:xfrm>
            <a:off x="692638" y="512616"/>
            <a:ext cx="589667" cy="184676"/>
          </a:xfrm>
          <a:prstGeom prst="rect">
            <a:avLst/>
          </a:prstGeom>
        </p:spPr>
      </p:pic>
      <p:sp>
        <p:nvSpPr>
          <p:cNvPr id="25" name="Google Shape;735;p18"/>
          <p:cNvSpPr txBox="1">
            <a:spLocks noGrp="1"/>
          </p:cNvSpPr>
          <p:nvPr>
            <p:ph type="title"/>
          </p:nvPr>
        </p:nvSpPr>
        <p:spPr>
          <a:xfrm>
            <a:off x="3146884" y="1168754"/>
            <a:ext cx="2994045" cy="375900"/>
          </a:xfrm>
          <a:prstGeom prst="rect">
            <a:avLst/>
          </a:prstGeom>
        </p:spPr>
        <p:txBody>
          <a:bodyPr spcFirstLastPara="1" wrap="square" lIns="91425" tIns="91425" rIns="91425" bIns="91425" anchor="ctr" anchorCtr="0">
            <a:noAutofit/>
          </a:bodyPr>
          <a:lstStyle/>
          <a:p>
            <a:pPr lvl="0" algn="ctr">
              <a:buSzPts val="1100"/>
            </a:pPr>
            <a:r>
              <a:rPr lang="en-US" sz="2700" b="1">
                <a:solidFill>
                  <a:schemeClr val="accent4"/>
                </a:solidFill>
                <a:effectLst>
                  <a:outerShdw blurRad="38100" dist="38100" dir="2700000" algn="tl">
                    <a:srgbClr val="000000">
                      <a:alpha val="43137"/>
                    </a:srgbClr>
                  </a:outerShdw>
                </a:effectLst>
                <a:latin typeface="+mj-lt"/>
              </a:rPr>
              <a:t>ĐỊNH LÍ 4</a:t>
            </a:r>
          </a:p>
        </p:txBody>
      </p:sp>
      <p:sp>
        <p:nvSpPr>
          <p:cNvPr id="26" name="Rectangle 25"/>
          <p:cNvSpPr/>
          <p:nvPr/>
        </p:nvSpPr>
        <p:spPr>
          <a:xfrm>
            <a:off x="870128" y="1821107"/>
            <a:ext cx="7407978" cy="1938992"/>
          </a:xfrm>
          <a:prstGeom prst="rect">
            <a:avLst/>
          </a:prstGeom>
        </p:spPr>
        <p:txBody>
          <a:bodyPr wrap="square">
            <a:spAutoFit/>
          </a:bodyPr>
          <a:lstStyle/>
          <a:p>
            <a:pPr lvl="0" algn="just">
              <a:lnSpc>
                <a:spcPct val="150000"/>
              </a:lnSpc>
            </a:pPr>
            <a:r>
              <a:rPr lang="vi-VN" sz="2000">
                <a:ea typeface="Bad Script"/>
                <a:cs typeface="Bad Script"/>
                <a:sym typeface="Bad Script"/>
              </a:rPr>
              <a:t>a) Hình chữ nhật có hai cạnh kề bằng nhau là hình vuông.</a:t>
            </a:r>
          </a:p>
          <a:p>
            <a:pPr lvl="0" algn="just">
              <a:lnSpc>
                <a:spcPct val="150000"/>
              </a:lnSpc>
            </a:pPr>
            <a:r>
              <a:rPr lang="vi-VN" sz="2000">
                <a:ea typeface="Bad Script"/>
                <a:cs typeface="Bad Script"/>
                <a:sym typeface="Bad Script"/>
              </a:rPr>
              <a:t>b) Hình chữ nhật có hai đường chéo vuông góc là hình vuông.</a:t>
            </a:r>
          </a:p>
          <a:p>
            <a:pPr lvl="0" algn="just">
              <a:lnSpc>
                <a:spcPct val="150000"/>
              </a:lnSpc>
            </a:pPr>
            <a:r>
              <a:rPr lang="vi-VN" sz="2000">
                <a:ea typeface="Bad Script"/>
                <a:cs typeface="Bad Script"/>
                <a:sym typeface="Bad Script"/>
              </a:rPr>
              <a:t>c) Hình chữ nhật có một đường chéo là đường phân giác của một góc là hình vuông.</a:t>
            </a:r>
          </a:p>
        </p:txBody>
      </p:sp>
      <p:grpSp>
        <p:nvGrpSpPr>
          <p:cNvPr id="27" name="Group 26"/>
          <p:cNvGrpSpPr/>
          <p:nvPr/>
        </p:nvGrpSpPr>
        <p:grpSpPr>
          <a:xfrm>
            <a:off x="2090321" y="228138"/>
            <a:ext cx="5085312" cy="1532436"/>
            <a:chOff x="5943599" y="203811"/>
            <a:chExt cx="10170622" cy="3064872"/>
          </a:xfrm>
        </p:grpSpPr>
        <p:grpSp>
          <p:nvGrpSpPr>
            <p:cNvPr id="28" name="Group 2"/>
            <p:cNvGrpSpPr/>
            <p:nvPr/>
          </p:nvGrpSpPr>
          <p:grpSpPr>
            <a:xfrm>
              <a:off x="5943599" y="203811"/>
              <a:ext cx="10170622" cy="3064872"/>
              <a:chOff x="0" y="-52486"/>
              <a:chExt cx="3796122" cy="865286"/>
            </a:xfrm>
          </p:grpSpPr>
          <p:sp>
            <p:nvSpPr>
              <p:cNvPr id="30" name="Freeform 3"/>
              <p:cNvSpPr/>
              <p:nvPr/>
            </p:nvSpPr>
            <p:spPr>
              <a:xfrm>
                <a:off x="14013" y="-52486"/>
                <a:ext cx="3782109" cy="413829"/>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31" name="TextBox 4"/>
              <p:cNvSpPr txBox="1"/>
              <p:nvPr/>
            </p:nvSpPr>
            <p:spPr>
              <a:xfrm>
                <a:off x="0" y="-28575"/>
                <a:ext cx="812800" cy="841375"/>
              </a:xfrm>
              <a:prstGeom prst="rect">
                <a:avLst/>
              </a:prstGeom>
            </p:spPr>
            <p:txBody>
              <a:bodyPr lIns="25400" tIns="25400" rIns="25400" bIns="25400" rtlCol="0" anchor="ctr"/>
              <a:lstStyle/>
              <a:p>
                <a:pPr marL="0" marR="0" lvl="0" indent="0" algn="ctr" defTabSz="457200" rtl="0" eaLnBrk="1" fontAlgn="auto" latinLnBrk="0" hangingPunct="1">
                  <a:lnSpc>
                    <a:spcPts val="1121"/>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9" name="Rectangle 28"/>
            <p:cNvSpPr/>
            <p:nvPr/>
          </p:nvSpPr>
          <p:spPr>
            <a:xfrm>
              <a:off x="6566969" y="288505"/>
              <a:ext cx="8961426" cy="1115306"/>
            </a:xfrm>
            <a:prstGeom prst="rect">
              <a:avLst/>
            </a:prstGeom>
          </p:spPr>
          <p:txBody>
            <a:bodyPr wrap="none">
              <a:spAutoFit/>
            </a:bodyPr>
            <a:lstStyle/>
            <a:p>
              <a:pPr lvl="0" algn="just" defTabSz="457200">
                <a:lnSpc>
                  <a:spcPct val="150000"/>
                </a:lnSpc>
                <a:spcAft>
                  <a:spcPts val="300"/>
                </a:spcAft>
                <a:buClrTx/>
              </a:pPr>
              <a:r>
                <a:rPr lang="nl-NL" sz="2300" b="1" kern="1200">
                  <a:solidFill>
                    <a:prstClr val="white"/>
                  </a:solidFill>
                  <a:latin typeface="Arial" panose="020B0604020202020204" pitchFamily="34" charset="0"/>
                  <a:ea typeface="Times New Roman" panose="02020603050405020304" pitchFamily="18" charset="0"/>
                  <a:cs typeface="Arial" panose="020B0604020202020204" pitchFamily="34" charset="0"/>
                </a:rPr>
                <a:t>Dấu hiệu nhận biết hình vuông</a:t>
              </a:r>
              <a:endParaRPr kumimoji="0" lang="en-US" sz="2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grpSp>
      <p:sp>
        <p:nvSpPr>
          <p:cNvPr id="4" name="Rectangle 3"/>
          <p:cNvSpPr/>
          <p:nvPr/>
        </p:nvSpPr>
        <p:spPr>
          <a:xfrm>
            <a:off x="1335412" y="4004447"/>
            <a:ext cx="7615504" cy="958660"/>
          </a:xfrm>
          <a:prstGeom prst="rect">
            <a:avLst/>
          </a:prstGeom>
        </p:spPr>
        <p:txBody>
          <a:bodyPr wrap="square">
            <a:spAutoFit/>
          </a:bodyPr>
          <a:lstStyle/>
          <a:p>
            <a:pPr algn="just">
              <a:lnSpc>
                <a:spcPct val="150000"/>
              </a:lnSpc>
            </a:pPr>
            <a:r>
              <a:rPr lang="pt-BR" sz="2000" b="1" i="1">
                <a:latin typeface="+mj-lt"/>
                <a:ea typeface="Arial" panose="020B0604020202020204" pitchFamily="34" charset="0"/>
                <a:cs typeface="Times New Roman" panose="02020603050405020304" pitchFamily="18" charset="0"/>
              </a:rPr>
              <a:t>Chú ý:</a:t>
            </a:r>
            <a:r>
              <a:rPr lang="en-US" sz="2000" i="1">
                <a:latin typeface="+mj-lt"/>
                <a:ea typeface="Arial" panose="020B0604020202020204" pitchFamily="34" charset="0"/>
                <a:cs typeface="Times New Roman" panose="02020603050405020304" pitchFamily="18" charset="0"/>
              </a:rPr>
              <a:t> 	</a:t>
            </a:r>
            <a:r>
              <a:rPr lang="pt-BR" sz="2000" i="1">
                <a:latin typeface="+mj-lt"/>
                <a:ea typeface="Arial" panose="020B0604020202020204" pitchFamily="34" charset="0"/>
                <a:cs typeface="Times New Roman" panose="02020603050405020304" pitchFamily="18" charset="0"/>
              </a:rPr>
              <a:t>Hình thoi có một góc vuông là hình vuông.</a:t>
            </a:r>
            <a:endParaRPr lang="en-US" sz="2000" i="1">
              <a:latin typeface="+mj-lt"/>
              <a:ea typeface="Arial" panose="020B0604020202020204" pitchFamily="34" charset="0"/>
              <a:cs typeface="Times New Roman" panose="02020603050405020304" pitchFamily="18" charset="0"/>
            </a:endParaRPr>
          </a:p>
          <a:p>
            <a:pPr algn="just">
              <a:lnSpc>
                <a:spcPct val="150000"/>
              </a:lnSpc>
            </a:pPr>
            <a:r>
              <a:rPr lang="pt-BR" sz="2000" i="1">
                <a:latin typeface="+mj-lt"/>
                <a:ea typeface="Arial" panose="020B0604020202020204" pitchFamily="34" charset="0"/>
                <a:cs typeface="Times New Roman" panose="02020603050405020304" pitchFamily="18" charset="0"/>
              </a:rPr>
              <a:t>	Hình thoi có hai đường chéo bằng nhau là hình vuông.</a:t>
            </a:r>
            <a:endParaRPr lang="en-US" sz="2000" i="1">
              <a:effectLst/>
              <a:latin typeface="+mj-lt"/>
              <a:ea typeface="Arial" panose="020B0604020202020204" pitchFamily="34" charset="0"/>
              <a:cs typeface="Times New Roman" panose="02020603050405020304" pitchFamily="18" charset="0"/>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rot="14392635">
            <a:off x="7770760" y="1363264"/>
            <a:ext cx="1014692" cy="966979"/>
          </a:xfrm>
          <a:prstGeom prst="rect">
            <a:avLst/>
          </a:prstGeom>
        </p:spPr>
      </p:pic>
      <p:pic>
        <p:nvPicPr>
          <p:cNvPr id="6" name="Picture 5"/>
          <p:cNvPicPr>
            <a:picLocks noChangeAspect="1"/>
          </p:cNvPicPr>
          <p:nvPr/>
        </p:nvPicPr>
        <p:blipFill>
          <a:blip r:embed="rId6"/>
          <a:stretch>
            <a:fillRect/>
          </a:stretch>
        </p:blipFill>
        <p:spPr>
          <a:xfrm>
            <a:off x="859692" y="4128225"/>
            <a:ext cx="456986" cy="371888"/>
          </a:xfrm>
          <a:prstGeom prst="rect">
            <a:avLst/>
          </a:prstGeom>
        </p:spPr>
      </p:pic>
    </p:spTree>
    <p:extLst>
      <p:ext uri="{BB962C8B-B14F-4D97-AF65-F5344CB8AC3E}">
        <p14:creationId xmlns:p14="http://schemas.microsoft.com/office/powerpoint/2010/main" val="68776070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6"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Shape 2907"/>
        <p:cNvGrpSpPr/>
        <p:nvPr/>
      </p:nvGrpSpPr>
      <p:grpSpPr>
        <a:xfrm>
          <a:off x="0" y="0"/>
          <a:ext cx="0" cy="0"/>
          <a:chOff x="0" y="0"/>
          <a:chExt cx="0" cy="0"/>
        </a:xfrm>
      </p:grpSpPr>
      <p:sp>
        <p:nvSpPr>
          <p:cNvPr id="14" name="Rectangle 13"/>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grpSp>
        <p:nvGrpSpPr>
          <p:cNvPr id="12" name="Group 11"/>
          <p:cNvGrpSpPr/>
          <p:nvPr/>
        </p:nvGrpSpPr>
        <p:grpSpPr>
          <a:xfrm>
            <a:off x="3498574" y="356970"/>
            <a:ext cx="2204824" cy="606852"/>
            <a:chOff x="749514" y="264235"/>
            <a:chExt cx="2204824" cy="606852"/>
          </a:xfrm>
        </p:grpSpPr>
        <p:pic>
          <p:nvPicPr>
            <p:cNvPr id="10" name="Picture 9"/>
            <p:cNvPicPr>
              <a:picLocks noChangeAspect="1"/>
            </p:cNvPicPr>
            <p:nvPr/>
          </p:nvPicPr>
          <p:blipFill>
            <a:blip r:embed="rId3"/>
            <a:stretch>
              <a:fillRect/>
            </a:stretch>
          </p:blipFill>
          <p:spPr>
            <a:xfrm>
              <a:off x="749514" y="264235"/>
              <a:ext cx="497944" cy="606852"/>
            </a:xfrm>
            <a:prstGeom prst="rect">
              <a:avLst/>
            </a:prstGeom>
          </p:spPr>
        </p:pic>
        <p:sp>
          <p:nvSpPr>
            <p:cNvPr id="11" name="TextBox 10"/>
            <p:cNvSpPr txBox="1"/>
            <p:nvPr/>
          </p:nvSpPr>
          <p:spPr>
            <a:xfrm>
              <a:off x="1006666" y="329134"/>
              <a:ext cx="1947672"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C00000"/>
                  </a:solidFill>
                  <a:effectLst/>
                  <a:uLnTx/>
                  <a:uFillTx/>
                  <a:latin typeface="Arial"/>
                  <a:cs typeface="Arial"/>
                  <a:sym typeface="Arial"/>
                </a:rPr>
                <a:t>CÂU HỎI</a:t>
              </a:r>
            </a:p>
          </p:txBody>
        </p:sp>
      </p:grpSp>
      <p:sp>
        <p:nvSpPr>
          <p:cNvPr id="15" name="TextBox 14"/>
          <p:cNvSpPr txBox="1"/>
          <p:nvPr/>
        </p:nvSpPr>
        <p:spPr>
          <a:xfrm>
            <a:off x="1326863" y="1044155"/>
            <a:ext cx="6805398"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0" i="0" u="none" strike="noStrike" kern="0" cap="none" spc="0" normalizeH="0" baseline="0" noProof="0">
                <a:ln>
                  <a:noFill/>
                </a:ln>
                <a:solidFill>
                  <a:srgbClr val="000000"/>
                </a:solidFill>
                <a:effectLst/>
                <a:uLnTx/>
                <a:uFillTx/>
                <a:latin typeface="Arial"/>
                <a:cs typeface="Arial"/>
                <a:sym typeface="Arial"/>
              </a:rPr>
              <a:t>Hãy viết giải thiết, kết luận của câu a trong Định lí 4.</a:t>
            </a:r>
          </a:p>
        </p:txBody>
      </p:sp>
      <p:sp>
        <p:nvSpPr>
          <p:cNvPr id="57" name="Rectangle 56"/>
          <p:cNvSpPr/>
          <p:nvPr/>
        </p:nvSpPr>
        <p:spPr>
          <a:xfrm>
            <a:off x="4048395" y="1777008"/>
            <a:ext cx="1043620"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200" b="1" i="1" u="sng" strike="noStrike" kern="1200" cap="none" spc="0" normalizeH="0" baseline="0" noProof="0">
                <a:ln>
                  <a:noFill/>
                </a:ln>
                <a:solidFill>
                  <a:srgbClr val="4657B0">
                    <a:lumMod val="75000"/>
                  </a:srgbClr>
                </a:solidFill>
                <a:effectLst/>
                <a:uLnTx/>
                <a:uFillTx/>
                <a:latin typeface="Arial" panose="020B0604020202020204" pitchFamily="34" charset="0"/>
                <a:ea typeface="+mn-ea"/>
                <a:cs typeface="Arial"/>
                <a:sym typeface="Arial"/>
              </a:rPr>
              <a:t>Trả lời</a:t>
            </a:r>
            <a:endParaRPr kumimoji="0" lang="en-US" sz="2200" b="1" i="1" u="sng" strike="noStrike" kern="1200" cap="none" spc="0" normalizeH="0" baseline="0" noProof="0" dirty="0">
              <a:ln>
                <a:noFill/>
              </a:ln>
              <a:solidFill>
                <a:srgbClr val="4657B0">
                  <a:lumMod val="75000"/>
                </a:srgbClr>
              </a:solidFill>
              <a:effectLst/>
              <a:uLnTx/>
              <a:uFillTx/>
              <a:latin typeface="Calibri"/>
              <a:ea typeface="+mn-ea"/>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186377753"/>
              </p:ext>
            </p:extLst>
          </p:nvPr>
        </p:nvGraphicFramePr>
        <p:xfrm>
          <a:off x="3996518" y="2726708"/>
          <a:ext cx="4052358" cy="1902776"/>
        </p:xfrm>
        <a:graphic>
          <a:graphicData uri="http://schemas.openxmlformats.org/drawingml/2006/table">
            <a:tbl>
              <a:tblPr firstRow="1" firstCol="1" bandRow="1"/>
              <a:tblGrid>
                <a:gridCol w="650457">
                  <a:extLst>
                    <a:ext uri="{9D8B030D-6E8A-4147-A177-3AD203B41FA5}">
                      <a16:colId xmlns:a16="http://schemas.microsoft.com/office/drawing/2014/main" val="2452783575"/>
                    </a:ext>
                  </a:extLst>
                </a:gridCol>
                <a:gridCol w="3401901">
                  <a:extLst>
                    <a:ext uri="{9D8B030D-6E8A-4147-A177-3AD203B41FA5}">
                      <a16:colId xmlns:a16="http://schemas.microsoft.com/office/drawing/2014/main" val="1531589337"/>
                    </a:ext>
                  </a:extLst>
                </a:gridCol>
              </a:tblGrid>
              <a:tr h="1225334">
                <a:tc>
                  <a:txBody>
                    <a:bodyPr/>
                    <a:lstStyle/>
                    <a:p>
                      <a:pPr algn="just">
                        <a:lnSpc>
                          <a:spcPct val="150000"/>
                        </a:lnSpc>
                        <a:spcAft>
                          <a:spcPts val="1200"/>
                        </a:spcAft>
                      </a:pPr>
                      <a:r>
                        <a:rPr lang="en-US" sz="2200">
                          <a:solidFill>
                            <a:schemeClr val="tx1">
                              <a:lumMod val="10000"/>
                            </a:schemeClr>
                          </a:solidFill>
                          <a:effectLst/>
                          <a:latin typeface="+mj-lt"/>
                          <a:ea typeface="Arial" panose="020B0604020202020204" pitchFamily="34" charset="0"/>
                          <a:cs typeface="Times New Roman" panose="02020603050405020304" pitchFamily="18" charset="0"/>
                        </a:rPr>
                        <a:t>GT</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200"/>
                        </a:spcAft>
                      </a:pPr>
                      <a:r>
                        <a:rPr lang="en-US" sz="2200">
                          <a:solidFill>
                            <a:schemeClr val="tx1">
                              <a:lumMod val="10000"/>
                            </a:schemeClr>
                          </a:solidFill>
                          <a:effectLst/>
                          <a:latin typeface="+mj-lt"/>
                          <a:ea typeface="Arial" panose="020B0604020202020204" pitchFamily="34" charset="0"/>
                          <a:cs typeface="Times New Roman" panose="02020603050405020304" pitchFamily="18" charset="0"/>
                        </a:rPr>
                        <a:t>ABCD là hình chữ nhật, AB = AC</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781898"/>
                  </a:ext>
                </a:extLst>
              </a:tr>
              <a:tr h="677442">
                <a:tc>
                  <a:txBody>
                    <a:bodyPr/>
                    <a:lstStyle/>
                    <a:p>
                      <a:pPr algn="just">
                        <a:lnSpc>
                          <a:spcPct val="150000"/>
                        </a:lnSpc>
                        <a:spcAft>
                          <a:spcPts val="1200"/>
                        </a:spcAft>
                      </a:pPr>
                      <a:r>
                        <a:rPr lang="en-US" sz="2200">
                          <a:solidFill>
                            <a:schemeClr val="tx1">
                              <a:lumMod val="10000"/>
                            </a:schemeClr>
                          </a:solidFill>
                          <a:effectLst/>
                          <a:latin typeface="+mj-lt"/>
                          <a:ea typeface="Arial" panose="020B0604020202020204" pitchFamily="34" charset="0"/>
                          <a:cs typeface="Times New Roman" panose="02020603050405020304" pitchFamily="18" charset="0"/>
                        </a:rPr>
                        <a:t>KL</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1200"/>
                        </a:spcAft>
                      </a:pPr>
                      <a:r>
                        <a:rPr lang="en-US" sz="2200">
                          <a:solidFill>
                            <a:schemeClr val="tx1">
                              <a:lumMod val="10000"/>
                            </a:schemeClr>
                          </a:solidFill>
                          <a:effectLst/>
                          <a:latin typeface="+mj-lt"/>
                          <a:ea typeface="Arial" panose="020B0604020202020204" pitchFamily="34" charset="0"/>
                          <a:cs typeface="Times New Roman" panose="02020603050405020304" pitchFamily="18" charset="0"/>
                        </a:rPr>
                        <a:t>ABCD là hình vuông</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64272538"/>
                  </a:ext>
                </a:extLst>
              </a:tr>
            </a:tbl>
          </a:graphicData>
        </a:graphic>
      </p:graphicFrame>
      <p:pic>
        <p:nvPicPr>
          <p:cNvPr id="4" name="Picture 3"/>
          <p:cNvPicPr>
            <a:picLocks noChangeAspect="1"/>
          </p:cNvPicPr>
          <p:nvPr/>
        </p:nvPicPr>
        <p:blipFill>
          <a:blip r:embed="rId4"/>
          <a:stretch>
            <a:fillRect/>
          </a:stretch>
        </p:blipFill>
        <p:spPr>
          <a:xfrm flipH="1">
            <a:off x="7377262" y="285313"/>
            <a:ext cx="1651235" cy="628977"/>
          </a:xfrm>
          <a:prstGeom prst="rect">
            <a:avLst/>
          </a:prstGeom>
        </p:spPr>
      </p:pic>
      <p:pic>
        <p:nvPicPr>
          <p:cNvPr id="5" name="Picture 4"/>
          <p:cNvPicPr>
            <a:picLocks noChangeAspect="1"/>
          </p:cNvPicPr>
          <p:nvPr/>
        </p:nvPicPr>
        <p:blipFill>
          <a:blip r:embed="rId5"/>
          <a:stretch>
            <a:fillRect/>
          </a:stretch>
        </p:blipFill>
        <p:spPr>
          <a:xfrm>
            <a:off x="477674" y="409420"/>
            <a:ext cx="637080" cy="199525"/>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Lst>
          </a:blip>
          <a:stretch>
            <a:fillRect/>
          </a:stretch>
        </p:blipFill>
        <p:spPr>
          <a:xfrm>
            <a:off x="947276" y="2442864"/>
            <a:ext cx="2489736" cy="2395944"/>
          </a:xfrm>
          <a:prstGeom prst="rect">
            <a:avLst/>
          </a:prstGeom>
        </p:spPr>
      </p:pic>
    </p:spTree>
    <p:extLst>
      <p:ext uri="{BB962C8B-B14F-4D97-AF65-F5344CB8AC3E}">
        <p14:creationId xmlns:p14="http://schemas.microsoft.com/office/powerpoint/2010/main" val="2325658800"/>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randombar(horizontal)">
                                      <p:cBhvr>
                                        <p:cTn id="16" dur="500"/>
                                        <p:tgtEl>
                                          <p:spTgt spid="5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7"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7" name="Rectangle 6"/>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603853" y="1034876"/>
            <a:ext cx="2681419" cy="1015663"/>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Tìm</a:t>
            </a:r>
            <a:r>
              <a:rPr kumimoji="0" lang="en-US" sz="20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a:rPr>
              <a:t> hình vuông trong Hình 3.53.</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8" name="Google Shape;735;p18"/>
          <p:cNvSpPr txBox="1">
            <a:spLocks noGrp="1"/>
          </p:cNvSpPr>
          <p:nvPr>
            <p:ph type="title"/>
          </p:nvPr>
        </p:nvSpPr>
        <p:spPr>
          <a:xfrm>
            <a:off x="603853" y="556419"/>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b="1">
                <a:solidFill>
                  <a:schemeClr val="accent6"/>
                </a:solidFill>
                <a:highlight>
                  <a:schemeClr val="accent1"/>
                </a:highlight>
                <a:latin typeface="+mj-lt"/>
              </a:rPr>
              <a:t>Ví dụ 3:</a:t>
            </a:r>
            <a:endParaRPr sz="2200">
              <a:solidFill>
                <a:schemeClr val="accent6"/>
              </a:solidFill>
              <a:highlight>
                <a:schemeClr val="accent1"/>
              </a:highlight>
              <a:latin typeface="+mj-lt"/>
            </a:endParaRPr>
          </a:p>
        </p:txBody>
      </p:sp>
      <p:sp>
        <p:nvSpPr>
          <p:cNvPr id="6" name="Rectangle 5"/>
          <p:cNvSpPr/>
          <p:nvPr/>
        </p:nvSpPr>
        <p:spPr>
          <a:xfrm>
            <a:off x="493637" y="3111511"/>
            <a:ext cx="8226050" cy="87203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a:t>a) Tứ</a:t>
            </a:r>
            <a:r>
              <a:rPr kumimoji="0" lang="en-US" sz="1800" b="0" i="0" u="none" strike="noStrike" kern="0" cap="none" spc="0" normalizeH="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giác ABCD là hình chữ nhật vì có ba góc vuông mà AD = DC nên ABCD là hình vuông.</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sp>
        <p:nvSpPr>
          <p:cNvPr id="10" name="Rectangle 9"/>
          <p:cNvSpPr/>
          <p:nvPr/>
        </p:nvSpPr>
        <p:spPr>
          <a:xfrm>
            <a:off x="493637" y="3974984"/>
            <a:ext cx="8134848" cy="87203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a:t>b) Tứ</a:t>
            </a:r>
            <a:r>
              <a:rPr kumimoji="0" lang="en-US" sz="1800" b="0" i="0" u="none" strike="noStrike" kern="0" cap="none" spc="0" normalizeH="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giác MNPQ có hai đường chéo MP và NQ không bằng nhau nên nó không phải là hình chữ nhật. Do đó, tứ giác MNPQ không phải là hình vuông.</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971294" y="430559"/>
            <a:ext cx="4748393" cy="2341203"/>
          </a:xfrm>
          <a:prstGeom prst="rect">
            <a:avLst/>
          </a:prstGeom>
        </p:spPr>
      </p:pic>
      <p:pic>
        <p:nvPicPr>
          <p:cNvPr id="40" name="Picture 39"/>
          <p:cNvPicPr>
            <a:picLocks noChangeAspect="1"/>
          </p:cNvPicPr>
          <p:nvPr/>
        </p:nvPicPr>
        <p:blipFill>
          <a:blip r:embed="rId4"/>
          <a:stretch>
            <a:fillRect/>
          </a:stretch>
        </p:blipFill>
        <p:spPr>
          <a:xfrm rot="11890375">
            <a:off x="1522858" y="2314683"/>
            <a:ext cx="1450553" cy="636553"/>
          </a:xfrm>
          <a:prstGeom prst="rect">
            <a:avLst/>
          </a:prstGeom>
        </p:spPr>
      </p:pic>
      <p:sp>
        <p:nvSpPr>
          <p:cNvPr id="41" name="Rectangle 40"/>
          <p:cNvSpPr/>
          <p:nvPr/>
        </p:nvSpPr>
        <p:spPr>
          <a:xfrm>
            <a:off x="4250719" y="2688363"/>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5" name="Picture 4"/>
          <p:cNvPicPr>
            <a:picLocks noChangeAspect="1"/>
          </p:cNvPicPr>
          <p:nvPr/>
        </p:nvPicPr>
        <p:blipFill>
          <a:blip r:embed="rId5"/>
          <a:stretch>
            <a:fillRect/>
          </a:stretch>
        </p:blipFill>
        <p:spPr>
          <a:xfrm>
            <a:off x="8413452" y="0"/>
            <a:ext cx="792206" cy="746937"/>
          </a:xfrm>
          <a:prstGeom prst="rect">
            <a:avLst/>
          </a:prstGeom>
        </p:spPr>
      </p:pic>
    </p:spTree>
    <p:extLst>
      <p:ext uri="{BB962C8B-B14F-4D97-AF65-F5344CB8AC3E}">
        <p14:creationId xmlns:p14="http://schemas.microsoft.com/office/powerpoint/2010/main" val="248221777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randombar(horizontal)">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anim calcmode="lin" valueType="num">
                                      <p:cBhvr>
                                        <p:cTn id="29" dur="500" fill="hold"/>
                                        <p:tgtEl>
                                          <p:spTgt spid="10"/>
                                        </p:tgtEl>
                                        <p:attrNameLst>
                                          <p:attrName>ppt_x</p:attrName>
                                        </p:attrNameLst>
                                      </p:cBhvr>
                                      <p:tavLst>
                                        <p:tav tm="0">
                                          <p:val>
                                            <p:strVal val="#ppt_x"/>
                                          </p:val>
                                        </p:tav>
                                        <p:tav tm="100000">
                                          <p:val>
                                            <p:strVal val="#ppt_x"/>
                                          </p:val>
                                        </p:tav>
                                      </p:tavLst>
                                    </p:anim>
                                    <p:anim calcmode="lin" valueType="num">
                                      <p:cBhvr>
                                        <p:cTn id="30"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8" grpId="0"/>
      <p:bldP spid="10"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5" name="Rectangle 4"/>
          <p:cNvSpPr/>
          <p:nvPr/>
        </p:nvSpPr>
        <p:spPr>
          <a:xfrm>
            <a:off x="245548" y="372846"/>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3152962" y="255520"/>
            <a:ext cx="5387534" cy="1015663"/>
          </a:xfrm>
          <a:prstGeom prst="rect">
            <a:avLst/>
          </a:prstGeom>
          <a:noFill/>
        </p:spPr>
        <p:txBody>
          <a:bodyPr wrap="square" rtlCol="0">
            <a:spAutoFit/>
          </a:bodyPr>
          <a:lstStyle/>
          <a:p>
            <a:pPr lvl="0" algn="just" defTabSz="457200">
              <a:lnSpc>
                <a:spcPct val="150000"/>
              </a:lnSpc>
              <a:buClrTx/>
            </a:pPr>
            <a:r>
              <a:rPr lang="vi-VN" sz="2000" kern="1200">
                <a:latin typeface="Arial" panose="020B0604020202020204" pitchFamily="34" charset="0"/>
                <a:ea typeface="+mn-ea"/>
                <a:cs typeface="Arial" panose="020B0604020202020204" pitchFamily="34" charset="0"/>
              </a:rPr>
              <a:t>Với mỗi hình dưới đây, ta dùng dấu hiệu nhận biết nào để khẳng định đó là hình vuông?</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3" name="Rectangle 2"/>
          <p:cNvSpPr/>
          <p:nvPr/>
        </p:nvSpPr>
        <p:spPr>
          <a:xfrm>
            <a:off x="593607" y="3567170"/>
            <a:ext cx="8317867" cy="1477328"/>
          </a:xfrm>
          <a:prstGeom prst="rect">
            <a:avLst/>
          </a:prstGeom>
        </p:spPr>
        <p:txBody>
          <a:bodyPr wrap="square">
            <a:spAutoFit/>
          </a:bodyPr>
          <a:lstStyle/>
          <a:p>
            <a:pPr lvl="0" algn="just">
              <a:lnSpc>
                <a:spcPct val="150000"/>
              </a:lnSpc>
            </a:pPr>
            <a:r>
              <a:rPr lang="vi-VN" sz="2000" dirty="0">
                <a:ea typeface="Arial" panose="020B0604020202020204" pitchFamily="34" charset="0"/>
                <a:cs typeface="Times New Roman" panose="02020603050405020304" pitchFamily="18" charset="0"/>
              </a:rPr>
              <a:t>a)Tứ giác ABCD có 2 đường chéo bằng nhau và cắt nhau tại trung điểm mỗi đường nên là hình chữ nhật lại có hai cạnh kề bằng nhau là hình vuông</a:t>
            </a:r>
            <a:endParaRPr kumimoji="0" lang="vi-VN" sz="2000" b="0" i="0" u="none" strike="noStrike" kern="0" cap="none" spc="0" normalizeH="0" baseline="0" noProof="0" dirty="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pic>
        <p:nvPicPr>
          <p:cNvPr id="199" name="Picture 198"/>
          <p:cNvPicPr>
            <a:picLocks noChangeAspect="1"/>
          </p:cNvPicPr>
          <p:nvPr/>
        </p:nvPicPr>
        <p:blipFill>
          <a:blip r:embed="rId2"/>
          <a:stretch>
            <a:fillRect/>
          </a:stretch>
        </p:blipFill>
        <p:spPr>
          <a:xfrm flipV="1">
            <a:off x="8371491" y="3447967"/>
            <a:ext cx="1308053" cy="954040"/>
          </a:xfrm>
          <a:prstGeom prst="rect">
            <a:avLst/>
          </a:prstGeom>
        </p:spPr>
      </p:pic>
      <p:pic>
        <p:nvPicPr>
          <p:cNvPr id="200" name="Picture 199"/>
          <p:cNvPicPr>
            <a:picLocks noChangeAspect="1"/>
          </p:cNvPicPr>
          <p:nvPr/>
        </p:nvPicPr>
        <p:blipFill>
          <a:blip r:embed="rId3"/>
          <a:stretch>
            <a:fillRect/>
          </a:stretch>
        </p:blipFill>
        <p:spPr>
          <a:xfrm>
            <a:off x="114893" y="3447967"/>
            <a:ext cx="478714" cy="480137"/>
          </a:xfrm>
          <a:prstGeom prst="rect">
            <a:avLst/>
          </a:prstGeom>
        </p:spPr>
      </p:pic>
      <p:grpSp>
        <p:nvGrpSpPr>
          <p:cNvPr id="4" name="Group 3"/>
          <p:cNvGrpSpPr/>
          <p:nvPr/>
        </p:nvGrpSpPr>
        <p:grpSpPr>
          <a:xfrm>
            <a:off x="593607" y="478120"/>
            <a:ext cx="2441888" cy="552435"/>
            <a:chOff x="245550" y="387217"/>
            <a:chExt cx="2441888" cy="552435"/>
          </a:xfrm>
        </p:grpSpPr>
        <p:sp>
          <p:nvSpPr>
            <p:cNvPr id="106" name="TextBox 105"/>
            <p:cNvSpPr txBox="1"/>
            <p:nvPr/>
          </p:nvSpPr>
          <p:spPr>
            <a:xfrm>
              <a:off x="245550" y="462598"/>
              <a:ext cx="1980316"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a:ln/>
                  <a:solidFill>
                    <a:schemeClr val="accent4"/>
                  </a:solidFill>
                  <a:effectLst/>
                  <a:uLnTx/>
                  <a:uFillTx/>
                  <a:latin typeface="Arial"/>
                  <a:cs typeface="Arial"/>
                  <a:sym typeface="Arial"/>
                </a:rPr>
                <a:t>LUYỆN TẬP</a:t>
              </a:r>
            </a:p>
          </p:txBody>
        </p:sp>
        <p:pic>
          <p:nvPicPr>
            <p:cNvPr id="2" name="Picture 1"/>
            <p:cNvPicPr>
              <a:picLocks noChangeAspect="1"/>
            </p:cNvPicPr>
            <p:nvPr/>
          </p:nvPicPr>
          <p:blipFill>
            <a:blip r:embed="rId4"/>
            <a:stretch>
              <a:fillRect/>
            </a:stretch>
          </p:blipFill>
          <p:spPr>
            <a:xfrm rot="19685628">
              <a:off x="2145573" y="387217"/>
              <a:ext cx="541865" cy="552387"/>
            </a:xfrm>
            <a:prstGeom prst="rect">
              <a:avLst/>
            </a:prstGeom>
          </p:spPr>
        </p:pic>
      </p:grpSp>
      <p:pic>
        <p:nvPicPr>
          <p:cNvPr id="15" name="Picture 14"/>
          <p:cNvPicPr>
            <a:picLocks noChangeAspect="1"/>
          </p:cNvPicPr>
          <p:nvPr/>
        </p:nvPicPr>
        <p:blipFill>
          <a:blip r:embed="rId5"/>
          <a:stretch>
            <a:fillRect/>
          </a:stretch>
        </p:blipFill>
        <p:spPr>
          <a:xfrm>
            <a:off x="1204921" y="1327898"/>
            <a:ext cx="6730567" cy="2182557"/>
          </a:xfrm>
          <a:prstGeom prst="rect">
            <a:avLst/>
          </a:prstGeom>
        </p:spPr>
      </p:pic>
      <p:sp>
        <p:nvSpPr>
          <p:cNvPr id="31" name="Rectangle 30"/>
          <p:cNvSpPr/>
          <p:nvPr/>
        </p:nvSpPr>
        <p:spPr>
          <a:xfrm>
            <a:off x="3152962" y="2937828"/>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334979663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randombar(horizontal)">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3152962" y="255520"/>
            <a:ext cx="5387534" cy="1015663"/>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Với mỗi hình dưới đây, ta dùng dấu hiệu nhận biết nào để khẳng định đó là hình vuông?</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3" name="Rectangle 2"/>
          <p:cNvSpPr/>
          <p:nvPr/>
        </p:nvSpPr>
        <p:spPr>
          <a:xfrm>
            <a:off x="983840" y="3396034"/>
            <a:ext cx="7169649" cy="1477328"/>
          </a:xfrm>
          <a:prstGeom prst="rect">
            <a:avLst/>
          </a:prstGeom>
        </p:spPr>
        <p:txBody>
          <a:bodyPr wrap="square">
            <a:spAutoFit/>
          </a:bodyPr>
          <a:lstStyle/>
          <a:p>
            <a:pPr lvl="0" algn="just">
              <a:lnSpc>
                <a:spcPct val="150000"/>
              </a:lnSpc>
            </a:pPr>
            <a:r>
              <a:rPr lang="vi-VN" sz="2000" dirty="0">
                <a:ea typeface="Arial" panose="020B0604020202020204" pitchFamily="34" charset="0"/>
                <a:cs typeface="Times New Roman" panose="02020603050405020304" pitchFamily="18" charset="0"/>
              </a:rPr>
              <a:t>b) Tứ giác EFGH có 2 đg chéo cắt nhau tại trung điểm mỗi đường là hình </a:t>
            </a:r>
            <a:r>
              <a:rPr lang="vi-VN" sz="2000">
                <a:ea typeface="Arial" panose="020B0604020202020204" pitchFamily="34" charset="0"/>
                <a:cs typeface="Times New Roman" panose="02020603050405020304" pitchFamily="18" charset="0"/>
              </a:rPr>
              <a:t>bình hành và </a:t>
            </a:r>
            <a:r>
              <a:rPr lang="vi-VN" sz="2000" dirty="0">
                <a:ea typeface="Arial" panose="020B0604020202020204" pitchFamily="34" charset="0"/>
                <a:cs typeface="Times New Roman" panose="02020603050405020304" pitchFamily="18" charset="0"/>
              </a:rPr>
              <a:t>có 1 đg chéo là đg phân giác  nên là hình thoi lại có 1 góc vuông nên là hình vuông.</a:t>
            </a:r>
            <a:endParaRPr kumimoji="0" lang="vi-VN" sz="2000" b="0" i="0" u="none" strike="noStrike" kern="0" cap="none" spc="0" normalizeH="0" baseline="0" noProof="0" dirty="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pic>
        <p:nvPicPr>
          <p:cNvPr id="199" name="Picture 198"/>
          <p:cNvPicPr>
            <a:picLocks noChangeAspect="1"/>
          </p:cNvPicPr>
          <p:nvPr/>
        </p:nvPicPr>
        <p:blipFill>
          <a:blip r:embed="rId2"/>
          <a:stretch>
            <a:fillRect/>
          </a:stretch>
        </p:blipFill>
        <p:spPr>
          <a:xfrm flipV="1">
            <a:off x="8371491" y="3447967"/>
            <a:ext cx="1308053" cy="954040"/>
          </a:xfrm>
          <a:prstGeom prst="rect">
            <a:avLst/>
          </a:prstGeom>
        </p:spPr>
      </p:pic>
      <p:pic>
        <p:nvPicPr>
          <p:cNvPr id="200" name="Picture 199"/>
          <p:cNvPicPr>
            <a:picLocks noChangeAspect="1"/>
          </p:cNvPicPr>
          <p:nvPr/>
        </p:nvPicPr>
        <p:blipFill>
          <a:blip r:embed="rId3"/>
          <a:stretch>
            <a:fillRect/>
          </a:stretch>
        </p:blipFill>
        <p:spPr>
          <a:xfrm>
            <a:off x="114893" y="3447967"/>
            <a:ext cx="478714" cy="480137"/>
          </a:xfrm>
          <a:prstGeom prst="rect">
            <a:avLst/>
          </a:prstGeom>
        </p:spPr>
      </p:pic>
      <p:grpSp>
        <p:nvGrpSpPr>
          <p:cNvPr id="4" name="Group 3"/>
          <p:cNvGrpSpPr/>
          <p:nvPr/>
        </p:nvGrpSpPr>
        <p:grpSpPr>
          <a:xfrm>
            <a:off x="593607" y="478120"/>
            <a:ext cx="2441888" cy="552435"/>
            <a:chOff x="245550" y="387217"/>
            <a:chExt cx="2441888" cy="552435"/>
          </a:xfrm>
        </p:grpSpPr>
        <p:sp>
          <p:nvSpPr>
            <p:cNvPr id="106" name="TextBox 105"/>
            <p:cNvSpPr txBox="1"/>
            <p:nvPr/>
          </p:nvSpPr>
          <p:spPr>
            <a:xfrm>
              <a:off x="245550" y="462598"/>
              <a:ext cx="1980316"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a:ln/>
                  <a:solidFill>
                    <a:srgbClr val="37A780"/>
                  </a:solidFill>
                  <a:effectLst/>
                  <a:uLnTx/>
                  <a:uFillTx/>
                  <a:latin typeface="Arial"/>
                  <a:cs typeface="Arial"/>
                  <a:sym typeface="Arial"/>
                </a:rPr>
                <a:t>LUYỆN TẬP</a:t>
              </a:r>
            </a:p>
          </p:txBody>
        </p:sp>
        <p:pic>
          <p:nvPicPr>
            <p:cNvPr id="2" name="Picture 1"/>
            <p:cNvPicPr>
              <a:picLocks noChangeAspect="1"/>
            </p:cNvPicPr>
            <p:nvPr/>
          </p:nvPicPr>
          <p:blipFill>
            <a:blip r:embed="rId4"/>
            <a:stretch>
              <a:fillRect/>
            </a:stretch>
          </p:blipFill>
          <p:spPr>
            <a:xfrm rot="19685628">
              <a:off x="2145573" y="387217"/>
              <a:ext cx="541865" cy="552387"/>
            </a:xfrm>
            <a:prstGeom prst="rect">
              <a:avLst/>
            </a:prstGeom>
          </p:spPr>
        </p:pic>
      </p:grpSp>
      <p:pic>
        <p:nvPicPr>
          <p:cNvPr id="15" name="Picture 14"/>
          <p:cNvPicPr>
            <a:picLocks noChangeAspect="1"/>
          </p:cNvPicPr>
          <p:nvPr/>
        </p:nvPicPr>
        <p:blipFill>
          <a:blip r:embed="rId5"/>
          <a:stretch>
            <a:fillRect/>
          </a:stretch>
        </p:blipFill>
        <p:spPr>
          <a:xfrm>
            <a:off x="1204921" y="1327898"/>
            <a:ext cx="6730567" cy="2182557"/>
          </a:xfrm>
          <a:prstGeom prst="rect">
            <a:avLst/>
          </a:prstGeom>
        </p:spPr>
      </p:pic>
      <p:sp>
        <p:nvSpPr>
          <p:cNvPr id="31" name="Rectangle 30"/>
          <p:cNvSpPr/>
          <p:nvPr/>
        </p:nvSpPr>
        <p:spPr>
          <a:xfrm>
            <a:off x="3152962" y="2822233"/>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176742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71"/>
        <p:cNvGrpSpPr/>
        <p:nvPr/>
      </p:nvGrpSpPr>
      <p:grpSpPr>
        <a:xfrm>
          <a:off x="0" y="0"/>
          <a:ext cx="0" cy="0"/>
          <a:chOff x="0" y="0"/>
          <a:chExt cx="0" cy="0"/>
        </a:xfrm>
      </p:grpSpPr>
      <p:grpSp>
        <p:nvGrpSpPr>
          <p:cNvPr id="2672" name="Google Shape;2672;p42"/>
          <p:cNvGrpSpPr/>
          <p:nvPr/>
        </p:nvGrpSpPr>
        <p:grpSpPr>
          <a:xfrm>
            <a:off x="664061" y="376075"/>
            <a:ext cx="7912854" cy="4131317"/>
            <a:chOff x="2962745" y="2063425"/>
            <a:chExt cx="2598525" cy="1644174"/>
          </a:xfrm>
        </p:grpSpPr>
        <p:sp>
          <p:nvSpPr>
            <p:cNvPr id="2673" name="Google Shape;2673;p42"/>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2"/>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5" name="Google Shape;2675;p42"/>
          <p:cNvSpPr txBox="1">
            <a:spLocks noGrp="1"/>
          </p:cNvSpPr>
          <p:nvPr>
            <p:ph type="title"/>
          </p:nvPr>
        </p:nvSpPr>
        <p:spPr>
          <a:xfrm>
            <a:off x="1315090" y="1286588"/>
            <a:ext cx="6034914" cy="1161300"/>
          </a:xfrm>
          <a:prstGeom prst="rect">
            <a:avLst/>
          </a:prstGeom>
        </p:spPr>
        <p:txBody>
          <a:bodyPr spcFirstLastPara="1" wrap="square" lIns="91425" tIns="91425" rIns="91425" bIns="91425" anchor="ctr" anchorCtr="0">
            <a:noAutofit/>
          </a:bodyPr>
          <a:lstStyle/>
          <a:p>
            <a:pPr lvl="0"/>
            <a:r>
              <a:rPr lang="vi-VN" sz="4100" b="1">
                <a:latin typeface="+mn-lt"/>
              </a:rPr>
              <a:t>CHƯƠNG III: TỨ GIÁC</a:t>
            </a:r>
          </a:p>
        </p:txBody>
      </p:sp>
      <p:grpSp>
        <p:nvGrpSpPr>
          <p:cNvPr id="2686" name="Google Shape;2686;p42"/>
          <p:cNvGrpSpPr/>
          <p:nvPr/>
        </p:nvGrpSpPr>
        <p:grpSpPr>
          <a:xfrm rot="630753">
            <a:off x="6825858" y="2069550"/>
            <a:ext cx="1071651" cy="2811873"/>
            <a:chOff x="438975" y="1510001"/>
            <a:chExt cx="1320215" cy="3464072"/>
          </a:xfrm>
        </p:grpSpPr>
        <p:sp>
          <p:nvSpPr>
            <p:cNvPr id="2687" name="Google Shape;2687;p42"/>
            <p:cNvSpPr/>
            <p:nvPr/>
          </p:nvSpPr>
          <p:spPr>
            <a:xfrm>
              <a:off x="448721" y="1525573"/>
              <a:ext cx="1310468" cy="3180879"/>
            </a:xfrm>
            <a:custGeom>
              <a:avLst/>
              <a:gdLst/>
              <a:ahLst/>
              <a:cxnLst/>
              <a:rect l="l" t="t" r="r" b="b"/>
              <a:pathLst>
                <a:path w="11698" h="28395" extrusionOk="0">
                  <a:moveTo>
                    <a:pt x="10352" y="0"/>
                  </a:moveTo>
                  <a:cubicBezTo>
                    <a:pt x="9961" y="0"/>
                    <a:pt x="9547" y="598"/>
                    <a:pt x="9454" y="984"/>
                  </a:cubicBezTo>
                  <a:lnTo>
                    <a:pt x="8750" y="3891"/>
                  </a:lnTo>
                  <a:cubicBezTo>
                    <a:pt x="7689" y="3978"/>
                    <a:pt x="6757" y="4731"/>
                    <a:pt x="6492" y="5822"/>
                  </a:cubicBezTo>
                  <a:cubicBezTo>
                    <a:pt x="6247" y="6833"/>
                    <a:pt x="6646" y="7846"/>
                    <a:pt x="7421" y="8439"/>
                  </a:cubicBezTo>
                  <a:lnTo>
                    <a:pt x="7318" y="8734"/>
                  </a:lnTo>
                  <a:lnTo>
                    <a:pt x="6353" y="8402"/>
                  </a:lnTo>
                  <a:lnTo>
                    <a:pt x="4869" y="12711"/>
                  </a:lnTo>
                  <a:lnTo>
                    <a:pt x="326" y="25904"/>
                  </a:lnTo>
                  <a:lnTo>
                    <a:pt x="241" y="25624"/>
                  </a:lnTo>
                  <a:lnTo>
                    <a:pt x="0" y="25963"/>
                  </a:lnTo>
                  <a:lnTo>
                    <a:pt x="238" y="26533"/>
                  </a:lnTo>
                  <a:cubicBezTo>
                    <a:pt x="295" y="26662"/>
                    <a:pt x="407" y="26766"/>
                    <a:pt x="556" y="26803"/>
                  </a:cubicBezTo>
                  <a:lnTo>
                    <a:pt x="1431" y="27014"/>
                  </a:lnTo>
                  <a:lnTo>
                    <a:pt x="5897" y="13519"/>
                  </a:lnTo>
                  <a:lnTo>
                    <a:pt x="6059" y="13575"/>
                  </a:lnTo>
                  <a:lnTo>
                    <a:pt x="7752" y="8651"/>
                  </a:lnTo>
                  <a:cubicBezTo>
                    <a:pt x="7940" y="8753"/>
                    <a:pt x="8143" y="8836"/>
                    <a:pt x="8363" y="8888"/>
                  </a:cubicBezTo>
                  <a:cubicBezTo>
                    <a:pt x="8562" y="8936"/>
                    <a:pt x="8762" y="8960"/>
                    <a:pt x="8959" y="8960"/>
                  </a:cubicBezTo>
                  <a:cubicBezTo>
                    <a:pt x="9473" y="8960"/>
                    <a:pt x="9966" y="8801"/>
                    <a:pt x="10380" y="8522"/>
                  </a:cubicBezTo>
                  <a:lnTo>
                    <a:pt x="10380" y="8522"/>
                  </a:lnTo>
                  <a:lnTo>
                    <a:pt x="10247" y="9351"/>
                  </a:lnTo>
                  <a:lnTo>
                    <a:pt x="9141" y="9192"/>
                  </a:lnTo>
                  <a:lnTo>
                    <a:pt x="8430" y="13635"/>
                  </a:lnTo>
                  <a:lnTo>
                    <a:pt x="8047" y="13579"/>
                  </a:lnTo>
                  <a:lnTo>
                    <a:pt x="8047" y="13579"/>
                  </a:lnTo>
                  <a:lnTo>
                    <a:pt x="8183" y="13675"/>
                  </a:lnTo>
                  <a:lnTo>
                    <a:pt x="8418" y="13711"/>
                  </a:lnTo>
                  <a:lnTo>
                    <a:pt x="6102" y="28184"/>
                  </a:lnTo>
                  <a:lnTo>
                    <a:pt x="7078" y="28382"/>
                  </a:lnTo>
                  <a:cubicBezTo>
                    <a:pt x="7112" y="28391"/>
                    <a:pt x="7147" y="28395"/>
                    <a:pt x="7181" y="28395"/>
                  </a:cubicBezTo>
                  <a:cubicBezTo>
                    <a:pt x="7391" y="28395"/>
                    <a:pt x="7577" y="28240"/>
                    <a:pt x="7608" y="28023"/>
                  </a:cubicBezTo>
                  <a:lnTo>
                    <a:pt x="9590" y="14301"/>
                  </a:lnTo>
                  <a:lnTo>
                    <a:pt x="9834" y="14336"/>
                  </a:lnTo>
                  <a:lnTo>
                    <a:pt x="10715" y="8256"/>
                  </a:lnTo>
                  <a:lnTo>
                    <a:pt x="10715" y="8254"/>
                  </a:lnTo>
                  <a:cubicBezTo>
                    <a:pt x="11054" y="7929"/>
                    <a:pt x="11310" y="7508"/>
                    <a:pt x="11428" y="7017"/>
                  </a:cubicBezTo>
                  <a:cubicBezTo>
                    <a:pt x="11697" y="5907"/>
                    <a:pt x="11190" y="4790"/>
                    <a:pt x="10257" y="4236"/>
                  </a:cubicBezTo>
                  <a:lnTo>
                    <a:pt x="11057" y="934"/>
                  </a:lnTo>
                  <a:cubicBezTo>
                    <a:pt x="11158" y="517"/>
                    <a:pt x="10854" y="112"/>
                    <a:pt x="10439" y="10"/>
                  </a:cubicBezTo>
                  <a:cubicBezTo>
                    <a:pt x="10410" y="3"/>
                    <a:pt x="10381" y="0"/>
                    <a:pt x="103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2"/>
            <p:cNvSpPr/>
            <p:nvPr/>
          </p:nvSpPr>
          <p:spPr>
            <a:xfrm>
              <a:off x="935134" y="2929265"/>
              <a:ext cx="18596" cy="33831"/>
            </a:xfrm>
            <a:custGeom>
              <a:avLst/>
              <a:gdLst/>
              <a:ahLst/>
              <a:cxnLst/>
              <a:rect l="l" t="t" r="r" b="b"/>
              <a:pathLst>
                <a:path w="166" h="302" extrusionOk="0">
                  <a:moveTo>
                    <a:pt x="1" y="0"/>
                  </a:moveTo>
                  <a:lnTo>
                    <a:pt x="81" y="302"/>
                  </a:lnTo>
                  <a:lnTo>
                    <a:pt x="165" y="5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2"/>
            <p:cNvSpPr/>
            <p:nvPr/>
          </p:nvSpPr>
          <p:spPr>
            <a:xfrm>
              <a:off x="1141372" y="2495834"/>
              <a:ext cx="436897" cy="2151168"/>
            </a:xfrm>
            <a:custGeom>
              <a:avLst/>
              <a:gdLst/>
              <a:ahLst/>
              <a:cxnLst/>
              <a:rect l="l" t="t" r="r" b="b"/>
              <a:pathLst>
                <a:path w="3900" h="19203" extrusionOk="0">
                  <a:moveTo>
                    <a:pt x="2737" y="0"/>
                  </a:moveTo>
                  <a:lnTo>
                    <a:pt x="1" y="19027"/>
                  </a:lnTo>
                  <a:lnTo>
                    <a:pt x="674" y="19191"/>
                  </a:lnTo>
                  <a:cubicBezTo>
                    <a:pt x="708" y="19199"/>
                    <a:pt x="742" y="19203"/>
                    <a:pt x="775" y="19203"/>
                  </a:cubicBezTo>
                  <a:cubicBezTo>
                    <a:pt x="986" y="19203"/>
                    <a:pt x="1173" y="19049"/>
                    <a:pt x="1204" y="18832"/>
                  </a:cubicBezTo>
                  <a:lnTo>
                    <a:pt x="3900" y="166"/>
                  </a:lnTo>
                  <a:lnTo>
                    <a:pt x="27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2"/>
            <p:cNvSpPr/>
            <p:nvPr/>
          </p:nvSpPr>
          <p:spPr>
            <a:xfrm>
              <a:off x="438975" y="2407333"/>
              <a:ext cx="821143" cy="2085075"/>
            </a:xfrm>
            <a:custGeom>
              <a:avLst/>
              <a:gdLst/>
              <a:ahLst/>
              <a:cxnLst/>
              <a:rect l="l" t="t" r="r" b="b"/>
              <a:pathLst>
                <a:path w="7330" h="18613" extrusionOk="0">
                  <a:moveTo>
                    <a:pt x="6219" y="0"/>
                  </a:moveTo>
                  <a:lnTo>
                    <a:pt x="90" y="17796"/>
                  </a:lnTo>
                  <a:cubicBezTo>
                    <a:pt x="0" y="18057"/>
                    <a:pt x="154" y="18337"/>
                    <a:pt x="421" y="18401"/>
                  </a:cubicBezTo>
                  <a:lnTo>
                    <a:pt x="1297" y="18613"/>
                  </a:lnTo>
                  <a:lnTo>
                    <a:pt x="7329" y="383"/>
                  </a:lnTo>
                  <a:lnTo>
                    <a:pt x="62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2"/>
            <p:cNvSpPr/>
            <p:nvPr/>
          </p:nvSpPr>
          <p:spPr>
            <a:xfrm>
              <a:off x="1349402" y="2323649"/>
              <a:ext cx="279950" cy="748086"/>
            </a:xfrm>
            <a:custGeom>
              <a:avLst/>
              <a:gdLst/>
              <a:ahLst/>
              <a:cxnLst/>
              <a:rect l="l" t="t" r="r" b="b"/>
              <a:pathLst>
                <a:path w="2499" h="6678" extrusionOk="0">
                  <a:moveTo>
                    <a:pt x="935" y="0"/>
                  </a:moveTo>
                  <a:lnTo>
                    <a:pt x="0" y="6451"/>
                  </a:lnTo>
                  <a:lnTo>
                    <a:pt x="1564" y="6677"/>
                  </a:lnTo>
                  <a:lnTo>
                    <a:pt x="2499" y="227"/>
                  </a:lnTo>
                  <a:lnTo>
                    <a:pt x="9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2"/>
            <p:cNvSpPr/>
            <p:nvPr/>
          </p:nvSpPr>
          <p:spPr>
            <a:xfrm>
              <a:off x="936254" y="2238621"/>
              <a:ext cx="404858" cy="748086"/>
            </a:xfrm>
            <a:custGeom>
              <a:avLst/>
              <a:gdLst/>
              <a:ahLst/>
              <a:cxnLst/>
              <a:rect l="l" t="t" r="r" b="b"/>
              <a:pathLst>
                <a:path w="3614" h="6678" extrusionOk="0">
                  <a:moveTo>
                    <a:pt x="2119" y="0"/>
                  </a:moveTo>
                  <a:lnTo>
                    <a:pt x="1" y="6164"/>
                  </a:lnTo>
                  <a:lnTo>
                    <a:pt x="1495" y="6678"/>
                  </a:lnTo>
                  <a:lnTo>
                    <a:pt x="3614" y="514"/>
                  </a:lnTo>
                  <a:lnTo>
                    <a:pt x="2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2"/>
            <p:cNvSpPr/>
            <p:nvPr/>
          </p:nvSpPr>
          <p:spPr>
            <a:xfrm>
              <a:off x="1114149" y="1510001"/>
              <a:ext cx="620282" cy="959921"/>
            </a:xfrm>
            <a:custGeom>
              <a:avLst/>
              <a:gdLst/>
              <a:ahLst/>
              <a:cxnLst/>
              <a:rect l="l" t="t" r="r" b="b"/>
              <a:pathLst>
                <a:path w="5537" h="8569" extrusionOk="0">
                  <a:moveTo>
                    <a:pt x="4044" y="1"/>
                  </a:moveTo>
                  <a:cubicBezTo>
                    <a:pt x="3695" y="1"/>
                    <a:pt x="3378" y="238"/>
                    <a:pt x="3293" y="593"/>
                  </a:cubicBezTo>
                  <a:lnTo>
                    <a:pt x="2589" y="3499"/>
                  </a:lnTo>
                  <a:cubicBezTo>
                    <a:pt x="1528" y="3587"/>
                    <a:pt x="594" y="4340"/>
                    <a:pt x="331" y="5430"/>
                  </a:cubicBezTo>
                  <a:cubicBezTo>
                    <a:pt x="0" y="6794"/>
                    <a:pt x="838" y="8167"/>
                    <a:pt x="2202" y="8496"/>
                  </a:cubicBezTo>
                  <a:cubicBezTo>
                    <a:pt x="2403" y="8545"/>
                    <a:pt x="2604" y="8568"/>
                    <a:pt x="2802" y="8568"/>
                  </a:cubicBezTo>
                  <a:cubicBezTo>
                    <a:pt x="3947" y="8568"/>
                    <a:pt x="4985" y="7788"/>
                    <a:pt x="5267" y="6625"/>
                  </a:cubicBezTo>
                  <a:cubicBezTo>
                    <a:pt x="5536" y="5515"/>
                    <a:pt x="5030" y="4399"/>
                    <a:pt x="4096" y="3846"/>
                  </a:cubicBezTo>
                  <a:lnTo>
                    <a:pt x="4796" y="957"/>
                  </a:lnTo>
                  <a:cubicBezTo>
                    <a:pt x="4896" y="542"/>
                    <a:pt x="4641" y="124"/>
                    <a:pt x="4226" y="23"/>
                  </a:cubicBezTo>
                  <a:cubicBezTo>
                    <a:pt x="4165" y="8"/>
                    <a:pt x="4104" y="1"/>
                    <a:pt x="40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2"/>
            <p:cNvSpPr/>
            <p:nvPr/>
          </p:nvSpPr>
          <p:spPr>
            <a:xfrm>
              <a:off x="1294958" y="2064868"/>
              <a:ext cx="265387" cy="240960"/>
            </a:xfrm>
            <a:custGeom>
              <a:avLst/>
              <a:gdLst/>
              <a:ahLst/>
              <a:cxnLst/>
              <a:rect l="l" t="t" r="r" b="b"/>
              <a:pathLst>
                <a:path w="2369" h="2151" extrusionOk="0">
                  <a:moveTo>
                    <a:pt x="1185" y="1"/>
                  </a:moveTo>
                  <a:cubicBezTo>
                    <a:pt x="700" y="1"/>
                    <a:pt x="260" y="331"/>
                    <a:pt x="142" y="822"/>
                  </a:cubicBezTo>
                  <a:cubicBezTo>
                    <a:pt x="1" y="1399"/>
                    <a:pt x="355" y="1979"/>
                    <a:pt x="933" y="2120"/>
                  </a:cubicBezTo>
                  <a:cubicBezTo>
                    <a:pt x="1017" y="2141"/>
                    <a:pt x="1102" y="2150"/>
                    <a:pt x="1185" y="2150"/>
                  </a:cubicBezTo>
                  <a:cubicBezTo>
                    <a:pt x="1670" y="2150"/>
                    <a:pt x="2110" y="1820"/>
                    <a:pt x="2229" y="1328"/>
                  </a:cubicBezTo>
                  <a:cubicBezTo>
                    <a:pt x="2368" y="752"/>
                    <a:pt x="2014" y="171"/>
                    <a:pt x="1438" y="31"/>
                  </a:cubicBezTo>
                  <a:cubicBezTo>
                    <a:pt x="1353" y="11"/>
                    <a:pt x="1268" y="1"/>
                    <a:pt x="1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2"/>
            <p:cNvSpPr/>
            <p:nvPr/>
          </p:nvSpPr>
          <p:spPr>
            <a:xfrm>
              <a:off x="1099810" y="4652904"/>
              <a:ext cx="114602" cy="321169"/>
            </a:xfrm>
            <a:custGeom>
              <a:avLst/>
              <a:gdLst/>
              <a:ahLst/>
              <a:cxnLst/>
              <a:rect l="l" t="t" r="r" b="b"/>
              <a:pathLst>
                <a:path w="1023" h="2867" extrusionOk="0">
                  <a:moveTo>
                    <a:pt x="594" y="1"/>
                  </a:moveTo>
                  <a:cubicBezTo>
                    <a:pt x="517" y="1"/>
                    <a:pt x="458" y="21"/>
                    <a:pt x="449" y="71"/>
                  </a:cubicBezTo>
                  <a:lnTo>
                    <a:pt x="0" y="2866"/>
                  </a:lnTo>
                  <a:lnTo>
                    <a:pt x="983" y="210"/>
                  </a:lnTo>
                  <a:cubicBezTo>
                    <a:pt x="1023" y="103"/>
                    <a:pt x="765" y="1"/>
                    <a:pt x="5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2"/>
            <p:cNvSpPr/>
            <p:nvPr/>
          </p:nvSpPr>
          <p:spPr>
            <a:xfrm>
              <a:off x="456115" y="4489570"/>
              <a:ext cx="114826" cy="321056"/>
            </a:xfrm>
            <a:custGeom>
              <a:avLst/>
              <a:gdLst/>
              <a:ahLst/>
              <a:cxnLst/>
              <a:rect l="l" t="t" r="r" b="b"/>
              <a:pathLst>
                <a:path w="1025" h="2866" extrusionOk="0">
                  <a:moveTo>
                    <a:pt x="595" y="1"/>
                  </a:moveTo>
                  <a:cubicBezTo>
                    <a:pt x="518" y="1"/>
                    <a:pt x="459" y="21"/>
                    <a:pt x="451" y="71"/>
                  </a:cubicBezTo>
                  <a:lnTo>
                    <a:pt x="1" y="2866"/>
                  </a:lnTo>
                  <a:lnTo>
                    <a:pt x="984" y="210"/>
                  </a:lnTo>
                  <a:cubicBezTo>
                    <a:pt x="1024" y="103"/>
                    <a:pt x="766" y="1"/>
                    <a:pt x="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4" name="Google Shape;2704;p42"/>
          <p:cNvGrpSpPr/>
          <p:nvPr/>
        </p:nvGrpSpPr>
        <p:grpSpPr>
          <a:xfrm rot="12814165">
            <a:off x="830053" y="3795942"/>
            <a:ext cx="1975498" cy="437006"/>
            <a:chOff x="941138" y="3737350"/>
            <a:chExt cx="3389456" cy="749792"/>
          </a:xfrm>
        </p:grpSpPr>
        <p:sp>
          <p:nvSpPr>
            <p:cNvPr id="2705" name="Google Shape;2705;p42"/>
            <p:cNvSpPr/>
            <p:nvPr/>
          </p:nvSpPr>
          <p:spPr>
            <a:xfrm>
              <a:off x="941138" y="3737350"/>
              <a:ext cx="3318410" cy="700355"/>
            </a:xfrm>
            <a:custGeom>
              <a:avLst/>
              <a:gdLst/>
              <a:ahLst/>
              <a:cxnLst/>
              <a:rect l="l" t="t" r="r" b="b"/>
              <a:pathLst>
                <a:path w="35778" h="7551" extrusionOk="0">
                  <a:moveTo>
                    <a:pt x="1871" y="1863"/>
                  </a:moveTo>
                  <a:cubicBezTo>
                    <a:pt x="1931" y="1863"/>
                    <a:pt x="1991" y="1868"/>
                    <a:pt x="2053" y="1878"/>
                  </a:cubicBezTo>
                  <a:cubicBezTo>
                    <a:pt x="2138" y="1892"/>
                    <a:pt x="2223" y="1916"/>
                    <a:pt x="2303" y="1950"/>
                  </a:cubicBezTo>
                  <a:cubicBezTo>
                    <a:pt x="2675" y="2104"/>
                    <a:pt x="2906" y="2451"/>
                    <a:pt x="2837" y="2805"/>
                  </a:cubicBezTo>
                  <a:cubicBezTo>
                    <a:pt x="2765" y="3180"/>
                    <a:pt x="2390" y="3442"/>
                    <a:pt x="1953" y="3449"/>
                  </a:cubicBezTo>
                  <a:cubicBezTo>
                    <a:pt x="1945" y="3449"/>
                    <a:pt x="1936" y="3449"/>
                    <a:pt x="1928" y="3449"/>
                  </a:cubicBezTo>
                  <a:cubicBezTo>
                    <a:pt x="1870" y="3449"/>
                    <a:pt x="1811" y="3444"/>
                    <a:pt x="1754" y="3435"/>
                  </a:cubicBezTo>
                  <a:cubicBezTo>
                    <a:pt x="1236" y="3353"/>
                    <a:pt x="887" y="2936"/>
                    <a:pt x="970" y="2506"/>
                  </a:cubicBezTo>
                  <a:cubicBezTo>
                    <a:pt x="1042" y="2126"/>
                    <a:pt x="1427" y="1863"/>
                    <a:pt x="1871" y="1863"/>
                  </a:cubicBezTo>
                  <a:close/>
                  <a:moveTo>
                    <a:pt x="112" y="0"/>
                  </a:moveTo>
                  <a:lnTo>
                    <a:pt x="0" y="7550"/>
                  </a:lnTo>
                  <a:lnTo>
                    <a:pt x="35778" y="5140"/>
                  </a:lnTo>
                  <a:lnTo>
                    <a:pt x="35745" y="511"/>
                  </a:lnTo>
                  <a:lnTo>
                    <a:pt x="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2"/>
            <p:cNvSpPr/>
            <p:nvPr/>
          </p:nvSpPr>
          <p:spPr>
            <a:xfrm>
              <a:off x="941138" y="3784839"/>
              <a:ext cx="3389456" cy="702303"/>
            </a:xfrm>
            <a:custGeom>
              <a:avLst/>
              <a:gdLst/>
              <a:ahLst/>
              <a:cxnLst/>
              <a:rect l="l" t="t" r="r" b="b"/>
              <a:pathLst>
                <a:path w="36544" h="7572" extrusionOk="0">
                  <a:moveTo>
                    <a:pt x="1872" y="1351"/>
                  </a:moveTo>
                  <a:cubicBezTo>
                    <a:pt x="1428" y="1351"/>
                    <a:pt x="1042" y="1616"/>
                    <a:pt x="970" y="1994"/>
                  </a:cubicBezTo>
                  <a:cubicBezTo>
                    <a:pt x="887" y="2426"/>
                    <a:pt x="1236" y="2841"/>
                    <a:pt x="1754" y="2923"/>
                  </a:cubicBezTo>
                  <a:cubicBezTo>
                    <a:pt x="1811" y="2932"/>
                    <a:pt x="1870" y="2937"/>
                    <a:pt x="1928" y="2937"/>
                  </a:cubicBezTo>
                  <a:cubicBezTo>
                    <a:pt x="1936" y="2937"/>
                    <a:pt x="1945" y="2937"/>
                    <a:pt x="1953" y="2937"/>
                  </a:cubicBezTo>
                  <a:cubicBezTo>
                    <a:pt x="1581" y="2782"/>
                    <a:pt x="1353" y="2437"/>
                    <a:pt x="1421" y="2079"/>
                  </a:cubicBezTo>
                  <a:cubicBezTo>
                    <a:pt x="1492" y="1706"/>
                    <a:pt x="1868" y="1445"/>
                    <a:pt x="2303" y="1438"/>
                  </a:cubicBezTo>
                  <a:cubicBezTo>
                    <a:pt x="2223" y="1404"/>
                    <a:pt x="2138" y="1380"/>
                    <a:pt x="2053" y="1366"/>
                  </a:cubicBezTo>
                  <a:cubicBezTo>
                    <a:pt x="1992" y="1356"/>
                    <a:pt x="1932" y="1351"/>
                    <a:pt x="1872" y="1351"/>
                  </a:cubicBezTo>
                  <a:close/>
                  <a:moveTo>
                    <a:pt x="35745" y="0"/>
                  </a:moveTo>
                  <a:lnTo>
                    <a:pt x="35776" y="4630"/>
                  </a:lnTo>
                  <a:lnTo>
                    <a:pt x="0" y="7038"/>
                  </a:lnTo>
                  <a:lnTo>
                    <a:pt x="945" y="7572"/>
                  </a:lnTo>
                  <a:lnTo>
                    <a:pt x="36543" y="5211"/>
                  </a:lnTo>
                  <a:lnTo>
                    <a:pt x="36397" y="525"/>
                  </a:lnTo>
                  <a:lnTo>
                    <a:pt x="357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2"/>
            <p:cNvSpPr/>
            <p:nvPr/>
          </p:nvSpPr>
          <p:spPr>
            <a:xfrm>
              <a:off x="1006249" y="4010038"/>
              <a:ext cx="3185777" cy="361539"/>
            </a:xfrm>
            <a:custGeom>
              <a:avLst/>
              <a:gdLst/>
              <a:ahLst/>
              <a:cxnLst/>
              <a:rect l="l" t="t" r="r" b="b"/>
              <a:pathLst>
                <a:path w="34348" h="3898" extrusionOk="0">
                  <a:moveTo>
                    <a:pt x="34113" y="0"/>
                  </a:moveTo>
                  <a:lnTo>
                    <a:pt x="4" y="2182"/>
                  </a:lnTo>
                  <a:lnTo>
                    <a:pt x="1" y="3898"/>
                  </a:lnTo>
                  <a:lnTo>
                    <a:pt x="34348" y="1754"/>
                  </a:lnTo>
                  <a:lnTo>
                    <a:pt x="341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2"/>
            <p:cNvSpPr/>
            <p:nvPr/>
          </p:nvSpPr>
          <p:spPr>
            <a:xfrm>
              <a:off x="1080264" y="4083961"/>
              <a:ext cx="3059081" cy="302829"/>
            </a:xfrm>
            <a:custGeom>
              <a:avLst/>
              <a:gdLst/>
              <a:ahLst/>
              <a:cxnLst/>
              <a:rect l="l" t="t" r="r" b="b"/>
              <a:pathLst>
                <a:path w="32982" h="3265" extrusionOk="0">
                  <a:moveTo>
                    <a:pt x="32925" y="0"/>
                  </a:moveTo>
                  <a:lnTo>
                    <a:pt x="32748" y="7"/>
                  </a:lnTo>
                  <a:lnTo>
                    <a:pt x="32804" y="1257"/>
                  </a:lnTo>
                  <a:lnTo>
                    <a:pt x="32981" y="1250"/>
                  </a:lnTo>
                  <a:lnTo>
                    <a:pt x="32925" y="0"/>
                  </a:lnTo>
                  <a:close/>
                  <a:moveTo>
                    <a:pt x="31614" y="80"/>
                  </a:moveTo>
                  <a:lnTo>
                    <a:pt x="31437" y="87"/>
                  </a:lnTo>
                  <a:lnTo>
                    <a:pt x="31495" y="1337"/>
                  </a:lnTo>
                  <a:lnTo>
                    <a:pt x="31672" y="1330"/>
                  </a:lnTo>
                  <a:lnTo>
                    <a:pt x="31614" y="80"/>
                  </a:lnTo>
                  <a:close/>
                  <a:moveTo>
                    <a:pt x="30305" y="162"/>
                  </a:moveTo>
                  <a:lnTo>
                    <a:pt x="30127" y="168"/>
                  </a:lnTo>
                  <a:lnTo>
                    <a:pt x="30184" y="1418"/>
                  </a:lnTo>
                  <a:lnTo>
                    <a:pt x="30362" y="1411"/>
                  </a:lnTo>
                  <a:lnTo>
                    <a:pt x="30305" y="162"/>
                  </a:lnTo>
                  <a:close/>
                  <a:moveTo>
                    <a:pt x="28995" y="242"/>
                  </a:moveTo>
                  <a:lnTo>
                    <a:pt x="28818" y="248"/>
                  </a:lnTo>
                  <a:lnTo>
                    <a:pt x="28874" y="1498"/>
                  </a:lnTo>
                  <a:lnTo>
                    <a:pt x="29053" y="1491"/>
                  </a:lnTo>
                  <a:lnTo>
                    <a:pt x="28995" y="242"/>
                  </a:lnTo>
                  <a:close/>
                  <a:moveTo>
                    <a:pt x="27685" y="322"/>
                  </a:moveTo>
                  <a:lnTo>
                    <a:pt x="27507" y="328"/>
                  </a:lnTo>
                  <a:lnTo>
                    <a:pt x="27565" y="1578"/>
                  </a:lnTo>
                  <a:lnTo>
                    <a:pt x="27742" y="1571"/>
                  </a:lnTo>
                  <a:lnTo>
                    <a:pt x="27685" y="322"/>
                  </a:lnTo>
                  <a:close/>
                  <a:moveTo>
                    <a:pt x="26376" y="403"/>
                  </a:moveTo>
                  <a:lnTo>
                    <a:pt x="26198" y="410"/>
                  </a:lnTo>
                  <a:lnTo>
                    <a:pt x="26255" y="1658"/>
                  </a:lnTo>
                  <a:lnTo>
                    <a:pt x="26432" y="1651"/>
                  </a:lnTo>
                  <a:lnTo>
                    <a:pt x="26376" y="403"/>
                  </a:lnTo>
                  <a:close/>
                  <a:moveTo>
                    <a:pt x="25065" y="483"/>
                  </a:moveTo>
                  <a:lnTo>
                    <a:pt x="24888" y="490"/>
                  </a:lnTo>
                  <a:lnTo>
                    <a:pt x="24945" y="1738"/>
                  </a:lnTo>
                  <a:lnTo>
                    <a:pt x="25123" y="1731"/>
                  </a:lnTo>
                  <a:lnTo>
                    <a:pt x="25065" y="483"/>
                  </a:lnTo>
                  <a:close/>
                  <a:moveTo>
                    <a:pt x="23756" y="563"/>
                  </a:moveTo>
                  <a:lnTo>
                    <a:pt x="23577" y="570"/>
                  </a:lnTo>
                  <a:lnTo>
                    <a:pt x="23635" y="1819"/>
                  </a:lnTo>
                  <a:lnTo>
                    <a:pt x="23812" y="1812"/>
                  </a:lnTo>
                  <a:lnTo>
                    <a:pt x="23756" y="563"/>
                  </a:lnTo>
                  <a:close/>
                  <a:moveTo>
                    <a:pt x="22446" y="643"/>
                  </a:moveTo>
                  <a:lnTo>
                    <a:pt x="22268" y="650"/>
                  </a:lnTo>
                  <a:lnTo>
                    <a:pt x="22325" y="1899"/>
                  </a:lnTo>
                  <a:lnTo>
                    <a:pt x="22502" y="1892"/>
                  </a:lnTo>
                  <a:lnTo>
                    <a:pt x="22446" y="643"/>
                  </a:lnTo>
                  <a:close/>
                  <a:moveTo>
                    <a:pt x="21135" y="724"/>
                  </a:moveTo>
                  <a:lnTo>
                    <a:pt x="20958" y="731"/>
                  </a:lnTo>
                  <a:lnTo>
                    <a:pt x="21016" y="1979"/>
                  </a:lnTo>
                  <a:lnTo>
                    <a:pt x="21193" y="1972"/>
                  </a:lnTo>
                  <a:lnTo>
                    <a:pt x="21135" y="724"/>
                  </a:lnTo>
                  <a:close/>
                  <a:moveTo>
                    <a:pt x="19826" y="804"/>
                  </a:moveTo>
                  <a:lnTo>
                    <a:pt x="19649" y="811"/>
                  </a:lnTo>
                  <a:lnTo>
                    <a:pt x="19705" y="2059"/>
                  </a:lnTo>
                  <a:lnTo>
                    <a:pt x="19883" y="2054"/>
                  </a:lnTo>
                  <a:lnTo>
                    <a:pt x="19826" y="804"/>
                  </a:lnTo>
                  <a:close/>
                  <a:moveTo>
                    <a:pt x="18516" y="884"/>
                  </a:moveTo>
                  <a:lnTo>
                    <a:pt x="18338" y="891"/>
                  </a:lnTo>
                  <a:lnTo>
                    <a:pt x="18395" y="2140"/>
                  </a:lnTo>
                  <a:lnTo>
                    <a:pt x="18573" y="2133"/>
                  </a:lnTo>
                  <a:lnTo>
                    <a:pt x="18516" y="884"/>
                  </a:lnTo>
                  <a:close/>
                  <a:moveTo>
                    <a:pt x="17207" y="964"/>
                  </a:moveTo>
                  <a:lnTo>
                    <a:pt x="17028" y="971"/>
                  </a:lnTo>
                  <a:lnTo>
                    <a:pt x="17086" y="2220"/>
                  </a:lnTo>
                  <a:lnTo>
                    <a:pt x="17263" y="2214"/>
                  </a:lnTo>
                  <a:lnTo>
                    <a:pt x="17207" y="964"/>
                  </a:lnTo>
                  <a:close/>
                  <a:moveTo>
                    <a:pt x="15896" y="1045"/>
                  </a:moveTo>
                  <a:lnTo>
                    <a:pt x="15719" y="1052"/>
                  </a:lnTo>
                  <a:lnTo>
                    <a:pt x="15775" y="2300"/>
                  </a:lnTo>
                  <a:lnTo>
                    <a:pt x="15954" y="2294"/>
                  </a:lnTo>
                  <a:lnTo>
                    <a:pt x="15896" y="1045"/>
                  </a:lnTo>
                  <a:close/>
                  <a:moveTo>
                    <a:pt x="14586" y="1125"/>
                  </a:moveTo>
                  <a:lnTo>
                    <a:pt x="14409" y="1132"/>
                  </a:lnTo>
                  <a:lnTo>
                    <a:pt x="14466" y="2382"/>
                  </a:lnTo>
                  <a:lnTo>
                    <a:pt x="14644" y="2375"/>
                  </a:lnTo>
                  <a:lnTo>
                    <a:pt x="14586" y="1125"/>
                  </a:lnTo>
                  <a:close/>
                  <a:moveTo>
                    <a:pt x="13277" y="1205"/>
                  </a:moveTo>
                  <a:lnTo>
                    <a:pt x="13100" y="1212"/>
                  </a:lnTo>
                  <a:lnTo>
                    <a:pt x="13156" y="2462"/>
                  </a:lnTo>
                  <a:lnTo>
                    <a:pt x="13333" y="2455"/>
                  </a:lnTo>
                  <a:lnTo>
                    <a:pt x="13277" y="1205"/>
                  </a:lnTo>
                  <a:close/>
                  <a:moveTo>
                    <a:pt x="11966" y="1285"/>
                  </a:moveTo>
                  <a:lnTo>
                    <a:pt x="11789" y="1292"/>
                  </a:lnTo>
                  <a:lnTo>
                    <a:pt x="11847" y="2542"/>
                  </a:lnTo>
                  <a:lnTo>
                    <a:pt x="12024" y="2535"/>
                  </a:lnTo>
                  <a:lnTo>
                    <a:pt x="11966" y="1285"/>
                  </a:lnTo>
                  <a:close/>
                  <a:moveTo>
                    <a:pt x="10657" y="1365"/>
                  </a:moveTo>
                  <a:lnTo>
                    <a:pt x="10479" y="1372"/>
                  </a:lnTo>
                  <a:lnTo>
                    <a:pt x="10536" y="2622"/>
                  </a:lnTo>
                  <a:lnTo>
                    <a:pt x="10714" y="2615"/>
                  </a:lnTo>
                  <a:lnTo>
                    <a:pt x="10657" y="1365"/>
                  </a:lnTo>
                  <a:close/>
                  <a:moveTo>
                    <a:pt x="9347" y="1446"/>
                  </a:moveTo>
                  <a:lnTo>
                    <a:pt x="9170" y="1453"/>
                  </a:lnTo>
                  <a:lnTo>
                    <a:pt x="9226" y="2703"/>
                  </a:lnTo>
                  <a:lnTo>
                    <a:pt x="9405" y="2696"/>
                  </a:lnTo>
                  <a:lnTo>
                    <a:pt x="9347" y="1446"/>
                  </a:lnTo>
                  <a:close/>
                  <a:moveTo>
                    <a:pt x="8037" y="1527"/>
                  </a:moveTo>
                  <a:lnTo>
                    <a:pt x="7859" y="1533"/>
                  </a:lnTo>
                  <a:lnTo>
                    <a:pt x="7917" y="2783"/>
                  </a:lnTo>
                  <a:lnTo>
                    <a:pt x="8094" y="2776"/>
                  </a:lnTo>
                  <a:lnTo>
                    <a:pt x="8037" y="1527"/>
                  </a:lnTo>
                  <a:close/>
                  <a:moveTo>
                    <a:pt x="6728" y="1608"/>
                  </a:moveTo>
                  <a:lnTo>
                    <a:pt x="6550" y="1613"/>
                  </a:lnTo>
                  <a:lnTo>
                    <a:pt x="6606" y="2863"/>
                  </a:lnTo>
                  <a:lnTo>
                    <a:pt x="6784" y="2856"/>
                  </a:lnTo>
                  <a:lnTo>
                    <a:pt x="6728" y="1608"/>
                  </a:lnTo>
                  <a:close/>
                  <a:moveTo>
                    <a:pt x="5417" y="1686"/>
                  </a:moveTo>
                  <a:lnTo>
                    <a:pt x="5240" y="1693"/>
                  </a:lnTo>
                  <a:lnTo>
                    <a:pt x="5297" y="2943"/>
                  </a:lnTo>
                  <a:lnTo>
                    <a:pt x="5475" y="2936"/>
                  </a:lnTo>
                  <a:lnTo>
                    <a:pt x="5417" y="1686"/>
                  </a:lnTo>
                  <a:close/>
                  <a:moveTo>
                    <a:pt x="4108" y="1768"/>
                  </a:moveTo>
                  <a:lnTo>
                    <a:pt x="3929" y="1774"/>
                  </a:lnTo>
                  <a:lnTo>
                    <a:pt x="3987" y="3024"/>
                  </a:lnTo>
                  <a:lnTo>
                    <a:pt x="4164" y="3017"/>
                  </a:lnTo>
                  <a:lnTo>
                    <a:pt x="4108" y="1768"/>
                  </a:lnTo>
                  <a:close/>
                  <a:moveTo>
                    <a:pt x="2798" y="1848"/>
                  </a:moveTo>
                  <a:lnTo>
                    <a:pt x="2620" y="1854"/>
                  </a:lnTo>
                  <a:lnTo>
                    <a:pt x="2677" y="3104"/>
                  </a:lnTo>
                  <a:lnTo>
                    <a:pt x="2855" y="3097"/>
                  </a:lnTo>
                  <a:lnTo>
                    <a:pt x="2798" y="1848"/>
                  </a:lnTo>
                  <a:close/>
                  <a:moveTo>
                    <a:pt x="1489" y="1928"/>
                  </a:moveTo>
                  <a:lnTo>
                    <a:pt x="1310" y="1936"/>
                  </a:lnTo>
                  <a:lnTo>
                    <a:pt x="1368" y="3184"/>
                  </a:lnTo>
                  <a:lnTo>
                    <a:pt x="1545" y="3177"/>
                  </a:lnTo>
                  <a:lnTo>
                    <a:pt x="1489" y="1928"/>
                  </a:lnTo>
                  <a:close/>
                  <a:moveTo>
                    <a:pt x="178" y="2009"/>
                  </a:moveTo>
                  <a:lnTo>
                    <a:pt x="1" y="2016"/>
                  </a:lnTo>
                  <a:lnTo>
                    <a:pt x="57" y="3264"/>
                  </a:lnTo>
                  <a:lnTo>
                    <a:pt x="236" y="3257"/>
                  </a:lnTo>
                  <a:lnTo>
                    <a:pt x="178" y="20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2"/>
            <p:cNvSpPr/>
            <p:nvPr/>
          </p:nvSpPr>
          <p:spPr>
            <a:xfrm>
              <a:off x="989554" y="3772410"/>
              <a:ext cx="3155355" cy="109816"/>
            </a:xfrm>
            <a:custGeom>
              <a:avLst/>
              <a:gdLst/>
              <a:ahLst/>
              <a:cxnLst/>
              <a:rect l="l" t="t" r="r" b="b"/>
              <a:pathLst>
                <a:path w="34020" h="1184" extrusionOk="0">
                  <a:moveTo>
                    <a:pt x="1" y="1"/>
                  </a:moveTo>
                  <a:lnTo>
                    <a:pt x="13" y="1183"/>
                  </a:lnTo>
                  <a:lnTo>
                    <a:pt x="34020" y="682"/>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029146" y="2296701"/>
            <a:ext cx="6595147" cy="1824923"/>
          </a:xfrm>
          <a:prstGeom prst="rect">
            <a:avLst/>
          </a:prstGeom>
        </p:spPr>
        <p:txBody>
          <a:bodyPr wrap="square">
            <a:spAutoFit/>
          </a:bodyPr>
          <a:lstStyle/>
          <a:p>
            <a:pPr lvl="0" algn="ctr" defTabSz="457200">
              <a:lnSpc>
                <a:spcPct val="150000"/>
              </a:lnSpc>
              <a:buClrTx/>
              <a:defRPr/>
            </a:pPr>
            <a:r>
              <a:rPr lang="vi-VN" sz="4000" b="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BÀI 14: HÌNH THOI VÀ HÌNH VUÔNG </a:t>
            </a:r>
            <a:endParaRPr lang="en-US" sz="4000" b="1" dirty="0">
              <a:solidFill>
                <a:schemeClr val="accent1">
                  <a:lumMod val="75000"/>
                </a:schemeClr>
              </a:solidFill>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5" name="Rectangle 4"/>
          <p:cNvSpPr/>
          <p:nvPr/>
        </p:nvSpPr>
        <p:spPr>
          <a:xfrm>
            <a:off x="157894" y="255520"/>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3152962" y="255520"/>
            <a:ext cx="5387534" cy="1015663"/>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Với mỗi hình dưới đây, ta dùng dấu hiệu nhận biết nào để khẳng định đó là hình vuông?</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3" name="Rectangle 2"/>
          <p:cNvSpPr/>
          <p:nvPr/>
        </p:nvSpPr>
        <p:spPr>
          <a:xfrm>
            <a:off x="983840" y="3676489"/>
            <a:ext cx="7169649" cy="1015663"/>
          </a:xfrm>
          <a:prstGeom prst="rect">
            <a:avLst/>
          </a:prstGeom>
        </p:spPr>
        <p:txBody>
          <a:bodyPr wrap="square">
            <a:spAutoFit/>
          </a:bodyPr>
          <a:lstStyle/>
          <a:p>
            <a:pPr lvl="0" algn="just">
              <a:lnSpc>
                <a:spcPct val="150000"/>
              </a:lnSpc>
            </a:pPr>
            <a:r>
              <a:rPr lang="vi-VN" sz="2000" dirty="0">
                <a:ea typeface="Arial" panose="020B0604020202020204" pitchFamily="34" charset="0"/>
                <a:cs typeface="Times New Roman" panose="02020603050405020304" pitchFamily="18" charset="0"/>
              </a:rPr>
              <a:t>c) Tứ giác IJKL có 2 đg chéo bằng nhau và vuông góc với nên là hình vuông</a:t>
            </a:r>
            <a:endParaRPr kumimoji="0" lang="vi-VN" sz="2000" b="0" i="0" u="none" strike="noStrike" kern="0" cap="none" spc="0" normalizeH="0" baseline="0" noProof="0" dirty="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pic>
        <p:nvPicPr>
          <p:cNvPr id="199" name="Picture 198"/>
          <p:cNvPicPr>
            <a:picLocks noChangeAspect="1"/>
          </p:cNvPicPr>
          <p:nvPr/>
        </p:nvPicPr>
        <p:blipFill>
          <a:blip r:embed="rId2"/>
          <a:stretch>
            <a:fillRect/>
          </a:stretch>
        </p:blipFill>
        <p:spPr>
          <a:xfrm flipV="1">
            <a:off x="8371491" y="3447967"/>
            <a:ext cx="1308053" cy="954040"/>
          </a:xfrm>
          <a:prstGeom prst="rect">
            <a:avLst/>
          </a:prstGeom>
        </p:spPr>
      </p:pic>
      <p:pic>
        <p:nvPicPr>
          <p:cNvPr id="200" name="Picture 199"/>
          <p:cNvPicPr>
            <a:picLocks noChangeAspect="1"/>
          </p:cNvPicPr>
          <p:nvPr/>
        </p:nvPicPr>
        <p:blipFill>
          <a:blip r:embed="rId3"/>
          <a:stretch>
            <a:fillRect/>
          </a:stretch>
        </p:blipFill>
        <p:spPr>
          <a:xfrm>
            <a:off x="114893" y="3447967"/>
            <a:ext cx="478714" cy="480137"/>
          </a:xfrm>
          <a:prstGeom prst="rect">
            <a:avLst/>
          </a:prstGeom>
        </p:spPr>
      </p:pic>
      <p:grpSp>
        <p:nvGrpSpPr>
          <p:cNvPr id="4" name="Group 3"/>
          <p:cNvGrpSpPr/>
          <p:nvPr/>
        </p:nvGrpSpPr>
        <p:grpSpPr>
          <a:xfrm>
            <a:off x="593607" y="478120"/>
            <a:ext cx="2441888" cy="552435"/>
            <a:chOff x="245550" y="387217"/>
            <a:chExt cx="2441888" cy="552435"/>
          </a:xfrm>
        </p:grpSpPr>
        <p:sp>
          <p:nvSpPr>
            <p:cNvPr id="106" name="TextBox 105"/>
            <p:cNvSpPr txBox="1"/>
            <p:nvPr/>
          </p:nvSpPr>
          <p:spPr>
            <a:xfrm>
              <a:off x="245550" y="462598"/>
              <a:ext cx="1980316"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a:ln/>
                  <a:solidFill>
                    <a:srgbClr val="37A780"/>
                  </a:solidFill>
                  <a:effectLst/>
                  <a:uLnTx/>
                  <a:uFillTx/>
                  <a:latin typeface="Arial"/>
                  <a:cs typeface="Arial"/>
                  <a:sym typeface="Arial"/>
                </a:rPr>
                <a:t>LUYỆN TẬP</a:t>
              </a:r>
            </a:p>
          </p:txBody>
        </p:sp>
        <p:pic>
          <p:nvPicPr>
            <p:cNvPr id="2" name="Picture 1"/>
            <p:cNvPicPr>
              <a:picLocks noChangeAspect="1"/>
            </p:cNvPicPr>
            <p:nvPr/>
          </p:nvPicPr>
          <p:blipFill>
            <a:blip r:embed="rId4"/>
            <a:stretch>
              <a:fillRect/>
            </a:stretch>
          </p:blipFill>
          <p:spPr>
            <a:xfrm rot="19685628">
              <a:off x="2145573" y="387217"/>
              <a:ext cx="541865" cy="552387"/>
            </a:xfrm>
            <a:prstGeom prst="rect">
              <a:avLst/>
            </a:prstGeom>
          </p:spPr>
        </p:pic>
      </p:grpSp>
      <p:pic>
        <p:nvPicPr>
          <p:cNvPr id="15" name="Picture 14"/>
          <p:cNvPicPr>
            <a:picLocks noChangeAspect="1"/>
          </p:cNvPicPr>
          <p:nvPr/>
        </p:nvPicPr>
        <p:blipFill>
          <a:blip r:embed="rId5"/>
          <a:stretch>
            <a:fillRect/>
          </a:stretch>
        </p:blipFill>
        <p:spPr>
          <a:xfrm>
            <a:off x="1204921" y="1327898"/>
            <a:ext cx="6730567" cy="2182557"/>
          </a:xfrm>
          <a:prstGeom prst="rect">
            <a:avLst/>
          </a:prstGeom>
        </p:spPr>
      </p:pic>
      <p:sp>
        <p:nvSpPr>
          <p:cNvPr id="31" name="Rectangle 30"/>
          <p:cNvSpPr/>
          <p:nvPr/>
        </p:nvSpPr>
        <p:spPr>
          <a:xfrm>
            <a:off x="3302970" y="2951390"/>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404298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5" name="Rectangle 4"/>
          <p:cNvSpPr/>
          <p:nvPr/>
        </p:nvSpPr>
        <p:spPr>
          <a:xfrm>
            <a:off x="164592" y="164592"/>
            <a:ext cx="8796528"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11" name="Google Shape;1676;p27"/>
          <p:cNvSpPr/>
          <p:nvPr/>
        </p:nvSpPr>
        <p:spPr>
          <a:xfrm>
            <a:off x="3279658" y="317257"/>
            <a:ext cx="2566395" cy="606133"/>
          </a:xfrm>
          <a:prstGeom prst="roundRect">
            <a:avLst>
              <a:gd name="adj" fmla="val 50000"/>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a:ln>
                  <a:noFill/>
                </a:ln>
                <a:solidFill>
                  <a:schemeClr val="accent6"/>
                </a:solidFill>
                <a:effectLst/>
                <a:uLnTx/>
                <a:uFillTx/>
                <a:ea typeface="Bad Script"/>
                <a:cs typeface="Bad Script"/>
                <a:sym typeface="Bad Script"/>
              </a:rPr>
              <a:t>VẬN DỤNG</a:t>
            </a:r>
            <a:endParaRPr kumimoji="0" sz="2500" b="1" i="0" u="none" strike="noStrike" kern="0" cap="none" spc="0" normalizeH="0" baseline="0" noProof="0">
              <a:ln>
                <a:noFill/>
              </a:ln>
              <a:solidFill>
                <a:schemeClr val="accent6"/>
              </a:solidFill>
              <a:effectLst/>
              <a:uLnTx/>
              <a:uFillTx/>
              <a:ea typeface="Bad Script"/>
              <a:cs typeface="Bad Script"/>
              <a:sym typeface="Bad Script"/>
            </a:endParaRPr>
          </a:p>
        </p:txBody>
      </p:sp>
      <p:sp>
        <p:nvSpPr>
          <p:cNvPr id="7" name="Rectangle 6"/>
          <p:cNvSpPr/>
          <p:nvPr/>
        </p:nvSpPr>
        <p:spPr>
          <a:xfrm>
            <a:off x="470916" y="1012047"/>
            <a:ext cx="8165592" cy="3416320"/>
          </a:xfrm>
          <a:prstGeom prst="rect">
            <a:avLst/>
          </a:prstGeom>
        </p:spPr>
        <p:txBody>
          <a:bodyPr wrap="square">
            <a:spAutoFit/>
          </a:bodyPr>
          <a:lstStyle/>
          <a:p>
            <a:pPr algn="just">
              <a:lnSpc>
                <a:spcPct val="150000"/>
              </a:lnSpc>
            </a:pPr>
            <a:r>
              <a:rPr lang="vi-VN" sz="1800">
                <a:latin typeface="+mn-lt"/>
              </a:rPr>
              <a:t>Trở lại </a:t>
            </a:r>
            <a:r>
              <a:rPr lang="vi-VN" sz="1800" i="1">
                <a:latin typeface="+mn-lt"/>
              </a:rPr>
              <a:t>tình huống mở đầu</a:t>
            </a:r>
            <a:r>
              <a:rPr lang="vi-VN" sz="1800">
                <a:latin typeface="+mn-lt"/>
              </a:rPr>
              <a:t>.</a:t>
            </a:r>
          </a:p>
          <a:p>
            <a:pPr algn="just">
              <a:lnSpc>
                <a:spcPct val="150000"/>
              </a:lnSpc>
            </a:pPr>
            <a:r>
              <a:rPr lang="vi-VN" sz="1800">
                <a:latin typeface="+mn-lt"/>
              </a:rPr>
              <a:t>Lấy một tờ giấy, gấp làm tư tạo ra một góc vuông O, đánh dấu hai điểm A, B trên hai cạnh góc vuông rồi cắt chéotheo đoạn thẳng AB (H.3.46a). Sau khi mở tờ giấy ra, ta được một tứ giác. Tứ giác đó là hình gì? Vì sao? Nếu ta có OA = OB thì tứ giác nhận được là hình gì (H.3.46b)?</a:t>
            </a:r>
          </a:p>
          <a:p>
            <a:pPr algn="just">
              <a:lnSpc>
                <a:spcPct val="150000"/>
              </a:lnSpc>
            </a:pPr>
            <a:r>
              <a:rPr lang="vi-VN" sz="1800">
                <a:latin typeface="+mn-lt"/>
              </a:rPr>
              <a:t>Hãy giải thích tại sao.</a:t>
            </a:r>
          </a:p>
          <a:p>
            <a:pPr algn="just">
              <a:lnSpc>
                <a:spcPct val="150000"/>
              </a:lnSpc>
            </a:pPr>
            <a:r>
              <a:rPr lang="vi-VN" sz="1800">
                <a:latin typeface="+mn-lt"/>
              </a:rPr>
              <a:t>- Trong trường hợp a, ta được hình thoi.</a:t>
            </a:r>
          </a:p>
          <a:p>
            <a:pPr algn="just">
              <a:lnSpc>
                <a:spcPct val="150000"/>
              </a:lnSpc>
            </a:pPr>
            <a:r>
              <a:rPr lang="vi-VN" sz="1800">
                <a:latin typeface="+mn-lt"/>
              </a:rPr>
              <a:t>- Trong trường hợp b, ta được hình vuông.</a:t>
            </a:r>
          </a:p>
        </p:txBody>
      </p:sp>
      <p:pic>
        <p:nvPicPr>
          <p:cNvPr id="12" name="Picture 11"/>
          <p:cNvPicPr>
            <a:picLocks noChangeAspect="1"/>
          </p:cNvPicPr>
          <p:nvPr/>
        </p:nvPicPr>
        <p:blipFill>
          <a:blip r:embed="rId2"/>
          <a:stretch>
            <a:fillRect/>
          </a:stretch>
        </p:blipFill>
        <p:spPr>
          <a:xfrm>
            <a:off x="5115108" y="3281915"/>
            <a:ext cx="3679134" cy="1566780"/>
          </a:xfrm>
          <a:prstGeom prst="rect">
            <a:avLst/>
          </a:prstGeom>
        </p:spPr>
      </p:pic>
      <p:pic>
        <p:nvPicPr>
          <p:cNvPr id="13" name="Picture 12"/>
          <p:cNvPicPr>
            <a:picLocks noChangeAspect="1"/>
          </p:cNvPicPr>
          <p:nvPr/>
        </p:nvPicPr>
        <p:blipFill>
          <a:blip r:embed="rId3"/>
          <a:stretch>
            <a:fillRect/>
          </a:stretch>
        </p:blipFill>
        <p:spPr>
          <a:xfrm flipH="1">
            <a:off x="7287818" y="288462"/>
            <a:ext cx="1745675" cy="663721"/>
          </a:xfrm>
          <a:prstGeom prst="rect">
            <a:avLst/>
          </a:prstGeom>
        </p:spPr>
      </p:pic>
      <p:pic>
        <p:nvPicPr>
          <p:cNvPr id="14" name="Picture 13"/>
          <p:cNvPicPr>
            <a:picLocks noChangeAspect="1"/>
          </p:cNvPicPr>
          <p:nvPr/>
        </p:nvPicPr>
        <p:blipFill>
          <a:blip r:embed="rId4"/>
          <a:stretch>
            <a:fillRect/>
          </a:stretch>
        </p:blipFill>
        <p:spPr>
          <a:xfrm>
            <a:off x="313182" y="4161114"/>
            <a:ext cx="1319607" cy="1185059"/>
          </a:xfrm>
          <a:prstGeom prst="rect">
            <a:avLst/>
          </a:prstGeom>
        </p:spPr>
      </p:pic>
    </p:spTree>
    <p:extLst>
      <p:ext uri="{BB962C8B-B14F-4D97-AF65-F5344CB8AC3E}">
        <p14:creationId xmlns:p14="http://schemas.microsoft.com/office/powerpoint/2010/main" val="299542178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5" name="Rectangle 4"/>
          <p:cNvSpPr/>
          <p:nvPr/>
        </p:nvSpPr>
        <p:spPr>
          <a:xfrm>
            <a:off x="164592" y="164592"/>
            <a:ext cx="8796528"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tretch>
            <a:fillRect/>
          </a:stretch>
        </p:blipFill>
        <p:spPr>
          <a:xfrm>
            <a:off x="2098592" y="810990"/>
            <a:ext cx="5004825" cy="2131333"/>
          </a:xfrm>
          <a:prstGeom prst="rect">
            <a:avLst/>
          </a:prstGeom>
        </p:spPr>
      </p:pic>
      <p:pic>
        <p:nvPicPr>
          <p:cNvPr id="13" name="Picture 12"/>
          <p:cNvPicPr>
            <a:picLocks noChangeAspect="1"/>
          </p:cNvPicPr>
          <p:nvPr/>
        </p:nvPicPr>
        <p:blipFill>
          <a:blip r:embed="rId4"/>
          <a:stretch>
            <a:fillRect/>
          </a:stretch>
        </p:blipFill>
        <p:spPr>
          <a:xfrm flipH="1">
            <a:off x="7371006" y="360588"/>
            <a:ext cx="1745675" cy="663721"/>
          </a:xfrm>
          <a:prstGeom prst="rect">
            <a:avLst/>
          </a:prstGeom>
        </p:spPr>
      </p:pic>
      <p:pic>
        <p:nvPicPr>
          <p:cNvPr id="14" name="Picture 13"/>
          <p:cNvPicPr>
            <a:picLocks noChangeAspect="1"/>
          </p:cNvPicPr>
          <p:nvPr/>
        </p:nvPicPr>
        <p:blipFill>
          <a:blip r:embed="rId5"/>
          <a:stretch>
            <a:fillRect/>
          </a:stretch>
        </p:blipFill>
        <p:spPr>
          <a:xfrm rot="19804494">
            <a:off x="46004" y="-100224"/>
            <a:ext cx="1319607" cy="1185059"/>
          </a:xfrm>
          <a:prstGeom prst="rect">
            <a:avLst/>
          </a:prstGeom>
        </p:spPr>
      </p:pic>
      <p:sp>
        <p:nvSpPr>
          <p:cNvPr id="8" name="Rectangle 7"/>
          <p:cNvSpPr/>
          <p:nvPr/>
        </p:nvSpPr>
        <p:spPr>
          <a:xfrm>
            <a:off x="4267420" y="36973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2" name="Rectangle 1"/>
          <p:cNvSpPr/>
          <p:nvPr/>
        </p:nvSpPr>
        <p:spPr>
          <a:xfrm>
            <a:off x="472437" y="2972282"/>
            <a:ext cx="8180838" cy="1938992"/>
          </a:xfrm>
          <a:prstGeom prst="rect">
            <a:avLst/>
          </a:prstGeom>
        </p:spPr>
        <p:txBody>
          <a:bodyPr wrap="square">
            <a:spAutoFit/>
          </a:bodyPr>
          <a:lstStyle/>
          <a:p>
            <a:pPr algn="just">
              <a:lnSpc>
                <a:spcPct val="150000"/>
              </a:lnSpc>
            </a:pPr>
            <a:r>
              <a:rPr lang="en-US" sz="2000">
                <a:latin typeface="+mj-lt"/>
                <a:ea typeface="Arial" panose="020B0604020202020204" pitchFamily="34" charset="0"/>
                <a:cs typeface="Times New Roman" panose="02020603050405020304" pitchFamily="18" charset="0"/>
              </a:rPr>
              <a:t>a) Tứ giác nhận được có các cạnh bằng nhau và bằng đoạn thẳng AB nên nó là hình thoi.</a:t>
            </a:r>
          </a:p>
          <a:p>
            <a:pPr algn="just">
              <a:lnSpc>
                <a:spcPct val="150000"/>
              </a:lnSpc>
            </a:pPr>
            <a:r>
              <a:rPr lang="en-US" sz="2000">
                <a:latin typeface="+mj-lt"/>
                <a:ea typeface="Arial" panose="020B0604020202020204" pitchFamily="34" charset="0"/>
              </a:rPr>
              <a:t>b) Nếu OA = OB thì hai đường chéo của hình thoi bằng nhau nên theo Chú ý, nó là hình vuông.</a:t>
            </a:r>
            <a:endParaRPr lang="en-US" sz="2000">
              <a:latin typeface="+mj-lt"/>
            </a:endParaRPr>
          </a:p>
        </p:txBody>
      </p:sp>
    </p:spTree>
    <p:extLst>
      <p:ext uri="{BB962C8B-B14F-4D97-AF65-F5344CB8AC3E}">
        <p14:creationId xmlns:p14="http://schemas.microsoft.com/office/powerpoint/2010/main" val="282302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97"/>
        <p:cNvGrpSpPr/>
        <p:nvPr/>
      </p:nvGrpSpPr>
      <p:grpSpPr>
        <a:xfrm>
          <a:off x="0" y="0"/>
          <a:ext cx="0" cy="0"/>
          <a:chOff x="0" y="0"/>
          <a:chExt cx="0" cy="0"/>
        </a:xfrm>
      </p:grpSpPr>
      <p:grpSp>
        <p:nvGrpSpPr>
          <p:cNvPr id="4298" name="Google Shape;4298;p70"/>
          <p:cNvGrpSpPr/>
          <p:nvPr/>
        </p:nvGrpSpPr>
        <p:grpSpPr>
          <a:xfrm>
            <a:off x="-3181084" y="208213"/>
            <a:ext cx="6685745" cy="4053876"/>
            <a:chOff x="2962745" y="2063425"/>
            <a:chExt cx="2598525" cy="1644174"/>
          </a:xfrm>
        </p:grpSpPr>
        <p:sp>
          <p:nvSpPr>
            <p:cNvPr id="4299" name="Google Shape;4299;p70"/>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70"/>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8503920" y="1380744"/>
            <a:ext cx="640080" cy="2459743"/>
          </a:xfrm>
          <a:prstGeom prst="rect">
            <a:avLst/>
          </a:prstGeom>
          <a:solidFill>
            <a:srgbClr val="FEE9A7"/>
          </a:solidFill>
          <a:ln>
            <a:solidFill>
              <a:srgbClr val="FEE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oogle Shape;4306;p70"/>
          <p:cNvGrpSpPr/>
          <p:nvPr/>
        </p:nvGrpSpPr>
        <p:grpSpPr>
          <a:xfrm rot="-4928801">
            <a:off x="6627816" y="3569768"/>
            <a:ext cx="883329" cy="448336"/>
            <a:chOff x="2072648" y="2347857"/>
            <a:chExt cx="4373033" cy="2219544"/>
          </a:xfrm>
        </p:grpSpPr>
        <p:sp>
          <p:nvSpPr>
            <p:cNvPr id="29" name="Google Shape;4307;p70"/>
            <p:cNvSpPr/>
            <p:nvPr/>
          </p:nvSpPr>
          <p:spPr>
            <a:xfrm flipH="1">
              <a:off x="2072648" y="2507989"/>
              <a:ext cx="3497454" cy="2059412"/>
            </a:xfrm>
            <a:custGeom>
              <a:avLst/>
              <a:gdLst/>
              <a:ahLst/>
              <a:cxnLst/>
              <a:rect l="l" t="t" r="r" b="b"/>
              <a:pathLst>
                <a:path w="12231" h="7202" extrusionOk="0">
                  <a:moveTo>
                    <a:pt x="12230" y="1"/>
                  </a:moveTo>
                  <a:lnTo>
                    <a:pt x="0" y="1574"/>
                  </a:lnTo>
                  <a:lnTo>
                    <a:pt x="0" y="7202"/>
                  </a:lnTo>
                  <a:lnTo>
                    <a:pt x="12230" y="5629"/>
                  </a:lnTo>
                  <a:lnTo>
                    <a:pt x="12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308;p70"/>
            <p:cNvSpPr/>
            <p:nvPr/>
          </p:nvSpPr>
          <p:spPr>
            <a:xfrm flipH="1">
              <a:off x="5558379" y="2799086"/>
              <a:ext cx="886731" cy="1768315"/>
            </a:xfrm>
            <a:custGeom>
              <a:avLst/>
              <a:gdLst/>
              <a:ahLst/>
              <a:cxnLst/>
              <a:rect l="l" t="t" r="r" b="b"/>
              <a:pathLst>
                <a:path w="3101" h="6184" extrusionOk="0">
                  <a:moveTo>
                    <a:pt x="0" y="0"/>
                  </a:moveTo>
                  <a:lnTo>
                    <a:pt x="0" y="5622"/>
                  </a:lnTo>
                  <a:lnTo>
                    <a:pt x="3101" y="6184"/>
                  </a:lnTo>
                  <a:lnTo>
                    <a:pt x="3101" y="56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309;p70"/>
            <p:cNvSpPr/>
            <p:nvPr/>
          </p:nvSpPr>
          <p:spPr>
            <a:xfrm flipH="1">
              <a:off x="2072648" y="2347857"/>
              <a:ext cx="4373033" cy="610503"/>
            </a:xfrm>
            <a:custGeom>
              <a:avLst/>
              <a:gdLst/>
              <a:ahLst/>
              <a:cxnLst/>
              <a:rect l="l" t="t" r="r" b="b"/>
              <a:pathLst>
                <a:path w="15293" h="2135" extrusionOk="0">
                  <a:moveTo>
                    <a:pt x="12232" y="0"/>
                  </a:moveTo>
                  <a:lnTo>
                    <a:pt x="1" y="1574"/>
                  </a:lnTo>
                  <a:lnTo>
                    <a:pt x="3062" y="2134"/>
                  </a:lnTo>
                  <a:lnTo>
                    <a:pt x="15292" y="561"/>
                  </a:lnTo>
                  <a:lnTo>
                    <a:pt x="122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310;p70"/>
            <p:cNvSpPr/>
            <p:nvPr/>
          </p:nvSpPr>
          <p:spPr>
            <a:xfrm flipH="1">
              <a:off x="2072648" y="2507989"/>
              <a:ext cx="2326203" cy="1909002"/>
            </a:xfrm>
            <a:custGeom>
              <a:avLst/>
              <a:gdLst/>
              <a:ahLst/>
              <a:cxnLst/>
              <a:rect l="l" t="t" r="r" b="b"/>
              <a:pathLst>
                <a:path w="8135" h="6676" extrusionOk="0">
                  <a:moveTo>
                    <a:pt x="8134" y="1"/>
                  </a:moveTo>
                  <a:lnTo>
                    <a:pt x="0" y="1046"/>
                  </a:lnTo>
                  <a:lnTo>
                    <a:pt x="0" y="6675"/>
                  </a:lnTo>
                  <a:lnTo>
                    <a:pt x="8134" y="5629"/>
                  </a:lnTo>
                  <a:lnTo>
                    <a:pt x="8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311;p70"/>
            <p:cNvSpPr/>
            <p:nvPr/>
          </p:nvSpPr>
          <p:spPr>
            <a:xfrm flipH="1">
              <a:off x="2072648" y="2347857"/>
              <a:ext cx="3201782" cy="459522"/>
            </a:xfrm>
            <a:custGeom>
              <a:avLst/>
              <a:gdLst/>
              <a:ahLst/>
              <a:cxnLst/>
              <a:rect l="l" t="t" r="r" b="b"/>
              <a:pathLst>
                <a:path w="11197" h="1607" extrusionOk="0">
                  <a:moveTo>
                    <a:pt x="8136" y="0"/>
                  </a:moveTo>
                  <a:lnTo>
                    <a:pt x="1" y="1046"/>
                  </a:lnTo>
                  <a:lnTo>
                    <a:pt x="3062" y="1606"/>
                  </a:lnTo>
                  <a:lnTo>
                    <a:pt x="11196" y="561"/>
                  </a:lnTo>
                  <a:lnTo>
                    <a:pt x="81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4312;p70"/>
          <p:cNvGrpSpPr/>
          <p:nvPr/>
        </p:nvGrpSpPr>
        <p:grpSpPr>
          <a:xfrm rot="-1934432" flipH="1">
            <a:off x="6052659" y="3565437"/>
            <a:ext cx="2613455" cy="384698"/>
            <a:chOff x="431925" y="717050"/>
            <a:chExt cx="6791098" cy="999643"/>
          </a:xfrm>
        </p:grpSpPr>
        <p:sp>
          <p:nvSpPr>
            <p:cNvPr id="35" name="Google Shape;4313;p70"/>
            <p:cNvSpPr/>
            <p:nvPr/>
          </p:nvSpPr>
          <p:spPr>
            <a:xfrm>
              <a:off x="6996164" y="785291"/>
              <a:ext cx="226859" cy="145481"/>
            </a:xfrm>
            <a:custGeom>
              <a:avLst/>
              <a:gdLst/>
              <a:ahLst/>
              <a:cxnLst/>
              <a:rect l="l" t="t" r="r" b="b"/>
              <a:pathLst>
                <a:path w="1865" h="1196" extrusionOk="0">
                  <a:moveTo>
                    <a:pt x="1" y="0"/>
                  </a:moveTo>
                  <a:cubicBezTo>
                    <a:pt x="15" y="3"/>
                    <a:pt x="30" y="11"/>
                    <a:pt x="44" y="27"/>
                  </a:cubicBezTo>
                  <a:lnTo>
                    <a:pt x="46" y="27"/>
                  </a:lnTo>
                  <a:cubicBezTo>
                    <a:pt x="65" y="47"/>
                    <a:pt x="85" y="82"/>
                    <a:pt x="105" y="123"/>
                  </a:cubicBezTo>
                  <a:cubicBezTo>
                    <a:pt x="109" y="132"/>
                    <a:pt x="113" y="144"/>
                    <a:pt x="119" y="155"/>
                  </a:cubicBezTo>
                  <a:cubicBezTo>
                    <a:pt x="137" y="201"/>
                    <a:pt x="155" y="254"/>
                    <a:pt x="172" y="320"/>
                  </a:cubicBezTo>
                  <a:cubicBezTo>
                    <a:pt x="244" y="612"/>
                    <a:pt x="247" y="974"/>
                    <a:pt x="179" y="1129"/>
                  </a:cubicBezTo>
                  <a:cubicBezTo>
                    <a:pt x="164" y="1166"/>
                    <a:pt x="144" y="1187"/>
                    <a:pt x="124" y="1195"/>
                  </a:cubicBezTo>
                  <a:cubicBezTo>
                    <a:pt x="696" y="977"/>
                    <a:pt x="1267" y="759"/>
                    <a:pt x="1839" y="542"/>
                  </a:cubicBezTo>
                  <a:cubicBezTo>
                    <a:pt x="1843" y="541"/>
                    <a:pt x="1846" y="535"/>
                    <a:pt x="1850" y="528"/>
                  </a:cubicBezTo>
                  <a:cubicBezTo>
                    <a:pt x="1864" y="494"/>
                    <a:pt x="1864" y="417"/>
                    <a:pt x="1849" y="353"/>
                  </a:cubicBezTo>
                  <a:cubicBezTo>
                    <a:pt x="1843" y="332"/>
                    <a:pt x="1836" y="315"/>
                    <a:pt x="1830" y="304"/>
                  </a:cubicBezTo>
                  <a:cubicBezTo>
                    <a:pt x="1828" y="300"/>
                    <a:pt x="1826" y="300"/>
                    <a:pt x="1823" y="297"/>
                  </a:cubicBezTo>
                  <a:cubicBezTo>
                    <a:pt x="1819" y="293"/>
                    <a:pt x="1815" y="286"/>
                    <a:pt x="1811" y="286"/>
                  </a:cubicBezTo>
                  <a:cubicBezTo>
                    <a:pt x="1207" y="190"/>
                    <a:pt x="603" y="9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314;p70"/>
            <p:cNvSpPr/>
            <p:nvPr/>
          </p:nvSpPr>
          <p:spPr>
            <a:xfrm>
              <a:off x="6556675" y="717050"/>
              <a:ext cx="469530" cy="370515"/>
            </a:xfrm>
            <a:custGeom>
              <a:avLst/>
              <a:gdLst/>
              <a:ahLst/>
              <a:cxnLst/>
              <a:rect l="l" t="t" r="r" b="b"/>
              <a:pathLst>
                <a:path w="3860" h="3046" extrusionOk="0">
                  <a:moveTo>
                    <a:pt x="13" y="1"/>
                  </a:moveTo>
                  <a:cubicBezTo>
                    <a:pt x="8" y="1"/>
                    <a:pt x="4" y="2"/>
                    <a:pt x="0" y="2"/>
                  </a:cubicBezTo>
                  <a:cubicBezTo>
                    <a:pt x="14" y="2"/>
                    <a:pt x="30" y="4"/>
                    <a:pt x="44" y="9"/>
                  </a:cubicBezTo>
                  <a:lnTo>
                    <a:pt x="45" y="9"/>
                  </a:lnTo>
                  <a:cubicBezTo>
                    <a:pt x="71" y="18"/>
                    <a:pt x="96" y="38"/>
                    <a:pt x="121" y="61"/>
                  </a:cubicBezTo>
                  <a:cubicBezTo>
                    <a:pt x="128" y="69"/>
                    <a:pt x="136" y="77"/>
                    <a:pt x="144" y="84"/>
                  </a:cubicBezTo>
                  <a:cubicBezTo>
                    <a:pt x="164" y="107"/>
                    <a:pt x="185" y="133"/>
                    <a:pt x="206" y="166"/>
                  </a:cubicBezTo>
                  <a:cubicBezTo>
                    <a:pt x="212" y="174"/>
                    <a:pt x="217" y="181"/>
                    <a:pt x="223" y="191"/>
                  </a:cubicBezTo>
                  <a:cubicBezTo>
                    <a:pt x="248" y="232"/>
                    <a:pt x="273" y="281"/>
                    <a:pt x="297" y="335"/>
                  </a:cubicBezTo>
                  <a:cubicBezTo>
                    <a:pt x="303" y="347"/>
                    <a:pt x="309" y="361"/>
                    <a:pt x="314" y="375"/>
                  </a:cubicBezTo>
                  <a:cubicBezTo>
                    <a:pt x="333" y="422"/>
                    <a:pt x="352" y="471"/>
                    <a:pt x="371" y="526"/>
                  </a:cubicBezTo>
                  <a:cubicBezTo>
                    <a:pt x="376" y="544"/>
                    <a:pt x="383" y="564"/>
                    <a:pt x="390" y="584"/>
                  </a:cubicBezTo>
                  <a:cubicBezTo>
                    <a:pt x="413" y="655"/>
                    <a:pt x="434" y="731"/>
                    <a:pt x="455" y="815"/>
                  </a:cubicBezTo>
                  <a:cubicBezTo>
                    <a:pt x="637" y="1559"/>
                    <a:pt x="645" y="2482"/>
                    <a:pt x="473" y="2877"/>
                  </a:cubicBezTo>
                  <a:cubicBezTo>
                    <a:pt x="451" y="2929"/>
                    <a:pt x="425" y="2968"/>
                    <a:pt x="399" y="2996"/>
                  </a:cubicBezTo>
                  <a:cubicBezTo>
                    <a:pt x="389" y="3006"/>
                    <a:pt x="380" y="3009"/>
                    <a:pt x="371" y="3016"/>
                  </a:cubicBezTo>
                  <a:cubicBezTo>
                    <a:pt x="358" y="3025"/>
                    <a:pt x="345" y="3039"/>
                    <a:pt x="331" y="3045"/>
                  </a:cubicBezTo>
                  <a:lnTo>
                    <a:pt x="331" y="3045"/>
                  </a:lnTo>
                  <a:cubicBezTo>
                    <a:pt x="332" y="3045"/>
                    <a:pt x="332" y="3045"/>
                    <a:pt x="332" y="3045"/>
                  </a:cubicBezTo>
                  <a:cubicBezTo>
                    <a:pt x="333" y="3045"/>
                    <a:pt x="333" y="3045"/>
                    <a:pt x="334" y="3044"/>
                  </a:cubicBezTo>
                  <a:cubicBezTo>
                    <a:pt x="1468" y="2615"/>
                    <a:pt x="2603" y="2185"/>
                    <a:pt x="3737" y="1755"/>
                  </a:cubicBezTo>
                  <a:cubicBezTo>
                    <a:pt x="3757" y="1748"/>
                    <a:pt x="3775" y="1727"/>
                    <a:pt x="3792" y="1689"/>
                  </a:cubicBezTo>
                  <a:cubicBezTo>
                    <a:pt x="3860" y="1535"/>
                    <a:pt x="3856" y="1172"/>
                    <a:pt x="3785" y="881"/>
                  </a:cubicBezTo>
                  <a:cubicBezTo>
                    <a:pt x="3768" y="815"/>
                    <a:pt x="3750" y="762"/>
                    <a:pt x="3732" y="716"/>
                  </a:cubicBezTo>
                  <a:cubicBezTo>
                    <a:pt x="3726" y="705"/>
                    <a:pt x="3722" y="693"/>
                    <a:pt x="3716" y="684"/>
                  </a:cubicBezTo>
                  <a:cubicBezTo>
                    <a:pt x="3698" y="643"/>
                    <a:pt x="3678" y="608"/>
                    <a:pt x="3657" y="588"/>
                  </a:cubicBezTo>
                  <a:cubicBezTo>
                    <a:pt x="3642" y="572"/>
                    <a:pt x="3628" y="564"/>
                    <a:pt x="3612" y="561"/>
                  </a:cubicBezTo>
                  <a:cubicBezTo>
                    <a:pt x="2414" y="374"/>
                    <a:pt x="1215" y="188"/>
                    <a:pt x="16" y="1"/>
                  </a:cubicBezTo>
                  <a:cubicBezTo>
                    <a:pt x="15" y="1"/>
                    <a:pt x="14" y="1"/>
                    <a:pt x="13" y="1"/>
                  </a:cubicBezTo>
                  <a:close/>
                  <a:moveTo>
                    <a:pt x="331" y="3045"/>
                  </a:moveTo>
                  <a:cubicBezTo>
                    <a:pt x="331" y="3045"/>
                    <a:pt x="330" y="3045"/>
                    <a:pt x="330" y="3045"/>
                  </a:cubicBezTo>
                  <a:cubicBezTo>
                    <a:pt x="330" y="3045"/>
                    <a:pt x="331" y="3045"/>
                    <a:pt x="331" y="30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315;p70"/>
            <p:cNvSpPr/>
            <p:nvPr/>
          </p:nvSpPr>
          <p:spPr>
            <a:xfrm>
              <a:off x="1203251" y="717050"/>
              <a:ext cx="5421495" cy="751978"/>
            </a:xfrm>
            <a:custGeom>
              <a:avLst/>
              <a:gdLst/>
              <a:ahLst/>
              <a:cxnLst/>
              <a:rect l="l" t="t" r="r" b="b"/>
              <a:pathLst>
                <a:path w="44570" h="6182" extrusionOk="0">
                  <a:moveTo>
                    <a:pt x="43998" y="1"/>
                  </a:moveTo>
                  <a:cubicBezTo>
                    <a:pt x="43997" y="1"/>
                    <a:pt x="43996" y="1"/>
                    <a:pt x="43995" y="1"/>
                  </a:cubicBezTo>
                  <a:cubicBezTo>
                    <a:pt x="42958" y="108"/>
                    <a:pt x="41884" y="221"/>
                    <a:pt x="40796" y="333"/>
                  </a:cubicBezTo>
                  <a:lnTo>
                    <a:pt x="37679" y="658"/>
                  </a:lnTo>
                  <a:cubicBezTo>
                    <a:pt x="35776" y="857"/>
                    <a:pt x="33821" y="1061"/>
                    <a:pt x="31829" y="1268"/>
                  </a:cubicBezTo>
                  <a:lnTo>
                    <a:pt x="28346" y="1631"/>
                  </a:lnTo>
                  <a:cubicBezTo>
                    <a:pt x="28033" y="1663"/>
                    <a:pt x="27722" y="1696"/>
                    <a:pt x="27408" y="1728"/>
                  </a:cubicBezTo>
                  <a:lnTo>
                    <a:pt x="23736" y="2111"/>
                  </a:lnTo>
                  <a:cubicBezTo>
                    <a:pt x="21350" y="2360"/>
                    <a:pt x="18957" y="2609"/>
                    <a:pt x="16588" y="2855"/>
                  </a:cubicBezTo>
                  <a:lnTo>
                    <a:pt x="15650" y="2954"/>
                  </a:lnTo>
                  <a:cubicBezTo>
                    <a:pt x="14480" y="3075"/>
                    <a:pt x="13319" y="3196"/>
                    <a:pt x="12167" y="3316"/>
                  </a:cubicBezTo>
                  <a:lnTo>
                    <a:pt x="6316" y="3927"/>
                  </a:lnTo>
                  <a:cubicBezTo>
                    <a:pt x="5260" y="4036"/>
                    <a:pt x="4220" y="4145"/>
                    <a:pt x="3201" y="4250"/>
                  </a:cubicBezTo>
                  <a:lnTo>
                    <a:pt x="0" y="4584"/>
                  </a:lnTo>
                  <a:cubicBezTo>
                    <a:pt x="4" y="4584"/>
                    <a:pt x="7" y="4584"/>
                    <a:pt x="10" y="4584"/>
                  </a:cubicBezTo>
                  <a:cubicBezTo>
                    <a:pt x="27" y="4584"/>
                    <a:pt x="43" y="4587"/>
                    <a:pt x="60" y="4592"/>
                  </a:cubicBezTo>
                  <a:lnTo>
                    <a:pt x="61" y="4592"/>
                  </a:lnTo>
                  <a:cubicBezTo>
                    <a:pt x="86" y="4602"/>
                    <a:pt x="112" y="4622"/>
                    <a:pt x="137" y="4646"/>
                  </a:cubicBezTo>
                  <a:cubicBezTo>
                    <a:pt x="144" y="4653"/>
                    <a:pt x="152" y="4660"/>
                    <a:pt x="160" y="4668"/>
                  </a:cubicBezTo>
                  <a:cubicBezTo>
                    <a:pt x="179" y="4691"/>
                    <a:pt x="200" y="4718"/>
                    <a:pt x="221" y="4749"/>
                  </a:cubicBezTo>
                  <a:cubicBezTo>
                    <a:pt x="227" y="4757"/>
                    <a:pt x="233" y="4764"/>
                    <a:pt x="238" y="4774"/>
                  </a:cubicBezTo>
                  <a:cubicBezTo>
                    <a:pt x="264" y="4816"/>
                    <a:pt x="289" y="4864"/>
                    <a:pt x="313" y="4919"/>
                  </a:cubicBezTo>
                  <a:cubicBezTo>
                    <a:pt x="319" y="4932"/>
                    <a:pt x="324" y="4944"/>
                    <a:pt x="328" y="4958"/>
                  </a:cubicBezTo>
                  <a:cubicBezTo>
                    <a:pt x="348" y="5005"/>
                    <a:pt x="368" y="5055"/>
                    <a:pt x="386" y="5109"/>
                  </a:cubicBezTo>
                  <a:cubicBezTo>
                    <a:pt x="393" y="5129"/>
                    <a:pt x="399" y="5147"/>
                    <a:pt x="406" y="5168"/>
                  </a:cubicBezTo>
                  <a:cubicBezTo>
                    <a:pt x="428" y="5238"/>
                    <a:pt x="451" y="5314"/>
                    <a:pt x="471" y="5398"/>
                  </a:cubicBezTo>
                  <a:cubicBezTo>
                    <a:pt x="531" y="5648"/>
                    <a:pt x="573" y="5918"/>
                    <a:pt x="594" y="6182"/>
                  </a:cubicBezTo>
                  <a:lnTo>
                    <a:pt x="44569" y="1396"/>
                  </a:lnTo>
                  <a:cubicBezTo>
                    <a:pt x="44545" y="1197"/>
                    <a:pt x="44510" y="1000"/>
                    <a:pt x="44465" y="815"/>
                  </a:cubicBezTo>
                  <a:cubicBezTo>
                    <a:pt x="44444" y="731"/>
                    <a:pt x="44423" y="655"/>
                    <a:pt x="44400" y="584"/>
                  </a:cubicBezTo>
                  <a:cubicBezTo>
                    <a:pt x="44393" y="564"/>
                    <a:pt x="44388" y="544"/>
                    <a:pt x="44381" y="526"/>
                  </a:cubicBezTo>
                  <a:cubicBezTo>
                    <a:pt x="44362" y="471"/>
                    <a:pt x="44343" y="422"/>
                    <a:pt x="44324" y="375"/>
                  </a:cubicBezTo>
                  <a:cubicBezTo>
                    <a:pt x="44319" y="363"/>
                    <a:pt x="44313" y="347"/>
                    <a:pt x="44307" y="335"/>
                  </a:cubicBezTo>
                  <a:cubicBezTo>
                    <a:pt x="44282" y="281"/>
                    <a:pt x="44258" y="232"/>
                    <a:pt x="44233" y="191"/>
                  </a:cubicBezTo>
                  <a:cubicBezTo>
                    <a:pt x="44227" y="181"/>
                    <a:pt x="44222" y="174"/>
                    <a:pt x="44216" y="166"/>
                  </a:cubicBezTo>
                  <a:cubicBezTo>
                    <a:pt x="44195" y="133"/>
                    <a:pt x="44174" y="107"/>
                    <a:pt x="44154" y="84"/>
                  </a:cubicBezTo>
                  <a:cubicBezTo>
                    <a:pt x="44146" y="77"/>
                    <a:pt x="44138" y="69"/>
                    <a:pt x="44131" y="61"/>
                  </a:cubicBezTo>
                  <a:cubicBezTo>
                    <a:pt x="44106" y="38"/>
                    <a:pt x="44081" y="18"/>
                    <a:pt x="44055" y="8"/>
                  </a:cubicBezTo>
                  <a:lnTo>
                    <a:pt x="44054" y="8"/>
                  </a:lnTo>
                  <a:cubicBezTo>
                    <a:pt x="44040" y="2"/>
                    <a:pt x="44024" y="2"/>
                    <a:pt x="44010" y="2"/>
                  </a:cubicBezTo>
                  <a:cubicBezTo>
                    <a:pt x="44006" y="2"/>
                    <a:pt x="44002" y="1"/>
                    <a:pt x="43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316;p70"/>
            <p:cNvSpPr/>
            <p:nvPr/>
          </p:nvSpPr>
          <p:spPr>
            <a:xfrm>
              <a:off x="1242055" y="886739"/>
              <a:ext cx="5391206" cy="759155"/>
            </a:xfrm>
            <a:custGeom>
              <a:avLst/>
              <a:gdLst/>
              <a:ahLst/>
              <a:cxnLst/>
              <a:rect l="l" t="t" r="r" b="b"/>
              <a:pathLst>
                <a:path w="44321" h="6241" extrusionOk="0">
                  <a:moveTo>
                    <a:pt x="44250" y="1"/>
                  </a:moveTo>
                  <a:lnTo>
                    <a:pt x="275" y="4787"/>
                  </a:lnTo>
                  <a:lnTo>
                    <a:pt x="275" y="4787"/>
                  </a:lnTo>
                  <a:cubicBezTo>
                    <a:pt x="319" y="5309"/>
                    <a:pt x="284" y="5803"/>
                    <a:pt x="170" y="6065"/>
                  </a:cubicBezTo>
                  <a:cubicBezTo>
                    <a:pt x="147" y="6118"/>
                    <a:pt x="122" y="6156"/>
                    <a:pt x="95" y="6186"/>
                  </a:cubicBezTo>
                  <a:cubicBezTo>
                    <a:pt x="94" y="6187"/>
                    <a:pt x="92" y="6190"/>
                    <a:pt x="91" y="6193"/>
                  </a:cubicBezTo>
                  <a:cubicBezTo>
                    <a:pt x="84" y="6200"/>
                    <a:pt x="76" y="6198"/>
                    <a:pt x="67" y="6204"/>
                  </a:cubicBezTo>
                  <a:cubicBezTo>
                    <a:pt x="49" y="6219"/>
                    <a:pt x="31" y="6231"/>
                    <a:pt x="11" y="6235"/>
                  </a:cubicBezTo>
                  <a:cubicBezTo>
                    <a:pt x="7" y="6235"/>
                    <a:pt x="4" y="6240"/>
                    <a:pt x="1" y="6240"/>
                  </a:cubicBezTo>
                  <a:lnTo>
                    <a:pt x="1" y="6240"/>
                  </a:lnTo>
                  <a:cubicBezTo>
                    <a:pt x="1041" y="6132"/>
                    <a:pt x="2118" y="6020"/>
                    <a:pt x="3209" y="5907"/>
                  </a:cubicBezTo>
                  <a:lnTo>
                    <a:pt x="6317" y="5583"/>
                  </a:lnTo>
                  <a:cubicBezTo>
                    <a:pt x="8222" y="5383"/>
                    <a:pt x="10180" y="5181"/>
                    <a:pt x="12173" y="4972"/>
                  </a:cubicBezTo>
                  <a:lnTo>
                    <a:pt x="15645" y="4611"/>
                  </a:lnTo>
                  <a:cubicBezTo>
                    <a:pt x="15960" y="4578"/>
                    <a:pt x="16274" y="4544"/>
                    <a:pt x="16589" y="4512"/>
                  </a:cubicBezTo>
                  <a:lnTo>
                    <a:pt x="23734" y="3767"/>
                  </a:lnTo>
                  <a:cubicBezTo>
                    <a:pt x="24965" y="3639"/>
                    <a:pt x="26197" y="3511"/>
                    <a:pt x="27420" y="3383"/>
                  </a:cubicBezTo>
                  <a:lnTo>
                    <a:pt x="28327" y="3289"/>
                  </a:lnTo>
                  <a:cubicBezTo>
                    <a:pt x="29506" y="3166"/>
                    <a:pt x="30674" y="3044"/>
                    <a:pt x="31834" y="2923"/>
                  </a:cubicBezTo>
                  <a:lnTo>
                    <a:pt x="37673" y="2315"/>
                  </a:lnTo>
                  <a:cubicBezTo>
                    <a:pt x="38731" y="2205"/>
                    <a:pt x="39776" y="2097"/>
                    <a:pt x="40797" y="1990"/>
                  </a:cubicBezTo>
                  <a:lnTo>
                    <a:pt x="43995" y="1656"/>
                  </a:lnTo>
                  <a:cubicBezTo>
                    <a:pt x="43998" y="1656"/>
                    <a:pt x="44001" y="1652"/>
                    <a:pt x="44005" y="1652"/>
                  </a:cubicBezTo>
                  <a:cubicBezTo>
                    <a:pt x="44025" y="1648"/>
                    <a:pt x="44043" y="1635"/>
                    <a:pt x="44063" y="1621"/>
                  </a:cubicBezTo>
                  <a:cubicBezTo>
                    <a:pt x="44071" y="1614"/>
                    <a:pt x="44081" y="1611"/>
                    <a:pt x="44090" y="1601"/>
                  </a:cubicBezTo>
                  <a:cubicBezTo>
                    <a:pt x="44116" y="1573"/>
                    <a:pt x="44142" y="1534"/>
                    <a:pt x="44166" y="1482"/>
                  </a:cubicBezTo>
                  <a:cubicBezTo>
                    <a:pt x="44294" y="1186"/>
                    <a:pt x="44321" y="593"/>
                    <a:pt x="44250" y="1"/>
                  </a:cubicBezTo>
                  <a:close/>
                  <a:moveTo>
                    <a:pt x="1" y="6240"/>
                  </a:moveTo>
                  <a:cubicBezTo>
                    <a:pt x="1" y="6240"/>
                    <a:pt x="1" y="6241"/>
                    <a:pt x="1" y="6241"/>
                  </a:cubicBezTo>
                  <a:cubicBezTo>
                    <a:pt x="1" y="6241"/>
                    <a:pt x="1" y="6241"/>
                    <a:pt x="1" y="62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317;p70"/>
            <p:cNvSpPr/>
            <p:nvPr/>
          </p:nvSpPr>
          <p:spPr>
            <a:xfrm>
              <a:off x="1039036" y="1274531"/>
              <a:ext cx="244618" cy="388518"/>
            </a:xfrm>
            <a:custGeom>
              <a:avLst/>
              <a:gdLst/>
              <a:ahLst/>
              <a:cxnLst/>
              <a:rect l="l" t="t" r="r" b="b"/>
              <a:pathLst>
                <a:path w="2011" h="3194" extrusionOk="0">
                  <a:moveTo>
                    <a:pt x="1360" y="1"/>
                  </a:moveTo>
                  <a:cubicBezTo>
                    <a:pt x="1357" y="1"/>
                    <a:pt x="1354" y="1"/>
                    <a:pt x="1350" y="1"/>
                  </a:cubicBezTo>
                  <a:lnTo>
                    <a:pt x="678" y="71"/>
                  </a:lnTo>
                  <a:lnTo>
                    <a:pt x="675" y="71"/>
                  </a:lnTo>
                  <a:lnTo>
                    <a:pt x="1" y="142"/>
                  </a:lnTo>
                  <a:cubicBezTo>
                    <a:pt x="4" y="141"/>
                    <a:pt x="7" y="141"/>
                    <a:pt x="10" y="141"/>
                  </a:cubicBezTo>
                  <a:cubicBezTo>
                    <a:pt x="27" y="141"/>
                    <a:pt x="43" y="144"/>
                    <a:pt x="60" y="150"/>
                  </a:cubicBezTo>
                  <a:cubicBezTo>
                    <a:pt x="81" y="157"/>
                    <a:pt x="101" y="170"/>
                    <a:pt x="122" y="187"/>
                  </a:cubicBezTo>
                  <a:cubicBezTo>
                    <a:pt x="127" y="191"/>
                    <a:pt x="133" y="198"/>
                    <a:pt x="137" y="204"/>
                  </a:cubicBezTo>
                  <a:cubicBezTo>
                    <a:pt x="144" y="209"/>
                    <a:pt x="151" y="218"/>
                    <a:pt x="158" y="226"/>
                  </a:cubicBezTo>
                  <a:cubicBezTo>
                    <a:pt x="179" y="249"/>
                    <a:pt x="200" y="275"/>
                    <a:pt x="220" y="306"/>
                  </a:cubicBezTo>
                  <a:cubicBezTo>
                    <a:pt x="226" y="315"/>
                    <a:pt x="231" y="322"/>
                    <a:pt x="239" y="332"/>
                  </a:cubicBezTo>
                  <a:cubicBezTo>
                    <a:pt x="264" y="374"/>
                    <a:pt x="288" y="422"/>
                    <a:pt x="313" y="477"/>
                  </a:cubicBezTo>
                  <a:cubicBezTo>
                    <a:pt x="319" y="488"/>
                    <a:pt x="323" y="502"/>
                    <a:pt x="329" y="515"/>
                  </a:cubicBezTo>
                  <a:cubicBezTo>
                    <a:pt x="348" y="561"/>
                    <a:pt x="368" y="612"/>
                    <a:pt x="386" y="667"/>
                  </a:cubicBezTo>
                  <a:cubicBezTo>
                    <a:pt x="392" y="686"/>
                    <a:pt x="399" y="705"/>
                    <a:pt x="405" y="724"/>
                  </a:cubicBezTo>
                  <a:cubicBezTo>
                    <a:pt x="427" y="796"/>
                    <a:pt x="450" y="872"/>
                    <a:pt x="471" y="955"/>
                  </a:cubicBezTo>
                  <a:cubicBezTo>
                    <a:pt x="652" y="1701"/>
                    <a:pt x="661" y="2623"/>
                    <a:pt x="489" y="3017"/>
                  </a:cubicBezTo>
                  <a:cubicBezTo>
                    <a:pt x="467" y="3071"/>
                    <a:pt x="441" y="3109"/>
                    <a:pt x="414" y="3138"/>
                  </a:cubicBezTo>
                  <a:cubicBezTo>
                    <a:pt x="405" y="3147"/>
                    <a:pt x="396" y="3150"/>
                    <a:pt x="386" y="3157"/>
                  </a:cubicBezTo>
                  <a:cubicBezTo>
                    <a:pt x="368" y="3172"/>
                    <a:pt x="350" y="3183"/>
                    <a:pt x="330" y="3188"/>
                  </a:cubicBezTo>
                  <a:cubicBezTo>
                    <a:pt x="326" y="3189"/>
                    <a:pt x="324" y="3192"/>
                    <a:pt x="320" y="3193"/>
                  </a:cubicBezTo>
                  <a:lnTo>
                    <a:pt x="320" y="3193"/>
                  </a:lnTo>
                  <a:lnTo>
                    <a:pt x="994" y="3123"/>
                  </a:lnTo>
                  <a:cubicBezTo>
                    <a:pt x="1231" y="3099"/>
                    <a:pt x="1467" y="3074"/>
                    <a:pt x="1670" y="3053"/>
                  </a:cubicBezTo>
                  <a:cubicBezTo>
                    <a:pt x="1673" y="3053"/>
                    <a:pt x="1676" y="3048"/>
                    <a:pt x="1680" y="3047"/>
                  </a:cubicBezTo>
                  <a:cubicBezTo>
                    <a:pt x="1700" y="3044"/>
                    <a:pt x="1718" y="3031"/>
                    <a:pt x="1736" y="3017"/>
                  </a:cubicBezTo>
                  <a:cubicBezTo>
                    <a:pt x="1745" y="3012"/>
                    <a:pt x="1753" y="3012"/>
                    <a:pt x="1760" y="3005"/>
                  </a:cubicBezTo>
                  <a:cubicBezTo>
                    <a:pt x="1761" y="3003"/>
                    <a:pt x="1763" y="2999"/>
                    <a:pt x="1764" y="2998"/>
                  </a:cubicBezTo>
                  <a:cubicBezTo>
                    <a:pt x="1791" y="2968"/>
                    <a:pt x="1816" y="2930"/>
                    <a:pt x="1840" y="2877"/>
                  </a:cubicBezTo>
                  <a:cubicBezTo>
                    <a:pt x="2011" y="2484"/>
                    <a:pt x="2002" y="1561"/>
                    <a:pt x="1821" y="816"/>
                  </a:cubicBezTo>
                  <a:cubicBezTo>
                    <a:pt x="1799" y="731"/>
                    <a:pt x="1778" y="657"/>
                    <a:pt x="1756" y="585"/>
                  </a:cubicBezTo>
                  <a:cubicBezTo>
                    <a:pt x="1749" y="565"/>
                    <a:pt x="1743" y="546"/>
                    <a:pt x="1736" y="527"/>
                  </a:cubicBezTo>
                  <a:cubicBezTo>
                    <a:pt x="1718" y="472"/>
                    <a:pt x="1698" y="422"/>
                    <a:pt x="1678" y="375"/>
                  </a:cubicBezTo>
                  <a:cubicBezTo>
                    <a:pt x="1674" y="363"/>
                    <a:pt x="1669" y="349"/>
                    <a:pt x="1663" y="336"/>
                  </a:cubicBezTo>
                  <a:cubicBezTo>
                    <a:pt x="1639" y="281"/>
                    <a:pt x="1614" y="233"/>
                    <a:pt x="1588" y="191"/>
                  </a:cubicBezTo>
                  <a:cubicBezTo>
                    <a:pt x="1583" y="183"/>
                    <a:pt x="1577" y="174"/>
                    <a:pt x="1570" y="166"/>
                  </a:cubicBezTo>
                  <a:cubicBezTo>
                    <a:pt x="1550" y="135"/>
                    <a:pt x="1529" y="108"/>
                    <a:pt x="1510" y="85"/>
                  </a:cubicBezTo>
                  <a:cubicBezTo>
                    <a:pt x="1501" y="77"/>
                    <a:pt x="1494" y="70"/>
                    <a:pt x="1487" y="63"/>
                  </a:cubicBezTo>
                  <a:cubicBezTo>
                    <a:pt x="1462" y="39"/>
                    <a:pt x="1436" y="19"/>
                    <a:pt x="1411" y="9"/>
                  </a:cubicBezTo>
                  <a:lnTo>
                    <a:pt x="1410" y="9"/>
                  </a:lnTo>
                  <a:cubicBezTo>
                    <a:pt x="1393" y="4"/>
                    <a:pt x="1377" y="1"/>
                    <a:pt x="1360" y="1"/>
                  </a:cubicBezTo>
                  <a:close/>
                  <a:moveTo>
                    <a:pt x="320" y="3193"/>
                  </a:moveTo>
                  <a:lnTo>
                    <a:pt x="319" y="3193"/>
                  </a:lnTo>
                  <a:cubicBezTo>
                    <a:pt x="319" y="3193"/>
                    <a:pt x="320" y="3193"/>
                    <a:pt x="320" y="3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318;p70"/>
            <p:cNvSpPr/>
            <p:nvPr/>
          </p:nvSpPr>
          <p:spPr>
            <a:xfrm>
              <a:off x="431925" y="1291683"/>
              <a:ext cx="687509" cy="425010"/>
            </a:xfrm>
            <a:custGeom>
              <a:avLst/>
              <a:gdLst/>
              <a:ahLst/>
              <a:cxnLst/>
              <a:rect l="l" t="t" r="r" b="b"/>
              <a:pathLst>
                <a:path w="5652" h="3494" extrusionOk="0">
                  <a:moveTo>
                    <a:pt x="5001" y="0"/>
                  </a:moveTo>
                  <a:cubicBezTo>
                    <a:pt x="4998" y="0"/>
                    <a:pt x="4995" y="0"/>
                    <a:pt x="4992" y="1"/>
                  </a:cubicBezTo>
                  <a:lnTo>
                    <a:pt x="1422" y="372"/>
                  </a:lnTo>
                  <a:cubicBezTo>
                    <a:pt x="1204" y="395"/>
                    <a:pt x="991" y="417"/>
                    <a:pt x="791" y="438"/>
                  </a:cubicBezTo>
                  <a:cubicBezTo>
                    <a:pt x="642" y="455"/>
                    <a:pt x="510" y="509"/>
                    <a:pt x="397" y="598"/>
                  </a:cubicBezTo>
                  <a:cubicBezTo>
                    <a:pt x="285" y="682"/>
                    <a:pt x="195" y="800"/>
                    <a:pt x="126" y="954"/>
                  </a:cubicBezTo>
                  <a:cubicBezTo>
                    <a:pt x="96" y="1024"/>
                    <a:pt x="72" y="1101"/>
                    <a:pt x="54" y="1180"/>
                  </a:cubicBezTo>
                  <a:cubicBezTo>
                    <a:pt x="38" y="1246"/>
                    <a:pt x="30" y="1313"/>
                    <a:pt x="22" y="1380"/>
                  </a:cubicBezTo>
                  <a:cubicBezTo>
                    <a:pt x="20" y="1394"/>
                    <a:pt x="16" y="1408"/>
                    <a:pt x="15" y="1422"/>
                  </a:cubicBezTo>
                  <a:cubicBezTo>
                    <a:pt x="6" y="1505"/>
                    <a:pt x="2" y="1588"/>
                    <a:pt x="2" y="1670"/>
                  </a:cubicBezTo>
                  <a:cubicBezTo>
                    <a:pt x="2" y="1673"/>
                    <a:pt x="0" y="1674"/>
                    <a:pt x="0" y="1677"/>
                  </a:cubicBezTo>
                  <a:cubicBezTo>
                    <a:pt x="0" y="1764"/>
                    <a:pt x="3" y="1849"/>
                    <a:pt x="9" y="1930"/>
                  </a:cubicBezTo>
                  <a:cubicBezTo>
                    <a:pt x="10" y="1946"/>
                    <a:pt x="13" y="1961"/>
                    <a:pt x="15" y="1978"/>
                  </a:cubicBezTo>
                  <a:cubicBezTo>
                    <a:pt x="20" y="2046"/>
                    <a:pt x="27" y="2109"/>
                    <a:pt x="34" y="2168"/>
                  </a:cubicBezTo>
                  <a:cubicBezTo>
                    <a:pt x="37" y="2187"/>
                    <a:pt x="40" y="2204"/>
                    <a:pt x="43" y="2222"/>
                  </a:cubicBezTo>
                  <a:cubicBezTo>
                    <a:pt x="65" y="2374"/>
                    <a:pt x="91" y="2486"/>
                    <a:pt x="98" y="2517"/>
                  </a:cubicBezTo>
                  <a:cubicBezTo>
                    <a:pt x="105" y="2543"/>
                    <a:pt x="112" y="2564"/>
                    <a:pt x="119" y="2588"/>
                  </a:cubicBezTo>
                  <a:cubicBezTo>
                    <a:pt x="130" y="2629"/>
                    <a:pt x="141" y="2665"/>
                    <a:pt x="152" y="2702"/>
                  </a:cubicBezTo>
                  <a:cubicBezTo>
                    <a:pt x="161" y="2727"/>
                    <a:pt x="169" y="2752"/>
                    <a:pt x="178" y="2776"/>
                  </a:cubicBezTo>
                  <a:cubicBezTo>
                    <a:pt x="182" y="2789"/>
                    <a:pt x="186" y="2803"/>
                    <a:pt x="190" y="2816"/>
                  </a:cubicBezTo>
                  <a:cubicBezTo>
                    <a:pt x="199" y="2838"/>
                    <a:pt x="210" y="2855"/>
                    <a:pt x="220" y="2878"/>
                  </a:cubicBezTo>
                  <a:cubicBezTo>
                    <a:pt x="238" y="2920"/>
                    <a:pt x="258" y="2961"/>
                    <a:pt x="278" y="2999"/>
                  </a:cubicBezTo>
                  <a:cubicBezTo>
                    <a:pt x="293" y="3026"/>
                    <a:pt x="309" y="3051"/>
                    <a:pt x="324" y="3075"/>
                  </a:cubicBezTo>
                  <a:cubicBezTo>
                    <a:pt x="347" y="3111"/>
                    <a:pt x="372" y="3145"/>
                    <a:pt x="396" y="3176"/>
                  </a:cubicBezTo>
                  <a:cubicBezTo>
                    <a:pt x="410" y="3193"/>
                    <a:pt x="424" y="3210"/>
                    <a:pt x="438" y="3225"/>
                  </a:cubicBezTo>
                  <a:cubicBezTo>
                    <a:pt x="466" y="3255"/>
                    <a:pt x="494" y="3283"/>
                    <a:pt x="525" y="3307"/>
                  </a:cubicBezTo>
                  <a:cubicBezTo>
                    <a:pt x="540" y="3320"/>
                    <a:pt x="554" y="3331"/>
                    <a:pt x="569" y="3342"/>
                  </a:cubicBezTo>
                  <a:cubicBezTo>
                    <a:pt x="596" y="3361"/>
                    <a:pt x="623" y="3379"/>
                    <a:pt x="652" y="3394"/>
                  </a:cubicBezTo>
                  <a:cubicBezTo>
                    <a:pt x="676" y="3408"/>
                    <a:pt x="700" y="3418"/>
                    <a:pt x="725" y="3430"/>
                  </a:cubicBezTo>
                  <a:cubicBezTo>
                    <a:pt x="744" y="3437"/>
                    <a:pt x="761" y="3445"/>
                    <a:pt x="780" y="3451"/>
                  </a:cubicBezTo>
                  <a:cubicBezTo>
                    <a:pt x="878" y="3484"/>
                    <a:pt x="969" y="3493"/>
                    <a:pt x="1041" y="3493"/>
                  </a:cubicBezTo>
                  <a:cubicBezTo>
                    <a:pt x="1067" y="3493"/>
                    <a:pt x="1091" y="3492"/>
                    <a:pt x="1111" y="3490"/>
                  </a:cubicBezTo>
                  <a:lnTo>
                    <a:pt x="2365" y="3359"/>
                  </a:lnTo>
                  <a:cubicBezTo>
                    <a:pt x="2542" y="3341"/>
                    <a:pt x="2721" y="3323"/>
                    <a:pt x="2901" y="3303"/>
                  </a:cubicBezTo>
                  <a:lnTo>
                    <a:pt x="4057" y="3183"/>
                  </a:lnTo>
                  <a:cubicBezTo>
                    <a:pt x="4498" y="3137"/>
                    <a:pt x="4924" y="3092"/>
                    <a:pt x="5311" y="3052"/>
                  </a:cubicBezTo>
                  <a:cubicBezTo>
                    <a:pt x="5314" y="3052"/>
                    <a:pt x="5317" y="3048"/>
                    <a:pt x="5321" y="3047"/>
                  </a:cubicBezTo>
                  <a:cubicBezTo>
                    <a:pt x="5341" y="3042"/>
                    <a:pt x="5359" y="3031"/>
                    <a:pt x="5377" y="3016"/>
                  </a:cubicBezTo>
                  <a:cubicBezTo>
                    <a:pt x="5387" y="3010"/>
                    <a:pt x="5396" y="3006"/>
                    <a:pt x="5405" y="2997"/>
                  </a:cubicBezTo>
                  <a:cubicBezTo>
                    <a:pt x="5432" y="2968"/>
                    <a:pt x="5458" y="2930"/>
                    <a:pt x="5480" y="2876"/>
                  </a:cubicBezTo>
                  <a:cubicBezTo>
                    <a:pt x="5652" y="2484"/>
                    <a:pt x="5643" y="1560"/>
                    <a:pt x="5462" y="814"/>
                  </a:cubicBezTo>
                  <a:cubicBezTo>
                    <a:pt x="5441" y="731"/>
                    <a:pt x="5418" y="655"/>
                    <a:pt x="5396" y="583"/>
                  </a:cubicBezTo>
                  <a:cubicBezTo>
                    <a:pt x="5390" y="564"/>
                    <a:pt x="5383" y="545"/>
                    <a:pt x="5377" y="526"/>
                  </a:cubicBezTo>
                  <a:cubicBezTo>
                    <a:pt x="5359" y="471"/>
                    <a:pt x="5339" y="422"/>
                    <a:pt x="5320" y="375"/>
                  </a:cubicBezTo>
                  <a:cubicBezTo>
                    <a:pt x="5314" y="361"/>
                    <a:pt x="5310" y="347"/>
                    <a:pt x="5304" y="336"/>
                  </a:cubicBezTo>
                  <a:cubicBezTo>
                    <a:pt x="5279" y="281"/>
                    <a:pt x="5255" y="233"/>
                    <a:pt x="5230" y="191"/>
                  </a:cubicBezTo>
                  <a:cubicBezTo>
                    <a:pt x="5222" y="181"/>
                    <a:pt x="5217" y="174"/>
                    <a:pt x="5211" y="165"/>
                  </a:cubicBezTo>
                  <a:cubicBezTo>
                    <a:pt x="5191" y="134"/>
                    <a:pt x="5170" y="108"/>
                    <a:pt x="5149" y="85"/>
                  </a:cubicBezTo>
                  <a:cubicBezTo>
                    <a:pt x="5142" y="77"/>
                    <a:pt x="5135" y="70"/>
                    <a:pt x="5128" y="63"/>
                  </a:cubicBezTo>
                  <a:cubicBezTo>
                    <a:pt x="5124" y="57"/>
                    <a:pt x="5118" y="50"/>
                    <a:pt x="5113" y="46"/>
                  </a:cubicBezTo>
                  <a:cubicBezTo>
                    <a:pt x="5093" y="29"/>
                    <a:pt x="5072" y="16"/>
                    <a:pt x="5051" y="9"/>
                  </a:cubicBezTo>
                  <a:cubicBezTo>
                    <a:pt x="5034" y="3"/>
                    <a:pt x="5018" y="0"/>
                    <a:pt x="5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p:cNvPicPr>
            <a:picLocks noChangeAspect="1"/>
          </p:cNvPicPr>
          <p:nvPr/>
        </p:nvPicPr>
        <p:blipFill>
          <a:blip r:embed="rId3"/>
          <a:stretch>
            <a:fillRect/>
          </a:stretch>
        </p:blipFill>
        <p:spPr>
          <a:xfrm flipH="1">
            <a:off x="533556" y="1598455"/>
            <a:ext cx="2821285" cy="2712128"/>
          </a:xfrm>
          <a:prstGeom prst="rect">
            <a:avLst/>
          </a:prstGeom>
        </p:spPr>
      </p:pic>
      <p:sp>
        <p:nvSpPr>
          <p:cNvPr id="42" name="Rectangle 41"/>
          <p:cNvSpPr/>
          <p:nvPr/>
        </p:nvSpPr>
        <p:spPr>
          <a:xfrm rot="16200000">
            <a:off x="6850643" y="-1287234"/>
            <a:ext cx="1028803" cy="3603271"/>
          </a:xfrm>
          <a:prstGeom prst="rect">
            <a:avLst/>
          </a:prstGeom>
          <a:solidFill>
            <a:srgbClr val="FEE9A7"/>
          </a:solidFill>
          <a:ln>
            <a:solidFill>
              <a:srgbClr val="FEE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879531" y="744704"/>
            <a:ext cx="4572000" cy="1205073"/>
          </a:xfrm>
          <a:prstGeom prst="rect">
            <a:avLst/>
          </a:prstGeom>
        </p:spPr>
        <p:txBody>
          <a:bodyPr>
            <a:spAutoFit/>
          </a:bodyPr>
          <a:lstStyle/>
          <a:p>
            <a:pPr lvl="0" algn="ctr">
              <a:lnSpc>
                <a:spcPct val="150000"/>
              </a:lnSpc>
              <a:defRPr/>
            </a:pPr>
            <a:r>
              <a:rPr lang="en-US" sz="5500" b="1">
                <a:solidFill>
                  <a:srgbClr val="007491">
                    <a:lumMod val="75000"/>
                  </a:srgbClr>
                </a:solidFill>
                <a:latin typeface="Arial" panose="020B0604020202020204" pitchFamily="34" charset="0"/>
                <a:cs typeface="Arial" panose="020B0604020202020204" pitchFamily="34" charset="0"/>
              </a:rPr>
              <a:t>LUYỆN TẬP</a:t>
            </a:r>
          </a:p>
        </p:txBody>
      </p:sp>
    </p:spTree>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E9A7"/>
        </a:solidFill>
        <a:effectLst/>
      </p:bgPr>
    </p:bg>
    <p:spTree>
      <p:nvGrpSpPr>
        <p:cNvPr id="1" name=""/>
        <p:cNvGrpSpPr/>
        <p:nvPr/>
      </p:nvGrpSpPr>
      <p:grpSpPr>
        <a:xfrm>
          <a:off x="0" y="0"/>
          <a:ext cx="0" cy="0"/>
          <a:chOff x="0" y="0"/>
          <a:chExt cx="0" cy="0"/>
        </a:xfrm>
      </p:grpSpPr>
      <p:sp>
        <p:nvSpPr>
          <p:cNvPr id="19" name="TextBox 10"/>
          <p:cNvSpPr txBox="1"/>
          <p:nvPr/>
        </p:nvSpPr>
        <p:spPr>
          <a:xfrm>
            <a:off x="487988" y="361419"/>
            <a:ext cx="8296039" cy="546881"/>
          </a:xfrm>
          <a:prstGeom prst="rect">
            <a:avLst/>
          </a:prstGeom>
        </p:spPr>
        <p:txBody>
          <a:bodyPr wrap="square" lIns="0" tIns="0" rIns="0" bIns="0" rtlCol="0" anchor="t">
            <a:spAutoFit/>
          </a:bodyPr>
          <a:lstStyle/>
          <a:p>
            <a:pPr algn="ctr" defTabSz="457200">
              <a:lnSpc>
                <a:spcPts val="4686"/>
              </a:lnSpc>
              <a:buClrTx/>
              <a:defRPr/>
            </a:pPr>
            <a:r>
              <a:rPr lang="en-US" sz="3250" b="1" kern="1200" spc="162" dirty="0">
                <a:solidFill>
                  <a:schemeClr val="tx2"/>
                </a:solidFill>
                <a:latin typeface="Arial" panose="020B0604020202020204" pitchFamily="34" charset="0"/>
                <a:ea typeface="+mn-ea"/>
                <a:cs typeface="Arial" panose="020B0604020202020204" pitchFamily="34" charset="0"/>
              </a:rPr>
              <a:t>TRÒ CHƠI TRẮC NGHIỆM</a:t>
            </a:r>
          </a:p>
        </p:txBody>
      </p:sp>
      <p:sp>
        <p:nvSpPr>
          <p:cNvPr id="27" name="Rectangle 26"/>
          <p:cNvSpPr/>
          <p:nvPr/>
        </p:nvSpPr>
        <p:spPr>
          <a:xfrm>
            <a:off x="170910" y="2449950"/>
            <a:ext cx="9101106" cy="2497543"/>
          </a:xfrm>
          <a:prstGeom prst="rect">
            <a:avLst/>
          </a:prstGeom>
        </p:spPr>
        <p:txBody>
          <a:bodyPr wrap="square">
            <a:spAutoFit/>
          </a:bodyPr>
          <a:lstStyle/>
          <a:p>
            <a:pPr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A. Tứ giác có 4 cạnh bằng nhau là hình thoi</a:t>
            </a:r>
          </a:p>
          <a:p>
            <a:pPr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B. Tứ giác có hai đường chéo vuông góc với nhau và bằng nhau là hình thoi	</a:t>
            </a:r>
          </a:p>
          <a:p>
            <a:pPr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C. Hình bình hành có đường chéo là phân giác của một góc là hình thoi	</a:t>
            </a:r>
          </a:p>
          <a:p>
            <a:pPr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D. Hình bình hành có hai đường chéo vuông góc với nhau là hình thoi</a:t>
            </a:r>
          </a:p>
        </p:txBody>
      </p:sp>
      <p:sp>
        <p:nvSpPr>
          <p:cNvPr id="29" name="Freeform 3"/>
          <p:cNvSpPr/>
          <p:nvPr/>
        </p:nvSpPr>
        <p:spPr>
          <a:xfrm>
            <a:off x="2709672" y="1199609"/>
            <a:ext cx="3819144" cy="1004926"/>
          </a:xfrm>
          <a:custGeom>
            <a:avLst/>
            <a:gdLst/>
            <a:ahLst/>
            <a:cxnLst/>
            <a:rect l="l" t="t" r="r" b="b"/>
            <a:pathLst>
              <a:path w="8431059" h="950410">
                <a:moveTo>
                  <a:pt x="0" y="0"/>
                </a:moveTo>
                <a:lnTo>
                  <a:pt x="8431060" y="0"/>
                </a:lnTo>
                <a:lnTo>
                  <a:pt x="8431060" y="950410"/>
                </a:lnTo>
                <a:lnTo>
                  <a:pt x="0" y="950410"/>
                </a:lnTo>
                <a:lnTo>
                  <a:pt x="0" y="0"/>
                </a:lnTo>
                <a:close/>
              </a:path>
            </a:pathLst>
          </a:custGeom>
          <a:solidFill>
            <a:srgbClr val="FFCA5F"/>
          </a:solidFill>
          <a:ln>
            <a:solidFill>
              <a:srgbClr val="FFCA5F"/>
            </a:solidFill>
          </a:ln>
        </p:spPr>
      </p:sp>
      <p:sp>
        <p:nvSpPr>
          <p:cNvPr id="31" name="Rectangle 30"/>
          <p:cNvSpPr/>
          <p:nvPr/>
        </p:nvSpPr>
        <p:spPr>
          <a:xfrm>
            <a:off x="2862072" y="1381665"/>
            <a:ext cx="3547872" cy="611706"/>
          </a:xfrm>
          <a:prstGeom prst="rect">
            <a:avLst/>
          </a:prstGeom>
        </p:spPr>
        <p:txBody>
          <a:bodyPr wrap="square">
            <a:spAutoFit/>
          </a:bodyPr>
          <a:lstStyle/>
          <a:p>
            <a:pPr marR="15240" algn="just" defTabSz="457200">
              <a:lnSpc>
                <a:spcPct val="150000"/>
              </a:lnSpc>
              <a:buClrTx/>
            </a:pPr>
            <a:r>
              <a:rPr lang="nl-NL"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Câu 1</a:t>
            </a:r>
            <a:r>
              <a:rPr lang="nl-NL"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Hãy chọn câu </a:t>
            </a:r>
            <a:r>
              <a:rPr lang="fr-FR"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sai.</a:t>
            </a:r>
            <a:endParaRPr lang="en-US" sz="2250" b="1" kern="12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37" name="Rounded Rectangle 36"/>
          <p:cNvSpPr/>
          <p:nvPr/>
        </p:nvSpPr>
        <p:spPr>
          <a:xfrm>
            <a:off x="134334" y="3113876"/>
            <a:ext cx="8899938" cy="575701"/>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900" kern="1200">
              <a:solidFill>
                <a:prstClr val="white"/>
              </a:solidFill>
              <a:latin typeface="Calibri"/>
            </a:endParaRPr>
          </a:p>
        </p:txBody>
      </p:sp>
      <p:pic>
        <p:nvPicPr>
          <p:cNvPr id="3" name="Picture 2"/>
          <p:cNvPicPr>
            <a:picLocks noChangeAspect="1"/>
          </p:cNvPicPr>
          <p:nvPr/>
        </p:nvPicPr>
        <p:blipFill>
          <a:blip r:embed="rId2"/>
          <a:stretch>
            <a:fillRect/>
          </a:stretch>
        </p:blipFill>
        <p:spPr>
          <a:xfrm flipH="1">
            <a:off x="-381299" y="1381665"/>
            <a:ext cx="1104418" cy="803827"/>
          </a:xfrm>
          <a:prstGeom prst="rect">
            <a:avLst/>
          </a:prstGeom>
        </p:spPr>
      </p:pic>
      <p:pic>
        <p:nvPicPr>
          <p:cNvPr id="20" name="Picture 19"/>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7970673" y="229435"/>
            <a:ext cx="957155" cy="841321"/>
          </a:xfrm>
          <a:prstGeom prst="rect">
            <a:avLst/>
          </a:prstGeom>
        </p:spPr>
      </p:pic>
    </p:spTree>
    <p:extLst>
      <p:ext uri="{BB962C8B-B14F-4D97-AF65-F5344CB8AC3E}">
        <p14:creationId xmlns:p14="http://schemas.microsoft.com/office/powerpoint/2010/main" val="128232756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arn(inVertical)">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31" grpId="0"/>
      <p:bldP spid="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E9A7"/>
        </a:solidFill>
        <a:effectLst/>
      </p:bgPr>
    </p:bg>
    <p:spTree>
      <p:nvGrpSpPr>
        <p:cNvPr id="1" name=""/>
        <p:cNvGrpSpPr/>
        <p:nvPr/>
      </p:nvGrpSpPr>
      <p:grpSpPr>
        <a:xfrm>
          <a:off x="0" y="0"/>
          <a:ext cx="0" cy="0"/>
          <a:chOff x="0" y="0"/>
          <a:chExt cx="0" cy="0"/>
        </a:xfrm>
      </p:grpSpPr>
      <p:sp>
        <p:nvSpPr>
          <p:cNvPr id="19" name="TextBox 10"/>
          <p:cNvSpPr txBox="1"/>
          <p:nvPr/>
        </p:nvSpPr>
        <p:spPr>
          <a:xfrm>
            <a:off x="487988" y="361419"/>
            <a:ext cx="8296039" cy="546881"/>
          </a:xfrm>
          <a:prstGeom prst="rect">
            <a:avLst/>
          </a:prstGeom>
        </p:spPr>
        <p:txBody>
          <a:bodyPr wrap="square" lIns="0" tIns="0" rIns="0" bIns="0" rtlCol="0" anchor="t">
            <a:spAutoFit/>
          </a:bodyPr>
          <a:lstStyle/>
          <a:p>
            <a:pPr marL="0" marR="0" lvl="0" indent="0" algn="ctr" defTabSz="457200" rtl="0" eaLnBrk="1" fontAlgn="auto" latinLnBrk="0" hangingPunct="1">
              <a:lnSpc>
                <a:spcPts val="4686"/>
              </a:lnSpc>
              <a:spcBef>
                <a:spcPts val="0"/>
              </a:spcBef>
              <a:spcAft>
                <a:spcPts val="0"/>
              </a:spcAft>
              <a:buClrTx/>
              <a:buSzTx/>
              <a:buFont typeface="Arial"/>
              <a:buNone/>
              <a:tabLst/>
              <a:defRPr/>
            </a:pPr>
            <a:r>
              <a:rPr kumimoji="0" lang="en-US" sz="3250" b="1" i="0" u="none" strike="noStrike" kern="1200" cap="none" spc="162"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TRÒ CHƠI TRẮC NGHIỆM</a:t>
            </a:r>
          </a:p>
        </p:txBody>
      </p:sp>
      <p:sp>
        <p:nvSpPr>
          <p:cNvPr id="27" name="Rectangle 26"/>
          <p:cNvSpPr/>
          <p:nvPr/>
        </p:nvSpPr>
        <p:spPr>
          <a:xfrm>
            <a:off x="170910" y="2449950"/>
            <a:ext cx="8497602" cy="2554545"/>
          </a:xfrm>
          <a:prstGeom prst="rect">
            <a:avLst/>
          </a:prstGeom>
        </p:spPr>
        <p:txBody>
          <a:bodyPr wrap="square">
            <a:spAutoFit/>
          </a:bodyPr>
          <a:lstStyle/>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A. Hai đường chéo cắt nhau tại trung điểm của mỗi đường	</a:t>
            </a: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B. Hai đường chéo là các đường phân giác của các góc của hình thoi	</a:t>
            </a: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C. Hai đường chéo bằng nhau</a:t>
            </a: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D. Hai đường chéo vuông góc với nhau</a:t>
            </a:r>
          </a:p>
        </p:txBody>
      </p:sp>
      <p:sp>
        <p:nvSpPr>
          <p:cNvPr id="29" name="Freeform 3"/>
          <p:cNvSpPr/>
          <p:nvPr/>
        </p:nvSpPr>
        <p:spPr>
          <a:xfrm>
            <a:off x="1181099" y="1195512"/>
            <a:ext cx="6909816" cy="1004926"/>
          </a:xfrm>
          <a:custGeom>
            <a:avLst/>
            <a:gdLst/>
            <a:ahLst/>
            <a:cxnLst/>
            <a:rect l="l" t="t" r="r" b="b"/>
            <a:pathLst>
              <a:path w="8431059" h="950410">
                <a:moveTo>
                  <a:pt x="0" y="0"/>
                </a:moveTo>
                <a:lnTo>
                  <a:pt x="8431060" y="0"/>
                </a:lnTo>
                <a:lnTo>
                  <a:pt x="8431060" y="950410"/>
                </a:lnTo>
                <a:lnTo>
                  <a:pt x="0" y="950410"/>
                </a:lnTo>
                <a:lnTo>
                  <a:pt x="0" y="0"/>
                </a:lnTo>
                <a:close/>
              </a:path>
            </a:pathLst>
          </a:custGeom>
          <a:solidFill>
            <a:srgbClr val="FFCA5F"/>
          </a:solidFill>
          <a:ln>
            <a:solidFill>
              <a:srgbClr val="FFCA5F"/>
            </a:solidFill>
          </a:ln>
        </p:spPr>
      </p:sp>
      <p:sp>
        <p:nvSpPr>
          <p:cNvPr id="31" name="Rectangle 30"/>
          <p:cNvSpPr/>
          <p:nvPr/>
        </p:nvSpPr>
        <p:spPr>
          <a:xfrm>
            <a:off x="1301340" y="1381665"/>
            <a:ext cx="6669333" cy="611706"/>
          </a:xfrm>
          <a:prstGeom prst="rect">
            <a:avLst/>
          </a:prstGeom>
        </p:spPr>
        <p:txBody>
          <a:bodyPr wrap="square">
            <a:spAutoFit/>
          </a:bodyPr>
          <a:lstStyle/>
          <a:p>
            <a:pPr marR="15240" lvl="0" algn="just" defTabSz="457200">
              <a:lnSpc>
                <a:spcPct val="150000"/>
              </a:lnSpc>
              <a:buClrTx/>
            </a:pPr>
            <a:r>
              <a:rPr lang="vi-VN"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Câu 2. </a:t>
            </a:r>
            <a:r>
              <a:rPr lang="vi-VN"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Hình thoi không có tính chất nào dưới đây?</a:t>
            </a:r>
            <a:endParaRPr kumimoji="0" lang="en-US" sz="225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37" name="Rounded Rectangle 36"/>
          <p:cNvSpPr/>
          <p:nvPr/>
        </p:nvSpPr>
        <p:spPr>
          <a:xfrm>
            <a:off x="152622" y="3793363"/>
            <a:ext cx="3715290" cy="575701"/>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sym typeface="Arial"/>
            </a:endParaRPr>
          </a:p>
        </p:txBody>
      </p:sp>
      <p:pic>
        <p:nvPicPr>
          <p:cNvPr id="2" name="Picture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7970673" y="229435"/>
            <a:ext cx="957155" cy="841321"/>
          </a:xfrm>
          <a:prstGeom prst="rect">
            <a:avLst/>
          </a:prstGeom>
        </p:spPr>
      </p:pic>
      <p:pic>
        <p:nvPicPr>
          <p:cNvPr id="3" name="Picture 2"/>
          <p:cNvPicPr>
            <a:picLocks noChangeAspect="1"/>
          </p:cNvPicPr>
          <p:nvPr/>
        </p:nvPicPr>
        <p:blipFill>
          <a:blip r:embed="rId4"/>
          <a:stretch>
            <a:fillRect/>
          </a:stretch>
        </p:blipFill>
        <p:spPr>
          <a:xfrm flipH="1">
            <a:off x="-381299" y="1381665"/>
            <a:ext cx="1104418" cy="803827"/>
          </a:xfrm>
          <a:prstGeom prst="rect">
            <a:avLst/>
          </a:prstGeom>
        </p:spPr>
      </p:pic>
      <p:pic>
        <p:nvPicPr>
          <p:cNvPr id="4" name="Picture 3"/>
          <p:cNvPicPr>
            <a:picLocks noChangeAspect="1"/>
          </p:cNvPicPr>
          <p:nvPr/>
        </p:nvPicPr>
        <p:blipFill>
          <a:blip r:embed="rId5"/>
          <a:stretch>
            <a:fillRect/>
          </a:stretch>
        </p:blipFill>
        <p:spPr>
          <a:xfrm>
            <a:off x="7586404" y="4081214"/>
            <a:ext cx="1341424" cy="923281"/>
          </a:xfrm>
          <a:prstGeom prst="rect">
            <a:avLst/>
          </a:prstGeom>
        </p:spPr>
      </p:pic>
    </p:spTree>
    <p:extLst>
      <p:ext uri="{BB962C8B-B14F-4D97-AF65-F5344CB8AC3E}">
        <p14:creationId xmlns:p14="http://schemas.microsoft.com/office/powerpoint/2010/main" val="159362070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E9A7"/>
        </a:solidFill>
        <a:effectLst/>
      </p:bgPr>
    </p:bg>
    <p:spTree>
      <p:nvGrpSpPr>
        <p:cNvPr id="1" name=""/>
        <p:cNvGrpSpPr/>
        <p:nvPr/>
      </p:nvGrpSpPr>
      <p:grpSpPr>
        <a:xfrm>
          <a:off x="0" y="0"/>
          <a:ext cx="0" cy="0"/>
          <a:chOff x="0" y="0"/>
          <a:chExt cx="0" cy="0"/>
        </a:xfrm>
      </p:grpSpPr>
      <p:sp>
        <p:nvSpPr>
          <p:cNvPr id="19" name="TextBox 10"/>
          <p:cNvSpPr txBox="1"/>
          <p:nvPr/>
        </p:nvSpPr>
        <p:spPr>
          <a:xfrm>
            <a:off x="487988" y="361419"/>
            <a:ext cx="8296039" cy="546881"/>
          </a:xfrm>
          <a:prstGeom prst="rect">
            <a:avLst/>
          </a:prstGeom>
        </p:spPr>
        <p:txBody>
          <a:bodyPr wrap="square" lIns="0" tIns="0" rIns="0" bIns="0" rtlCol="0" anchor="t">
            <a:spAutoFit/>
          </a:bodyPr>
          <a:lstStyle/>
          <a:p>
            <a:pPr marL="0" marR="0" lvl="0" indent="0" algn="ctr" defTabSz="457200" rtl="0" eaLnBrk="1" fontAlgn="auto" latinLnBrk="0" hangingPunct="1">
              <a:lnSpc>
                <a:spcPts val="4686"/>
              </a:lnSpc>
              <a:spcBef>
                <a:spcPts val="0"/>
              </a:spcBef>
              <a:spcAft>
                <a:spcPts val="0"/>
              </a:spcAft>
              <a:buClrTx/>
              <a:buSzTx/>
              <a:buFont typeface="Arial"/>
              <a:buNone/>
              <a:tabLst/>
              <a:defRPr/>
            </a:pPr>
            <a:r>
              <a:rPr kumimoji="0" lang="en-US" sz="3250" b="1" i="0" u="none" strike="noStrike" kern="1200" cap="none" spc="162"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TRÒ CHƠI TRẮC NGHIỆM</a:t>
            </a:r>
          </a:p>
        </p:txBody>
      </p:sp>
      <p:sp>
        <p:nvSpPr>
          <p:cNvPr id="27" name="Rectangle 26"/>
          <p:cNvSpPr/>
          <p:nvPr/>
        </p:nvSpPr>
        <p:spPr>
          <a:xfrm>
            <a:off x="372866" y="2418962"/>
            <a:ext cx="6028722" cy="2554545"/>
          </a:xfrm>
          <a:prstGeom prst="rect">
            <a:avLst/>
          </a:prstGeom>
        </p:spPr>
        <p:txBody>
          <a:bodyPr wrap="square">
            <a:spAutoFit/>
          </a:bodyPr>
          <a:lstStyle/>
          <a:p>
            <a:pPr lvl="0" defTabSz="457200">
              <a:lnSpc>
                <a:spcPct val="150000"/>
              </a:lnSpc>
              <a:spcBef>
                <a:spcPts val="1200"/>
              </a:spcBef>
              <a:spcAft>
                <a:spcPts val="400"/>
              </a:spcAft>
              <a:buClrTx/>
            </a:pPr>
            <a:r>
              <a:rPr lang="en-US"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A</a:t>
            </a: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US"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Hình thoi có một góc vuông	</a:t>
            </a: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B. Tứ giác có hai đường chéo bằng nhau</a:t>
            </a: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C. Hình bình hành có hai đường chéo bằng nhau</a:t>
            </a: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D. Hình thoi có hai đường chéo bằng nhau</a:t>
            </a:r>
          </a:p>
        </p:txBody>
      </p:sp>
      <p:sp>
        <p:nvSpPr>
          <p:cNvPr id="29" name="Freeform 3"/>
          <p:cNvSpPr/>
          <p:nvPr/>
        </p:nvSpPr>
        <p:spPr>
          <a:xfrm>
            <a:off x="1181099" y="1186368"/>
            <a:ext cx="6909816" cy="1101126"/>
          </a:xfrm>
          <a:custGeom>
            <a:avLst/>
            <a:gdLst/>
            <a:ahLst/>
            <a:cxnLst/>
            <a:rect l="l" t="t" r="r" b="b"/>
            <a:pathLst>
              <a:path w="8431059" h="950410">
                <a:moveTo>
                  <a:pt x="0" y="0"/>
                </a:moveTo>
                <a:lnTo>
                  <a:pt x="8431060" y="0"/>
                </a:lnTo>
                <a:lnTo>
                  <a:pt x="8431060" y="950410"/>
                </a:lnTo>
                <a:lnTo>
                  <a:pt x="0" y="950410"/>
                </a:lnTo>
                <a:lnTo>
                  <a:pt x="0" y="0"/>
                </a:lnTo>
                <a:close/>
              </a:path>
            </a:pathLst>
          </a:custGeom>
          <a:solidFill>
            <a:srgbClr val="FFCA5F"/>
          </a:solidFill>
          <a:ln>
            <a:solidFill>
              <a:srgbClr val="FFCA5F"/>
            </a:solidFill>
          </a:ln>
        </p:spPr>
      </p:sp>
      <p:sp>
        <p:nvSpPr>
          <p:cNvPr id="31" name="Rectangle 30"/>
          <p:cNvSpPr/>
          <p:nvPr/>
        </p:nvSpPr>
        <p:spPr>
          <a:xfrm>
            <a:off x="1301340" y="1164814"/>
            <a:ext cx="6669333" cy="1066959"/>
          </a:xfrm>
          <a:prstGeom prst="rect">
            <a:avLst/>
          </a:prstGeom>
        </p:spPr>
        <p:txBody>
          <a:bodyPr wrap="square">
            <a:spAutoFit/>
          </a:bodyPr>
          <a:lstStyle/>
          <a:p>
            <a:pPr marR="15240" lvl="0" algn="just" defTabSz="457200">
              <a:lnSpc>
                <a:spcPct val="150000"/>
              </a:lnSpc>
              <a:buClrTx/>
            </a:pPr>
            <a:r>
              <a:rPr lang="vi-VN"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Câu 3. </a:t>
            </a:r>
            <a:r>
              <a:rPr lang="vi-VN"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Hãy chọn câu </a:t>
            </a:r>
            <a:r>
              <a:rPr lang="vi-VN"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đúng. </a:t>
            </a:r>
            <a:r>
              <a:rPr lang="vi-VN"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Cho hình vẽ. Tứ giác là hình vuông theo dấu hiệu:</a:t>
            </a:r>
            <a:endParaRPr kumimoji="0" lang="en-US" sz="225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37" name="Rounded Rectangle 36"/>
          <p:cNvSpPr/>
          <p:nvPr/>
        </p:nvSpPr>
        <p:spPr>
          <a:xfrm>
            <a:off x="277368" y="4397806"/>
            <a:ext cx="5227320" cy="575701"/>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sym typeface="Arial"/>
            </a:endParaRPr>
          </a:p>
        </p:txBody>
      </p:sp>
      <p:pic>
        <p:nvPicPr>
          <p:cNvPr id="2" name="Picture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7970673" y="229435"/>
            <a:ext cx="957155" cy="841321"/>
          </a:xfrm>
          <a:prstGeom prst="rect">
            <a:avLst/>
          </a:prstGeom>
        </p:spPr>
      </p:pic>
      <p:pic>
        <p:nvPicPr>
          <p:cNvPr id="3" name="Picture 2"/>
          <p:cNvPicPr>
            <a:picLocks noChangeAspect="1"/>
          </p:cNvPicPr>
          <p:nvPr/>
        </p:nvPicPr>
        <p:blipFill>
          <a:blip r:embed="rId4"/>
          <a:stretch>
            <a:fillRect/>
          </a:stretch>
        </p:blipFill>
        <p:spPr>
          <a:xfrm flipH="1">
            <a:off x="-381299" y="1381665"/>
            <a:ext cx="1104418" cy="803827"/>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300000"/>
                    </a14:imgEffect>
                  </a14:imgLayer>
                </a14:imgProps>
              </a:ext>
            </a:extLst>
          </a:blip>
          <a:stretch>
            <a:fillRect/>
          </a:stretch>
        </p:blipFill>
        <p:spPr>
          <a:xfrm>
            <a:off x="6401588" y="2565562"/>
            <a:ext cx="2306392" cy="2261346"/>
          </a:xfrm>
          <a:prstGeom prst="rect">
            <a:avLst/>
          </a:prstGeom>
        </p:spPr>
      </p:pic>
    </p:spTree>
    <p:extLst>
      <p:ext uri="{BB962C8B-B14F-4D97-AF65-F5344CB8AC3E}">
        <p14:creationId xmlns:p14="http://schemas.microsoft.com/office/powerpoint/2010/main" val="113130035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anim calcmode="lin" valueType="num">
                                      <p:cBhvr>
                                        <p:cTn id="15" dur="500" fill="hold"/>
                                        <p:tgtEl>
                                          <p:spTgt spid="27"/>
                                        </p:tgtEl>
                                        <p:attrNameLst>
                                          <p:attrName>ppt_x</p:attrName>
                                        </p:attrNameLst>
                                      </p:cBhvr>
                                      <p:tavLst>
                                        <p:tav tm="0">
                                          <p:val>
                                            <p:strVal val="#ppt_x"/>
                                          </p:val>
                                        </p:tav>
                                        <p:tav tm="100000">
                                          <p:val>
                                            <p:strVal val="#ppt_x"/>
                                          </p:val>
                                        </p:tav>
                                      </p:tavLst>
                                    </p:anim>
                                    <p:anim calcmode="lin" valueType="num">
                                      <p:cBhvr>
                                        <p:cTn id="16" dur="500" fill="hold"/>
                                        <p:tgtEl>
                                          <p:spTgt spid="2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arn(inVertical)">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E9A7"/>
        </a:solidFill>
        <a:effectLst/>
      </p:bgPr>
    </p:bg>
    <p:spTree>
      <p:nvGrpSpPr>
        <p:cNvPr id="1" name=""/>
        <p:cNvGrpSpPr/>
        <p:nvPr/>
      </p:nvGrpSpPr>
      <p:grpSpPr>
        <a:xfrm>
          <a:off x="0" y="0"/>
          <a:ext cx="0" cy="0"/>
          <a:chOff x="0" y="0"/>
          <a:chExt cx="0" cy="0"/>
        </a:xfrm>
      </p:grpSpPr>
      <p:sp>
        <p:nvSpPr>
          <p:cNvPr id="19" name="TextBox 10"/>
          <p:cNvSpPr txBox="1"/>
          <p:nvPr/>
        </p:nvSpPr>
        <p:spPr>
          <a:xfrm>
            <a:off x="487988" y="361419"/>
            <a:ext cx="8296039" cy="546881"/>
          </a:xfrm>
          <a:prstGeom prst="rect">
            <a:avLst/>
          </a:prstGeom>
        </p:spPr>
        <p:txBody>
          <a:bodyPr wrap="square" lIns="0" tIns="0" rIns="0" bIns="0" rtlCol="0" anchor="t">
            <a:spAutoFit/>
          </a:bodyPr>
          <a:lstStyle/>
          <a:p>
            <a:pPr marL="0" marR="0" lvl="0" indent="0" algn="ctr" defTabSz="457200" rtl="0" eaLnBrk="1" fontAlgn="auto" latinLnBrk="0" hangingPunct="1">
              <a:lnSpc>
                <a:spcPts val="4686"/>
              </a:lnSpc>
              <a:spcBef>
                <a:spcPts val="0"/>
              </a:spcBef>
              <a:spcAft>
                <a:spcPts val="0"/>
              </a:spcAft>
              <a:buClrTx/>
              <a:buSzTx/>
              <a:buFont typeface="Arial"/>
              <a:buNone/>
              <a:tabLst/>
              <a:defRPr/>
            </a:pPr>
            <a:r>
              <a:rPr kumimoji="0" lang="en-US" sz="3250" b="1" i="0" u="none" strike="noStrike" kern="1200" cap="none" spc="162"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TRÒ CHƠI TRẮC NGHIỆM</a:t>
            </a:r>
          </a:p>
        </p:txBody>
      </p:sp>
      <p:sp>
        <p:nvSpPr>
          <p:cNvPr id="27" name="Rectangle 26"/>
          <p:cNvSpPr/>
          <p:nvPr/>
        </p:nvSpPr>
        <p:spPr>
          <a:xfrm>
            <a:off x="372866" y="2428106"/>
            <a:ext cx="6028722" cy="2554545"/>
          </a:xfrm>
          <a:prstGeom prst="rect">
            <a:avLst/>
          </a:prstGeom>
        </p:spPr>
        <p:txBody>
          <a:bodyPr wrap="square">
            <a:spAutoFit/>
          </a:bodyPr>
          <a:lstStyle/>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A. Hình thoi có một góc vuông	</a:t>
            </a: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B. Tứ giác có hai đường chéo bằng nhau	</a:t>
            </a: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C. Hình bình hành có hai đường chéo bằng nhau</a:t>
            </a: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D. Hình thoi có hai đường chéo bằng nhau</a:t>
            </a:r>
          </a:p>
        </p:txBody>
      </p:sp>
      <p:sp>
        <p:nvSpPr>
          <p:cNvPr id="29" name="Freeform 3"/>
          <p:cNvSpPr/>
          <p:nvPr/>
        </p:nvSpPr>
        <p:spPr>
          <a:xfrm>
            <a:off x="1181099" y="1186368"/>
            <a:ext cx="6789574" cy="1101126"/>
          </a:xfrm>
          <a:custGeom>
            <a:avLst/>
            <a:gdLst/>
            <a:ahLst/>
            <a:cxnLst/>
            <a:rect l="l" t="t" r="r" b="b"/>
            <a:pathLst>
              <a:path w="8431059" h="950410">
                <a:moveTo>
                  <a:pt x="0" y="0"/>
                </a:moveTo>
                <a:lnTo>
                  <a:pt x="8431060" y="0"/>
                </a:lnTo>
                <a:lnTo>
                  <a:pt x="8431060" y="950410"/>
                </a:lnTo>
                <a:lnTo>
                  <a:pt x="0" y="950410"/>
                </a:lnTo>
                <a:lnTo>
                  <a:pt x="0" y="0"/>
                </a:lnTo>
                <a:close/>
              </a:path>
            </a:pathLst>
          </a:custGeom>
          <a:solidFill>
            <a:srgbClr val="FFCA5F"/>
          </a:solidFill>
          <a:ln>
            <a:solidFill>
              <a:srgbClr val="FFCA5F"/>
            </a:solidFill>
          </a:ln>
        </p:spPr>
      </p:sp>
      <p:sp>
        <p:nvSpPr>
          <p:cNvPr id="31" name="Rectangle 30"/>
          <p:cNvSpPr/>
          <p:nvPr/>
        </p:nvSpPr>
        <p:spPr>
          <a:xfrm>
            <a:off x="1319628" y="1164814"/>
            <a:ext cx="6516779" cy="1131079"/>
          </a:xfrm>
          <a:prstGeom prst="rect">
            <a:avLst/>
          </a:prstGeom>
        </p:spPr>
        <p:txBody>
          <a:bodyPr wrap="square">
            <a:spAutoFit/>
          </a:bodyPr>
          <a:lstStyle/>
          <a:p>
            <a:pPr marR="15240" lvl="0" algn="just" defTabSz="457200">
              <a:lnSpc>
                <a:spcPct val="150000"/>
              </a:lnSpc>
              <a:buClrTx/>
            </a:pPr>
            <a:r>
              <a:rPr kumimoji="0" lang="vi-VN" sz="225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Câu </a:t>
            </a:r>
            <a:r>
              <a:rPr lang="en-US"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4</a:t>
            </a:r>
            <a:r>
              <a:rPr kumimoji="0" lang="vi-VN" sz="225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t>
            </a:r>
            <a:r>
              <a:rPr kumimoji="0" lang="en-US" sz="2250" b="1" i="0" u="none" strike="noStrike" kern="1200" cap="none" spc="0" normalizeH="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lang="vi-VN"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Hãy chọn câu </a:t>
            </a:r>
            <a:r>
              <a:rPr lang="vi-VN"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đúng</a:t>
            </a:r>
            <a:r>
              <a:rPr lang="vi-VN"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 Cho hình vẽ. Tứ giác là hình vuông theo dấu hiệu:</a:t>
            </a:r>
            <a:endParaRPr kumimoji="0" lang="en-US" sz="225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37" name="Rounded Rectangle 36"/>
          <p:cNvSpPr/>
          <p:nvPr/>
        </p:nvSpPr>
        <p:spPr>
          <a:xfrm>
            <a:off x="304800" y="2419707"/>
            <a:ext cx="4011168" cy="575701"/>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sym typeface="Arial"/>
            </a:endParaRPr>
          </a:p>
        </p:txBody>
      </p:sp>
      <p:pic>
        <p:nvPicPr>
          <p:cNvPr id="2" name="Picture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7970673" y="229435"/>
            <a:ext cx="957155" cy="841321"/>
          </a:xfrm>
          <a:prstGeom prst="rect">
            <a:avLst/>
          </a:prstGeom>
        </p:spPr>
      </p:pic>
      <p:pic>
        <p:nvPicPr>
          <p:cNvPr id="3" name="Picture 2"/>
          <p:cNvPicPr>
            <a:picLocks noChangeAspect="1"/>
          </p:cNvPicPr>
          <p:nvPr/>
        </p:nvPicPr>
        <p:blipFill>
          <a:blip r:embed="rId4"/>
          <a:stretch>
            <a:fillRect/>
          </a:stretch>
        </p:blipFill>
        <p:spPr>
          <a:xfrm flipH="1">
            <a:off x="-381299" y="1381665"/>
            <a:ext cx="1104418" cy="803827"/>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300000"/>
                    </a14:imgEffect>
                  </a14:imgLayer>
                </a14:imgProps>
              </a:ext>
            </a:extLst>
          </a:blip>
          <a:stretch>
            <a:fillRect/>
          </a:stretch>
        </p:blipFill>
        <p:spPr>
          <a:xfrm>
            <a:off x="6536855" y="2608297"/>
            <a:ext cx="2218906" cy="2249026"/>
          </a:xfrm>
          <a:prstGeom prst="rect">
            <a:avLst/>
          </a:prstGeom>
        </p:spPr>
      </p:pic>
    </p:spTree>
    <p:extLst>
      <p:ext uri="{BB962C8B-B14F-4D97-AF65-F5344CB8AC3E}">
        <p14:creationId xmlns:p14="http://schemas.microsoft.com/office/powerpoint/2010/main" val="4202155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anim calcmode="lin" valueType="num">
                                      <p:cBhvr>
                                        <p:cTn id="15" dur="500" fill="hold"/>
                                        <p:tgtEl>
                                          <p:spTgt spid="27"/>
                                        </p:tgtEl>
                                        <p:attrNameLst>
                                          <p:attrName>ppt_x</p:attrName>
                                        </p:attrNameLst>
                                      </p:cBhvr>
                                      <p:tavLst>
                                        <p:tav tm="0">
                                          <p:val>
                                            <p:strVal val="#ppt_x"/>
                                          </p:val>
                                        </p:tav>
                                        <p:tav tm="100000">
                                          <p:val>
                                            <p:strVal val="#ppt_x"/>
                                          </p:val>
                                        </p:tav>
                                      </p:tavLst>
                                    </p:anim>
                                    <p:anim calcmode="lin" valueType="num">
                                      <p:cBhvr>
                                        <p:cTn id="16" dur="500" fill="hold"/>
                                        <p:tgtEl>
                                          <p:spTgt spid="2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arn(inVertical)">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E9A7"/>
        </a:solidFill>
        <a:effectLst/>
      </p:bgPr>
    </p:bg>
    <p:spTree>
      <p:nvGrpSpPr>
        <p:cNvPr id="1" name=""/>
        <p:cNvGrpSpPr/>
        <p:nvPr/>
      </p:nvGrpSpPr>
      <p:grpSpPr>
        <a:xfrm>
          <a:off x="0" y="0"/>
          <a:ext cx="0" cy="0"/>
          <a:chOff x="0" y="0"/>
          <a:chExt cx="0" cy="0"/>
        </a:xfrm>
      </p:grpSpPr>
      <p:sp>
        <p:nvSpPr>
          <p:cNvPr id="19" name="TextBox 10"/>
          <p:cNvSpPr txBox="1"/>
          <p:nvPr/>
        </p:nvSpPr>
        <p:spPr>
          <a:xfrm>
            <a:off x="487988" y="361419"/>
            <a:ext cx="8296039" cy="546881"/>
          </a:xfrm>
          <a:prstGeom prst="rect">
            <a:avLst/>
          </a:prstGeom>
        </p:spPr>
        <p:txBody>
          <a:bodyPr wrap="square" lIns="0" tIns="0" rIns="0" bIns="0" rtlCol="0" anchor="t">
            <a:spAutoFit/>
          </a:bodyPr>
          <a:lstStyle/>
          <a:p>
            <a:pPr marL="0" marR="0" lvl="0" indent="0" algn="ctr" defTabSz="457200" rtl="0" eaLnBrk="1" fontAlgn="auto" latinLnBrk="0" hangingPunct="1">
              <a:lnSpc>
                <a:spcPts val="4686"/>
              </a:lnSpc>
              <a:spcBef>
                <a:spcPts val="0"/>
              </a:spcBef>
              <a:spcAft>
                <a:spcPts val="0"/>
              </a:spcAft>
              <a:buClrTx/>
              <a:buSzTx/>
              <a:buFont typeface="Arial"/>
              <a:buNone/>
              <a:tabLst/>
              <a:defRPr/>
            </a:pPr>
            <a:r>
              <a:rPr kumimoji="0" lang="en-US" sz="3250" b="1" i="0" u="none" strike="noStrike" kern="1200" cap="none" spc="162"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TRÒ CHƠI TRẮC NGHIỆM</a:t>
            </a:r>
          </a:p>
        </p:txBody>
      </p:sp>
      <p:sp>
        <p:nvSpPr>
          <p:cNvPr id="27" name="Rectangle 26"/>
          <p:cNvSpPr/>
          <p:nvPr/>
        </p:nvSpPr>
        <p:spPr>
          <a:xfrm>
            <a:off x="1807685" y="2514440"/>
            <a:ext cx="6028722" cy="1836400"/>
          </a:xfrm>
          <a:prstGeom prst="rect">
            <a:avLst/>
          </a:prstGeom>
        </p:spPr>
        <p:txBody>
          <a:bodyPr wrap="square">
            <a:spAutoFit/>
          </a:bodyPr>
          <a:lstStyle/>
          <a:p>
            <a:pPr lvl="0" defTabSz="457200">
              <a:lnSpc>
                <a:spcPct val="2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A. Hình vuông	</a:t>
            </a:r>
            <a:r>
              <a:rPr lang="en-US"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B. Hình thang cân	</a:t>
            </a:r>
          </a:p>
          <a:p>
            <a:pPr lvl="0" defTabSz="457200">
              <a:lnSpc>
                <a:spcPct val="2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C. Hình chữ nhật	</a:t>
            </a:r>
            <a:r>
              <a:rPr lang="en-US"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D. Hình thoi</a:t>
            </a:r>
          </a:p>
        </p:txBody>
      </p:sp>
      <p:sp>
        <p:nvSpPr>
          <p:cNvPr id="29" name="Freeform 3"/>
          <p:cNvSpPr/>
          <p:nvPr/>
        </p:nvSpPr>
        <p:spPr>
          <a:xfrm>
            <a:off x="1181099" y="1320963"/>
            <a:ext cx="6789574" cy="1101126"/>
          </a:xfrm>
          <a:custGeom>
            <a:avLst/>
            <a:gdLst/>
            <a:ahLst/>
            <a:cxnLst/>
            <a:rect l="l" t="t" r="r" b="b"/>
            <a:pathLst>
              <a:path w="8431059" h="950410">
                <a:moveTo>
                  <a:pt x="0" y="0"/>
                </a:moveTo>
                <a:lnTo>
                  <a:pt x="8431060" y="0"/>
                </a:lnTo>
                <a:lnTo>
                  <a:pt x="8431060" y="950410"/>
                </a:lnTo>
                <a:lnTo>
                  <a:pt x="0" y="950410"/>
                </a:lnTo>
                <a:lnTo>
                  <a:pt x="0" y="0"/>
                </a:lnTo>
                <a:close/>
              </a:path>
            </a:pathLst>
          </a:custGeom>
          <a:solidFill>
            <a:srgbClr val="FFCA5F"/>
          </a:solidFill>
          <a:ln>
            <a:solidFill>
              <a:srgbClr val="FFCA5F"/>
            </a:solidFill>
          </a:ln>
        </p:spPr>
      </p:sp>
      <p:sp>
        <p:nvSpPr>
          <p:cNvPr id="31" name="Rectangle 30"/>
          <p:cNvSpPr/>
          <p:nvPr/>
        </p:nvSpPr>
        <p:spPr>
          <a:xfrm>
            <a:off x="1319628" y="1299409"/>
            <a:ext cx="6516779" cy="1066959"/>
          </a:xfrm>
          <a:prstGeom prst="rect">
            <a:avLst/>
          </a:prstGeom>
        </p:spPr>
        <p:txBody>
          <a:bodyPr wrap="square">
            <a:spAutoFit/>
          </a:bodyPr>
          <a:lstStyle/>
          <a:p>
            <a:pPr marR="15240" lvl="0" algn="just" defTabSz="457200">
              <a:lnSpc>
                <a:spcPct val="150000"/>
              </a:lnSpc>
              <a:buClrTx/>
            </a:pPr>
            <a:r>
              <a:rPr lang="vi-VN"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Câu 5. </a:t>
            </a:r>
            <a:r>
              <a:rPr lang="vi-VN"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Chọn câu </a:t>
            </a:r>
            <a:r>
              <a:rPr lang="vi-VN"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sai.</a:t>
            </a:r>
            <a:r>
              <a:rPr lang="vi-VN"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 Tứ giác nào có hai đường chéo bằng nhau</a:t>
            </a:r>
            <a:r>
              <a:rPr lang="en-US"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kumimoji="0" lang="en-US" sz="225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37" name="Rounded Rectangle 36"/>
          <p:cNvSpPr/>
          <p:nvPr/>
        </p:nvSpPr>
        <p:spPr>
          <a:xfrm>
            <a:off x="4913376" y="3695083"/>
            <a:ext cx="1807464" cy="575701"/>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sym typeface="Arial"/>
            </a:endParaRPr>
          </a:p>
        </p:txBody>
      </p:sp>
      <p:pic>
        <p:nvPicPr>
          <p:cNvPr id="2" name="Picture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7970673" y="229435"/>
            <a:ext cx="957155" cy="841321"/>
          </a:xfrm>
          <a:prstGeom prst="rect">
            <a:avLst/>
          </a:prstGeom>
        </p:spPr>
      </p:pic>
      <p:pic>
        <p:nvPicPr>
          <p:cNvPr id="3" name="Picture 2"/>
          <p:cNvPicPr>
            <a:picLocks noChangeAspect="1"/>
          </p:cNvPicPr>
          <p:nvPr/>
        </p:nvPicPr>
        <p:blipFill>
          <a:blip r:embed="rId4"/>
          <a:stretch>
            <a:fillRect/>
          </a:stretch>
        </p:blipFill>
        <p:spPr>
          <a:xfrm flipH="1">
            <a:off x="-381299" y="1381665"/>
            <a:ext cx="1104418" cy="803827"/>
          </a:xfrm>
          <a:prstGeom prst="rect">
            <a:avLst/>
          </a:prstGeom>
        </p:spPr>
      </p:pic>
      <p:pic>
        <p:nvPicPr>
          <p:cNvPr id="5" name="Picture 4"/>
          <p:cNvPicPr>
            <a:picLocks noChangeAspect="1"/>
          </p:cNvPicPr>
          <p:nvPr/>
        </p:nvPicPr>
        <p:blipFill>
          <a:blip r:embed="rId5"/>
          <a:stretch>
            <a:fillRect/>
          </a:stretch>
        </p:blipFill>
        <p:spPr>
          <a:xfrm>
            <a:off x="7580495" y="3982934"/>
            <a:ext cx="1347333" cy="926672"/>
          </a:xfrm>
          <a:prstGeom prst="rect">
            <a:avLst/>
          </a:prstGeom>
        </p:spPr>
      </p:pic>
    </p:spTree>
    <p:extLst>
      <p:ext uri="{BB962C8B-B14F-4D97-AF65-F5344CB8AC3E}">
        <p14:creationId xmlns:p14="http://schemas.microsoft.com/office/powerpoint/2010/main" val="156117534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7"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6" name="Picture 5"/>
          <p:cNvPicPr>
            <a:picLocks noChangeAspect="1"/>
          </p:cNvPicPr>
          <p:nvPr/>
        </p:nvPicPr>
        <p:blipFill>
          <a:blip r:embed="rId2"/>
          <a:stretch>
            <a:fillRect/>
          </a:stretch>
        </p:blipFill>
        <p:spPr>
          <a:xfrm>
            <a:off x="393192" y="4431799"/>
            <a:ext cx="1170432" cy="444657"/>
          </a:xfrm>
          <a:prstGeom prst="rect">
            <a:avLst/>
          </a:prstGeom>
        </p:spPr>
      </p:pic>
      <p:grpSp>
        <p:nvGrpSpPr>
          <p:cNvPr id="12" name="Group 11"/>
          <p:cNvGrpSpPr/>
          <p:nvPr/>
        </p:nvGrpSpPr>
        <p:grpSpPr>
          <a:xfrm>
            <a:off x="713233" y="339391"/>
            <a:ext cx="2770632" cy="697740"/>
            <a:chOff x="-15036" y="175883"/>
            <a:chExt cx="5720138" cy="1239224"/>
          </a:xfrm>
          <a:solidFill>
            <a:schemeClr val="accent1"/>
          </a:solidFill>
        </p:grpSpPr>
        <p:sp>
          <p:nvSpPr>
            <p:cNvPr id="13" name="Pentagon 12"/>
            <p:cNvSpPr/>
            <p:nvPr/>
          </p:nvSpPr>
          <p:spPr>
            <a:xfrm>
              <a:off x="-15036" y="175883"/>
              <a:ext cx="5720138" cy="1239224"/>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b="1"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109352" y="279668"/>
              <a:ext cx="5199881" cy="90193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lvl="0">
                <a:lnSpc>
                  <a:spcPct val="150000"/>
                </a:lnSpc>
              </a:pPr>
              <a:r>
                <a:rPr lang="fr-FR" sz="1800" b="1">
                  <a:solidFill>
                    <a:schemeClr val="accent6"/>
                  </a:solidFill>
                  <a:latin typeface="Arial" panose="020B0604020202020204" pitchFamily="34" charset="0"/>
                  <a:ea typeface="Calibri" panose="020F0502020204030204" pitchFamily="34" charset="0"/>
                  <a:cs typeface="Times New Roman" panose="02020603050405020304" pitchFamily="18" charset="0"/>
                </a:rPr>
                <a:t>Bài 3.29 (SGK – tr.71)</a:t>
              </a:r>
              <a:endParaRPr lang="en-US" sz="180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Rectangle 2"/>
          <p:cNvSpPr/>
          <p:nvPr/>
        </p:nvSpPr>
        <p:spPr>
          <a:xfrm>
            <a:off x="3580690" y="430642"/>
            <a:ext cx="5297494" cy="456535"/>
          </a:xfrm>
          <a:prstGeom prst="rect">
            <a:avLst/>
          </a:prstGeom>
        </p:spPr>
        <p:txBody>
          <a:bodyPr wrap="square">
            <a:spAutoFit/>
          </a:bodyPr>
          <a:lstStyle/>
          <a:p>
            <a:pPr>
              <a:lnSpc>
                <a:spcPct val="150000"/>
              </a:lnSpc>
            </a:pPr>
            <a:r>
              <a:rPr lang="en-US" sz="1800"/>
              <a:t>Tìm hình thoi và hình vuông trong Hình 3.55.</a:t>
            </a:r>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926834" y="1240038"/>
            <a:ext cx="5571904" cy="3692931"/>
          </a:xfrm>
          <a:prstGeom prst="rect">
            <a:avLst/>
          </a:prstGeom>
        </p:spPr>
      </p:pic>
      <p:sp>
        <p:nvSpPr>
          <p:cNvPr id="16" name="Rectangle 15"/>
          <p:cNvSpPr/>
          <p:nvPr/>
        </p:nvSpPr>
        <p:spPr>
          <a:xfrm>
            <a:off x="393192" y="1441836"/>
            <a:ext cx="1755648" cy="830997"/>
          </a:xfrm>
          <a:prstGeom prst="rect">
            <a:avLst/>
          </a:prstGeom>
          <a:noFill/>
          <a:ln w="6350"/>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fr-FR" sz="1600">
                <a:solidFill>
                  <a:schemeClr val="tx1">
                    <a:lumMod val="10000"/>
                  </a:schemeClr>
                </a:solidFill>
                <a:latin typeface="+mj-lt"/>
                <a:ea typeface="Calibri" panose="020F0502020204030204" pitchFamily="34" charset="0"/>
              </a:rPr>
              <a:t>Tứ giác ABCD là hình bình hành</a:t>
            </a:r>
            <a:endParaRPr lang="en-US" sz="1600">
              <a:solidFill>
                <a:schemeClr val="tx1">
                  <a:lumMod val="10000"/>
                </a:schemeClr>
              </a:solidFill>
              <a:latin typeface="+mj-lt"/>
            </a:endParaRPr>
          </a:p>
        </p:txBody>
      </p:sp>
      <p:sp>
        <p:nvSpPr>
          <p:cNvPr id="18" name="Rectangle 17"/>
          <p:cNvSpPr/>
          <p:nvPr/>
        </p:nvSpPr>
        <p:spPr>
          <a:xfrm>
            <a:off x="393192" y="2890158"/>
            <a:ext cx="1755648" cy="830997"/>
          </a:xfrm>
          <a:prstGeom prst="rect">
            <a:avLst/>
          </a:prstGeom>
          <a:noFill/>
          <a:ln w="6350"/>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fr-FR" sz="1600">
                <a:solidFill>
                  <a:schemeClr val="tx1">
                    <a:lumMod val="10000"/>
                  </a:schemeClr>
                </a:solidFill>
                <a:latin typeface="+mj-lt"/>
                <a:ea typeface="Calibri" panose="020F0502020204030204" pitchFamily="34" charset="0"/>
              </a:rPr>
              <a:t>Tứ giác MNPQ là hình vuông </a:t>
            </a:r>
            <a:endParaRPr lang="en-US" sz="1600">
              <a:solidFill>
                <a:schemeClr val="tx1">
                  <a:lumMod val="10000"/>
                </a:schemeClr>
              </a:solidFill>
              <a:latin typeface="+mj-lt"/>
            </a:endParaRPr>
          </a:p>
        </p:txBody>
      </p:sp>
      <p:sp>
        <p:nvSpPr>
          <p:cNvPr id="19" name="Rectangle 18"/>
          <p:cNvSpPr/>
          <p:nvPr/>
        </p:nvSpPr>
        <p:spPr>
          <a:xfrm>
            <a:off x="6837626" y="2224969"/>
            <a:ext cx="1767840" cy="785343"/>
          </a:xfrm>
          <a:prstGeom prst="rect">
            <a:avLst/>
          </a:prstGeom>
          <a:noFill/>
          <a:ln w="6350"/>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fr-FR" sz="1600">
                <a:solidFill>
                  <a:schemeClr val="tx1">
                    <a:lumMod val="10000"/>
                  </a:schemeClr>
                </a:solidFill>
                <a:latin typeface="+mj-lt"/>
                <a:ea typeface="Calibri" panose="020F0502020204030204" pitchFamily="34" charset="0"/>
              </a:rPr>
              <a:t>Tứ giác EFGH là hình thoi </a:t>
            </a:r>
            <a:endParaRPr lang="en-US" sz="1600">
              <a:solidFill>
                <a:schemeClr val="tx1">
                  <a:lumMod val="10000"/>
                </a:schemeClr>
              </a:solidFill>
              <a:latin typeface="+mj-lt"/>
            </a:endParaRPr>
          </a:p>
        </p:txBody>
      </p:sp>
      <p:sp>
        <p:nvSpPr>
          <p:cNvPr id="20" name="Rectangle 19"/>
          <p:cNvSpPr/>
          <p:nvPr/>
        </p:nvSpPr>
        <p:spPr>
          <a:xfrm>
            <a:off x="7017821" y="3995243"/>
            <a:ext cx="1669966" cy="830997"/>
          </a:xfrm>
          <a:prstGeom prst="rect">
            <a:avLst/>
          </a:prstGeom>
          <a:noFill/>
          <a:ln w="6350"/>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fr-FR" sz="1600">
                <a:solidFill>
                  <a:schemeClr val="tx1">
                    <a:lumMod val="10000"/>
                  </a:schemeClr>
                </a:solidFill>
                <a:latin typeface="+mj-lt"/>
                <a:ea typeface="Calibri" panose="020F0502020204030204" pitchFamily="34" charset="0"/>
              </a:rPr>
              <a:t>Tứ giác RSUT là hình cái diều</a:t>
            </a:r>
            <a:endParaRPr lang="en-US" sz="1600">
              <a:solidFill>
                <a:schemeClr val="tx1">
                  <a:lumMod val="10000"/>
                </a:schemeClr>
              </a:solidFill>
              <a:latin typeface="+mj-lt"/>
            </a:endParaRPr>
          </a:p>
        </p:txBody>
      </p:sp>
    </p:spTree>
    <p:extLst>
      <p:ext uri="{BB962C8B-B14F-4D97-AF65-F5344CB8AC3E}">
        <p14:creationId xmlns:p14="http://schemas.microsoft.com/office/powerpoint/2010/main" val="364290731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6"/>
        <p:cNvGrpSpPr/>
        <p:nvPr/>
      </p:nvGrpSpPr>
      <p:grpSpPr>
        <a:xfrm>
          <a:off x="0" y="0"/>
          <a:ext cx="0" cy="0"/>
          <a:chOff x="0" y="0"/>
          <a:chExt cx="0" cy="0"/>
        </a:xfrm>
      </p:grpSpPr>
      <p:sp>
        <p:nvSpPr>
          <p:cNvPr id="52" name="Title 2"/>
          <p:cNvSpPr>
            <a:spLocks noGrp="1"/>
          </p:cNvSpPr>
          <p:nvPr>
            <p:ph type="title"/>
          </p:nvPr>
        </p:nvSpPr>
        <p:spPr>
          <a:xfrm>
            <a:off x="2438466" y="682264"/>
            <a:ext cx="4653999" cy="3759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en-US" b="1">
                <a:latin typeface="+mn-lt"/>
              </a:rPr>
              <a:t>NỘI DUNG BÀI HỌC</a:t>
            </a:r>
            <a:endParaRPr lang="en-US" sz="3200" b="1">
              <a:latin typeface="+mn-lt"/>
            </a:endParaRPr>
          </a:p>
        </p:txBody>
      </p:sp>
      <p:grpSp>
        <p:nvGrpSpPr>
          <p:cNvPr id="21" name="Group 20"/>
          <p:cNvGrpSpPr/>
          <p:nvPr/>
        </p:nvGrpSpPr>
        <p:grpSpPr>
          <a:xfrm>
            <a:off x="3380619" y="1740363"/>
            <a:ext cx="728531" cy="579802"/>
            <a:chOff x="1588568" y="1556840"/>
            <a:chExt cx="719707" cy="533811"/>
          </a:xfrm>
        </p:grpSpPr>
        <p:pic>
          <p:nvPicPr>
            <p:cNvPr id="54" name="Picture 2"/>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1588568" y="1558637"/>
              <a:ext cx="719707" cy="53201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5" name="TextBox 15"/>
            <p:cNvSpPr txBox="1"/>
            <p:nvPr/>
          </p:nvSpPr>
          <p:spPr>
            <a:xfrm>
              <a:off x="1634971" y="1556840"/>
              <a:ext cx="607094" cy="4932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grpSp>
      <p:sp>
        <p:nvSpPr>
          <p:cNvPr id="56" name="Rectangle 55"/>
          <p:cNvSpPr/>
          <p:nvPr/>
        </p:nvSpPr>
        <p:spPr>
          <a:xfrm>
            <a:off x="4320736" y="1731460"/>
            <a:ext cx="1833505" cy="577850"/>
          </a:xfrm>
          <a:prstGeom prst="rect">
            <a:avLst/>
          </a:prstGeom>
        </p:spPr>
        <p:txBody>
          <a:bodyPr wrap="square">
            <a:spAutoFit/>
          </a:bodyPr>
          <a:lstStyle/>
          <a:p>
            <a:pPr lvl="0" algn="just">
              <a:lnSpc>
                <a:spcPct val="150000"/>
              </a:lnSpc>
              <a:tabLst>
                <a:tab pos="360045" algn="l"/>
                <a:tab pos="720090" algn="l"/>
              </a:tabLst>
            </a:pPr>
            <a:r>
              <a:rPr lang="en-US" sz="2400" b="1">
                <a:solidFill>
                  <a:prstClr val="black"/>
                </a:solidFill>
                <a:latin typeface="Arial" panose="020B0604020202020204" pitchFamily="34" charset="0"/>
                <a:ea typeface="Calibri" panose="020F0502020204030204" pitchFamily="34" charset="0"/>
                <a:cs typeface="Arial" panose="020B0604020202020204" pitchFamily="34" charset="0"/>
              </a:rPr>
              <a:t>Hình thoi</a:t>
            </a:r>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60" name="Rectangle 59"/>
          <p:cNvSpPr/>
          <p:nvPr/>
        </p:nvSpPr>
        <p:spPr>
          <a:xfrm>
            <a:off x="4326386" y="2909189"/>
            <a:ext cx="3499658" cy="577850"/>
          </a:xfrm>
          <a:prstGeom prst="rect">
            <a:avLst/>
          </a:prstGeom>
        </p:spPr>
        <p:txBody>
          <a:bodyPr wrap="square">
            <a:spAutoFit/>
          </a:bodyPr>
          <a:lstStyle/>
          <a:p>
            <a:pPr lvl="0" algn="just">
              <a:lnSpc>
                <a:spcPct val="150000"/>
              </a:lnSpc>
              <a:tabLst>
                <a:tab pos="360045" algn="l"/>
                <a:tab pos="720090" algn="l"/>
              </a:tabLst>
            </a:pPr>
            <a:r>
              <a:rPr lang="en-US" sz="2400" b="1">
                <a:solidFill>
                  <a:prstClr val="black"/>
                </a:solidFill>
                <a:latin typeface="Arial" panose="020B0604020202020204" pitchFamily="34" charset="0"/>
                <a:ea typeface="Calibri" panose="020F0502020204030204" pitchFamily="34" charset="0"/>
                <a:cs typeface="Arial" panose="020B0604020202020204" pitchFamily="34" charset="0"/>
              </a:rPr>
              <a:t>Hình vuông</a:t>
            </a:r>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62" name="Group 61"/>
          <p:cNvGrpSpPr/>
          <p:nvPr/>
        </p:nvGrpSpPr>
        <p:grpSpPr>
          <a:xfrm>
            <a:off x="3380619" y="2904168"/>
            <a:ext cx="728531" cy="582870"/>
            <a:chOff x="1588568" y="1554015"/>
            <a:chExt cx="719707" cy="536636"/>
          </a:xfrm>
        </p:grpSpPr>
        <p:pic>
          <p:nvPicPr>
            <p:cNvPr id="63" name="Picture 2"/>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1588568" y="1558637"/>
              <a:ext cx="719707" cy="53201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4" name="TextBox 15"/>
            <p:cNvSpPr txBox="1"/>
            <p:nvPr/>
          </p:nvSpPr>
          <p:spPr>
            <a:xfrm>
              <a:off x="1644874" y="1554015"/>
              <a:ext cx="607094" cy="4932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down)">
                                      <p:cBhvr>
                                        <p:cTn id="11" dur="500"/>
                                        <p:tgtEl>
                                          <p:spTgt spid="56"/>
                                        </p:tgtEl>
                                      </p:cBhvr>
                                    </p:animEffect>
                                  </p:childTnLst>
                                </p:cTn>
                              </p:par>
                              <p:par>
                                <p:cTn id="12" presetID="22" presetClass="entr" presetSubtype="4"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down)">
                                      <p:cBhvr>
                                        <p:cTn id="14" dur="500"/>
                                        <p:tgtEl>
                                          <p:spTgt spid="21"/>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randombar(horizontal)">
                                      <p:cBhvr>
                                        <p:cTn id="18" dur="500"/>
                                        <p:tgtEl>
                                          <p:spTgt spid="60"/>
                                        </p:tgtEl>
                                      </p:cBhvr>
                                    </p:animEffect>
                                  </p:childTnLst>
                                </p:cTn>
                              </p:par>
                              <p:par>
                                <p:cTn id="19" presetID="14" presetClass="entr" presetSubtype="1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randombar(horizontal)">
                                      <p:cBhvr>
                                        <p:cTn id="2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6"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7" name="Rectangle 6"/>
          <p:cNvSpPr/>
          <p:nvPr/>
        </p:nvSpPr>
        <p:spPr>
          <a:xfrm>
            <a:off x="182880" y="164592"/>
            <a:ext cx="8796528"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11" name="Picture 10"/>
          <p:cNvPicPr>
            <a:picLocks noChangeAspect="1"/>
          </p:cNvPicPr>
          <p:nvPr/>
        </p:nvPicPr>
        <p:blipFill>
          <a:blip r:embed="rId2"/>
          <a:stretch>
            <a:fillRect/>
          </a:stretch>
        </p:blipFill>
        <p:spPr>
          <a:xfrm>
            <a:off x="7831153" y="4209371"/>
            <a:ext cx="1450553" cy="636553"/>
          </a:xfrm>
          <a:prstGeom prst="rect">
            <a:avLst/>
          </a:prstGeom>
        </p:spPr>
      </p:pic>
      <p:pic>
        <p:nvPicPr>
          <p:cNvPr id="12" name="Picture 11"/>
          <p:cNvPicPr>
            <a:picLocks noChangeAspect="1"/>
          </p:cNvPicPr>
          <p:nvPr/>
        </p:nvPicPr>
        <p:blipFill>
          <a:blip r:embed="rId3"/>
          <a:stretch>
            <a:fillRect/>
          </a:stretch>
        </p:blipFill>
        <p:spPr>
          <a:xfrm>
            <a:off x="8050821" y="278890"/>
            <a:ext cx="959206" cy="845254"/>
          </a:xfrm>
          <a:prstGeom prst="rect">
            <a:avLst/>
          </a:prstGeom>
        </p:spPr>
      </p:pic>
      <p:grpSp>
        <p:nvGrpSpPr>
          <p:cNvPr id="13" name="Group 12"/>
          <p:cNvGrpSpPr/>
          <p:nvPr/>
        </p:nvGrpSpPr>
        <p:grpSpPr>
          <a:xfrm>
            <a:off x="584670" y="401220"/>
            <a:ext cx="2971800" cy="697740"/>
            <a:chOff x="-15036" y="175883"/>
            <a:chExt cx="5720138" cy="1239224"/>
          </a:xfrm>
          <a:solidFill>
            <a:schemeClr val="accent1"/>
          </a:solidFill>
        </p:grpSpPr>
        <p:sp>
          <p:nvSpPr>
            <p:cNvPr id="14" name="Pentagon 13"/>
            <p:cNvSpPr/>
            <p:nvPr/>
          </p:nvSpPr>
          <p:spPr>
            <a:xfrm>
              <a:off x="-15036" y="175883"/>
              <a:ext cx="5720138" cy="1239224"/>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b="1"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109352" y="279668"/>
              <a:ext cx="5477878" cy="859116"/>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lvl="0">
                <a:lnSpc>
                  <a:spcPct val="150000"/>
                </a:lnSpc>
              </a:pPr>
              <a:r>
                <a:rPr lang="fr-FR" sz="1900" b="1">
                  <a:solidFill>
                    <a:schemeClr val="accent6"/>
                  </a:solidFill>
                  <a:latin typeface="Arial" panose="020B0604020202020204" pitchFamily="34" charset="0"/>
                  <a:ea typeface="Calibri" panose="020F0502020204030204" pitchFamily="34" charset="0"/>
                  <a:cs typeface="Times New Roman" panose="02020603050405020304" pitchFamily="18" charset="0"/>
                </a:rPr>
                <a:t>Bài 3.30 (SGK – tr.72)</a:t>
              </a:r>
              <a:endParaRPr lang="en-US" sz="190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16" name="Rectangle 15"/>
          <p:cNvSpPr/>
          <p:nvPr/>
        </p:nvSpPr>
        <p:spPr>
          <a:xfrm>
            <a:off x="485178" y="1207362"/>
            <a:ext cx="8101038" cy="3600986"/>
          </a:xfrm>
          <a:prstGeom prst="rect">
            <a:avLst/>
          </a:prstGeom>
        </p:spPr>
        <p:txBody>
          <a:bodyPr wrap="square">
            <a:spAutoFit/>
          </a:bodyPr>
          <a:lstStyle/>
          <a:p>
            <a:pPr algn="just">
              <a:lnSpc>
                <a:spcPct val="150000"/>
              </a:lnSpc>
            </a:pPr>
            <a:r>
              <a:rPr lang="vi-VN" sz="1900"/>
              <a:t>Cho tam giác ABC, D là một điểm nằm giữa B và C. Qua D kẻ các đường thẳng song song với AB, AC, chúng cắt các cạnh AC, AB lần lượt tại E, F.</a:t>
            </a:r>
          </a:p>
          <a:p>
            <a:pPr algn="just">
              <a:lnSpc>
                <a:spcPct val="150000"/>
              </a:lnSpc>
            </a:pPr>
            <a:r>
              <a:rPr lang="vi-VN" sz="1900"/>
              <a:t>a) Tứ giác AEDF là hình gì? Vì sao?</a:t>
            </a:r>
          </a:p>
          <a:p>
            <a:pPr algn="just">
              <a:lnSpc>
                <a:spcPct val="150000"/>
              </a:lnSpc>
            </a:pPr>
            <a:r>
              <a:rPr lang="vi-VN" sz="1900"/>
              <a:t>b) Nếu tam giác ABC cân tại A thì điểm D ở vị trí nào trên cạnh BC để </a:t>
            </a:r>
            <a:r>
              <a:rPr lang="en-US" sz="1900"/>
              <a:t>     </a:t>
            </a:r>
            <a:r>
              <a:rPr lang="vi-VN" sz="1900"/>
              <a:t>tứ giác AEDF là hình thoi?</a:t>
            </a:r>
          </a:p>
          <a:p>
            <a:pPr algn="just">
              <a:lnSpc>
                <a:spcPct val="150000"/>
              </a:lnSpc>
            </a:pPr>
            <a:r>
              <a:rPr lang="vi-VN" sz="1900"/>
              <a:t>c) Nếu tam giác ABC vuông tại A thì tứ giác AEDF là hình gì?</a:t>
            </a:r>
          </a:p>
          <a:p>
            <a:pPr algn="just">
              <a:lnSpc>
                <a:spcPct val="150000"/>
              </a:lnSpc>
            </a:pPr>
            <a:r>
              <a:rPr lang="vi-VN" sz="1900"/>
              <a:t>d) Nếu tam giác ABC vuông cân tại A thì điểm D ở vị trí nào trên cạnh BC để AEDF là hình vuông?</a:t>
            </a:r>
            <a:endParaRPr lang="en-US" sz="1900"/>
          </a:p>
        </p:txBody>
      </p:sp>
    </p:spTree>
    <p:extLst>
      <p:ext uri="{BB962C8B-B14F-4D97-AF65-F5344CB8AC3E}">
        <p14:creationId xmlns:p14="http://schemas.microsoft.com/office/powerpoint/2010/main" val="154256701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7" name="Rectangle 6"/>
          <p:cNvSpPr/>
          <p:nvPr/>
        </p:nvSpPr>
        <p:spPr>
          <a:xfrm>
            <a:off x="182880" y="164592"/>
            <a:ext cx="8796528"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11" name="Picture 10"/>
          <p:cNvPicPr>
            <a:picLocks noChangeAspect="1"/>
          </p:cNvPicPr>
          <p:nvPr/>
        </p:nvPicPr>
        <p:blipFill>
          <a:blip r:embed="rId2"/>
          <a:stretch>
            <a:fillRect/>
          </a:stretch>
        </p:blipFill>
        <p:spPr>
          <a:xfrm>
            <a:off x="7665382" y="2250377"/>
            <a:ext cx="1450553" cy="636553"/>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40000"/>
                    </a14:imgEffect>
                  </a14:imgLayer>
                </a14:imgProps>
              </a:ext>
            </a:extLst>
          </a:blip>
          <a:stretch>
            <a:fillRect/>
          </a:stretch>
        </p:blipFill>
        <p:spPr>
          <a:xfrm>
            <a:off x="548367" y="584482"/>
            <a:ext cx="3145809" cy="2426418"/>
          </a:xfrm>
          <a:prstGeom prst="rect">
            <a:avLst/>
          </a:prstGeom>
        </p:spPr>
      </p:pic>
      <p:sp>
        <p:nvSpPr>
          <p:cNvPr id="2" name="Rectangle 1"/>
          <p:cNvSpPr/>
          <p:nvPr/>
        </p:nvSpPr>
        <p:spPr>
          <a:xfrm>
            <a:off x="3711831" y="1211776"/>
            <a:ext cx="5404104" cy="969496"/>
          </a:xfrm>
          <a:prstGeom prst="rect">
            <a:avLst/>
          </a:prstGeom>
        </p:spPr>
        <p:txBody>
          <a:bodyPr wrap="square">
            <a:spAutoFit/>
          </a:bodyPr>
          <a:lstStyle/>
          <a:p>
            <a:pPr algn="just">
              <a:lnSpc>
                <a:spcPct val="150000"/>
              </a:lnSpc>
            </a:pPr>
            <a:r>
              <a:rPr lang="fr-FR" sz="1900">
                <a:latin typeface="+mn-lt"/>
                <a:ea typeface="Calibri" panose="020F0502020204030204" pitchFamily="34" charset="0"/>
                <a:cs typeface="Times New Roman" panose="02020603050405020304" pitchFamily="18" charset="0"/>
              </a:rPr>
              <a:t>a) Tứ giác AEDF là hình bình hành.</a:t>
            </a:r>
            <a:endParaRPr lang="en-US" sz="1900">
              <a:latin typeface="+mn-lt"/>
              <a:ea typeface="Arial" panose="020B0604020202020204" pitchFamily="34" charset="0"/>
              <a:cs typeface="Times New Roman" panose="02020603050405020304" pitchFamily="18" charset="0"/>
            </a:endParaRPr>
          </a:p>
          <a:p>
            <a:pPr algn="just">
              <a:lnSpc>
                <a:spcPct val="150000"/>
              </a:lnSpc>
            </a:pPr>
            <a:r>
              <a:rPr lang="nl-NL" sz="1900">
                <a:latin typeface="+mn-lt"/>
                <a:ea typeface="Calibri" panose="020F0502020204030204" pitchFamily="34" charset="0"/>
                <a:cs typeface="Times New Roman" panose="02020603050405020304" pitchFamily="18" charset="0"/>
              </a:rPr>
              <a:t>Vì có DE // AF, DF // AE (gt) (theo định nghĩa)</a:t>
            </a:r>
            <a:endParaRPr lang="en-US" sz="1900">
              <a:latin typeface="+mn-lt"/>
              <a:ea typeface="Arial" panose="020B0604020202020204" pitchFamily="34" charset="0"/>
              <a:cs typeface="Times New Roman" panose="02020603050405020304" pitchFamily="18" charset="0"/>
            </a:endParaRPr>
          </a:p>
        </p:txBody>
      </p:sp>
      <p:sp>
        <p:nvSpPr>
          <p:cNvPr id="17" name="Rectangle 16"/>
          <p:cNvSpPr/>
          <p:nvPr/>
        </p:nvSpPr>
        <p:spPr>
          <a:xfrm>
            <a:off x="4267420" y="36973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4" name="Rectangle 3"/>
          <p:cNvSpPr/>
          <p:nvPr/>
        </p:nvSpPr>
        <p:spPr>
          <a:xfrm>
            <a:off x="693432" y="3010900"/>
            <a:ext cx="7815145" cy="1846659"/>
          </a:xfrm>
          <a:prstGeom prst="rect">
            <a:avLst/>
          </a:prstGeom>
        </p:spPr>
        <p:txBody>
          <a:bodyPr wrap="square">
            <a:spAutoFit/>
          </a:bodyPr>
          <a:lstStyle/>
          <a:p>
            <a:pPr lvl="0" algn="just">
              <a:lnSpc>
                <a:spcPct val="150000"/>
              </a:lnSpc>
            </a:pPr>
            <a:r>
              <a:rPr lang="nl-NL" sz="1900">
                <a:ea typeface="Calibri" panose="020F0502020204030204" pitchFamily="34" charset="0"/>
                <a:cs typeface="Times New Roman" panose="02020603050405020304" pitchFamily="18" charset="0"/>
              </a:rPr>
              <a:t>b) Hình bình hành AEDF là hình thoi khi AD là tia phân giác của góc A. </a:t>
            </a:r>
          </a:p>
          <a:p>
            <a:pPr lvl="0" algn="just">
              <a:lnSpc>
                <a:spcPct val="150000"/>
              </a:lnSpc>
            </a:pPr>
            <a:r>
              <a:rPr lang="nl-NL" sz="1900">
                <a:ea typeface="Calibri" panose="020F0502020204030204" pitchFamily="34" charset="0"/>
                <a:cs typeface="Times New Roman" panose="02020603050405020304" pitchFamily="18" charset="0"/>
              </a:rPr>
              <a:t>Vậy nếu D là giao điểm của tia phân giác góc A với cạnh BC thì AEDF là hình thoi.</a:t>
            </a:r>
            <a:endParaRPr lang="en-US" sz="1900">
              <a:ea typeface="Arial" panose="020B0604020202020204" pitchFamily="34" charset="0"/>
              <a:cs typeface="Times New Roman" panose="02020603050405020304" pitchFamily="18" charset="0"/>
            </a:endParaRPr>
          </a:p>
          <a:p>
            <a:pPr lvl="0" algn="just">
              <a:lnSpc>
                <a:spcPct val="150000"/>
              </a:lnSpc>
            </a:pPr>
            <a:r>
              <a:rPr lang="nl-NL" sz="1900">
                <a:ea typeface="Calibri" panose="020F0502020204030204" pitchFamily="34" charset="0"/>
                <a:cs typeface="Times New Roman" panose="02020603050405020304" pitchFamily="18" charset="0"/>
              </a:rPr>
              <a:t>Mà ABC là tam giác cân tại A nên D là trung điểm của BC.</a:t>
            </a:r>
            <a:endParaRPr lang="en-US" sz="190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1659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5" dur="500"/>
                                        <p:tgtEl>
                                          <p:spTgt spid="4">
                                            <p:txEl>
                                              <p:pRg st="0" end="0"/>
                                            </p:txEl>
                                          </p:spTgt>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9" dur="500"/>
                                        <p:tgtEl>
                                          <p:spTgt spid="4">
                                            <p:txEl>
                                              <p:pRg st="1" end="1"/>
                                            </p:txEl>
                                          </p:spTgt>
                                        </p:tgtEl>
                                      </p:cBhvr>
                                    </p:animEffect>
                                  </p:childTnLst>
                                </p:cTn>
                              </p:par>
                            </p:childTnLst>
                          </p:cTn>
                        </p:par>
                        <p:par>
                          <p:cTn id="30" fill="hold">
                            <p:stCondLst>
                              <p:cond delay="1000"/>
                            </p:stCondLst>
                            <p:childTnLst>
                              <p:par>
                                <p:cTn id="31" presetID="14" presetClass="entr" presetSubtype="10" fill="hold" nodeType="after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7" name="Rectangle 6"/>
          <p:cNvSpPr/>
          <p:nvPr/>
        </p:nvSpPr>
        <p:spPr>
          <a:xfrm>
            <a:off x="182880" y="164592"/>
            <a:ext cx="8796528"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11" name="Picture 10"/>
          <p:cNvPicPr>
            <a:picLocks noChangeAspect="1"/>
          </p:cNvPicPr>
          <p:nvPr/>
        </p:nvPicPr>
        <p:blipFill>
          <a:blip r:embed="rId2"/>
          <a:stretch>
            <a:fillRect/>
          </a:stretch>
        </p:blipFill>
        <p:spPr>
          <a:xfrm>
            <a:off x="1191228" y="4123677"/>
            <a:ext cx="1450553" cy="636553"/>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40000"/>
                    </a14:imgEffect>
                  </a14:imgLayer>
                </a14:imgProps>
              </a:ext>
            </a:extLst>
          </a:blip>
          <a:stretch>
            <a:fillRect/>
          </a:stretch>
        </p:blipFill>
        <p:spPr>
          <a:xfrm>
            <a:off x="529877" y="1193171"/>
            <a:ext cx="3145809" cy="2426418"/>
          </a:xfrm>
          <a:prstGeom prst="rect">
            <a:avLst/>
          </a:prstGeom>
        </p:spPr>
      </p:pic>
      <p:sp>
        <p:nvSpPr>
          <p:cNvPr id="2" name="Rectangle 1"/>
          <p:cNvSpPr/>
          <p:nvPr/>
        </p:nvSpPr>
        <p:spPr>
          <a:xfrm>
            <a:off x="3941109" y="998302"/>
            <a:ext cx="4709793" cy="1408078"/>
          </a:xfrm>
          <a:prstGeom prst="rect">
            <a:avLst/>
          </a:prstGeom>
        </p:spPr>
        <p:txBody>
          <a:bodyPr wrap="square">
            <a:spAutoFit/>
          </a:bodyPr>
          <a:lstStyle/>
          <a:p>
            <a:pPr lvl="0" algn="just">
              <a:lnSpc>
                <a:spcPct val="150000"/>
              </a:lnSpc>
            </a:pPr>
            <a:r>
              <a:rPr lang="fr-FR" sz="1900">
                <a:ea typeface="Calibri" panose="020F0502020204030204" pitchFamily="34" charset="0"/>
                <a:cs typeface="Times New Roman" panose="02020603050405020304" pitchFamily="18" charset="0"/>
              </a:rPr>
              <a:t>c) Nếu </a:t>
            </a:r>
            <a:r>
              <a:rPr lang="el-GR" sz="1900">
                <a:ea typeface="Calibri" panose="020F0502020204030204" pitchFamily="34" charset="0"/>
                <a:cs typeface="Times New Roman" panose="02020603050405020304" pitchFamily="18" charset="0"/>
              </a:rPr>
              <a:t>Δ</a:t>
            </a:r>
            <a:r>
              <a:rPr lang="fr-FR" sz="1900">
                <a:ea typeface="Calibri" panose="020F0502020204030204" pitchFamily="34" charset="0"/>
                <a:cs typeface="Times New Roman" panose="02020603050405020304" pitchFamily="18" charset="0"/>
              </a:rPr>
              <a:t>ABC vuông tại A thì AEDF là hình chữ nhật (vì là hình bình hành có một góc vuông).</a:t>
            </a:r>
          </a:p>
        </p:txBody>
      </p:sp>
      <p:sp>
        <p:nvSpPr>
          <p:cNvPr id="17" name="Rectangle 16"/>
          <p:cNvSpPr/>
          <p:nvPr/>
        </p:nvSpPr>
        <p:spPr>
          <a:xfrm>
            <a:off x="4267420" y="36973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4" name="Rectangle 3"/>
          <p:cNvSpPr/>
          <p:nvPr/>
        </p:nvSpPr>
        <p:spPr>
          <a:xfrm>
            <a:off x="4022682" y="2698900"/>
            <a:ext cx="4709793" cy="1846659"/>
          </a:xfrm>
          <a:prstGeom prst="rect">
            <a:avLst/>
          </a:prstGeom>
        </p:spPr>
        <p:txBody>
          <a:bodyPr wrap="square">
            <a:spAutoFit/>
          </a:bodyPr>
          <a:lstStyle/>
          <a:p>
            <a:pPr lvl="0" algn="just">
              <a:lnSpc>
                <a:spcPct val="150000"/>
              </a:lnSpc>
            </a:pPr>
            <a:r>
              <a:rPr lang="nl-NL" sz="1900">
                <a:ea typeface="Calibri" panose="020F0502020204030204" pitchFamily="34" charset="0"/>
                <a:cs typeface="Times New Roman" panose="02020603050405020304" pitchFamily="18" charset="0"/>
              </a:rPr>
              <a:t>d) Nếu ABC vuông tại A và D là           trung điểm cạnh BC thì AEDF là hình vuông (vì vừa là hình chữ nhật, vừa là hình thoi).</a:t>
            </a:r>
          </a:p>
        </p:txBody>
      </p:sp>
    </p:spTree>
    <p:extLst>
      <p:ext uri="{BB962C8B-B14F-4D97-AF65-F5344CB8AC3E}">
        <p14:creationId xmlns:p14="http://schemas.microsoft.com/office/powerpoint/2010/main" val="5270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97"/>
        <p:cNvGrpSpPr/>
        <p:nvPr/>
      </p:nvGrpSpPr>
      <p:grpSpPr>
        <a:xfrm>
          <a:off x="0" y="0"/>
          <a:ext cx="0" cy="0"/>
          <a:chOff x="0" y="0"/>
          <a:chExt cx="0" cy="0"/>
        </a:xfrm>
      </p:grpSpPr>
      <p:grpSp>
        <p:nvGrpSpPr>
          <p:cNvPr id="4298" name="Google Shape;4298;p70"/>
          <p:cNvGrpSpPr/>
          <p:nvPr/>
        </p:nvGrpSpPr>
        <p:grpSpPr>
          <a:xfrm>
            <a:off x="-3181084" y="208213"/>
            <a:ext cx="6685745" cy="4053876"/>
            <a:chOff x="2962745" y="2063425"/>
            <a:chExt cx="2598525" cy="1644174"/>
          </a:xfrm>
        </p:grpSpPr>
        <p:sp>
          <p:nvSpPr>
            <p:cNvPr id="4299" name="Google Shape;4299;p70"/>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0" name="Google Shape;4300;p70"/>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Rectangle 3"/>
          <p:cNvSpPr/>
          <p:nvPr/>
        </p:nvSpPr>
        <p:spPr>
          <a:xfrm>
            <a:off x="8503920" y="1380744"/>
            <a:ext cx="640080" cy="2459743"/>
          </a:xfrm>
          <a:prstGeom prst="rect">
            <a:avLst/>
          </a:prstGeom>
          <a:solidFill>
            <a:srgbClr val="FEE9A7"/>
          </a:solidFill>
          <a:ln>
            <a:solidFill>
              <a:srgbClr val="FEE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7" name="Picture 6"/>
          <p:cNvPicPr>
            <a:picLocks noChangeAspect="1"/>
          </p:cNvPicPr>
          <p:nvPr/>
        </p:nvPicPr>
        <p:blipFill>
          <a:blip r:embed="rId3"/>
          <a:stretch>
            <a:fillRect/>
          </a:stretch>
        </p:blipFill>
        <p:spPr>
          <a:xfrm flipH="1">
            <a:off x="533556" y="1598455"/>
            <a:ext cx="2821285" cy="2712128"/>
          </a:xfrm>
          <a:prstGeom prst="rect">
            <a:avLst/>
          </a:prstGeom>
        </p:spPr>
      </p:pic>
      <p:sp>
        <p:nvSpPr>
          <p:cNvPr id="42" name="Rectangle 41"/>
          <p:cNvSpPr/>
          <p:nvPr/>
        </p:nvSpPr>
        <p:spPr>
          <a:xfrm rot="16200000">
            <a:off x="6850643" y="-1287234"/>
            <a:ext cx="1028803" cy="3603271"/>
          </a:xfrm>
          <a:prstGeom prst="rect">
            <a:avLst/>
          </a:prstGeom>
          <a:solidFill>
            <a:srgbClr val="FEE9A7"/>
          </a:solidFill>
          <a:ln>
            <a:solidFill>
              <a:srgbClr val="FEE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43" name="Rectangle 42"/>
          <p:cNvSpPr/>
          <p:nvPr/>
        </p:nvSpPr>
        <p:spPr>
          <a:xfrm>
            <a:off x="3879531" y="744704"/>
            <a:ext cx="4572000" cy="1205073"/>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5500" b="1" i="0" u="none" strike="noStrike" kern="0" cap="none" spc="0" normalizeH="0" baseline="0" noProof="0">
                <a:ln>
                  <a:noFill/>
                </a:ln>
                <a:solidFill>
                  <a:srgbClr val="007491">
                    <a:lumMod val="75000"/>
                  </a:srgbClr>
                </a:solidFill>
                <a:effectLst/>
                <a:uLnTx/>
                <a:uFillTx/>
                <a:latin typeface="Arial" panose="020B0604020202020204" pitchFamily="34" charset="0"/>
                <a:cs typeface="Arial" panose="020B0604020202020204" pitchFamily="34" charset="0"/>
                <a:sym typeface="Arial"/>
              </a:rPr>
              <a:t>VẬN</a:t>
            </a:r>
            <a:r>
              <a:rPr kumimoji="0" lang="en-US" sz="5500" b="1" i="0" u="none" strike="noStrike" kern="0" cap="none" spc="0" normalizeH="0" noProof="0">
                <a:ln>
                  <a:noFill/>
                </a:ln>
                <a:solidFill>
                  <a:srgbClr val="007491">
                    <a:lumMod val="75000"/>
                  </a:srgbClr>
                </a:solidFill>
                <a:effectLst/>
                <a:uLnTx/>
                <a:uFillTx/>
                <a:latin typeface="Arial" panose="020B0604020202020204" pitchFamily="34" charset="0"/>
                <a:cs typeface="Arial" panose="020B0604020202020204" pitchFamily="34" charset="0"/>
                <a:sym typeface="Arial"/>
              </a:rPr>
              <a:t> DỤNG</a:t>
            </a:r>
            <a:endParaRPr kumimoji="0" lang="en-US" sz="5500" b="1" i="0" u="none" strike="noStrike" kern="0" cap="none" spc="0" normalizeH="0" baseline="0" noProof="0">
              <a:ln>
                <a:noFill/>
              </a:ln>
              <a:solidFill>
                <a:srgbClr val="007491">
                  <a:lumMod val="75000"/>
                </a:srgbClr>
              </a:solidFill>
              <a:effectLst/>
              <a:uLnTx/>
              <a:uFillTx/>
              <a:latin typeface="Arial" panose="020B0604020202020204" pitchFamily="34" charset="0"/>
              <a:cs typeface="Arial" panose="020B0604020202020204" pitchFamily="34" charset="0"/>
              <a:sym typeface="Arial"/>
            </a:endParaRPr>
          </a:p>
        </p:txBody>
      </p:sp>
      <p:pic>
        <p:nvPicPr>
          <p:cNvPr id="2" name="Picture 1"/>
          <p:cNvPicPr>
            <a:picLocks noChangeAspect="1"/>
          </p:cNvPicPr>
          <p:nvPr/>
        </p:nvPicPr>
        <p:blipFill>
          <a:blip r:embed="rId4"/>
          <a:stretch>
            <a:fillRect/>
          </a:stretch>
        </p:blipFill>
        <p:spPr>
          <a:xfrm>
            <a:off x="5382907" y="3520439"/>
            <a:ext cx="1565247" cy="1014985"/>
          </a:xfrm>
          <a:prstGeom prst="rect">
            <a:avLst/>
          </a:prstGeom>
        </p:spPr>
      </p:pic>
    </p:spTree>
    <p:extLst>
      <p:ext uri="{BB962C8B-B14F-4D97-AF65-F5344CB8AC3E}">
        <p14:creationId xmlns:p14="http://schemas.microsoft.com/office/powerpoint/2010/main" val="3130301794"/>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3215361" y="247155"/>
            <a:ext cx="5601068" cy="923330"/>
          </a:xfrm>
          <a:prstGeom prst="rect">
            <a:avLst/>
          </a:prstGeom>
          <a:noFill/>
        </p:spPr>
        <p:txBody>
          <a:bodyPr wrap="square" rtlCol="0">
            <a:spAutoFit/>
          </a:bodyPr>
          <a:lstStyle/>
          <a:p>
            <a:pPr lvl="0" algn="just" defTabSz="457200">
              <a:lnSpc>
                <a:spcPct val="150000"/>
              </a:lnSpc>
              <a:buClrTx/>
            </a:pPr>
            <a:r>
              <a:rPr lang="en-US" sz="1800" kern="1200">
                <a:latin typeface="Arial" panose="020B0604020202020204" pitchFamily="34" charset="0"/>
                <a:ea typeface="+mn-ea"/>
                <a:cs typeface="Arial" panose="020B0604020202020204" pitchFamily="34" charset="0"/>
              </a:rPr>
              <a:t>C</a:t>
            </a:r>
            <a:r>
              <a:rPr lang="vi-VN" sz="1800" kern="1200">
                <a:latin typeface="Arial" panose="020B0604020202020204" pitchFamily="34" charset="0"/>
                <a:ea typeface="+mn-ea"/>
                <a:cs typeface="Arial" panose="020B0604020202020204" pitchFamily="34" charset="0"/>
              </a:rPr>
              <a:t>hứng minh rằng các trung điểm của bốn cạnh trong một hình chữ nhật là các đỉnh của một hình thoi.</a:t>
            </a:r>
          </a:p>
        </p:txBody>
      </p:sp>
      <p:sp>
        <p:nvSpPr>
          <p:cNvPr id="31" name="Rectangle 30"/>
          <p:cNvSpPr/>
          <p:nvPr/>
        </p:nvSpPr>
        <p:spPr>
          <a:xfrm>
            <a:off x="4259863" y="1199617"/>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3743144" y="1568629"/>
                <a:ext cx="5073285" cy="3430491"/>
              </a:xfrm>
              <a:prstGeom prst="rect">
                <a:avLst/>
              </a:prstGeom>
            </p:spPr>
            <p:txBody>
              <a:bodyPr wrap="square">
                <a:spAutoFit/>
              </a:bodyPr>
              <a:lstStyle/>
              <a:p>
                <a:pPr algn="just">
                  <a:lnSpc>
                    <a:spcPct val="150000"/>
                  </a:lnSpc>
                </a:pPr>
                <a:r>
                  <a:rPr lang="fr-FR" sz="1800">
                    <a:latin typeface="+mn-lt"/>
                    <a:ea typeface="Arial" panose="020B0604020202020204" pitchFamily="34" charset="0"/>
                    <a:cs typeface="Times New Roman" panose="02020603050405020304" pitchFamily="18" charset="0"/>
                  </a:rPr>
                  <a:t>Xét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AEH và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BEF có: </a:t>
                </a:r>
              </a:p>
              <a:p>
                <a:pPr algn="ctr">
                  <a:lnSpc>
                    <a:spcPct val="150000"/>
                  </a:lnSpc>
                </a:pPr>
                <a:r>
                  <a:rPr lang="fr-FR" sz="1800">
                    <a:effectLst/>
                    <a:latin typeface="+mn-lt"/>
                    <a:ea typeface="Dotum" panose="020B0600000101010101" pitchFamily="34" charset="-127"/>
                    <a:cs typeface="Times New Roman" panose="02020603050405020304" pitchFamily="18" charset="0"/>
                  </a:rPr>
                  <a:t>AE = BE ; </a:t>
                </a:r>
                <a14:m>
                  <m:oMath xmlns:m="http://schemas.openxmlformats.org/officeDocument/2006/math">
                    <m:acc>
                      <m:accPr>
                        <m:chr m:val="̂"/>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fr-FR" sz="1800" i="0">
                            <a:effectLst/>
                            <a:latin typeface="Cambria Math" panose="02040503050406030204" pitchFamily="18" charset="0"/>
                            <a:ea typeface="Dotum" panose="020B0600000101010101" pitchFamily="34" charset="-127"/>
                            <a:cs typeface="Times New Roman" panose="02020603050405020304" pitchFamily="18" charset="0"/>
                          </a:rPr>
                          <m:t>A</m:t>
                        </m:r>
                      </m:e>
                    </m:acc>
                    <m:r>
                      <a:rPr lang="fr-FR" sz="1800" i="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fr-FR" sz="1800" i="0">
                            <a:effectLst/>
                            <a:latin typeface="Cambria Math" panose="02040503050406030204" pitchFamily="18" charset="0"/>
                            <a:ea typeface="Dotum" panose="020B0600000101010101" pitchFamily="34" charset="-127"/>
                            <a:cs typeface="Times New Roman" panose="02020603050405020304" pitchFamily="18" charset="0"/>
                          </a:rPr>
                          <m:t>B</m:t>
                        </m:r>
                      </m:e>
                    </m:acc>
                    <m:r>
                      <a:rPr lang="fr-FR" sz="1800" i="0">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fr-FR" sz="1800" i="0">
                            <a:effectLst/>
                            <a:latin typeface="Cambria Math" panose="02040503050406030204" pitchFamily="18" charset="0"/>
                            <a:ea typeface="Dotum" panose="020B0600000101010101" pitchFamily="34" charset="-127"/>
                            <a:cs typeface="Times New Roman" panose="02020603050405020304" pitchFamily="18" charset="0"/>
                          </a:rPr>
                          <m:t>90</m:t>
                        </m:r>
                      </m:e>
                      <m:sup>
                        <m:r>
                          <m:rPr>
                            <m:sty m:val="p"/>
                          </m:rPr>
                          <a:rPr lang="fr-FR" sz="1800" i="0">
                            <a:effectLst/>
                            <a:latin typeface="Cambria Math" panose="02040503050406030204" pitchFamily="18" charset="0"/>
                            <a:ea typeface="Dotum" panose="020B0600000101010101" pitchFamily="34" charset="-127"/>
                            <a:cs typeface="Times New Roman" panose="02020603050405020304" pitchFamily="18" charset="0"/>
                          </a:rPr>
                          <m:t>o</m:t>
                        </m:r>
                      </m:sup>
                    </m:sSup>
                    <m:r>
                      <a:rPr lang="fr-FR" sz="1800" i="1">
                        <a:effectLst/>
                        <a:latin typeface="Cambria Math" panose="02040503050406030204" pitchFamily="18" charset="0"/>
                        <a:ea typeface="Dotum" panose="020B0600000101010101" pitchFamily="34" charset="-127"/>
                        <a:cs typeface="Times New Roman" panose="02020603050405020304" pitchFamily="18" charset="0"/>
                      </a:rPr>
                      <m:t> </m:t>
                    </m:r>
                  </m:oMath>
                </a14:m>
                <a:r>
                  <a:rPr lang="fr-FR" sz="1800">
                    <a:effectLst/>
                    <a:latin typeface="+mn-lt"/>
                    <a:ea typeface="Dotum" panose="020B0600000101010101" pitchFamily="34" charset="-127"/>
                    <a:cs typeface="Times New Roman" panose="02020603050405020304" pitchFamily="18" charset="0"/>
                  </a:rPr>
                  <a:t>; AH = BF</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AEH =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BEF (c.g.c)</a:t>
                </a:r>
                <a:r>
                  <a:rPr lang="en-US" sz="1800">
                    <a:latin typeface="+mn-lt"/>
                    <a:ea typeface="Dotum" panose="020B0600000101010101" pitchFamily="34" charset="-127"/>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 HE = FE (1)</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fr-FR" sz="1800">
                    <a:effectLst/>
                    <a:latin typeface="+mn-lt"/>
                    <a:ea typeface="Arial" panose="020B0604020202020204" pitchFamily="34" charset="0"/>
                    <a:cs typeface="Times New Roman" panose="02020603050405020304" pitchFamily="18" charset="0"/>
                  </a:rPr>
                  <a:t>* Chứng minh tương tự, ta có:</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DGH =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CGF (c.g.c)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 HG = FG (2)</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AHE =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DHG (c.g.c)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 HE = HG (3)</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en-US" sz="1800">
                    <a:effectLst/>
                    <a:latin typeface="+mn-lt"/>
                    <a:ea typeface="Arial" panose="020B0604020202020204" pitchFamily="34" charset="0"/>
                    <a:cs typeface="Times New Roman" panose="02020603050405020304" pitchFamily="18" charset="0"/>
                  </a:rPr>
                  <a:t>Từ (1), (2), (3) suy ra EF = FG = GH = HE</a:t>
                </a:r>
              </a:p>
              <a:p>
                <a:pPr algn="just">
                  <a:lnSpc>
                    <a:spcPct val="150000"/>
                  </a:lnSpc>
                </a:pP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n-lt"/>
                    <a:ea typeface="Arial" panose="020B0604020202020204" pitchFamily="34" charset="0"/>
                    <a:cs typeface="Times New Roman" panose="02020603050405020304" pitchFamily="18" charset="0"/>
                  </a:rPr>
                  <a:t> Tứ giác EFGH là hình thoi.</a:t>
                </a:r>
              </a:p>
            </p:txBody>
          </p:sp>
        </mc:Choice>
        <mc:Fallback xmlns="">
          <p:sp>
            <p:nvSpPr>
              <p:cNvPr id="3" name="Rectangle 2"/>
              <p:cNvSpPr>
                <a:spLocks noRot="1" noChangeAspect="1" noMove="1" noResize="1" noEditPoints="1" noAdjustHandles="1" noChangeArrowheads="1" noChangeShapeType="1" noTextEdit="1"/>
              </p:cNvSpPr>
              <p:nvPr/>
            </p:nvSpPr>
            <p:spPr>
              <a:xfrm>
                <a:off x="3743144" y="1568629"/>
                <a:ext cx="5073285" cy="3430491"/>
              </a:xfrm>
              <a:prstGeom prst="rect">
                <a:avLst/>
              </a:prstGeom>
              <a:blipFill>
                <a:blip r:embed="rId2"/>
                <a:stretch>
                  <a:fillRect l="-962" b="-355"/>
                </a:stretch>
              </a:blipFill>
            </p:spPr>
            <p:txBody>
              <a:bodyPr/>
              <a:lstStyle/>
              <a:p>
                <a:r>
                  <a:rPr lang="en-US">
                    <a:noFill/>
                  </a:rPr>
                  <a:t> </a:t>
                </a:r>
              </a:p>
            </p:txBody>
          </p:sp>
        </mc:Fallback>
      </mc:AlternateContent>
      <p:pic>
        <p:nvPicPr>
          <p:cNvPr id="199" name="Picture 198"/>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rot="19897277" flipV="1">
            <a:off x="1306611" y="4129747"/>
            <a:ext cx="1098106" cy="800913"/>
          </a:xfrm>
          <a:prstGeom prst="rect">
            <a:avLst/>
          </a:prstGeom>
        </p:spPr>
      </p:pic>
      <p:pic>
        <p:nvPicPr>
          <p:cNvPr id="200" name="Picture 199"/>
          <p:cNvPicPr>
            <a:picLocks noChangeAspect="1"/>
          </p:cNvPicPr>
          <p:nvPr/>
        </p:nvPicPr>
        <p:blipFill>
          <a:blip r:embed="rId5"/>
          <a:stretch>
            <a:fillRect/>
          </a:stretch>
        </p:blipFill>
        <p:spPr>
          <a:xfrm>
            <a:off x="8655502" y="1307652"/>
            <a:ext cx="478714" cy="480137"/>
          </a:xfrm>
          <a:prstGeom prst="rect">
            <a:avLst/>
          </a:prstGeom>
        </p:spPr>
      </p:pic>
      <p:grpSp>
        <p:nvGrpSpPr>
          <p:cNvPr id="15" name="Group 14"/>
          <p:cNvGrpSpPr/>
          <p:nvPr/>
        </p:nvGrpSpPr>
        <p:grpSpPr>
          <a:xfrm>
            <a:off x="442642" y="390462"/>
            <a:ext cx="2765190" cy="662756"/>
            <a:chOff x="-15036" y="175883"/>
            <a:chExt cx="5720138" cy="1239224"/>
          </a:xfrm>
          <a:solidFill>
            <a:schemeClr val="accent4">
              <a:lumMod val="75000"/>
            </a:schemeClr>
          </a:solidFill>
        </p:grpSpPr>
        <p:sp>
          <p:nvSpPr>
            <p:cNvPr id="16" name="Pentagon 15"/>
            <p:cNvSpPr/>
            <p:nvPr/>
          </p:nvSpPr>
          <p:spPr>
            <a:xfrm>
              <a:off x="-15036" y="175883"/>
              <a:ext cx="5720138" cy="1239224"/>
            </a:xfrm>
            <a:prstGeom prst="homePlate">
              <a:avLst/>
            </a:prstGeom>
            <a:grp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b="1"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109352" y="296766"/>
              <a:ext cx="4847888" cy="822446"/>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lvl="0">
                <a:lnSpc>
                  <a:spcPct val="150000"/>
                </a:lnSpc>
              </a:pPr>
              <a:r>
                <a:rPr lang="fr-FR" sz="1800" b="1">
                  <a:solidFill>
                    <a:schemeClr val="accent6"/>
                  </a:solidFill>
                  <a:latin typeface="Arial" panose="020B0604020202020204" pitchFamily="34" charset="0"/>
                  <a:ea typeface="Calibri" panose="020F0502020204030204" pitchFamily="34" charset="0"/>
                  <a:cs typeface="Times New Roman" panose="02020603050405020304" pitchFamily="18" charset="0"/>
                </a:rPr>
                <a:t>Bài 3.31 (SGK – tr.72)</a:t>
              </a:r>
              <a:endParaRPr lang="en-US" sz="180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Lst>
          </a:blip>
          <a:stretch>
            <a:fillRect/>
          </a:stretch>
        </p:blipFill>
        <p:spPr>
          <a:xfrm>
            <a:off x="386836" y="1568629"/>
            <a:ext cx="2937661" cy="2088792"/>
          </a:xfrm>
          <a:prstGeom prst="rect">
            <a:avLst/>
          </a:prstGeom>
        </p:spPr>
      </p:pic>
    </p:spTree>
    <p:extLst>
      <p:ext uri="{BB962C8B-B14F-4D97-AF65-F5344CB8AC3E}">
        <p14:creationId xmlns:p14="http://schemas.microsoft.com/office/powerpoint/2010/main" val="3051204634"/>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left)">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barn(inVertical)">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wipe(left)">
                                      <p:cBhvr>
                                        <p:cTn id="5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6" name="Picture 5"/>
          <p:cNvPicPr>
            <a:picLocks noChangeAspect="1"/>
          </p:cNvPicPr>
          <p:nvPr/>
        </p:nvPicPr>
        <p:blipFill>
          <a:blip r:embed="rId2"/>
          <a:stretch>
            <a:fillRect/>
          </a:stretch>
        </p:blipFill>
        <p:spPr>
          <a:xfrm>
            <a:off x="444179" y="4362965"/>
            <a:ext cx="1170432" cy="444657"/>
          </a:xfrm>
          <a:prstGeom prst="rect">
            <a:avLst/>
          </a:prstGeom>
        </p:spPr>
      </p:pic>
      <p:sp>
        <p:nvSpPr>
          <p:cNvPr id="12" name="TextBox 11"/>
          <p:cNvSpPr txBox="1"/>
          <p:nvPr/>
        </p:nvSpPr>
        <p:spPr>
          <a:xfrm>
            <a:off x="3156767" y="298722"/>
            <a:ext cx="5601068" cy="872034"/>
          </a:xfrm>
          <a:prstGeom prst="rect">
            <a:avLst/>
          </a:prstGeom>
          <a:noFill/>
        </p:spPr>
        <p:txBody>
          <a:bodyPr wrap="square" rtlCol="0">
            <a:spAutoFit/>
          </a:bodyPr>
          <a:lstStyle/>
          <a:p>
            <a:pPr lvl="0" algn="just" defTabSz="457200">
              <a:lnSpc>
                <a:spcPct val="150000"/>
              </a:lnSpc>
              <a:buClrTx/>
            </a:pPr>
            <a:r>
              <a:rPr lang="en-US" sz="1800" kern="1200">
                <a:latin typeface="Arial" panose="020B0604020202020204" pitchFamily="34" charset="0"/>
                <a:ea typeface="+mn-ea"/>
                <a:cs typeface="Arial" panose="020B0604020202020204" pitchFamily="34" charset="0"/>
              </a:rPr>
              <a:t>Chứng minh rằng các trung điểm của bốn cạnh trong một hình thoi là các đỉnh của một hình chữ nhật.</a:t>
            </a:r>
            <a:endParaRPr lang="vi-VN" sz="1800" kern="1200">
              <a:latin typeface="Arial" panose="020B0604020202020204" pitchFamily="34" charset="0"/>
              <a:ea typeface="+mn-ea"/>
              <a:cs typeface="Arial" panose="020B0604020202020204" pitchFamily="34" charset="0"/>
            </a:endParaRPr>
          </a:p>
        </p:txBody>
      </p:sp>
      <p:grpSp>
        <p:nvGrpSpPr>
          <p:cNvPr id="13" name="Group 12"/>
          <p:cNvGrpSpPr/>
          <p:nvPr/>
        </p:nvGrpSpPr>
        <p:grpSpPr>
          <a:xfrm>
            <a:off x="384048" y="442029"/>
            <a:ext cx="2765190" cy="662756"/>
            <a:chOff x="-15036" y="175883"/>
            <a:chExt cx="5720138" cy="1239224"/>
          </a:xfrm>
          <a:solidFill>
            <a:schemeClr val="accent4">
              <a:lumMod val="75000"/>
            </a:schemeClr>
          </a:solidFill>
        </p:grpSpPr>
        <p:sp>
          <p:nvSpPr>
            <p:cNvPr id="14" name="Pentagon 13"/>
            <p:cNvSpPr/>
            <p:nvPr/>
          </p:nvSpPr>
          <p:spPr>
            <a:xfrm>
              <a:off x="-15036" y="175883"/>
              <a:ext cx="5720138" cy="1239224"/>
            </a:xfrm>
            <a:prstGeom prst="homePlate">
              <a:avLst/>
            </a:prstGeom>
            <a:grp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b="1"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109352" y="296766"/>
              <a:ext cx="5210115" cy="94954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lvl="0">
                <a:lnSpc>
                  <a:spcPct val="150000"/>
                </a:lnSpc>
              </a:pPr>
              <a:r>
                <a:rPr lang="fr-FR" sz="1800" b="1">
                  <a:solidFill>
                    <a:schemeClr val="accent6"/>
                  </a:solidFill>
                  <a:latin typeface="Arial" panose="020B0604020202020204" pitchFamily="34" charset="0"/>
                  <a:ea typeface="Calibri" panose="020F0502020204030204" pitchFamily="34" charset="0"/>
                  <a:cs typeface="Times New Roman" panose="02020603050405020304" pitchFamily="18" charset="0"/>
                </a:rPr>
                <a:t>Bài 3.32 (SGK – tr.72)</a:t>
              </a:r>
              <a:endParaRPr lang="en-US" sz="180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384048" y="1852778"/>
            <a:ext cx="3433736" cy="1669773"/>
          </a:xfrm>
          <a:prstGeom prst="rect">
            <a:avLst/>
          </a:prstGeom>
        </p:spPr>
      </p:pic>
      <p:sp>
        <p:nvSpPr>
          <p:cNvPr id="17" name="Rectangle 16"/>
          <p:cNvSpPr/>
          <p:nvPr/>
        </p:nvSpPr>
        <p:spPr>
          <a:xfrm>
            <a:off x="4259863" y="1355393"/>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18" name="Rectangle 17"/>
              <p:cNvSpPr/>
              <p:nvPr/>
            </p:nvSpPr>
            <p:spPr>
              <a:xfrm>
                <a:off x="3878317" y="1847369"/>
                <a:ext cx="5073285" cy="301480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fr-FR" sz="1800">
                    <a:latin typeface="+mn-lt"/>
                    <a:ea typeface="Arial" panose="020B0604020202020204" pitchFamily="34" charset="0"/>
                    <a:cs typeface="Times New Roman" panose="02020603050405020304" pitchFamily="18" charset="0"/>
                  </a:rPr>
                  <a:t>Xét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AEH và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CFG có : </a:t>
                </a:r>
              </a:p>
              <a:p>
                <a:pPr algn="ctr">
                  <a:lnSpc>
                    <a:spcPct val="150000"/>
                  </a:lnSpc>
                </a:pPr>
                <a:r>
                  <a:rPr lang="fr-FR" sz="1800">
                    <a:effectLst/>
                    <a:latin typeface="+mn-lt"/>
                    <a:ea typeface="Dotum" panose="020B0600000101010101" pitchFamily="34" charset="-127"/>
                    <a:cs typeface="Times New Roman" panose="02020603050405020304" pitchFamily="18" charset="0"/>
                  </a:rPr>
                  <a:t>AH = CG ; </a:t>
                </a:r>
                <a14:m>
                  <m:oMath xmlns:m="http://schemas.openxmlformats.org/officeDocument/2006/math">
                    <m:acc>
                      <m:accPr>
                        <m:chr m:val="̂"/>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fr-FR" sz="1800" i="0">
                            <a:effectLst/>
                            <a:latin typeface="Cambria Math" panose="02040503050406030204" pitchFamily="18" charset="0"/>
                            <a:ea typeface="Dotum" panose="020B0600000101010101" pitchFamily="34" charset="-127"/>
                            <a:cs typeface="Times New Roman" panose="02020603050405020304" pitchFamily="18" charset="0"/>
                          </a:rPr>
                          <m:t>A</m:t>
                        </m:r>
                      </m:e>
                    </m:acc>
                    <m:r>
                      <a:rPr lang="fr-FR" sz="1800" i="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fr-FR" sz="1800" i="0">
                            <a:effectLst/>
                            <a:latin typeface="Cambria Math" panose="02040503050406030204" pitchFamily="18" charset="0"/>
                            <a:ea typeface="Dotum" panose="020B0600000101010101" pitchFamily="34" charset="-127"/>
                            <a:cs typeface="Times New Roman" panose="02020603050405020304" pitchFamily="18" charset="0"/>
                          </a:rPr>
                          <m:t>C</m:t>
                        </m:r>
                      </m:e>
                    </m:acc>
                    <m:r>
                      <a:rPr lang="fr-FR" sz="1800" i="0">
                        <a:effectLst/>
                        <a:latin typeface="Cambria Math" panose="02040503050406030204" pitchFamily="18" charset="0"/>
                        <a:ea typeface="Dotum" panose="020B0600000101010101" pitchFamily="34" charset="-127"/>
                        <a:cs typeface="Times New Roman" panose="02020603050405020304" pitchFamily="18" charset="0"/>
                      </a:rPr>
                      <m:t> </m:t>
                    </m:r>
                  </m:oMath>
                </a14:m>
                <a:r>
                  <a:rPr lang="fr-FR" sz="1800">
                    <a:effectLst/>
                    <a:latin typeface="+mn-lt"/>
                    <a:ea typeface="Dotum" panose="020B0600000101010101" pitchFamily="34" charset="-127"/>
                    <a:cs typeface="Times New Roman" panose="02020603050405020304" pitchFamily="18" charset="0"/>
                  </a:rPr>
                  <a:t>; AE = CF</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AEH =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CFG (c.g.c)</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 HE = GE (1)</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fr-FR" sz="1800">
                    <a:effectLst/>
                    <a:latin typeface="+mn-lt"/>
                    <a:ea typeface="Arial" panose="020B0604020202020204" pitchFamily="34" charset="0"/>
                    <a:cs typeface="Times New Roman" panose="02020603050405020304" pitchFamily="18" charset="0"/>
                  </a:rPr>
                  <a:t>* Chứng minh tương tự, ta có:</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DGH =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BFE (c.g.c)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 HG = EF (2)</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fr-FR" sz="1800">
                    <a:effectLst/>
                    <a:latin typeface="+mn-lt"/>
                    <a:ea typeface="Arial" panose="020B0604020202020204" pitchFamily="34" charset="0"/>
                    <a:cs typeface="Times New Roman" panose="02020603050405020304" pitchFamily="18" charset="0"/>
                  </a:rPr>
                  <a:t>Từ (1), (2) suy ra HEFG là hình bình hành. (3)</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878317" y="1847369"/>
                <a:ext cx="5073285" cy="3014800"/>
              </a:xfrm>
              <a:prstGeom prst="rect">
                <a:avLst/>
              </a:prstGeom>
              <a:blipFill>
                <a:blip r:embed="rId5"/>
                <a:stretch>
                  <a:fillRect l="-962" b="-606"/>
                </a:stretch>
              </a:blipFill>
            </p:spPr>
            <p:txBody>
              <a:bodyPr/>
              <a:lstStyle/>
              <a:p>
                <a:r>
                  <a:rPr lang="en-US">
                    <a:noFill/>
                  </a:rPr>
                  <a:t> </a:t>
                </a:r>
              </a:p>
            </p:txBody>
          </p:sp>
        </mc:Fallback>
      </mc:AlternateContent>
    </p:spTree>
    <p:extLst>
      <p:ext uri="{BB962C8B-B14F-4D97-AF65-F5344CB8AC3E}">
        <p14:creationId xmlns:p14="http://schemas.microsoft.com/office/powerpoint/2010/main" val="211765281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fade">
                                      <p:cBhvr>
                                        <p:cTn id="27" dur="500"/>
                                        <p:tgtEl>
                                          <p:spTgt spid="18">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fade">
                                      <p:cBhvr>
                                        <p:cTn id="30" dur="500"/>
                                        <p:tgtEl>
                                          <p:spTgt spid="1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8">
                                            <p:txEl>
                                              <p:pRg st="2" end="2"/>
                                            </p:txEl>
                                          </p:spTgt>
                                        </p:tgtEl>
                                        <p:attrNameLst>
                                          <p:attrName>style.visibility</p:attrName>
                                        </p:attrNameLst>
                                      </p:cBhvr>
                                      <p:to>
                                        <p:strVal val="visible"/>
                                      </p:to>
                                    </p:set>
                                    <p:animEffect transition="in" filter="wipe(left)">
                                      <p:cBhvr>
                                        <p:cTn id="35" dur="500"/>
                                        <p:tgtEl>
                                          <p:spTgt spid="1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8">
                                            <p:txEl>
                                              <p:pRg st="3" end="3"/>
                                            </p:txEl>
                                          </p:spTgt>
                                        </p:tgtEl>
                                        <p:attrNameLst>
                                          <p:attrName>style.visibility</p:attrName>
                                        </p:attrNameLst>
                                      </p:cBhvr>
                                      <p:to>
                                        <p:strVal val="visible"/>
                                      </p:to>
                                    </p:set>
                                    <p:animEffect transition="in" filter="barn(inVertical)">
                                      <p:cBhvr>
                                        <p:cTn id="40" dur="500"/>
                                        <p:tgtEl>
                                          <p:spTgt spid="18">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8">
                                            <p:txEl>
                                              <p:pRg st="4" end="4"/>
                                            </p:txEl>
                                          </p:spTgt>
                                        </p:tgtEl>
                                        <p:attrNameLst>
                                          <p:attrName>style.visibility</p:attrName>
                                        </p:attrNameLst>
                                      </p:cBhvr>
                                      <p:to>
                                        <p:strVal val="visible"/>
                                      </p:to>
                                    </p:set>
                                    <p:animEffect transition="in" filter="randombar(horizontal)">
                                      <p:cBhvr>
                                        <p:cTn id="45" dur="500"/>
                                        <p:tgtEl>
                                          <p:spTgt spid="18">
                                            <p:txEl>
                                              <p:pRg st="4" end="4"/>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18">
                                            <p:txEl>
                                              <p:pRg st="5" end="5"/>
                                            </p:txEl>
                                          </p:spTgt>
                                        </p:tgtEl>
                                        <p:attrNameLst>
                                          <p:attrName>style.visibility</p:attrName>
                                        </p:attrNameLst>
                                      </p:cBhvr>
                                      <p:to>
                                        <p:strVal val="visible"/>
                                      </p:to>
                                    </p:set>
                                    <p:animEffect transition="in" filter="randombar(horizontal)">
                                      <p:cBhvr>
                                        <p:cTn id="48" dur="500"/>
                                        <p:tgtEl>
                                          <p:spTgt spid="18">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8">
                                            <p:txEl>
                                              <p:pRg st="6" end="6"/>
                                            </p:txEl>
                                          </p:spTgt>
                                        </p:tgtEl>
                                        <p:attrNameLst>
                                          <p:attrName>style.visibility</p:attrName>
                                        </p:attrNameLst>
                                      </p:cBhvr>
                                      <p:to>
                                        <p:strVal val="visible"/>
                                      </p:to>
                                    </p:set>
                                    <p:animEffect transition="in" filter="barn(inVertical)">
                                      <p:cBhvr>
                                        <p:cTn id="53"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6" name="Picture 5"/>
          <p:cNvPicPr>
            <a:picLocks noChangeAspect="1"/>
          </p:cNvPicPr>
          <p:nvPr/>
        </p:nvPicPr>
        <p:blipFill>
          <a:blip r:embed="rId2"/>
          <a:stretch>
            <a:fillRect/>
          </a:stretch>
        </p:blipFill>
        <p:spPr>
          <a:xfrm>
            <a:off x="444179" y="4362965"/>
            <a:ext cx="1170432" cy="444657"/>
          </a:xfrm>
          <a:prstGeom prst="rect">
            <a:avLst/>
          </a:prstGeom>
        </p:spPr>
      </p:pic>
      <p:sp>
        <p:nvSpPr>
          <p:cNvPr id="12" name="TextBox 11"/>
          <p:cNvSpPr txBox="1"/>
          <p:nvPr/>
        </p:nvSpPr>
        <p:spPr>
          <a:xfrm>
            <a:off x="3156767" y="298722"/>
            <a:ext cx="5601068" cy="872034"/>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Chứng minh rằng các trung điểm của bốn cạnh trong một hình thoi là các đỉnh của một hình chữ nhật.</a:t>
            </a: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nvGrpSpPr>
          <p:cNvPr id="13" name="Group 12"/>
          <p:cNvGrpSpPr/>
          <p:nvPr/>
        </p:nvGrpSpPr>
        <p:grpSpPr>
          <a:xfrm>
            <a:off x="384048" y="442029"/>
            <a:ext cx="2765190" cy="662756"/>
            <a:chOff x="-15036" y="175883"/>
            <a:chExt cx="5720138" cy="1239224"/>
          </a:xfrm>
          <a:solidFill>
            <a:schemeClr val="accent4">
              <a:lumMod val="75000"/>
            </a:schemeClr>
          </a:solidFill>
        </p:grpSpPr>
        <p:sp>
          <p:nvSpPr>
            <p:cNvPr id="14" name="Pentagon 13"/>
            <p:cNvSpPr/>
            <p:nvPr/>
          </p:nvSpPr>
          <p:spPr>
            <a:xfrm>
              <a:off x="-15036" y="175883"/>
              <a:ext cx="5720138" cy="1239224"/>
            </a:xfrm>
            <a:prstGeom prst="homePlate">
              <a:avLst/>
            </a:prstGeom>
            <a:grp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1" i="0" u="none" strike="noStrike" kern="0" cap="none" spc="0" normalizeH="0" baseline="0" noProof="0" dirty="0">
                <a:ln>
                  <a:noFill/>
                </a:ln>
                <a:solidFill>
                  <a:srgbClr val="EAEAEA"/>
                </a:solidFill>
                <a:effectLst/>
                <a:uLnTx/>
                <a:uFillTx/>
                <a:latin typeface="Arial" panose="020B0604020202020204" pitchFamily="34" charset="0"/>
                <a:ea typeface="+mn-ea"/>
                <a:cs typeface="Arial" panose="020B0604020202020204" pitchFamily="34" charset="0"/>
                <a:sym typeface="Arial"/>
              </a:endParaRPr>
            </a:p>
          </p:txBody>
        </p:sp>
        <p:sp>
          <p:nvSpPr>
            <p:cNvPr id="15" name="Rectangle 14"/>
            <p:cNvSpPr/>
            <p:nvPr/>
          </p:nvSpPr>
          <p:spPr>
            <a:xfrm>
              <a:off x="109352" y="296766"/>
              <a:ext cx="5210115" cy="94954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Bài 3.32 (SGK – tr.72)</a:t>
              </a: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384048" y="1852778"/>
            <a:ext cx="3433736" cy="1669773"/>
          </a:xfrm>
          <a:prstGeom prst="rect">
            <a:avLst/>
          </a:prstGeom>
        </p:spPr>
      </p:pic>
      <p:sp>
        <p:nvSpPr>
          <p:cNvPr id="17" name="Rectangle 16"/>
          <p:cNvSpPr/>
          <p:nvPr/>
        </p:nvSpPr>
        <p:spPr>
          <a:xfrm>
            <a:off x="4259863" y="1355393"/>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18" name="Rectangle 17"/>
              <p:cNvSpPr/>
              <p:nvPr/>
            </p:nvSpPr>
            <p:spPr>
              <a:xfrm>
                <a:off x="4070715" y="1901535"/>
                <a:ext cx="5073285" cy="2062103"/>
              </a:xfrm>
              <a:prstGeom prst="rect">
                <a:avLst/>
              </a:prstGeom>
            </p:spPr>
            <p:txBody>
              <a:bodyPr wrap="square">
                <a:spAutoFit/>
              </a:bodyPr>
              <a:lstStyle/>
              <a:p>
                <a:pPr lvl="0" algn="just">
                  <a:lnSpc>
                    <a:spcPct val="150000"/>
                  </a:lnSpc>
                  <a:spcAft>
                    <a:spcPts val="800"/>
                  </a:spcAft>
                  <a:defRPr/>
                </a:pPr>
                <a:r>
                  <a:rPr lang="fr-FR" sz="1800">
                    <a:ea typeface="Arial" panose="020B0604020202020204" pitchFamily="34" charset="0"/>
                    <a:cs typeface="Times New Roman" panose="02020603050405020304" pitchFamily="18" charset="0"/>
                  </a:rPr>
                  <a:t>* Gọi AC và BD cắt nhau tại O </a:t>
                </a:r>
              </a:p>
              <a:p>
                <a:pPr lvl="0" algn="just">
                  <a:lnSpc>
                    <a:spcPct val="150000"/>
                  </a:lnSpc>
                  <a:spcAft>
                    <a:spcPts val="800"/>
                  </a:spcAft>
                  <a:defRPr/>
                </a:pPr>
                <a14:m>
                  <m:oMath xmlns:m="http://schemas.openxmlformats.org/officeDocument/2006/math">
                    <m:r>
                      <a:rPr lang="fr-FR" sz="1800" i="1">
                        <a:latin typeface="Cambria Math" panose="02040503050406030204" pitchFamily="18" charset="0"/>
                        <a:ea typeface="Arial" panose="020B0604020202020204" pitchFamily="34" charset="0"/>
                        <a:cs typeface="Times New Roman" panose="02020603050405020304" pitchFamily="18" charset="0"/>
                      </a:rPr>
                      <m:t>→</m:t>
                    </m:r>
                  </m:oMath>
                </a14:m>
                <a:r>
                  <a:rPr lang="fr-FR" sz="1800">
                    <a:ea typeface="Dotum" panose="020B0600000101010101" pitchFamily="34" charset="-127"/>
                    <a:cs typeface="Times New Roman" panose="02020603050405020304" pitchFamily="18" charset="0"/>
                  </a:rPr>
                  <a:t> </a:t>
                </a:r>
                <a14:m>
                  <m:oMath xmlns:m="http://schemas.openxmlformats.org/officeDocument/2006/math">
                    <m:r>
                      <a:rPr lang="fr-FR" sz="1800" i="1">
                        <a:latin typeface="Cambria Math" panose="02040503050406030204" pitchFamily="18" charset="0"/>
                        <a:ea typeface="Dotum" panose="020B0600000101010101" pitchFamily="34" charset="-127"/>
                        <a:cs typeface="Times New Roman" panose="02020603050405020304" pitchFamily="18" charset="0"/>
                      </a:rPr>
                      <m:t>∆</m:t>
                    </m:r>
                  </m:oMath>
                </a14:m>
                <a:r>
                  <a:rPr lang="fr-FR" sz="1800">
                    <a:ea typeface="Dotum" panose="020B0600000101010101" pitchFamily="34" charset="-127"/>
                    <a:cs typeface="Times New Roman" panose="02020603050405020304" pitchFamily="18" charset="0"/>
                  </a:rPr>
                  <a:t>OAD = </a:t>
                </a:r>
                <a14:m>
                  <m:oMath xmlns:m="http://schemas.openxmlformats.org/officeDocument/2006/math">
                    <m:r>
                      <a:rPr lang="fr-FR" sz="1800" i="1">
                        <a:latin typeface="Cambria Math" panose="02040503050406030204" pitchFamily="18" charset="0"/>
                        <a:ea typeface="Dotum" panose="020B0600000101010101" pitchFamily="34" charset="-127"/>
                        <a:cs typeface="Times New Roman" panose="02020603050405020304" pitchFamily="18" charset="0"/>
                      </a:rPr>
                      <m:t>∆</m:t>
                    </m:r>
                  </m:oMath>
                </a14:m>
                <a:r>
                  <a:rPr lang="fr-FR" sz="1800">
                    <a:ea typeface="Dotum" panose="020B0600000101010101" pitchFamily="34" charset="-127"/>
                    <a:cs typeface="Times New Roman" panose="02020603050405020304" pitchFamily="18" charset="0"/>
                  </a:rPr>
                  <a:t>OAB = </a:t>
                </a:r>
                <a14:m>
                  <m:oMath xmlns:m="http://schemas.openxmlformats.org/officeDocument/2006/math">
                    <m:r>
                      <a:rPr lang="fr-FR" sz="1800" i="1">
                        <a:latin typeface="Cambria Math" panose="02040503050406030204" pitchFamily="18" charset="0"/>
                        <a:ea typeface="Dotum" panose="020B0600000101010101" pitchFamily="34" charset="-127"/>
                        <a:cs typeface="Times New Roman" panose="02020603050405020304" pitchFamily="18" charset="0"/>
                      </a:rPr>
                      <m:t>∆</m:t>
                    </m:r>
                  </m:oMath>
                </a14:m>
                <a:r>
                  <a:rPr lang="fr-FR" sz="1800">
                    <a:ea typeface="Dotum" panose="020B0600000101010101" pitchFamily="34" charset="-127"/>
                    <a:cs typeface="Times New Roman" panose="02020603050405020304" pitchFamily="18" charset="0"/>
                  </a:rPr>
                  <a:t>OCD = </a:t>
                </a:r>
                <a14:m>
                  <m:oMath xmlns:m="http://schemas.openxmlformats.org/officeDocument/2006/math">
                    <m:r>
                      <a:rPr lang="fr-FR" sz="1800" i="1">
                        <a:latin typeface="Cambria Math" panose="02040503050406030204" pitchFamily="18" charset="0"/>
                        <a:ea typeface="Dotum" panose="020B0600000101010101" pitchFamily="34" charset="-127"/>
                        <a:cs typeface="Times New Roman" panose="02020603050405020304" pitchFamily="18" charset="0"/>
                      </a:rPr>
                      <m:t>∆</m:t>
                    </m:r>
                  </m:oMath>
                </a14:m>
                <a:r>
                  <a:rPr lang="fr-FR" sz="1800">
                    <a:ea typeface="Dotum" panose="020B0600000101010101" pitchFamily="34" charset="-127"/>
                    <a:cs typeface="Times New Roman" panose="02020603050405020304" pitchFamily="18" charset="0"/>
                  </a:rPr>
                  <a:t>OCB</a:t>
                </a:r>
                <a:endParaRPr lang="en-US" sz="1800">
                  <a:ea typeface="Arial" panose="020B0604020202020204" pitchFamily="34" charset="0"/>
                  <a:cs typeface="Times New Roman" panose="02020603050405020304" pitchFamily="18" charset="0"/>
                </a:endParaRPr>
              </a:p>
              <a:p>
                <a:pPr lvl="0" algn="just">
                  <a:lnSpc>
                    <a:spcPct val="150000"/>
                  </a:lnSpc>
                  <a:spcAft>
                    <a:spcPts val="800"/>
                  </a:spcAft>
                  <a:defRPr/>
                </a:pPr>
                <a14:m>
                  <m:oMath xmlns:m="http://schemas.openxmlformats.org/officeDocument/2006/math">
                    <m:r>
                      <a:rPr lang="fr-FR" sz="1800" i="1">
                        <a:latin typeface="Cambria Math" panose="02040503050406030204" pitchFamily="18" charset="0"/>
                        <a:ea typeface="Dotum" panose="020B0600000101010101" pitchFamily="34" charset="-127"/>
                        <a:cs typeface="Times New Roman" panose="02020603050405020304" pitchFamily="18" charset="0"/>
                      </a:rPr>
                      <m:t>→</m:t>
                    </m:r>
                  </m:oMath>
                </a14:m>
                <a:r>
                  <a:rPr lang="fr-FR" sz="1800">
                    <a:ea typeface="Dotum" panose="020B0600000101010101" pitchFamily="34" charset="-127"/>
                    <a:cs typeface="Times New Roman" panose="02020603050405020304" pitchFamily="18" charset="0"/>
                  </a:rPr>
                  <a:t> OH = OE = OF = OG (4)</a:t>
                </a:r>
                <a:endParaRPr lang="en-US" sz="1800">
                  <a:ea typeface="Arial" panose="020B0604020202020204" pitchFamily="34" charset="0"/>
                  <a:cs typeface="Times New Roman" panose="02020603050405020304" pitchFamily="18" charset="0"/>
                </a:endParaRPr>
              </a:p>
              <a:p>
                <a:pPr lvl="0" algn="just">
                  <a:lnSpc>
                    <a:spcPct val="150000"/>
                  </a:lnSpc>
                  <a:spcAft>
                    <a:spcPts val="800"/>
                  </a:spcAft>
                  <a:defRPr/>
                </a:pPr>
                <a:r>
                  <a:rPr lang="fr-FR" sz="1800">
                    <a:ea typeface="Arial" panose="020B0604020202020204" pitchFamily="34" charset="0"/>
                    <a:cs typeface="Times New Roman" panose="02020603050405020304" pitchFamily="18" charset="0"/>
                  </a:rPr>
                  <a:t>Từ (3) và (4) suy ra HEFG là hình chữ nhật.</a:t>
                </a:r>
                <a:endParaRPr lang="en-US" sz="1800">
                  <a:ea typeface="Arial" panose="020B060402020202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070715" y="1901535"/>
                <a:ext cx="5073285" cy="2062103"/>
              </a:xfrm>
              <a:prstGeom prst="rect">
                <a:avLst/>
              </a:prstGeom>
              <a:blipFill>
                <a:blip r:embed="rId5"/>
                <a:stretch>
                  <a:fillRect l="-1082" b="-1479"/>
                </a:stretch>
              </a:blipFill>
            </p:spPr>
            <p:txBody>
              <a:bodyPr/>
              <a:lstStyle/>
              <a:p>
                <a:r>
                  <a:rPr lang="en-US">
                    <a:noFill/>
                  </a:rPr>
                  <a:t> </a:t>
                </a:r>
              </a:p>
            </p:txBody>
          </p:sp>
        </mc:Fallback>
      </mc:AlternateContent>
    </p:spTree>
    <p:extLst>
      <p:ext uri="{BB962C8B-B14F-4D97-AF65-F5344CB8AC3E}">
        <p14:creationId xmlns:p14="http://schemas.microsoft.com/office/powerpoint/2010/main" val="183236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barn(inVertical)">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2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200" name="Picture 199"/>
          <p:cNvPicPr>
            <a:picLocks noChangeAspect="1"/>
          </p:cNvPicPr>
          <p:nvPr/>
        </p:nvPicPr>
        <p:blipFill>
          <a:blip r:embed="rId2"/>
          <a:stretch>
            <a:fillRect/>
          </a:stretch>
        </p:blipFill>
        <p:spPr>
          <a:xfrm>
            <a:off x="87464" y="328998"/>
            <a:ext cx="478714" cy="480137"/>
          </a:xfrm>
          <a:prstGeom prst="rect">
            <a:avLst/>
          </a:prstGeom>
        </p:spPr>
      </p:pic>
      <p:grpSp>
        <p:nvGrpSpPr>
          <p:cNvPr id="16" name="Group 15"/>
          <p:cNvGrpSpPr/>
          <p:nvPr/>
        </p:nvGrpSpPr>
        <p:grpSpPr>
          <a:xfrm>
            <a:off x="3184282" y="448904"/>
            <a:ext cx="2765190" cy="662756"/>
            <a:chOff x="-15036" y="175883"/>
            <a:chExt cx="5720138" cy="1239224"/>
          </a:xfrm>
          <a:solidFill>
            <a:schemeClr val="accent4">
              <a:lumMod val="75000"/>
            </a:schemeClr>
          </a:solidFill>
        </p:grpSpPr>
        <p:sp>
          <p:nvSpPr>
            <p:cNvPr id="17" name="Pentagon 16"/>
            <p:cNvSpPr/>
            <p:nvPr/>
          </p:nvSpPr>
          <p:spPr>
            <a:xfrm>
              <a:off x="-15036" y="175883"/>
              <a:ext cx="5720138" cy="1239224"/>
            </a:xfrm>
            <a:prstGeom prst="homePlate">
              <a:avLst/>
            </a:prstGeom>
            <a:grp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b="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109352" y="296766"/>
              <a:ext cx="5210115" cy="94954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lvl="0">
                <a:lnSpc>
                  <a:spcPct val="150000"/>
                </a:lnSpc>
              </a:pPr>
              <a:r>
                <a:rPr lang="fr-FR" sz="1800" b="1">
                  <a:solidFill>
                    <a:schemeClr val="accent6"/>
                  </a:solidFill>
                  <a:latin typeface="Arial" panose="020B0604020202020204" pitchFamily="34" charset="0"/>
                  <a:ea typeface="Calibri" panose="020F0502020204030204" pitchFamily="34" charset="0"/>
                  <a:cs typeface="Times New Roman" panose="02020603050405020304" pitchFamily="18" charset="0"/>
                </a:rPr>
                <a:t>Bài 3.33 (SGK – tr.72)</a:t>
              </a:r>
              <a:endParaRPr lang="en-US" sz="180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 name="Picture 1"/>
          <p:cNvPicPr>
            <a:picLocks noChangeAspect="1"/>
          </p:cNvPicPr>
          <p:nvPr/>
        </p:nvPicPr>
        <p:blipFill>
          <a:blip r:embed="rId3"/>
          <a:stretch>
            <a:fillRect/>
          </a:stretch>
        </p:blipFill>
        <p:spPr>
          <a:xfrm>
            <a:off x="7251589" y="3930779"/>
            <a:ext cx="1564929" cy="958618"/>
          </a:xfrm>
          <a:prstGeom prst="rect">
            <a:avLst/>
          </a:prstGeom>
        </p:spPr>
      </p:pic>
      <p:sp>
        <p:nvSpPr>
          <p:cNvPr id="4" name="Rectangle 3"/>
          <p:cNvSpPr/>
          <p:nvPr/>
        </p:nvSpPr>
        <p:spPr>
          <a:xfrm>
            <a:off x="481895" y="1291520"/>
            <a:ext cx="8169964" cy="923330"/>
          </a:xfrm>
          <a:prstGeom prst="rect">
            <a:avLst/>
          </a:prstGeom>
        </p:spPr>
        <p:txBody>
          <a:bodyPr wrap="square">
            <a:spAutoFit/>
          </a:bodyPr>
          <a:lstStyle/>
          <a:p>
            <a:pPr algn="just">
              <a:lnSpc>
                <a:spcPct val="150000"/>
              </a:lnSpc>
            </a:pPr>
            <a:r>
              <a:rPr lang="en-US" sz="1800">
                <a:latin typeface="+mj-lt"/>
              </a:rPr>
              <a:t>Cho hình chữ nhật ABCD có chu vi bằng 36 cm. Gọi M là trung điểm của cạnh BC. Biết rằng MA ⊥ MD. Tính độ dài các cạnh của hình chữ nhật ABCD.</a:t>
            </a:r>
          </a:p>
        </p:txBody>
      </p:sp>
      <p:pic>
        <p:nvPicPr>
          <p:cNvPr id="21" name="Picture 20"/>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153349" y="2517678"/>
            <a:ext cx="2827056" cy="1892410"/>
          </a:xfrm>
          <a:prstGeom prst="rect">
            <a:avLst/>
          </a:prstGeom>
        </p:spPr>
      </p:pic>
    </p:spTree>
    <p:extLst>
      <p:ext uri="{BB962C8B-B14F-4D97-AF65-F5344CB8AC3E}">
        <p14:creationId xmlns:p14="http://schemas.microsoft.com/office/powerpoint/2010/main" val="230306145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200" name="Picture 199"/>
          <p:cNvPicPr>
            <a:picLocks noChangeAspect="1"/>
          </p:cNvPicPr>
          <p:nvPr/>
        </p:nvPicPr>
        <p:blipFill>
          <a:blip r:embed="rId2"/>
          <a:stretch>
            <a:fillRect/>
          </a:stretch>
        </p:blipFill>
        <p:spPr>
          <a:xfrm>
            <a:off x="8655504" y="3450641"/>
            <a:ext cx="478714" cy="480137"/>
          </a:xfrm>
          <a:prstGeom prst="rect">
            <a:avLst/>
          </a:prstGeom>
        </p:spPr>
      </p:pic>
      <p:pic>
        <p:nvPicPr>
          <p:cNvPr id="2" name="Picture 1"/>
          <p:cNvPicPr>
            <a:picLocks noChangeAspect="1"/>
          </p:cNvPicPr>
          <p:nvPr/>
        </p:nvPicPr>
        <p:blipFill>
          <a:blip r:embed="rId3"/>
          <a:stretch>
            <a:fillRect/>
          </a:stretch>
        </p:blipFill>
        <p:spPr>
          <a:xfrm>
            <a:off x="1375574" y="3930778"/>
            <a:ext cx="1564929" cy="958618"/>
          </a:xfrm>
          <a:prstGeom prst="rect">
            <a:avLst/>
          </a:prstGeom>
        </p:spPr>
      </p:pic>
      <p:pic>
        <p:nvPicPr>
          <p:cNvPr id="21" name="Picture 20"/>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44174" y="785280"/>
            <a:ext cx="2827056" cy="1892410"/>
          </a:xfrm>
          <a:prstGeom prst="rect">
            <a:avLst/>
          </a:prstGeom>
        </p:spPr>
      </p:pic>
      <p:sp>
        <p:nvSpPr>
          <p:cNvPr id="10" name="Rectangle 9"/>
          <p:cNvSpPr/>
          <p:nvPr/>
        </p:nvSpPr>
        <p:spPr>
          <a:xfrm>
            <a:off x="4259863" y="299902"/>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4259863" y="685136"/>
                <a:ext cx="4327546" cy="4275273"/>
              </a:xfrm>
              <a:prstGeom prst="rect">
                <a:avLst/>
              </a:prstGeom>
            </p:spPr>
            <p:txBody>
              <a:bodyPr wrap="square">
                <a:spAutoFit/>
              </a:bodyPr>
              <a:lstStyle/>
              <a:p>
                <a:pPr algn="just">
                  <a:lnSpc>
                    <a:spcPct val="150000"/>
                  </a:lnSpc>
                </a:pPr>
                <a:r>
                  <a:rPr lang="en-US" sz="1800">
                    <a:latin typeface="+mj-lt"/>
                    <a:ea typeface="Arial" panose="020B0604020202020204" pitchFamily="34" charset="0"/>
                    <a:cs typeface="Times New Roman" panose="02020603050405020304" pitchFamily="18" charset="0"/>
                  </a:rPr>
                  <a:t>Xét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j-lt"/>
                    <a:ea typeface="Dotum" panose="020B0600000101010101" pitchFamily="34" charset="-127"/>
                    <a:cs typeface="Times New Roman" panose="02020603050405020304" pitchFamily="18" charset="0"/>
                  </a:rPr>
                  <a:t>ABM và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j-lt"/>
                    <a:ea typeface="Dotum" panose="020B0600000101010101" pitchFamily="34" charset="-127"/>
                    <a:cs typeface="Times New Roman" panose="02020603050405020304" pitchFamily="18" charset="0"/>
                  </a:rPr>
                  <a:t>DCM có: </a:t>
                </a:r>
              </a:p>
              <a:p>
                <a:pPr algn="ctr">
                  <a:lnSpc>
                    <a:spcPct val="150000"/>
                  </a:lnSpc>
                </a:pPr>
                <a:r>
                  <a:rPr lang="en-US" sz="1800">
                    <a:effectLst/>
                    <a:latin typeface="+mj-lt"/>
                    <a:ea typeface="Dotum" panose="020B0600000101010101" pitchFamily="34" charset="-127"/>
                    <a:cs typeface="Times New Roman" panose="02020603050405020304" pitchFamily="18" charset="0"/>
                  </a:rPr>
                  <a:t>AB = DC, </a:t>
                </a:r>
                <a14:m>
                  <m:oMath xmlns:m="http://schemas.openxmlformats.org/officeDocument/2006/math">
                    <m:acc>
                      <m:accPr>
                        <m:chr m:val="̂"/>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pt-BR" sz="1800" i="0">
                            <a:effectLst/>
                            <a:latin typeface="Cambria Math" panose="02040503050406030204" pitchFamily="18" charset="0"/>
                            <a:ea typeface="Dotum" panose="020B0600000101010101" pitchFamily="34" charset="-127"/>
                            <a:cs typeface="Times New Roman" panose="02020603050405020304" pitchFamily="18" charset="0"/>
                          </a:rPr>
                          <m:t>B</m:t>
                        </m:r>
                      </m:e>
                    </m:acc>
                    <m:r>
                      <a:rPr lang="en-US" sz="1800" i="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pt-BR" sz="1800" i="0">
                            <a:effectLst/>
                            <a:latin typeface="Cambria Math" panose="02040503050406030204" pitchFamily="18" charset="0"/>
                            <a:ea typeface="Dotum" panose="020B0600000101010101" pitchFamily="34" charset="-127"/>
                            <a:cs typeface="Times New Roman" panose="02020603050405020304" pitchFamily="18" charset="0"/>
                          </a:rPr>
                          <m:t>C</m:t>
                        </m:r>
                      </m:e>
                    </m:acc>
                    <m:r>
                      <a:rPr lang="en-US" sz="1800" i="0">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800" i="0">
                            <a:effectLst/>
                            <a:latin typeface="Cambria Math" panose="02040503050406030204" pitchFamily="18" charset="0"/>
                            <a:ea typeface="Dotum" panose="020B0600000101010101" pitchFamily="34" charset="-127"/>
                            <a:cs typeface="Times New Roman" panose="02020603050405020304" pitchFamily="18" charset="0"/>
                          </a:rPr>
                          <m:t>90</m:t>
                        </m:r>
                      </m:e>
                      <m:sup>
                        <m:r>
                          <m:rPr>
                            <m:sty m:val="p"/>
                          </m:rPr>
                          <a:rPr lang="pt-BR" sz="1800" i="0">
                            <a:effectLst/>
                            <a:latin typeface="Cambria Math" panose="02040503050406030204" pitchFamily="18" charset="0"/>
                            <a:ea typeface="Dotum" panose="020B0600000101010101" pitchFamily="34" charset="-127"/>
                            <a:cs typeface="Times New Roman" panose="02020603050405020304" pitchFamily="18" charset="0"/>
                          </a:rPr>
                          <m:t>o</m:t>
                        </m:r>
                      </m:sup>
                    </m:sSup>
                  </m:oMath>
                </a14:m>
                <a:r>
                  <a:rPr lang="en-US" sz="1800">
                    <a:effectLst/>
                    <a:latin typeface="+mj-lt"/>
                    <a:ea typeface="Dotum" panose="020B0600000101010101" pitchFamily="34" charset="-127"/>
                    <a:cs typeface="Times New Roman" panose="02020603050405020304" pitchFamily="18" charset="0"/>
                  </a:rPr>
                  <a:t>, BM = CM</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j-lt"/>
                    <a:ea typeface="Dotum" panose="020B0600000101010101" pitchFamily="34" charset="-127"/>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j-lt"/>
                    <a:ea typeface="Dotum" panose="020B0600000101010101" pitchFamily="34" charset="-127"/>
                    <a:cs typeface="Times New Roman" panose="02020603050405020304" pitchFamily="18" charset="0"/>
                  </a:rPr>
                  <a:t>ABM =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j-lt"/>
                    <a:ea typeface="Dotum" panose="020B0600000101010101" pitchFamily="34" charset="-127"/>
                    <a:cs typeface="Times New Roman" panose="02020603050405020304" pitchFamily="18" charset="0"/>
                  </a:rPr>
                  <a:t>DCM (c.g.c)</a:t>
                </a:r>
                <a:r>
                  <a:rPr lang="en-US" sz="1800">
                    <a:latin typeface="+mj-lt"/>
                    <a:ea typeface="Dotum" panose="020B0600000101010101" pitchFamily="34" charset="-127"/>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j-lt"/>
                    <a:ea typeface="Dotum" panose="020B0600000101010101" pitchFamily="34" charset="-127"/>
                    <a:cs typeface="Times New Roman" panose="02020603050405020304" pitchFamily="18" charset="0"/>
                  </a:rPr>
                  <a:t> AM = MD</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pt-BR" sz="1800">
                    <a:effectLst/>
                    <a:latin typeface="+mj-lt"/>
                    <a:ea typeface="Dotum" panose="020B0600000101010101" pitchFamily="34" charset="-127"/>
                    <a:cs typeface="Times New Roman" panose="02020603050405020304" pitchFamily="18" charset="0"/>
                  </a:rPr>
                  <a:t>Có </a:t>
                </a:r>
                <a14:m>
                  <m:oMath xmlns:m="http://schemas.openxmlformats.org/officeDocument/2006/math">
                    <m:acc>
                      <m:accPr>
                        <m:chr m:val="̂"/>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1800" i="1">
                            <a:effectLst/>
                            <a:latin typeface="Cambria Math" panose="02040503050406030204" pitchFamily="18" charset="0"/>
                            <a:ea typeface="Dotum" panose="020B0600000101010101" pitchFamily="34" charset="-127"/>
                            <a:cs typeface="Times New Roman" panose="02020603050405020304" pitchFamily="18" charset="0"/>
                          </a:rPr>
                          <m:t>𝐴𝑀𝐷</m:t>
                        </m:r>
                      </m:e>
                    </m:acc>
                    <m:r>
                      <a:rPr lang="pt-BR" sz="1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pt-BR" sz="1800" i="1">
                            <a:effectLst/>
                            <a:latin typeface="Cambria Math" panose="02040503050406030204" pitchFamily="18" charset="0"/>
                            <a:ea typeface="Dotum" panose="020B0600000101010101" pitchFamily="34" charset="-127"/>
                            <a:cs typeface="Times New Roman" panose="02020603050405020304" pitchFamily="18" charset="0"/>
                          </a:rPr>
                          <m:t>90</m:t>
                        </m:r>
                      </m:e>
                      <m:sup>
                        <m:r>
                          <a:rPr lang="en-US" sz="1800" i="1">
                            <a:effectLst/>
                            <a:latin typeface="Cambria Math" panose="02040503050406030204" pitchFamily="18" charset="0"/>
                            <a:ea typeface="Dotum" panose="020B0600000101010101" pitchFamily="34" charset="-127"/>
                            <a:cs typeface="Times New Roman" panose="02020603050405020304" pitchFamily="18" charset="0"/>
                          </a:rPr>
                          <m:t>𝑜</m:t>
                        </m:r>
                      </m:sup>
                    </m:sSup>
                  </m:oMath>
                </a14:m>
                <a:r>
                  <a:rPr lang="en-US" sz="1800">
                    <a:effectLst/>
                    <a:latin typeface="+mj-lt"/>
                    <a:ea typeface="Dotum" panose="020B0600000101010101" pitchFamily="34" charset="-127"/>
                    <a:cs typeface="Times New Roman" panose="02020603050405020304" pitchFamily="18" charset="0"/>
                  </a:rPr>
                  <a:t> </a:t>
                </a:r>
                <a14:m>
                  <m:oMath xmlns:m="http://schemas.openxmlformats.org/officeDocument/2006/math">
                    <m:r>
                      <a:rPr lang="pt-BR" sz="18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pt-BR" sz="1800">
                    <a:effectLst/>
                    <a:latin typeface="+mj-lt"/>
                    <a:ea typeface="Dotum" panose="020B0600000101010101" pitchFamily="34" charset="-127"/>
                    <a:cs typeface="Times New Roman" panose="02020603050405020304" pitchFamily="18" charset="0"/>
                  </a:rPr>
                  <a:t> </a:t>
                </a:r>
                <a14:m>
                  <m:oMath xmlns:m="http://schemas.openxmlformats.org/officeDocument/2006/math">
                    <m:acc>
                      <m:accPr>
                        <m:chr m:val="̂"/>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1800" i="1">
                            <a:effectLst/>
                            <a:latin typeface="Cambria Math" panose="02040503050406030204" pitchFamily="18" charset="0"/>
                            <a:ea typeface="Dotum" panose="020B0600000101010101" pitchFamily="34" charset="-127"/>
                            <a:cs typeface="Times New Roman" panose="02020603050405020304" pitchFamily="18" charset="0"/>
                          </a:rPr>
                          <m:t>𝐴𝑀𝐵</m:t>
                        </m:r>
                      </m:e>
                    </m:acc>
                    <m:r>
                      <a:rPr lang="pt-BR" sz="1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a:rPr lang="pt-BR" sz="1800" i="1">
                            <a:effectLst/>
                            <a:latin typeface="Cambria Math" panose="02040503050406030204" pitchFamily="18" charset="0"/>
                            <a:ea typeface="Dotum" panose="020B0600000101010101" pitchFamily="34" charset="-127"/>
                            <a:cs typeface="Times New Roman" panose="02020603050405020304" pitchFamily="18" charset="0"/>
                          </a:rPr>
                          <m:t>𝐷𝐶𝑀</m:t>
                        </m:r>
                      </m:e>
                    </m:acc>
                    <m:r>
                      <a:rPr lang="pt-BR" sz="1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pt-BR" sz="1800" i="1">
                            <a:effectLst/>
                            <a:latin typeface="Cambria Math" panose="02040503050406030204" pitchFamily="18" charset="0"/>
                            <a:ea typeface="Dotum" panose="020B0600000101010101" pitchFamily="34" charset="-127"/>
                            <a:cs typeface="Times New Roman" panose="02020603050405020304" pitchFamily="18" charset="0"/>
                          </a:rPr>
                          <m:t>45</m:t>
                        </m:r>
                      </m:e>
                      <m:sup>
                        <m:r>
                          <a:rPr lang="pt-BR" sz="1800" i="1">
                            <a:effectLst/>
                            <a:latin typeface="Cambria Math" panose="02040503050406030204" pitchFamily="18" charset="0"/>
                            <a:ea typeface="Dotum" panose="020B0600000101010101" pitchFamily="34" charset="-127"/>
                            <a:cs typeface="Times New Roman" panose="02020603050405020304" pitchFamily="18" charset="0"/>
                          </a:rPr>
                          <m:t>𝑜</m:t>
                        </m:r>
                      </m:sup>
                    </m:sSup>
                  </m:oMath>
                </a14:m>
                <a:endParaRPr lang="en-US" sz="1800">
                  <a:effectLst/>
                  <a:latin typeface="+mj-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pt-BR" sz="1800">
                    <a:effectLst/>
                    <a:latin typeface="+mj-lt"/>
                    <a:ea typeface="Dotum" panose="020B0600000101010101" pitchFamily="34" charset="-127"/>
                    <a:cs typeface="Times New Roman" panose="02020603050405020304" pitchFamily="18" charset="0"/>
                  </a:rPr>
                  <a:t> </a:t>
                </a:r>
                <a14:m>
                  <m:oMath xmlns:m="http://schemas.openxmlformats.org/officeDocument/2006/math">
                    <m:r>
                      <a:rPr lang="pt-BR" sz="18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pt-BR" sz="1800">
                    <a:effectLst/>
                    <a:latin typeface="+mj-lt"/>
                    <a:ea typeface="Dotum" panose="020B0600000101010101" pitchFamily="34" charset="-127"/>
                    <a:cs typeface="Times New Roman" panose="02020603050405020304" pitchFamily="18" charset="0"/>
                  </a:rPr>
                  <a:t>AMB vuông cân tại B; </a:t>
                </a:r>
              </a:p>
              <a:p>
                <a:pPr algn="just">
                  <a:lnSpc>
                    <a:spcPct val="150000"/>
                  </a:lnSpc>
                </a:pPr>
                <a:r>
                  <a:rPr lang="pt-BR" sz="1800">
                    <a:latin typeface="+mj-lt"/>
                    <a:ea typeface="Dotum" panose="020B0600000101010101" pitchFamily="34" charset="-127"/>
                    <a:cs typeface="Times New Roman" panose="02020603050405020304" pitchFamily="18" charset="0"/>
                  </a:rPr>
                  <a:t>    </a:t>
                </a:r>
                <a14:m>
                  <m:oMath xmlns:m="http://schemas.openxmlformats.org/officeDocument/2006/math">
                    <m:r>
                      <a:rPr lang="pt-BR" sz="18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pt-BR" sz="1800">
                    <a:effectLst/>
                    <a:latin typeface="+mj-lt"/>
                    <a:ea typeface="Dotum" panose="020B0600000101010101" pitchFamily="34" charset="-127"/>
                    <a:cs typeface="Times New Roman" panose="02020603050405020304" pitchFamily="18" charset="0"/>
                  </a:rPr>
                  <a:t>DMC vuông cân tại C</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pt-BR" sz="1800">
                    <a:effectLst/>
                    <a:latin typeface="+mj-lt"/>
                    <a:ea typeface="Dotum" panose="020B0600000101010101" pitchFamily="34" charset="-127"/>
                    <a:cs typeface="Times New Roman" panose="02020603050405020304" pitchFamily="18" charset="0"/>
                  </a:rPr>
                  <a:t> AB = BM = MC = CD</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pt-BR" sz="1800">
                    <a:effectLst/>
                    <a:latin typeface="+mj-lt"/>
                    <a:ea typeface="Arial" panose="020B0604020202020204" pitchFamily="34" charset="0"/>
                    <a:cs typeface="Times New Roman" panose="02020603050405020304" pitchFamily="18" charset="0"/>
                  </a:rPr>
                  <a:t>Có AB + BC = 36 : 2= 18 (cm)</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pt-BR" sz="1800">
                    <a:effectLst/>
                    <a:latin typeface="+mj-lt"/>
                    <a:ea typeface="Arial" panose="020B0604020202020204" pitchFamily="34" charset="0"/>
                    <a:cs typeface="Times New Roman" panose="02020603050405020304" pitchFamily="18" charset="0"/>
                  </a:rPr>
                  <a:t>Suy ra : AB = 18 : 3 = 6 (cm); </a:t>
                </a:r>
              </a:p>
              <a:p>
                <a:pPr algn="just">
                  <a:lnSpc>
                    <a:spcPct val="150000"/>
                  </a:lnSpc>
                </a:pPr>
                <a:r>
                  <a:rPr lang="pt-BR" sz="1800">
                    <a:latin typeface="+mj-lt"/>
                    <a:ea typeface="Arial" panose="020B0604020202020204" pitchFamily="34" charset="0"/>
                    <a:cs typeface="Times New Roman" panose="02020603050405020304" pitchFamily="18" charset="0"/>
                  </a:rPr>
                  <a:t>             </a:t>
                </a:r>
                <a:r>
                  <a:rPr lang="pt-BR" sz="1800">
                    <a:effectLst/>
                    <a:latin typeface="+mj-lt"/>
                    <a:ea typeface="Arial" panose="020B0604020202020204" pitchFamily="34" charset="0"/>
                    <a:cs typeface="Times New Roman" panose="02020603050405020304" pitchFamily="18" charset="0"/>
                  </a:rPr>
                  <a:t>BC = 6 </a:t>
                </a: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pt-BR" sz="1800">
                    <a:effectLst/>
                    <a:latin typeface="+mj-lt"/>
                    <a:ea typeface="Dotum" panose="020B0600000101010101" pitchFamily="34" charset="-127"/>
                    <a:cs typeface="Times New Roman" panose="02020603050405020304" pitchFamily="18" charset="0"/>
                  </a:rPr>
                  <a:t> 2 = 12</a:t>
                </a:r>
                <a:r>
                  <a:rPr lang="pt-BR" sz="1800">
                    <a:effectLst/>
                    <a:latin typeface="+mj-lt"/>
                    <a:ea typeface="Arial" panose="020B0604020202020204" pitchFamily="34" charset="0"/>
                    <a:cs typeface="Times New Roman" panose="02020603050405020304" pitchFamily="18" charset="0"/>
                  </a:rPr>
                  <a:t> (cm)</a:t>
                </a:r>
                <a:endParaRPr lang="en-US" sz="1800">
                  <a:effectLst/>
                  <a:latin typeface="+mj-l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259863" y="685136"/>
                <a:ext cx="4327546" cy="4275273"/>
              </a:xfrm>
              <a:prstGeom prst="rect">
                <a:avLst/>
              </a:prstGeom>
              <a:blipFill>
                <a:blip r:embed="rId6"/>
                <a:stretch>
                  <a:fillRect l="-1268" r="-3944" b="-142"/>
                </a:stretch>
              </a:blipFill>
            </p:spPr>
            <p:txBody>
              <a:bodyPr/>
              <a:lstStyle/>
              <a:p>
                <a:r>
                  <a:rPr lang="en-US">
                    <a:noFill/>
                  </a:rPr>
                  <a:t> </a:t>
                </a:r>
              </a:p>
            </p:txBody>
          </p:sp>
        </mc:Fallback>
      </mc:AlternateContent>
    </p:spTree>
    <p:extLst>
      <p:ext uri="{BB962C8B-B14F-4D97-AF65-F5344CB8AC3E}">
        <p14:creationId xmlns:p14="http://schemas.microsoft.com/office/powerpoint/2010/main" val="287791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left)">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barn(inVertical)">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3" dur="500"/>
                                        <p:tgtEl>
                                          <p:spTgt spid="3">
                                            <p:txEl>
                                              <p:pRg st="8" end="8"/>
                                            </p:txEl>
                                          </p:spTgt>
                                        </p:tgtEl>
                                      </p:cBhvr>
                                    </p:animEffect>
                                  </p:childTnLst>
                                </p:cTn>
                              </p:par>
                              <p:par>
                                <p:cTn id="54" presetID="14" presetClass="entr" presetSubtype="1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CA5F">
            <a:alpha val="86000"/>
          </a:srgbClr>
        </a:solidFill>
        <a:effectLst/>
      </p:bgPr>
    </p:bg>
    <p:spTree>
      <p:nvGrpSpPr>
        <p:cNvPr id="1" name=""/>
        <p:cNvGrpSpPr/>
        <p:nvPr/>
      </p:nvGrpSpPr>
      <p:grpSpPr>
        <a:xfrm>
          <a:off x="0" y="0"/>
          <a:ext cx="0" cy="0"/>
          <a:chOff x="0" y="0"/>
          <a:chExt cx="0" cy="0"/>
        </a:xfrm>
      </p:grpSpPr>
      <p:sp>
        <p:nvSpPr>
          <p:cNvPr id="4" name="Title 2"/>
          <p:cNvSpPr>
            <a:spLocks noGrp="1"/>
          </p:cNvSpPr>
          <p:nvPr>
            <p:ph type="title"/>
          </p:nvPr>
        </p:nvSpPr>
        <p:spPr>
          <a:xfrm>
            <a:off x="159765" y="638940"/>
            <a:ext cx="4631229" cy="375900"/>
          </a:xfrm>
        </p:spPr>
        <p:txBody>
          <a:bodyPr/>
          <a:lstStyle/>
          <a:p>
            <a:r>
              <a:rPr lang="vi-VN" sz="3200" b="1">
                <a:latin typeface="+mn-lt"/>
              </a:rPr>
              <a:t>HƯỚNG DẪN VỀ NHÀ</a:t>
            </a:r>
          </a:p>
        </p:txBody>
      </p:sp>
      <p:grpSp>
        <p:nvGrpSpPr>
          <p:cNvPr id="5" name="Group 4"/>
          <p:cNvGrpSpPr/>
          <p:nvPr/>
        </p:nvGrpSpPr>
        <p:grpSpPr>
          <a:xfrm>
            <a:off x="244970" y="1547738"/>
            <a:ext cx="2711112" cy="1588473"/>
            <a:chOff x="918432" y="3568797"/>
            <a:chExt cx="5422223" cy="4239967"/>
          </a:xfrm>
          <a:solidFill>
            <a:srgbClr val="FFFF93"/>
          </a:solidFill>
        </p:grpSpPr>
        <p:grpSp>
          <p:nvGrpSpPr>
            <p:cNvPr id="6" name="Group 3"/>
            <p:cNvGrpSpPr/>
            <p:nvPr/>
          </p:nvGrpSpPr>
          <p:grpSpPr>
            <a:xfrm>
              <a:off x="918432" y="3568797"/>
              <a:ext cx="5422223" cy="4239967"/>
              <a:chOff x="-3810" y="0"/>
              <a:chExt cx="3189543" cy="3100688"/>
            </a:xfrm>
            <a:grpFill/>
          </p:grpSpPr>
          <p:sp>
            <p:nvSpPr>
              <p:cNvPr id="8"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3">
                <a:schemeClr val="lt1"/>
              </a:lnRef>
              <a:fillRef idx="1">
                <a:schemeClr val="accent5"/>
              </a:fillRef>
              <a:effectRef idx="1">
                <a:schemeClr val="accent5"/>
              </a:effectRef>
              <a:fontRef idx="minor">
                <a:schemeClr val="lt1"/>
              </a:fontRef>
            </p:style>
          </p:sp>
          <p:sp>
            <p:nvSpPr>
              <p:cNvPr id="9"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3">
                <a:schemeClr val="lt1"/>
              </a:lnRef>
              <a:fillRef idx="1">
                <a:schemeClr val="accent5"/>
              </a:fillRef>
              <a:effectRef idx="1">
                <a:schemeClr val="accent5"/>
              </a:effectRef>
              <a:fontRef idx="minor">
                <a:schemeClr val="lt1"/>
              </a:fontRef>
            </p:style>
          </p:sp>
        </p:grpSp>
        <p:sp>
          <p:nvSpPr>
            <p:cNvPr id="7" name="Rectangle 6"/>
            <p:cNvSpPr/>
            <p:nvPr/>
          </p:nvSpPr>
          <p:spPr>
            <a:xfrm>
              <a:off x="1230348" y="4287781"/>
              <a:ext cx="4796229" cy="2711017"/>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a:spAutoFit/>
            </a:bodyPr>
            <a:lstStyle/>
            <a:p>
              <a:pPr algn="ctr" defTabSz="457200">
                <a:lnSpc>
                  <a:spcPct val="150000"/>
                </a:lnSpc>
                <a:defRPr/>
              </a:pPr>
              <a:r>
                <a:rPr lang="pt-BR" sz="2000">
                  <a:solidFill>
                    <a:prstClr val="black"/>
                  </a:solidFill>
                  <a:ea typeface="Calibri" panose="020F0502020204030204" pitchFamily="34" charset="0"/>
                  <a:cs typeface="Times New Roman" panose="02020603050405020304" pitchFamily="18" charset="0"/>
                </a:rPr>
                <a:t>Ghi </a:t>
              </a:r>
              <a:r>
                <a:rPr lang="pt-BR" sz="2000" dirty="0">
                  <a:solidFill>
                    <a:prstClr val="black"/>
                  </a:solidFill>
                  <a:ea typeface="Calibri" panose="020F0502020204030204" pitchFamily="34" charset="0"/>
                  <a:cs typeface="Times New Roman" panose="02020603050405020304" pitchFamily="18" charset="0"/>
                </a:rPr>
                <a:t>nhớ </a:t>
              </a:r>
            </a:p>
            <a:p>
              <a:pPr algn="ctr" defTabSz="457200">
                <a:lnSpc>
                  <a:spcPct val="150000"/>
                </a:lnSpc>
                <a:defRPr/>
              </a:pPr>
              <a:r>
                <a:rPr lang="pt-BR" sz="2000" dirty="0">
                  <a:solidFill>
                    <a:prstClr val="black"/>
                  </a:solidFill>
                  <a:ea typeface="Calibri" panose="020F0502020204030204" pitchFamily="34" charset="0"/>
                  <a:cs typeface="Times New Roman" panose="02020603050405020304" pitchFamily="18" charset="0"/>
                </a:rPr>
                <a:t>kiến thức trong bài. </a:t>
              </a:r>
            </a:p>
          </p:txBody>
        </p:sp>
      </p:grpSp>
      <p:grpSp>
        <p:nvGrpSpPr>
          <p:cNvPr id="10" name="Group 9"/>
          <p:cNvGrpSpPr/>
          <p:nvPr/>
        </p:nvGrpSpPr>
        <p:grpSpPr>
          <a:xfrm>
            <a:off x="3235870" y="1518858"/>
            <a:ext cx="2711112" cy="1612148"/>
            <a:chOff x="6840639" y="3553166"/>
            <a:chExt cx="5422223" cy="5001862"/>
          </a:xfrm>
          <a:solidFill>
            <a:srgbClr val="FFFF93"/>
          </a:solidFill>
        </p:grpSpPr>
        <p:grpSp>
          <p:nvGrpSpPr>
            <p:cNvPr id="11" name="Group 3"/>
            <p:cNvGrpSpPr/>
            <p:nvPr/>
          </p:nvGrpSpPr>
          <p:grpSpPr>
            <a:xfrm>
              <a:off x="6840639" y="3553166"/>
              <a:ext cx="5422223" cy="5001862"/>
              <a:chOff x="-3810" y="-1"/>
              <a:chExt cx="3189543" cy="3657863"/>
            </a:xfrm>
            <a:grpFill/>
          </p:grpSpPr>
          <p:sp>
            <p:nvSpPr>
              <p:cNvPr id="13"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3">
                <a:schemeClr val="lt1"/>
              </a:lnRef>
              <a:fillRef idx="1">
                <a:schemeClr val="accent5"/>
              </a:fillRef>
              <a:effectRef idx="1">
                <a:schemeClr val="accent5"/>
              </a:effectRef>
              <a:fontRef idx="minor">
                <a:schemeClr val="lt1"/>
              </a:fontRef>
            </p:style>
          </p:sp>
          <p:sp>
            <p:nvSpPr>
              <p:cNvPr id="14"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3">
                <a:schemeClr val="lt1"/>
              </a:lnRef>
              <a:fillRef idx="1">
                <a:schemeClr val="accent5"/>
              </a:fillRef>
              <a:effectRef idx="1">
                <a:schemeClr val="accent5"/>
              </a:effectRef>
              <a:fontRef idx="minor">
                <a:schemeClr val="lt1"/>
              </a:fontRef>
            </p:style>
          </p:sp>
        </p:grpSp>
        <p:sp>
          <p:nvSpPr>
            <p:cNvPr id="12" name="Rectangle 11"/>
            <p:cNvSpPr/>
            <p:nvPr/>
          </p:nvSpPr>
          <p:spPr>
            <a:xfrm>
              <a:off x="7370565" y="3847228"/>
              <a:ext cx="4360209" cy="4583568"/>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a:spAutoFit/>
            </a:bodyPr>
            <a:lstStyle/>
            <a:p>
              <a:pPr algn="ctr" defTabSz="457200">
                <a:lnSpc>
                  <a:spcPct val="150000"/>
                </a:lnSpc>
                <a:spcBef>
                  <a:spcPts val="300"/>
                </a:spcBef>
                <a:spcAft>
                  <a:spcPts val="300"/>
                </a:spcAft>
                <a:defRPr/>
              </a:pPr>
              <a:r>
                <a:rPr lang="pt-BR" sz="2000">
                  <a:solidFill>
                    <a:prstClr val="black"/>
                  </a:solidFill>
                  <a:ea typeface="Calibri" panose="020F0502020204030204" pitchFamily="34" charset="0"/>
                  <a:cs typeface="Times New Roman" panose="02020603050405020304" pitchFamily="18" charset="0"/>
                </a:rPr>
                <a:t>Hoàn thành các bài tập trong SBT. </a:t>
              </a:r>
            </a:p>
          </p:txBody>
        </p:sp>
      </p:grpSp>
      <p:grpSp>
        <p:nvGrpSpPr>
          <p:cNvPr id="15" name="Group 14"/>
          <p:cNvGrpSpPr/>
          <p:nvPr/>
        </p:nvGrpSpPr>
        <p:grpSpPr>
          <a:xfrm>
            <a:off x="6226771" y="1538452"/>
            <a:ext cx="2711112" cy="1592554"/>
            <a:chOff x="12644694" y="3479846"/>
            <a:chExt cx="5422223" cy="4709752"/>
          </a:xfrm>
          <a:solidFill>
            <a:srgbClr val="FFFF93"/>
          </a:solidFill>
        </p:grpSpPr>
        <p:grpSp>
          <p:nvGrpSpPr>
            <p:cNvPr id="16" name="Group 3"/>
            <p:cNvGrpSpPr/>
            <p:nvPr/>
          </p:nvGrpSpPr>
          <p:grpSpPr>
            <a:xfrm>
              <a:off x="12644694" y="3479846"/>
              <a:ext cx="5422223" cy="4709752"/>
              <a:chOff x="-3810" y="0"/>
              <a:chExt cx="3189543" cy="3444242"/>
            </a:xfrm>
            <a:grpFill/>
          </p:grpSpPr>
          <p:sp>
            <p:nvSpPr>
              <p:cNvPr id="18"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3">
                <a:schemeClr val="lt1"/>
              </a:lnRef>
              <a:fillRef idx="1">
                <a:schemeClr val="accent5"/>
              </a:fillRef>
              <a:effectRef idx="1">
                <a:schemeClr val="accent5"/>
              </a:effectRef>
              <a:fontRef idx="minor">
                <a:schemeClr val="lt1"/>
              </a:fontRef>
            </p:style>
          </p:sp>
          <p:sp>
            <p:nvSpPr>
              <p:cNvPr id="19"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3">
                <a:schemeClr val="lt1"/>
              </a:lnRef>
              <a:fillRef idx="1">
                <a:schemeClr val="accent5"/>
              </a:fillRef>
              <a:effectRef idx="1">
                <a:schemeClr val="accent5"/>
              </a:effectRef>
              <a:fontRef idx="minor">
                <a:schemeClr val="lt1"/>
              </a:fontRef>
            </p:style>
          </p:sp>
        </p:grpSp>
        <p:sp>
          <p:nvSpPr>
            <p:cNvPr id="17" name="Rectangle 16"/>
            <p:cNvSpPr/>
            <p:nvPr/>
          </p:nvSpPr>
          <p:spPr>
            <a:xfrm>
              <a:off x="12756290" y="3671654"/>
              <a:ext cx="5196871" cy="4368987"/>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a:spAutoFit/>
            </a:bodyPr>
            <a:lstStyle/>
            <a:p>
              <a:pPr algn="ctr" defTabSz="457200">
                <a:lnSpc>
                  <a:spcPct val="150000"/>
                </a:lnSpc>
                <a:defRPr/>
              </a:pPr>
              <a:r>
                <a:rPr lang="vi-VN" sz="2000">
                  <a:solidFill>
                    <a:prstClr val="black"/>
                  </a:solidFill>
                  <a:ea typeface="Calibri" panose="020F0502020204030204" pitchFamily="34" charset="0"/>
                  <a:cs typeface="Times New Roman" panose="02020603050405020304" pitchFamily="18" charset="0"/>
                </a:rPr>
                <a:t>Chuẩn </a:t>
              </a:r>
              <a:r>
                <a:rPr lang="vi-VN" sz="2000" dirty="0">
                  <a:solidFill>
                    <a:prstClr val="black"/>
                  </a:solidFill>
                  <a:ea typeface="Calibri" panose="020F0502020204030204" pitchFamily="34" charset="0"/>
                  <a:cs typeface="Times New Roman" panose="02020603050405020304" pitchFamily="18" charset="0"/>
                </a:rPr>
                <a:t>bị trước </a:t>
              </a:r>
              <a:endParaRPr lang="en-US" sz="2000" dirty="0">
                <a:solidFill>
                  <a:prstClr val="black"/>
                </a:solidFill>
                <a:ea typeface="Calibri" panose="020F0502020204030204" pitchFamily="34" charset="0"/>
                <a:cs typeface="Times New Roman" panose="02020603050405020304" pitchFamily="18" charset="0"/>
              </a:endParaRPr>
            </a:p>
            <a:p>
              <a:pPr algn="ctr" defTabSz="457200">
                <a:lnSpc>
                  <a:spcPct val="150000"/>
                </a:lnSpc>
              </a:pPr>
              <a:r>
                <a:rPr lang="vi-VN" sz="2000" b="1">
                  <a:solidFill>
                    <a:prstClr val="black"/>
                  </a:solidFill>
                  <a:ea typeface="Calibri" panose="020F0502020204030204" pitchFamily="34" charset="0"/>
                  <a:cs typeface="Times New Roman" panose="02020603050405020304" pitchFamily="18" charset="0"/>
                </a:rPr>
                <a:t>Bài Luyện tập chung</a:t>
              </a:r>
              <a:r>
                <a:rPr lang="en-US" sz="2000" b="1">
                  <a:solidFill>
                    <a:prstClr val="black"/>
                  </a:solidFill>
                  <a:ea typeface="Calibri" panose="020F0502020204030204" pitchFamily="34" charset="0"/>
                  <a:cs typeface="Times New Roman" panose="02020603050405020304" pitchFamily="18" charset="0"/>
                </a:rPr>
                <a:t>.</a:t>
              </a:r>
              <a:endParaRPr lang="pt-BR" sz="2000" b="1" dirty="0">
                <a:solidFill>
                  <a:prstClr val="black"/>
                </a:solidFill>
                <a:ea typeface="Calibri" panose="020F0502020204030204" pitchFamily="34" charset="0"/>
                <a:cs typeface="Times New Roman" panose="02020603050405020304" pitchFamily="18" charset="0"/>
              </a:endParaRPr>
            </a:p>
          </p:txBody>
        </p:sp>
      </p:grpSp>
      <p:grpSp>
        <p:nvGrpSpPr>
          <p:cNvPr id="21" name="Google Shape;3061;p50"/>
          <p:cNvGrpSpPr/>
          <p:nvPr/>
        </p:nvGrpSpPr>
        <p:grpSpPr>
          <a:xfrm>
            <a:off x="7823531" y="4779067"/>
            <a:ext cx="775927" cy="246049"/>
            <a:chOff x="5181425" y="2685475"/>
            <a:chExt cx="224900" cy="74425"/>
          </a:xfrm>
        </p:grpSpPr>
        <p:sp>
          <p:nvSpPr>
            <p:cNvPr id="22" name="Google Shape;3062;p50"/>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63;p50"/>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64;p50"/>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65;p50"/>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66;p50"/>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3067;p50"/>
          <p:cNvGrpSpPr/>
          <p:nvPr/>
        </p:nvGrpSpPr>
        <p:grpSpPr>
          <a:xfrm rot="10323822">
            <a:off x="7572200" y="181852"/>
            <a:ext cx="1294593" cy="1198747"/>
            <a:chOff x="3699225" y="2360850"/>
            <a:chExt cx="1759321" cy="1629069"/>
          </a:xfrm>
        </p:grpSpPr>
        <p:sp>
          <p:nvSpPr>
            <p:cNvPr id="28" name="Google Shape;3068;p50"/>
            <p:cNvSpPr/>
            <p:nvPr/>
          </p:nvSpPr>
          <p:spPr>
            <a:xfrm>
              <a:off x="3699225" y="2360914"/>
              <a:ext cx="1759129" cy="1629006"/>
            </a:xfrm>
            <a:custGeom>
              <a:avLst/>
              <a:gdLst/>
              <a:ahLst/>
              <a:cxnLst/>
              <a:rect l="l" t="t" r="r" b="b"/>
              <a:pathLst>
                <a:path w="27565" h="25526" extrusionOk="0">
                  <a:moveTo>
                    <a:pt x="5887" y="6823"/>
                  </a:moveTo>
                  <a:lnTo>
                    <a:pt x="5752" y="7822"/>
                  </a:lnTo>
                  <a:lnTo>
                    <a:pt x="19115" y="15118"/>
                  </a:lnTo>
                  <a:lnTo>
                    <a:pt x="19860" y="14489"/>
                  </a:lnTo>
                  <a:lnTo>
                    <a:pt x="5887" y="6823"/>
                  </a:lnTo>
                  <a:close/>
                  <a:moveTo>
                    <a:pt x="257" y="1"/>
                  </a:moveTo>
                  <a:lnTo>
                    <a:pt x="1" y="490"/>
                  </a:lnTo>
                  <a:lnTo>
                    <a:pt x="8324" y="25525"/>
                  </a:lnTo>
                  <a:lnTo>
                    <a:pt x="27404" y="15674"/>
                  </a:lnTo>
                  <a:lnTo>
                    <a:pt x="27565" y="14853"/>
                  </a:lnTo>
                  <a:lnTo>
                    <a:pt x="27565" y="14853"/>
                  </a:lnTo>
                  <a:lnTo>
                    <a:pt x="8364" y="24471"/>
                  </a:lnTo>
                  <a:lnTo>
                    <a:pt x="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69;p50"/>
            <p:cNvSpPr/>
            <p:nvPr/>
          </p:nvSpPr>
          <p:spPr>
            <a:xfrm>
              <a:off x="3715563" y="2360850"/>
              <a:ext cx="1742984" cy="1561742"/>
            </a:xfrm>
            <a:custGeom>
              <a:avLst/>
              <a:gdLst/>
              <a:ahLst/>
              <a:cxnLst/>
              <a:rect l="l" t="t" r="r" b="b"/>
              <a:pathLst>
                <a:path w="27312" h="24472" extrusionOk="0">
                  <a:moveTo>
                    <a:pt x="5913" y="7397"/>
                  </a:moveTo>
                  <a:lnTo>
                    <a:pt x="8355" y="8740"/>
                  </a:lnTo>
                  <a:lnTo>
                    <a:pt x="9847" y="9560"/>
                  </a:lnTo>
                  <a:lnTo>
                    <a:pt x="14473" y="12105"/>
                  </a:lnTo>
                  <a:lnTo>
                    <a:pt x="15961" y="12920"/>
                  </a:lnTo>
                  <a:lnTo>
                    <a:pt x="19034" y="14609"/>
                  </a:lnTo>
                  <a:lnTo>
                    <a:pt x="15820" y="16356"/>
                  </a:lnTo>
                  <a:lnTo>
                    <a:pt x="14286" y="17189"/>
                  </a:lnTo>
                  <a:lnTo>
                    <a:pt x="10867" y="19047"/>
                  </a:lnTo>
                  <a:lnTo>
                    <a:pt x="9585" y="16032"/>
                  </a:lnTo>
                  <a:lnTo>
                    <a:pt x="8204" y="12786"/>
                  </a:lnTo>
                  <a:lnTo>
                    <a:pt x="8204" y="12784"/>
                  </a:lnTo>
                  <a:lnTo>
                    <a:pt x="5913" y="7397"/>
                  </a:lnTo>
                  <a:close/>
                  <a:moveTo>
                    <a:pt x="1" y="0"/>
                  </a:moveTo>
                  <a:lnTo>
                    <a:pt x="2516" y="7597"/>
                  </a:lnTo>
                  <a:lnTo>
                    <a:pt x="3883" y="11719"/>
                  </a:lnTo>
                  <a:lnTo>
                    <a:pt x="7806" y="23560"/>
                  </a:lnTo>
                  <a:lnTo>
                    <a:pt x="7806" y="23563"/>
                  </a:lnTo>
                  <a:lnTo>
                    <a:pt x="8108" y="24472"/>
                  </a:lnTo>
                  <a:lnTo>
                    <a:pt x="9270" y="23892"/>
                  </a:lnTo>
                  <a:lnTo>
                    <a:pt x="14129" y="21456"/>
                  </a:lnTo>
                  <a:lnTo>
                    <a:pt x="15646" y="20697"/>
                  </a:lnTo>
                  <a:lnTo>
                    <a:pt x="27312" y="14856"/>
                  </a:lnTo>
                  <a:lnTo>
                    <a:pt x="16127" y="8772"/>
                  </a:lnTo>
                  <a:lnTo>
                    <a:pt x="14628" y="7957"/>
                  </a:lnTo>
                  <a:lnTo>
                    <a:pt x="10012" y="5446"/>
                  </a:lnTo>
                  <a:lnTo>
                    <a:pt x="8507" y="4628"/>
                  </a:lnTo>
                  <a:lnTo>
                    <a:pt x="4508" y="2454"/>
                  </a:lnTo>
                  <a:lnTo>
                    <a:pt x="2892" y="157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70;p50"/>
            <p:cNvSpPr/>
            <p:nvPr/>
          </p:nvSpPr>
          <p:spPr>
            <a:xfrm>
              <a:off x="3876130" y="2461237"/>
              <a:ext cx="868684" cy="1461357"/>
            </a:xfrm>
            <a:custGeom>
              <a:avLst/>
              <a:gdLst/>
              <a:ahLst/>
              <a:cxnLst/>
              <a:rect l="l" t="t" r="r" b="b"/>
              <a:pathLst>
                <a:path w="13612" h="22899" extrusionOk="0">
                  <a:moveTo>
                    <a:pt x="5991" y="3055"/>
                  </a:moveTo>
                  <a:cubicBezTo>
                    <a:pt x="5943" y="4340"/>
                    <a:pt x="5892" y="5730"/>
                    <a:pt x="5839" y="7167"/>
                  </a:cubicBezTo>
                  <a:lnTo>
                    <a:pt x="7331" y="7987"/>
                  </a:lnTo>
                  <a:lnTo>
                    <a:pt x="7496" y="3873"/>
                  </a:lnTo>
                  <a:lnTo>
                    <a:pt x="5991" y="3055"/>
                  </a:lnTo>
                  <a:close/>
                  <a:moveTo>
                    <a:pt x="376" y="1"/>
                  </a:moveTo>
                  <a:cubicBezTo>
                    <a:pt x="268" y="1738"/>
                    <a:pt x="134" y="3887"/>
                    <a:pt x="0" y="6024"/>
                  </a:cubicBezTo>
                  <a:lnTo>
                    <a:pt x="1367" y="10146"/>
                  </a:lnTo>
                  <a:lnTo>
                    <a:pt x="1992" y="881"/>
                  </a:lnTo>
                  <a:lnTo>
                    <a:pt x="376" y="1"/>
                  </a:lnTo>
                  <a:close/>
                  <a:moveTo>
                    <a:pt x="12112" y="6384"/>
                  </a:moveTo>
                  <a:cubicBezTo>
                    <a:pt x="12063" y="7714"/>
                    <a:pt x="12011" y="9113"/>
                    <a:pt x="11959" y="10532"/>
                  </a:cubicBezTo>
                  <a:lnTo>
                    <a:pt x="13445" y="11347"/>
                  </a:lnTo>
                  <a:lnTo>
                    <a:pt x="13611" y="7199"/>
                  </a:lnTo>
                  <a:lnTo>
                    <a:pt x="12112" y="6384"/>
                  </a:lnTo>
                  <a:close/>
                  <a:moveTo>
                    <a:pt x="13304" y="14783"/>
                  </a:moveTo>
                  <a:lnTo>
                    <a:pt x="11770" y="15616"/>
                  </a:lnTo>
                  <a:cubicBezTo>
                    <a:pt x="11714" y="17115"/>
                    <a:pt x="11660" y="18559"/>
                    <a:pt x="11613" y="19883"/>
                  </a:cubicBezTo>
                  <a:lnTo>
                    <a:pt x="11613" y="19884"/>
                  </a:lnTo>
                  <a:lnTo>
                    <a:pt x="13130" y="19124"/>
                  </a:lnTo>
                  <a:lnTo>
                    <a:pt x="13304" y="14783"/>
                  </a:lnTo>
                  <a:close/>
                  <a:moveTo>
                    <a:pt x="5690" y="11213"/>
                  </a:moveTo>
                  <a:cubicBezTo>
                    <a:pt x="5538" y="15278"/>
                    <a:pt x="5390" y="19281"/>
                    <a:pt x="5290" y="21987"/>
                  </a:cubicBezTo>
                  <a:lnTo>
                    <a:pt x="5290" y="21990"/>
                  </a:lnTo>
                  <a:lnTo>
                    <a:pt x="5592" y="22899"/>
                  </a:lnTo>
                  <a:lnTo>
                    <a:pt x="6754" y="22319"/>
                  </a:lnTo>
                  <a:lnTo>
                    <a:pt x="7070" y="14459"/>
                  </a:lnTo>
                  <a:lnTo>
                    <a:pt x="5690" y="112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071;p50"/>
            <p:cNvSpPr/>
            <p:nvPr/>
          </p:nvSpPr>
          <p:spPr>
            <a:xfrm>
              <a:off x="3822203" y="2565708"/>
              <a:ext cx="479142" cy="1209980"/>
            </a:xfrm>
            <a:custGeom>
              <a:avLst/>
              <a:gdLst/>
              <a:ahLst/>
              <a:cxnLst/>
              <a:rect l="l" t="t" r="r" b="b"/>
              <a:pathLst>
                <a:path w="7508" h="18960" extrusionOk="0">
                  <a:moveTo>
                    <a:pt x="1049" y="1"/>
                  </a:moveTo>
                  <a:lnTo>
                    <a:pt x="1" y="482"/>
                  </a:lnTo>
                  <a:lnTo>
                    <a:pt x="74" y="672"/>
                  </a:lnTo>
                  <a:lnTo>
                    <a:pt x="1123" y="191"/>
                  </a:lnTo>
                  <a:lnTo>
                    <a:pt x="1049" y="1"/>
                  </a:lnTo>
                  <a:close/>
                  <a:moveTo>
                    <a:pt x="1581" y="1524"/>
                  </a:moveTo>
                  <a:lnTo>
                    <a:pt x="531" y="2005"/>
                  </a:lnTo>
                  <a:lnTo>
                    <a:pt x="605" y="2195"/>
                  </a:lnTo>
                  <a:lnTo>
                    <a:pt x="1655" y="1714"/>
                  </a:lnTo>
                  <a:lnTo>
                    <a:pt x="1581" y="1524"/>
                  </a:lnTo>
                  <a:close/>
                  <a:moveTo>
                    <a:pt x="2113" y="3048"/>
                  </a:moveTo>
                  <a:lnTo>
                    <a:pt x="1065" y="3530"/>
                  </a:lnTo>
                  <a:lnTo>
                    <a:pt x="1138" y="3720"/>
                  </a:lnTo>
                  <a:lnTo>
                    <a:pt x="2187" y="3238"/>
                  </a:lnTo>
                  <a:lnTo>
                    <a:pt x="2113" y="3048"/>
                  </a:lnTo>
                  <a:close/>
                  <a:moveTo>
                    <a:pt x="2646" y="4573"/>
                  </a:moveTo>
                  <a:lnTo>
                    <a:pt x="1597" y="5054"/>
                  </a:lnTo>
                  <a:lnTo>
                    <a:pt x="1670" y="5244"/>
                  </a:lnTo>
                  <a:lnTo>
                    <a:pt x="2719" y="4763"/>
                  </a:lnTo>
                  <a:lnTo>
                    <a:pt x="2646" y="4573"/>
                  </a:lnTo>
                  <a:close/>
                  <a:moveTo>
                    <a:pt x="3178" y="6097"/>
                  </a:moveTo>
                  <a:lnTo>
                    <a:pt x="2129" y="6577"/>
                  </a:lnTo>
                  <a:lnTo>
                    <a:pt x="2202" y="6767"/>
                  </a:lnTo>
                  <a:lnTo>
                    <a:pt x="3251" y="6286"/>
                  </a:lnTo>
                  <a:lnTo>
                    <a:pt x="3178" y="6097"/>
                  </a:lnTo>
                  <a:close/>
                  <a:moveTo>
                    <a:pt x="3710" y="7620"/>
                  </a:moveTo>
                  <a:lnTo>
                    <a:pt x="2661" y="8101"/>
                  </a:lnTo>
                  <a:lnTo>
                    <a:pt x="2734" y="8291"/>
                  </a:lnTo>
                  <a:lnTo>
                    <a:pt x="3783" y="7810"/>
                  </a:lnTo>
                  <a:lnTo>
                    <a:pt x="3710" y="7620"/>
                  </a:lnTo>
                  <a:close/>
                  <a:moveTo>
                    <a:pt x="4242" y="9144"/>
                  </a:moveTo>
                  <a:lnTo>
                    <a:pt x="3193" y="9626"/>
                  </a:lnTo>
                  <a:lnTo>
                    <a:pt x="3266" y="9816"/>
                  </a:lnTo>
                  <a:lnTo>
                    <a:pt x="4315" y="9334"/>
                  </a:lnTo>
                  <a:lnTo>
                    <a:pt x="4242" y="9144"/>
                  </a:lnTo>
                  <a:close/>
                  <a:moveTo>
                    <a:pt x="4775" y="10669"/>
                  </a:moveTo>
                  <a:lnTo>
                    <a:pt x="3725" y="11150"/>
                  </a:lnTo>
                  <a:lnTo>
                    <a:pt x="3798" y="11339"/>
                  </a:lnTo>
                  <a:lnTo>
                    <a:pt x="4847" y="10859"/>
                  </a:lnTo>
                  <a:lnTo>
                    <a:pt x="4775" y="10669"/>
                  </a:lnTo>
                  <a:close/>
                  <a:moveTo>
                    <a:pt x="5307" y="12192"/>
                  </a:moveTo>
                  <a:lnTo>
                    <a:pt x="4259" y="12673"/>
                  </a:lnTo>
                  <a:lnTo>
                    <a:pt x="4330" y="12863"/>
                  </a:lnTo>
                  <a:lnTo>
                    <a:pt x="5379" y="12382"/>
                  </a:lnTo>
                  <a:lnTo>
                    <a:pt x="5307" y="12192"/>
                  </a:lnTo>
                  <a:close/>
                  <a:moveTo>
                    <a:pt x="5839" y="13716"/>
                  </a:moveTo>
                  <a:lnTo>
                    <a:pt x="4789" y="14199"/>
                  </a:lnTo>
                  <a:lnTo>
                    <a:pt x="4861" y="14387"/>
                  </a:lnTo>
                  <a:lnTo>
                    <a:pt x="5911" y="13906"/>
                  </a:lnTo>
                  <a:lnTo>
                    <a:pt x="5839" y="13716"/>
                  </a:lnTo>
                  <a:close/>
                  <a:moveTo>
                    <a:pt x="6370" y="15240"/>
                  </a:moveTo>
                  <a:lnTo>
                    <a:pt x="5321" y="15722"/>
                  </a:lnTo>
                  <a:lnTo>
                    <a:pt x="5393" y="15912"/>
                  </a:lnTo>
                  <a:lnTo>
                    <a:pt x="6443" y="15430"/>
                  </a:lnTo>
                  <a:lnTo>
                    <a:pt x="6370" y="15240"/>
                  </a:lnTo>
                  <a:close/>
                  <a:moveTo>
                    <a:pt x="6902" y="16763"/>
                  </a:moveTo>
                  <a:lnTo>
                    <a:pt x="5853" y="17245"/>
                  </a:lnTo>
                  <a:lnTo>
                    <a:pt x="5927" y="17435"/>
                  </a:lnTo>
                  <a:lnTo>
                    <a:pt x="6975" y="16953"/>
                  </a:lnTo>
                  <a:lnTo>
                    <a:pt x="6902" y="16763"/>
                  </a:lnTo>
                  <a:close/>
                  <a:moveTo>
                    <a:pt x="7434" y="18288"/>
                  </a:moveTo>
                  <a:lnTo>
                    <a:pt x="6385" y="18769"/>
                  </a:lnTo>
                  <a:lnTo>
                    <a:pt x="6459" y="18959"/>
                  </a:lnTo>
                  <a:lnTo>
                    <a:pt x="7507" y="18478"/>
                  </a:lnTo>
                  <a:lnTo>
                    <a:pt x="7434" y="182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17656001"/>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grpSp>
        <p:nvGrpSpPr>
          <p:cNvPr id="4" name="Google Shape;2780;p44"/>
          <p:cNvGrpSpPr/>
          <p:nvPr/>
        </p:nvGrpSpPr>
        <p:grpSpPr>
          <a:xfrm>
            <a:off x="5373170" y="996689"/>
            <a:ext cx="6685745" cy="4053876"/>
            <a:chOff x="2962745" y="2063425"/>
            <a:chExt cx="2598525" cy="1644174"/>
          </a:xfrm>
        </p:grpSpPr>
        <p:sp>
          <p:nvSpPr>
            <p:cNvPr id="5" name="Google Shape;2781;p44"/>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82;p44"/>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2791;p44"/>
          <p:cNvGrpSpPr/>
          <p:nvPr/>
        </p:nvGrpSpPr>
        <p:grpSpPr>
          <a:xfrm>
            <a:off x="6893782" y="1656457"/>
            <a:ext cx="1513443" cy="2911010"/>
            <a:chOff x="2116600" y="2923925"/>
            <a:chExt cx="330475" cy="635675"/>
          </a:xfrm>
        </p:grpSpPr>
        <p:sp>
          <p:nvSpPr>
            <p:cNvPr id="8" name="Google Shape;2792;p44"/>
            <p:cNvSpPr/>
            <p:nvPr/>
          </p:nvSpPr>
          <p:spPr>
            <a:xfrm>
              <a:off x="2171100" y="3038250"/>
              <a:ext cx="44925" cy="444400"/>
            </a:xfrm>
            <a:custGeom>
              <a:avLst/>
              <a:gdLst/>
              <a:ahLst/>
              <a:cxnLst/>
              <a:rect l="l" t="t" r="r" b="b"/>
              <a:pathLst>
                <a:path w="1797" h="17776" extrusionOk="0">
                  <a:moveTo>
                    <a:pt x="730" y="1"/>
                  </a:moveTo>
                  <a:lnTo>
                    <a:pt x="1" y="44"/>
                  </a:lnTo>
                  <a:lnTo>
                    <a:pt x="1118" y="17775"/>
                  </a:lnTo>
                  <a:lnTo>
                    <a:pt x="1797" y="17734"/>
                  </a:lnTo>
                  <a:lnTo>
                    <a:pt x="7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93;p44"/>
            <p:cNvSpPr/>
            <p:nvPr/>
          </p:nvSpPr>
          <p:spPr>
            <a:xfrm>
              <a:off x="2151325" y="3039350"/>
              <a:ext cx="47750" cy="444550"/>
            </a:xfrm>
            <a:custGeom>
              <a:avLst/>
              <a:gdLst/>
              <a:ahLst/>
              <a:cxnLst/>
              <a:rect l="l" t="t" r="r" b="b"/>
              <a:pathLst>
                <a:path w="1910" h="17782" extrusionOk="0">
                  <a:moveTo>
                    <a:pt x="792" y="0"/>
                  </a:moveTo>
                  <a:lnTo>
                    <a:pt x="1" y="48"/>
                  </a:lnTo>
                  <a:lnTo>
                    <a:pt x="1068" y="17782"/>
                  </a:lnTo>
                  <a:lnTo>
                    <a:pt x="1909" y="17731"/>
                  </a:lnTo>
                  <a:lnTo>
                    <a:pt x="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94;p44"/>
            <p:cNvSpPr/>
            <p:nvPr/>
          </p:nvSpPr>
          <p:spPr>
            <a:xfrm>
              <a:off x="2150550" y="3026575"/>
              <a:ext cx="38725" cy="14050"/>
            </a:xfrm>
            <a:custGeom>
              <a:avLst/>
              <a:gdLst/>
              <a:ahLst/>
              <a:cxnLst/>
              <a:rect l="l" t="t" r="r" b="b"/>
              <a:pathLst>
                <a:path w="1549" h="562" extrusionOk="0">
                  <a:moveTo>
                    <a:pt x="1521" y="0"/>
                  </a:moveTo>
                  <a:lnTo>
                    <a:pt x="1" y="92"/>
                  </a:lnTo>
                  <a:lnTo>
                    <a:pt x="30" y="562"/>
                  </a:lnTo>
                  <a:lnTo>
                    <a:pt x="1549" y="470"/>
                  </a:lnTo>
                  <a:lnTo>
                    <a:pt x="1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95;p44"/>
            <p:cNvSpPr/>
            <p:nvPr/>
          </p:nvSpPr>
          <p:spPr>
            <a:xfrm>
              <a:off x="2148100" y="2983600"/>
              <a:ext cx="40550" cy="45175"/>
            </a:xfrm>
            <a:custGeom>
              <a:avLst/>
              <a:gdLst/>
              <a:ahLst/>
              <a:cxnLst/>
              <a:rect l="l" t="t" r="r" b="b"/>
              <a:pathLst>
                <a:path w="1622" h="1807" extrusionOk="0">
                  <a:moveTo>
                    <a:pt x="1485" y="1"/>
                  </a:moveTo>
                  <a:cubicBezTo>
                    <a:pt x="1484" y="1"/>
                    <a:pt x="1483" y="1"/>
                    <a:pt x="1482" y="1"/>
                  </a:cubicBezTo>
                  <a:lnTo>
                    <a:pt x="34" y="87"/>
                  </a:lnTo>
                  <a:cubicBezTo>
                    <a:pt x="14" y="88"/>
                    <a:pt x="0" y="105"/>
                    <a:pt x="0" y="125"/>
                  </a:cubicBezTo>
                  <a:lnTo>
                    <a:pt x="101" y="1807"/>
                  </a:lnTo>
                  <a:lnTo>
                    <a:pt x="1622" y="1716"/>
                  </a:lnTo>
                  <a:lnTo>
                    <a:pt x="1520" y="33"/>
                  </a:lnTo>
                  <a:cubicBezTo>
                    <a:pt x="1520" y="14"/>
                    <a:pt x="1504" y="1"/>
                    <a:pt x="1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96;p44"/>
            <p:cNvSpPr/>
            <p:nvPr/>
          </p:nvSpPr>
          <p:spPr>
            <a:xfrm>
              <a:off x="2198900" y="2998875"/>
              <a:ext cx="28850" cy="444500"/>
            </a:xfrm>
            <a:custGeom>
              <a:avLst/>
              <a:gdLst/>
              <a:ahLst/>
              <a:cxnLst/>
              <a:rect l="l" t="t" r="r" b="b"/>
              <a:pathLst>
                <a:path w="1154" h="17780" extrusionOk="0">
                  <a:moveTo>
                    <a:pt x="761" y="1"/>
                  </a:moveTo>
                  <a:lnTo>
                    <a:pt x="1" y="19"/>
                  </a:lnTo>
                  <a:lnTo>
                    <a:pt x="431" y="17779"/>
                  </a:lnTo>
                  <a:lnTo>
                    <a:pt x="1153" y="17761"/>
                  </a:lnTo>
                  <a:lnTo>
                    <a:pt x="7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97;p44"/>
            <p:cNvSpPr/>
            <p:nvPr/>
          </p:nvSpPr>
          <p:spPr>
            <a:xfrm>
              <a:off x="2217900" y="2998425"/>
              <a:ext cx="29875" cy="444500"/>
            </a:xfrm>
            <a:custGeom>
              <a:avLst/>
              <a:gdLst/>
              <a:ahLst/>
              <a:cxnLst/>
              <a:rect l="l" t="t" r="r" b="b"/>
              <a:pathLst>
                <a:path w="1195" h="17780" extrusionOk="0">
                  <a:moveTo>
                    <a:pt x="762" y="0"/>
                  </a:moveTo>
                  <a:lnTo>
                    <a:pt x="1" y="19"/>
                  </a:lnTo>
                  <a:lnTo>
                    <a:pt x="393" y="17779"/>
                  </a:lnTo>
                  <a:lnTo>
                    <a:pt x="1194" y="17759"/>
                  </a:lnTo>
                  <a:lnTo>
                    <a:pt x="7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98;p44"/>
            <p:cNvSpPr/>
            <p:nvPr/>
          </p:nvSpPr>
          <p:spPr>
            <a:xfrm>
              <a:off x="2198900" y="2966075"/>
              <a:ext cx="38075" cy="33325"/>
            </a:xfrm>
            <a:custGeom>
              <a:avLst/>
              <a:gdLst/>
              <a:ahLst/>
              <a:cxnLst/>
              <a:rect l="l" t="t" r="r" b="b"/>
              <a:pathLst>
                <a:path w="1523" h="1333" extrusionOk="0">
                  <a:moveTo>
                    <a:pt x="1051" y="1"/>
                  </a:moveTo>
                  <a:lnTo>
                    <a:pt x="507" y="15"/>
                  </a:lnTo>
                  <a:lnTo>
                    <a:pt x="1" y="1332"/>
                  </a:lnTo>
                  <a:lnTo>
                    <a:pt x="1522" y="1296"/>
                  </a:lnTo>
                  <a:lnTo>
                    <a:pt x="1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99;p44"/>
            <p:cNvSpPr/>
            <p:nvPr/>
          </p:nvSpPr>
          <p:spPr>
            <a:xfrm>
              <a:off x="2211575" y="2948125"/>
              <a:ext cx="13600" cy="18325"/>
            </a:xfrm>
            <a:custGeom>
              <a:avLst/>
              <a:gdLst/>
              <a:ahLst/>
              <a:cxnLst/>
              <a:rect l="l" t="t" r="r" b="b"/>
              <a:pathLst>
                <a:path w="544" h="733" extrusionOk="0">
                  <a:moveTo>
                    <a:pt x="282" y="1"/>
                  </a:moveTo>
                  <a:lnTo>
                    <a:pt x="0" y="733"/>
                  </a:lnTo>
                  <a:lnTo>
                    <a:pt x="0" y="733"/>
                  </a:lnTo>
                  <a:lnTo>
                    <a:pt x="544" y="719"/>
                  </a:lnTo>
                  <a:lnTo>
                    <a:pt x="2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00;p44"/>
            <p:cNvSpPr/>
            <p:nvPr/>
          </p:nvSpPr>
          <p:spPr>
            <a:xfrm>
              <a:off x="2274725" y="3038250"/>
              <a:ext cx="44925" cy="444400"/>
            </a:xfrm>
            <a:custGeom>
              <a:avLst/>
              <a:gdLst/>
              <a:ahLst/>
              <a:cxnLst/>
              <a:rect l="l" t="t" r="r" b="b"/>
              <a:pathLst>
                <a:path w="1797" h="17776" extrusionOk="0">
                  <a:moveTo>
                    <a:pt x="730" y="1"/>
                  </a:moveTo>
                  <a:lnTo>
                    <a:pt x="1" y="44"/>
                  </a:lnTo>
                  <a:lnTo>
                    <a:pt x="1117" y="17775"/>
                  </a:lnTo>
                  <a:lnTo>
                    <a:pt x="1797" y="17734"/>
                  </a:lnTo>
                  <a:lnTo>
                    <a:pt x="7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01;p44"/>
            <p:cNvSpPr/>
            <p:nvPr/>
          </p:nvSpPr>
          <p:spPr>
            <a:xfrm>
              <a:off x="2254950" y="3039350"/>
              <a:ext cx="47725" cy="444550"/>
            </a:xfrm>
            <a:custGeom>
              <a:avLst/>
              <a:gdLst/>
              <a:ahLst/>
              <a:cxnLst/>
              <a:rect l="l" t="t" r="r" b="b"/>
              <a:pathLst>
                <a:path w="1909" h="17782" extrusionOk="0">
                  <a:moveTo>
                    <a:pt x="792" y="0"/>
                  </a:moveTo>
                  <a:lnTo>
                    <a:pt x="1" y="48"/>
                  </a:lnTo>
                  <a:lnTo>
                    <a:pt x="1068" y="17782"/>
                  </a:lnTo>
                  <a:lnTo>
                    <a:pt x="1908" y="17731"/>
                  </a:lnTo>
                  <a:lnTo>
                    <a:pt x="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02;p44"/>
            <p:cNvSpPr/>
            <p:nvPr/>
          </p:nvSpPr>
          <p:spPr>
            <a:xfrm>
              <a:off x="2254175" y="3026575"/>
              <a:ext cx="38750" cy="14050"/>
            </a:xfrm>
            <a:custGeom>
              <a:avLst/>
              <a:gdLst/>
              <a:ahLst/>
              <a:cxnLst/>
              <a:rect l="l" t="t" r="r" b="b"/>
              <a:pathLst>
                <a:path w="1550" h="562" extrusionOk="0">
                  <a:moveTo>
                    <a:pt x="1521" y="0"/>
                  </a:moveTo>
                  <a:lnTo>
                    <a:pt x="1" y="92"/>
                  </a:lnTo>
                  <a:lnTo>
                    <a:pt x="29" y="562"/>
                  </a:lnTo>
                  <a:lnTo>
                    <a:pt x="1549" y="470"/>
                  </a:lnTo>
                  <a:lnTo>
                    <a:pt x="1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03;p44"/>
            <p:cNvSpPr/>
            <p:nvPr/>
          </p:nvSpPr>
          <p:spPr>
            <a:xfrm>
              <a:off x="2251675" y="2983600"/>
              <a:ext cx="40600" cy="45175"/>
            </a:xfrm>
            <a:custGeom>
              <a:avLst/>
              <a:gdLst/>
              <a:ahLst/>
              <a:cxnLst/>
              <a:rect l="l" t="t" r="r" b="b"/>
              <a:pathLst>
                <a:path w="1624" h="1807" extrusionOk="0">
                  <a:moveTo>
                    <a:pt x="1487" y="1"/>
                  </a:moveTo>
                  <a:cubicBezTo>
                    <a:pt x="1486" y="1"/>
                    <a:pt x="1485" y="1"/>
                    <a:pt x="1485" y="1"/>
                  </a:cubicBezTo>
                  <a:lnTo>
                    <a:pt x="36" y="87"/>
                  </a:lnTo>
                  <a:cubicBezTo>
                    <a:pt x="16" y="88"/>
                    <a:pt x="1" y="105"/>
                    <a:pt x="2" y="125"/>
                  </a:cubicBezTo>
                  <a:lnTo>
                    <a:pt x="104" y="1807"/>
                  </a:lnTo>
                  <a:lnTo>
                    <a:pt x="1624" y="1716"/>
                  </a:lnTo>
                  <a:lnTo>
                    <a:pt x="1523" y="33"/>
                  </a:lnTo>
                  <a:cubicBezTo>
                    <a:pt x="1521" y="14"/>
                    <a:pt x="1506" y="1"/>
                    <a:pt x="1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04;p44"/>
            <p:cNvSpPr/>
            <p:nvPr/>
          </p:nvSpPr>
          <p:spPr>
            <a:xfrm>
              <a:off x="2116600" y="3508225"/>
              <a:ext cx="330475" cy="51375"/>
            </a:xfrm>
            <a:custGeom>
              <a:avLst/>
              <a:gdLst/>
              <a:ahLst/>
              <a:cxnLst/>
              <a:rect l="l" t="t" r="r" b="b"/>
              <a:pathLst>
                <a:path w="13219" h="2055" extrusionOk="0">
                  <a:moveTo>
                    <a:pt x="6610" y="1"/>
                  </a:moveTo>
                  <a:cubicBezTo>
                    <a:pt x="2959" y="1"/>
                    <a:pt x="0" y="460"/>
                    <a:pt x="0" y="1027"/>
                  </a:cubicBezTo>
                  <a:cubicBezTo>
                    <a:pt x="0" y="1594"/>
                    <a:pt x="2959" y="2054"/>
                    <a:pt x="6610" y="2054"/>
                  </a:cubicBezTo>
                  <a:cubicBezTo>
                    <a:pt x="10260" y="2054"/>
                    <a:pt x="13219" y="1594"/>
                    <a:pt x="13219" y="1027"/>
                  </a:cubicBezTo>
                  <a:cubicBezTo>
                    <a:pt x="13219" y="460"/>
                    <a:pt x="10260" y="1"/>
                    <a:pt x="66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05;p44"/>
            <p:cNvSpPr/>
            <p:nvPr/>
          </p:nvSpPr>
          <p:spPr>
            <a:xfrm>
              <a:off x="2334600" y="3046875"/>
              <a:ext cx="74375" cy="442800"/>
            </a:xfrm>
            <a:custGeom>
              <a:avLst/>
              <a:gdLst/>
              <a:ahLst/>
              <a:cxnLst/>
              <a:rect l="l" t="t" r="r" b="b"/>
              <a:pathLst>
                <a:path w="2975" h="17712" extrusionOk="0">
                  <a:moveTo>
                    <a:pt x="2249" y="0"/>
                  </a:moveTo>
                  <a:lnTo>
                    <a:pt x="0" y="17623"/>
                  </a:lnTo>
                  <a:lnTo>
                    <a:pt x="674" y="17712"/>
                  </a:lnTo>
                  <a:lnTo>
                    <a:pt x="2974" y="95"/>
                  </a:lnTo>
                  <a:lnTo>
                    <a:pt x="22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06;p44"/>
            <p:cNvSpPr/>
            <p:nvPr/>
          </p:nvSpPr>
          <p:spPr>
            <a:xfrm>
              <a:off x="2313725" y="3044300"/>
              <a:ext cx="77125" cy="443150"/>
            </a:xfrm>
            <a:custGeom>
              <a:avLst/>
              <a:gdLst/>
              <a:ahLst/>
              <a:cxnLst/>
              <a:rect l="l" t="t" r="r" b="b"/>
              <a:pathLst>
                <a:path w="3085" h="17726" extrusionOk="0">
                  <a:moveTo>
                    <a:pt x="2299" y="1"/>
                  </a:moveTo>
                  <a:lnTo>
                    <a:pt x="0" y="17616"/>
                  </a:lnTo>
                  <a:lnTo>
                    <a:pt x="835" y="17726"/>
                  </a:lnTo>
                  <a:lnTo>
                    <a:pt x="3084" y="103"/>
                  </a:lnTo>
                  <a:lnTo>
                    <a:pt x="22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07;p44"/>
            <p:cNvSpPr/>
            <p:nvPr/>
          </p:nvSpPr>
          <p:spPr>
            <a:xfrm>
              <a:off x="2371300" y="3032575"/>
              <a:ext cx="39300" cy="16650"/>
            </a:xfrm>
            <a:custGeom>
              <a:avLst/>
              <a:gdLst/>
              <a:ahLst/>
              <a:cxnLst/>
              <a:rect l="l" t="t" r="r" b="b"/>
              <a:pathLst>
                <a:path w="1572" h="666" extrusionOk="0">
                  <a:moveTo>
                    <a:pt x="62" y="1"/>
                  </a:moveTo>
                  <a:lnTo>
                    <a:pt x="0" y="468"/>
                  </a:lnTo>
                  <a:lnTo>
                    <a:pt x="1511" y="665"/>
                  </a:lnTo>
                  <a:lnTo>
                    <a:pt x="1571" y="198"/>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08;p44"/>
            <p:cNvSpPr/>
            <p:nvPr/>
          </p:nvSpPr>
          <p:spPr>
            <a:xfrm>
              <a:off x="2372725" y="2990075"/>
              <a:ext cx="43275" cy="47500"/>
            </a:xfrm>
            <a:custGeom>
              <a:avLst/>
              <a:gdLst/>
              <a:ahLst/>
              <a:cxnLst/>
              <a:rect l="l" t="t" r="r" b="b"/>
              <a:pathLst>
                <a:path w="1731" h="1900" extrusionOk="0">
                  <a:moveTo>
                    <a:pt x="253" y="0"/>
                  </a:moveTo>
                  <a:cubicBezTo>
                    <a:pt x="236" y="0"/>
                    <a:pt x="220" y="14"/>
                    <a:pt x="219" y="32"/>
                  </a:cubicBezTo>
                  <a:lnTo>
                    <a:pt x="1" y="1702"/>
                  </a:lnTo>
                  <a:lnTo>
                    <a:pt x="1510" y="1899"/>
                  </a:lnTo>
                  <a:lnTo>
                    <a:pt x="1728" y="229"/>
                  </a:lnTo>
                  <a:cubicBezTo>
                    <a:pt x="1731" y="209"/>
                    <a:pt x="1717" y="191"/>
                    <a:pt x="1697" y="188"/>
                  </a:cubicBezTo>
                  <a:lnTo>
                    <a:pt x="259" y="1"/>
                  </a:lnTo>
                  <a:cubicBezTo>
                    <a:pt x="257" y="0"/>
                    <a:pt x="255" y="0"/>
                    <a:pt x="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09;p44"/>
            <p:cNvSpPr/>
            <p:nvPr/>
          </p:nvSpPr>
          <p:spPr>
            <a:xfrm>
              <a:off x="2308100" y="2973900"/>
              <a:ext cx="34000" cy="444525"/>
            </a:xfrm>
            <a:custGeom>
              <a:avLst/>
              <a:gdLst/>
              <a:ahLst/>
              <a:cxnLst/>
              <a:rect l="l" t="t" r="r" b="b"/>
              <a:pathLst>
                <a:path w="1360" h="17781" extrusionOk="0">
                  <a:moveTo>
                    <a:pt x="600" y="0"/>
                  </a:moveTo>
                  <a:lnTo>
                    <a:pt x="0" y="17756"/>
                  </a:lnTo>
                  <a:lnTo>
                    <a:pt x="721" y="17780"/>
                  </a:lnTo>
                  <a:lnTo>
                    <a:pt x="1360" y="27"/>
                  </a:lnTo>
                  <a:lnTo>
                    <a:pt x="6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10;p44"/>
            <p:cNvSpPr/>
            <p:nvPr/>
          </p:nvSpPr>
          <p:spPr>
            <a:xfrm>
              <a:off x="2326100" y="2974550"/>
              <a:ext cx="35050" cy="444550"/>
            </a:xfrm>
            <a:custGeom>
              <a:avLst/>
              <a:gdLst/>
              <a:ahLst/>
              <a:cxnLst/>
              <a:rect l="l" t="t" r="r" b="b"/>
              <a:pathLst>
                <a:path w="1402" h="17782" extrusionOk="0">
                  <a:moveTo>
                    <a:pt x="640" y="1"/>
                  </a:moveTo>
                  <a:lnTo>
                    <a:pt x="1" y="17754"/>
                  </a:lnTo>
                  <a:lnTo>
                    <a:pt x="802" y="17781"/>
                  </a:lnTo>
                  <a:lnTo>
                    <a:pt x="1401" y="26"/>
                  </a:lnTo>
                  <a:lnTo>
                    <a:pt x="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11;p44"/>
            <p:cNvSpPr/>
            <p:nvPr/>
          </p:nvSpPr>
          <p:spPr>
            <a:xfrm>
              <a:off x="2323075" y="2941775"/>
              <a:ext cx="38050" cy="33475"/>
            </a:xfrm>
            <a:custGeom>
              <a:avLst/>
              <a:gdLst/>
              <a:ahLst/>
              <a:cxnLst/>
              <a:rect l="l" t="t" r="r" b="b"/>
              <a:pathLst>
                <a:path w="1522" h="1339" extrusionOk="0">
                  <a:moveTo>
                    <a:pt x="584" y="0"/>
                  </a:moveTo>
                  <a:lnTo>
                    <a:pt x="1" y="1287"/>
                  </a:lnTo>
                  <a:lnTo>
                    <a:pt x="1521" y="1339"/>
                  </a:lnTo>
                  <a:lnTo>
                    <a:pt x="1126" y="18"/>
                  </a:lnTo>
                  <a:lnTo>
                    <a:pt x="5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12;p44"/>
            <p:cNvSpPr/>
            <p:nvPr/>
          </p:nvSpPr>
          <p:spPr>
            <a:xfrm>
              <a:off x="2337650" y="2923925"/>
              <a:ext cx="13575" cy="18325"/>
            </a:xfrm>
            <a:custGeom>
              <a:avLst/>
              <a:gdLst/>
              <a:ahLst/>
              <a:cxnLst/>
              <a:rect l="l" t="t" r="r" b="b"/>
              <a:pathLst>
                <a:path w="543" h="733" extrusionOk="0">
                  <a:moveTo>
                    <a:pt x="324" y="0"/>
                  </a:moveTo>
                  <a:lnTo>
                    <a:pt x="1" y="714"/>
                  </a:lnTo>
                  <a:lnTo>
                    <a:pt x="543" y="732"/>
                  </a:lnTo>
                  <a:lnTo>
                    <a:pt x="3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13;p44"/>
            <p:cNvSpPr/>
            <p:nvPr/>
          </p:nvSpPr>
          <p:spPr>
            <a:xfrm>
              <a:off x="2153150" y="3200500"/>
              <a:ext cx="248225" cy="342550"/>
            </a:xfrm>
            <a:custGeom>
              <a:avLst/>
              <a:gdLst/>
              <a:ahLst/>
              <a:cxnLst/>
              <a:rect l="l" t="t" r="r" b="b"/>
              <a:pathLst>
                <a:path w="9929" h="13702" extrusionOk="0">
                  <a:moveTo>
                    <a:pt x="160" y="1"/>
                  </a:moveTo>
                  <a:cubicBezTo>
                    <a:pt x="73" y="1"/>
                    <a:pt x="1" y="71"/>
                    <a:pt x="1" y="158"/>
                  </a:cubicBezTo>
                  <a:lnTo>
                    <a:pt x="1" y="12871"/>
                  </a:lnTo>
                  <a:cubicBezTo>
                    <a:pt x="1" y="13330"/>
                    <a:pt x="372" y="13702"/>
                    <a:pt x="830" y="13702"/>
                  </a:cubicBezTo>
                  <a:lnTo>
                    <a:pt x="9098" y="13702"/>
                  </a:lnTo>
                  <a:cubicBezTo>
                    <a:pt x="9557" y="13702"/>
                    <a:pt x="9928" y="13330"/>
                    <a:pt x="9928" y="12871"/>
                  </a:cubicBezTo>
                  <a:lnTo>
                    <a:pt x="9928" y="158"/>
                  </a:lnTo>
                  <a:cubicBezTo>
                    <a:pt x="9928" y="71"/>
                    <a:pt x="9858" y="1"/>
                    <a:pt x="9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14;p44"/>
            <p:cNvSpPr/>
            <p:nvPr/>
          </p:nvSpPr>
          <p:spPr>
            <a:xfrm>
              <a:off x="2153150" y="3200500"/>
              <a:ext cx="97400" cy="342550"/>
            </a:xfrm>
            <a:custGeom>
              <a:avLst/>
              <a:gdLst/>
              <a:ahLst/>
              <a:cxnLst/>
              <a:rect l="l" t="t" r="r" b="b"/>
              <a:pathLst>
                <a:path w="3896" h="13702" extrusionOk="0">
                  <a:moveTo>
                    <a:pt x="160" y="1"/>
                  </a:moveTo>
                  <a:cubicBezTo>
                    <a:pt x="73" y="1"/>
                    <a:pt x="1" y="71"/>
                    <a:pt x="1" y="158"/>
                  </a:cubicBezTo>
                  <a:lnTo>
                    <a:pt x="1" y="12871"/>
                  </a:lnTo>
                  <a:cubicBezTo>
                    <a:pt x="1" y="13330"/>
                    <a:pt x="372" y="13702"/>
                    <a:pt x="830" y="13702"/>
                  </a:cubicBezTo>
                  <a:lnTo>
                    <a:pt x="3896" y="13702"/>
                  </a:lnTo>
                  <a:lnTo>
                    <a:pt x="3896" y="3735"/>
                  </a:lnTo>
                  <a:cubicBezTo>
                    <a:pt x="3896" y="1673"/>
                    <a:pt x="2223" y="1"/>
                    <a:pt x="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2815;p44"/>
          <p:cNvGrpSpPr/>
          <p:nvPr/>
        </p:nvGrpSpPr>
        <p:grpSpPr>
          <a:xfrm>
            <a:off x="6032433" y="3993972"/>
            <a:ext cx="1550494" cy="614592"/>
            <a:chOff x="2072648" y="2347857"/>
            <a:chExt cx="5599473" cy="2219544"/>
          </a:xfrm>
        </p:grpSpPr>
        <p:sp>
          <p:nvSpPr>
            <p:cNvPr id="32" name="Google Shape;2816;p44"/>
            <p:cNvSpPr/>
            <p:nvPr/>
          </p:nvSpPr>
          <p:spPr>
            <a:xfrm flipH="1">
              <a:off x="2072648" y="3776749"/>
              <a:ext cx="5599473" cy="790652"/>
            </a:xfrm>
            <a:custGeom>
              <a:avLst/>
              <a:gdLst/>
              <a:ahLst/>
              <a:cxnLst/>
              <a:rect l="l" t="t" r="r" b="b"/>
              <a:pathLst>
                <a:path w="19582" h="2765" extrusionOk="0">
                  <a:moveTo>
                    <a:pt x="14601" y="0"/>
                  </a:moveTo>
                  <a:cubicBezTo>
                    <a:pt x="14601" y="0"/>
                    <a:pt x="762" y="1581"/>
                    <a:pt x="382" y="1710"/>
                  </a:cubicBezTo>
                  <a:cubicBezTo>
                    <a:pt x="1" y="1839"/>
                    <a:pt x="7353" y="2765"/>
                    <a:pt x="7353" y="2765"/>
                  </a:cubicBezTo>
                  <a:lnTo>
                    <a:pt x="19581" y="1192"/>
                  </a:lnTo>
                  <a:lnTo>
                    <a:pt x="146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17;p44"/>
            <p:cNvSpPr/>
            <p:nvPr/>
          </p:nvSpPr>
          <p:spPr>
            <a:xfrm flipH="1">
              <a:off x="2072648" y="2507989"/>
              <a:ext cx="3497454" cy="2059412"/>
            </a:xfrm>
            <a:custGeom>
              <a:avLst/>
              <a:gdLst/>
              <a:ahLst/>
              <a:cxnLst/>
              <a:rect l="l" t="t" r="r" b="b"/>
              <a:pathLst>
                <a:path w="12231" h="7202" extrusionOk="0">
                  <a:moveTo>
                    <a:pt x="12230" y="1"/>
                  </a:moveTo>
                  <a:lnTo>
                    <a:pt x="0" y="1574"/>
                  </a:lnTo>
                  <a:lnTo>
                    <a:pt x="0" y="7202"/>
                  </a:lnTo>
                  <a:lnTo>
                    <a:pt x="12230" y="5629"/>
                  </a:lnTo>
                  <a:lnTo>
                    <a:pt x="12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18;p44"/>
            <p:cNvSpPr/>
            <p:nvPr/>
          </p:nvSpPr>
          <p:spPr>
            <a:xfrm flipH="1">
              <a:off x="5558379" y="2799086"/>
              <a:ext cx="886731" cy="1768315"/>
            </a:xfrm>
            <a:custGeom>
              <a:avLst/>
              <a:gdLst/>
              <a:ahLst/>
              <a:cxnLst/>
              <a:rect l="l" t="t" r="r" b="b"/>
              <a:pathLst>
                <a:path w="3101" h="6184" extrusionOk="0">
                  <a:moveTo>
                    <a:pt x="0" y="0"/>
                  </a:moveTo>
                  <a:lnTo>
                    <a:pt x="0" y="5622"/>
                  </a:lnTo>
                  <a:lnTo>
                    <a:pt x="3101" y="6184"/>
                  </a:lnTo>
                  <a:lnTo>
                    <a:pt x="3101" y="56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19;p44"/>
            <p:cNvSpPr/>
            <p:nvPr/>
          </p:nvSpPr>
          <p:spPr>
            <a:xfrm flipH="1">
              <a:off x="2072648" y="2347857"/>
              <a:ext cx="4373033" cy="610503"/>
            </a:xfrm>
            <a:custGeom>
              <a:avLst/>
              <a:gdLst/>
              <a:ahLst/>
              <a:cxnLst/>
              <a:rect l="l" t="t" r="r" b="b"/>
              <a:pathLst>
                <a:path w="15293" h="2135" extrusionOk="0">
                  <a:moveTo>
                    <a:pt x="12232" y="0"/>
                  </a:moveTo>
                  <a:lnTo>
                    <a:pt x="1" y="1574"/>
                  </a:lnTo>
                  <a:lnTo>
                    <a:pt x="3062" y="2134"/>
                  </a:lnTo>
                  <a:lnTo>
                    <a:pt x="15292" y="561"/>
                  </a:lnTo>
                  <a:lnTo>
                    <a:pt x="122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20;p44"/>
            <p:cNvSpPr/>
            <p:nvPr/>
          </p:nvSpPr>
          <p:spPr>
            <a:xfrm flipH="1">
              <a:off x="2072648" y="2507989"/>
              <a:ext cx="2326203" cy="1909002"/>
            </a:xfrm>
            <a:custGeom>
              <a:avLst/>
              <a:gdLst/>
              <a:ahLst/>
              <a:cxnLst/>
              <a:rect l="l" t="t" r="r" b="b"/>
              <a:pathLst>
                <a:path w="8135" h="6676" extrusionOk="0">
                  <a:moveTo>
                    <a:pt x="8134" y="1"/>
                  </a:moveTo>
                  <a:lnTo>
                    <a:pt x="0" y="1046"/>
                  </a:lnTo>
                  <a:lnTo>
                    <a:pt x="0" y="6675"/>
                  </a:lnTo>
                  <a:lnTo>
                    <a:pt x="8134" y="5629"/>
                  </a:lnTo>
                  <a:lnTo>
                    <a:pt x="81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21;p44"/>
            <p:cNvSpPr/>
            <p:nvPr/>
          </p:nvSpPr>
          <p:spPr>
            <a:xfrm flipH="1">
              <a:off x="2072648" y="2347857"/>
              <a:ext cx="3201782" cy="459522"/>
            </a:xfrm>
            <a:custGeom>
              <a:avLst/>
              <a:gdLst/>
              <a:ahLst/>
              <a:cxnLst/>
              <a:rect l="l" t="t" r="r" b="b"/>
              <a:pathLst>
                <a:path w="11197" h="1607" extrusionOk="0">
                  <a:moveTo>
                    <a:pt x="8136" y="0"/>
                  </a:moveTo>
                  <a:lnTo>
                    <a:pt x="1" y="1046"/>
                  </a:lnTo>
                  <a:lnTo>
                    <a:pt x="3062" y="1606"/>
                  </a:lnTo>
                  <a:lnTo>
                    <a:pt x="11196" y="561"/>
                  </a:lnTo>
                  <a:lnTo>
                    <a:pt x="8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Rectangle 37"/>
          <p:cNvSpPr/>
          <p:nvPr/>
        </p:nvSpPr>
        <p:spPr>
          <a:xfrm>
            <a:off x="149762" y="301579"/>
            <a:ext cx="5056518" cy="1205073"/>
          </a:xfrm>
          <a:prstGeom prst="rect">
            <a:avLst/>
          </a:prstGeom>
        </p:spPr>
        <p:txBody>
          <a:bodyPr wrap="square">
            <a:spAutoFit/>
          </a:bodyPr>
          <a:lstStyle/>
          <a:p>
            <a:pPr lvl="0" algn="ctr">
              <a:lnSpc>
                <a:spcPct val="150000"/>
              </a:lnSpc>
            </a:pPr>
            <a:r>
              <a:rPr lang="en-US" sz="5500" b="1">
                <a:solidFill>
                  <a:schemeClr val="accent2">
                    <a:lumMod val="75000"/>
                  </a:schemeClr>
                </a:solidFill>
                <a:latin typeface="Arial" panose="020B0604020202020204" pitchFamily="34" charset="0"/>
                <a:cs typeface="Arial" panose="020B0604020202020204" pitchFamily="34" charset="0"/>
              </a:rPr>
              <a:t>1. HÌNH THOI </a:t>
            </a:r>
          </a:p>
        </p:txBody>
      </p:sp>
      <p:sp>
        <p:nvSpPr>
          <p:cNvPr id="40" name="Diamond 39"/>
          <p:cNvSpPr/>
          <p:nvPr/>
        </p:nvSpPr>
        <p:spPr>
          <a:xfrm>
            <a:off x="554967" y="2347077"/>
            <a:ext cx="2543212" cy="1336631"/>
          </a:xfrm>
          <a:prstGeom prst="diamo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8840732"/>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451"/>
        <p:cNvGrpSpPr/>
        <p:nvPr/>
      </p:nvGrpSpPr>
      <p:grpSpPr>
        <a:xfrm>
          <a:off x="0" y="0"/>
          <a:ext cx="0" cy="0"/>
          <a:chOff x="0" y="0"/>
          <a:chExt cx="0" cy="0"/>
        </a:xfrm>
      </p:grpSpPr>
      <p:grpSp>
        <p:nvGrpSpPr>
          <p:cNvPr id="3452" name="Google Shape;3452;p55"/>
          <p:cNvGrpSpPr/>
          <p:nvPr/>
        </p:nvGrpSpPr>
        <p:grpSpPr>
          <a:xfrm rot="10800000">
            <a:off x="778209" y="1170391"/>
            <a:ext cx="5099086" cy="3219787"/>
            <a:chOff x="2932862" y="2063425"/>
            <a:chExt cx="2598525" cy="1644174"/>
          </a:xfrm>
        </p:grpSpPr>
        <p:sp>
          <p:nvSpPr>
            <p:cNvPr id="3453" name="Google Shape;3453;p55"/>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5"/>
            <p:cNvSpPr/>
            <p:nvPr/>
          </p:nvSpPr>
          <p:spPr>
            <a:xfrm>
              <a:off x="2932862"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5" name="Google Shape;3455;p55"/>
          <p:cNvGrpSpPr/>
          <p:nvPr/>
        </p:nvGrpSpPr>
        <p:grpSpPr>
          <a:xfrm>
            <a:off x="3363492" y="416828"/>
            <a:ext cx="5099086" cy="3219787"/>
            <a:chOff x="2932862" y="2063425"/>
            <a:chExt cx="2598525" cy="1644174"/>
          </a:xfrm>
        </p:grpSpPr>
        <p:sp>
          <p:nvSpPr>
            <p:cNvPr id="3456" name="Google Shape;3456;p55"/>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5"/>
            <p:cNvSpPr/>
            <p:nvPr/>
          </p:nvSpPr>
          <p:spPr>
            <a:xfrm>
              <a:off x="2932862"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0" name="Google Shape;3460;p55"/>
          <p:cNvGrpSpPr/>
          <p:nvPr/>
        </p:nvGrpSpPr>
        <p:grpSpPr>
          <a:xfrm rot="-1094914">
            <a:off x="7718535" y="2912239"/>
            <a:ext cx="1193689" cy="1750030"/>
            <a:chOff x="3140050" y="1377073"/>
            <a:chExt cx="2055803" cy="3278756"/>
          </a:xfrm>
        </p:grpSpPr>
        <p:sp>
          <p:nvSpPr>
            <p:cNvPr id="3461" name="Google Shape;3461;p55"/>
            <p:cNvSpPr/>
            <p:nvPr/>
          </p:nvSpPr>
          <p:spPr>
            <a:xfrm>
              <a:off x="3140050" y="2257935"/>
              <a:ext cx="2055803" cy="2397893"/>
            </a:xfrm>
            <a:custGeom>
              <a:avLst/>
              <a:gdLst/>
              <a:ahLst/>
              <a:cxnLst/>
              <a:rect l="l" t="t" r="r" b="b"/>
              <a:pathLst>
                <a:path w="34681" h="40452" extrusionOk="0">
                  <a:moveTo>
                    <a:pt x="25490" y="13759"/>
                  </a:moveTo>
                  <a:cubicBezTo>
                    <a:pt x="28080" y="13807"/>
                    <a:pt x="30763" y="14739"/>
                    <a:pt x="30173" y="18201"/>
                  </a:cubicBezTo>
                  <a:cubicBezTo>
                    <a:pt x="29745" y="20707"/>
                    <a:pt x="28257" y="23756"/>
                    <a:pt x="26844" y="25767"/>
                  </a:cubicBezTo>
                  <a:cubicBezTo>
                    <a:pt x="26083" y="26851"/>
                    <a:pt x="24958" y="27514"/>
                    <a:pt x="23736" y="28025"/>
                  </a:cubicBezTo>
                  <a:lnTo>
                    <a:pt x="25490" y="13759"/>
                  </a:lnTo>
                  <a:close/>
                  <a:moveTo>
                    <a:pt x="11764" y="1"/>
                  </a:moveTo>
                  <a:cubicBezTo>
                    <a:pt x="8004" y="1"/>
                    <a:pt x="3923" y="607"/>
                    <a:pt x="1" y="2366"/>
                  </a:cubicBezTo>
                  <a:lnTo>
                    <a:pt x="1953" y="37284"/>
                  </a:lnTo>
                  <a:cubicBezTo>
                    <a:pt x="2029" y="38631"/>
                    <a:pt x="3023" y="39696"/>
                    <a:pt x="4256" y="39750"/>
                  </a:cubicBezTo>
                  <a:lnTo>
                    <a:pt x="8591" y="39944"/>
                  </a:lnTo>
                  <a:lnTo>
                    <a:pt x="20011" y="40449"/>
                  </a:lnTo>
                  <a:cubicBezTo>
                    <a:pt x="20044" y="40451"/>
                    <a:pt x="20076" y="40451"/>
                    <a:pt x="20109" y="40451"/>
                  </a:cubicBezTo>
                  <a:cubicBezTo>
                    <a:pt x="21307" y="40451"/>
                    <a:pt x="22328" y="39482"/>
                    <a:pt x="22489" y="38172"/>
                  </a:cubicBezTo>
                  <a:lnTo>
                    <a:pt x="23425" y="30560"/>
                  </a:lnTo>
                  <a:cubicBezTo>
                    <a:pt x="32358" y="29434"/>
                    <a:pt x="34680" y="15126"/>
                    <a:pt x="34245" y="11888"/>
                  </a:cubicBezTo>
                  <a:cubicBezTo>
                    <a:pt x="34037" y="10339"/>
                    <a:pt x="32089" y="9920"/>
                    <a:pt x="30044" y="9920"/>
                  </a:cubicBezTo>
                  <a:cubicBezTo>
                    <a:pt x="28477" y="9920"/>
                    <a:pt x="26854" y="10166"/>
                    <a:pt x="25911" y="10337"/>
                  </a:cubicBezTo>
                  <a:lnTo>
                    <a:pt x="26817" y="2962"/>
                  </a:lnTo>
                  <a:cubicBezTo>
                    <a:pt x="26817" y="2962"/>
                    <a:pt x="20075" y="1"/>
                    <a:pt x="11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5"/>
            <p:cNvSpPr/>
            <p:nvPr/>
          </p:nvSpPr>
          <p:spPr>
            <a:xfrm>
              <a:off x="3368209" y="2391131"/>
              <a:ext cx="1144471" cy="251218"/>
            </a:xfrm>
            <a:custGeom>
              <a:avLst/>
              <a:gdLst/>
              <a:ahLst/>
              <a:cxnLst/>
              <a:rect l="l" t="t" r="r" b="b"/>
              <a:pathLst>
                <a:path w="19307" h="4238" extrusionOk="0">
                  <a:moveTo>
                    <a:pt x="8827" y="0"/>
                  </a:moveTo>
                  <a:cubicBezTo>
                    <a:pt x="5792" y="0"/>
                    <a:pt x="2768" y="584"/>
                    <a:pt x="0" y="1766"/>
                  </a:cubicBezTo>
                  <a:cubicBezTo>
                    <a:pt x="4114" y="3618"/>
                    <a:pt x="7772" y="4237"/>
                    <a:pt x="10827" y="4237"/>
                  </a:cubicBezTo>
                  <a:cubicBezTo>
                    <a:pt x="14765" y="4237"/>
                    <a:pt x="17698" y="3208"/>
                    <a:pt x="19306" y="2462"/>
                  </a:cubicBezTo>
                  <a:cubicBezTo>
                    <a:pt x="16076" y="829"/>
                    <a:pt x="12444" y="0"/>
                    <a:pt x="8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5"/>
            <p:cNvSpPr/>
            <p:nvPr/>
          </p:nvSpPr>
          <p:spPr>
            <a:xfrm>
              <a:off x="3252855" y="2317983"/>
              <a:ext cx="1342576" cy="219090"/>
            </a:xfrm>
            <a:custGeom>
              <a:avLst/>
              <a:gdLst/>
              <a:ahLst/>
              <a:cxnLst/>
              <a:rect l="l" t="t" r="r" b="b"/>
              <a:pathLst>
                <a:path w="22649" h="3696" extrusionOk="0">
                  <a:moveTo>
                    <a:pt x="10580" y="1"/>
                  </a:moveTo>
                  <a:cubicBezTo>
                    <a:pt x="4427" y="1"/>
                    <a:pt x="1" y="2049"/>
                    <a:pt x="1" y="2049"/>
                  </a:cubicBezTo>
                  <a:cubicBezTo>
                    <a:pt x="660" y="2398"/>
                    <a:pt x="1308" y="2714"/>
                    <a:pt x="1946" y="3000"/>
                  </a:cubicBezTo>
                  <a:cubicBezTo>
                    <a:pt x="4714" y="1818"/>
                    <a:pt x="7738" y="1234"/>
                    <a:pt x="10773" y="1234"/>
                  </a:cubicBezTo>
                  <a:cubicBezTo>
                    <a:pt x="14390" y="1234"/>
                    <a:pt x="18022" y="2063"/>
                    <a:pt x="21252" y="3696"/>
                  </a:cubicBezTo>
                  <a:cubicBezTo>
                    <a:pt x="22163" y="3273"/>
                    <a:pt x="22648" y="2943"/>
                    <a:pt x="22648" y="2943"/>
                  </a:cubicBezTo>
                  <a:cubicBezTo>
                    <a:pt x="18395" y="706"/>
                    <a:pt x="14190" y="1"/>
                    <a:pt x="105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5"/>
            <p:cNvSpPr/>
            <p:nvPr/>
          </p:nvSpPr>
          <p:spPr>
            <a:xfrm>
              <a:off x="3313140" y="2629486"/>
              <a:ext cx="1838492" cy="1846553"/>
            </a:xfrm>
            <a:custGeom>
              <a:avLst/>
              <a:gdLst/>
              <a:ahLst/>
              <a:cxnLst/>
              <a:rect l="l" t="t" r="r" b="b"/>
              <a:pathLst>
                <a:path w="31015" h="31151" extrusionOk="0">
                  <a:moveTo>
                    <a:pt x="27704" y="4867"/>
                  </a:moveTo>
                  <a:cubicBezTo>
                    <a:pt x="27620" y="4867"/>
                    <a:pt x="27538" y="4868"/>
                    <a:pt x="27457" y="4869"/>
                  </a:cubicBezTo>
                  <a:cubicBezTo>
                    <a:pt x="26929" y="4879"/>
                    <a:pt x="26364" y="4917"/>
                    <a:pt x="25861" y="5107"/>
                  </a:cubicBezTo>
                  <a:cubicBezTo>
                    <a:pt x="25784" y="5136"/>
                    <a:pt x="24766" y="5792"/>
                    <a:pt x="24879" y="5851"/>
                  </a:cubicBezTo>
                  <a:lnTo>
                    <a:pt x="24879" y="5850"/>
                  </a:lnTo>
                  <a:cubicBezTo>
                    <a:pt x="26043" y="6466"/>
                    <a:pt x="27585" y="6026"/>
                    <a:pt x="28578" y="6931"/>
                  </a:cubicBezTo>
                  <a:cubicBezTo>
                    <a:pt x="28682" y="7025"/>
                    <a:pt x="28779" y="7136"/>
                    <a:pt x="28828" y="7273"/>
                  </a:cubicBezTo>
                  <a:cubicBezTo>
                    <a:pt x="28891" y="7449"/>
                    <a:pt x="28870" y="7649"/>
                    <a:pt x="28828" y="7832"/>
                  </a:cubicBezTo>
                  <a:cubicBezTo>
                    <a:pt x="28711" y="8330"/>
                    <a:pt x="28441" y="8772"/>
                    <a:pt x="28326" y="9270"/>
                  </a:cubicBezTo>
                  <a:cubicBezTo>
                    <a:pt x="28210" y="9770"/>
                    <a:pt x="28314" y="10401"/>
                    <a:pt x="28741" y="10616"/>
                  </a:cubicBezTo>
                  <a:cubicBezTo>
                    <a:pt x="28834" y="10663"/>
                    <a:pt x="28932" y="10684"/>
                    <a:pt x="29031" y="10684"/>
                  </a:cubicBezTo>
                  <a:cubicBezTo>
                    <a:pt x="29316" y="10684"/>
                    <a:pt x="29609" y="10507"/>
                    <a:pt x="29794" y="10257"/>
                  </a:cubicBezTo>
                  <a:cubicBezTo>
                    <a:pt x="30650" y="9106"/>
                    <a:pt x="31014" y="6092"/>
                    <a:pt x="29609" y="5250"/>
                  </a:cubicBezTo>
                  <a:cubicBezTo>
                    <a:pt x="29057" y="4919"/>
                    <a:pt x="28341" y="4867"/>
                    <a:pt x="27704" y="4867"/>
                  </a:cubicBezTo>
                  <a:close/>
                  <a:moveTo>
                    <a:pt x="0" y="0"/>
                  </a:moveTo>
                  <a:lnTo>
                    <a:pt x="1018" y="30395"/>
                  </a:lnTo>
                  <a:lnTo>
                    <a:pt x="4204" y="30379"/>
                  </a:lnTo>
                  <a:lnTo>
                    <a:pt x="5370" y="1681"/>
                  </a:lnTo>
                  <a:lnTo>
                    <a:pt x="0" y="0"/>
                  </a:lnTo>
                  <a:close/>
                  <a:moveTo>
                    <a:pt x="17337" y="1762"/>
                  </a:moveTo>
                  <a:lnTo>
                    <a:pt x="12429" y="31068"/>
                  </a:lnTo>
                  <a:lnTo>
                    <a:pt x="15037" y="31151"/>
                  </a:lnTo>
                  <a:cubicBezTo>
                    <a:pt x="15037" y="31151"/>
                    <a:pt x="19333" y="2182"/>
                    <a:pt x="19333" y="1930"/>
                  </a:cubicBezTo>
                  <a:lnTo>
                    <a:pt x="17337" y="176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5"/>
            <p:cNvSpPr/>
            <p:nvPr/>
          </p:nvSpPr>
          <p:spPr>
            <a:xfrm>
              <a:off x="3701170" y="1377073"/>
              <a:ext cx="313519" cy="1108845"/>
            </a:xfrm>
            <a:custGeom>
              <a:avLst/>
              <a:gdLst/>
              <a:ahLst/>
              <a:cxnLst/>
              <a:rect l="l" t="t" r="r" b="b"/>
              <a:pathLst>
                <a:path w="5289" h="18706" extrusionOk="0">
                  <a:moveTo>
                    <a:pt x="2422" y="1"/>
                  </a:moveTo>
                  <a:lnTo>
                    <a:pt x="2422" y="1"/>
                  </a:lnTo>
                  <a:cubicBezTo>
                    <a:pt x="3282" y="2470"/>
                    <a:pt x="2789" y="5262"/>
                    <a:pt x="1919" y="7727"/>
                  </a:cubicBezTo>
                  <a:cubicBezTo>
                    <a:pt x="1124" y="9982"/>
                    <a:pt x="1" y="12265"/>
                    <a:pt x="269" y="14663"/>
                  </a:cubicBezTo>
                  <a:cubicBezTo>
                    <a:pt x="424" y="16050"/>
                    <a:pt x="1328" y="18248"/>
                    <a:pt x="2634" y="18706"/>
                  </a:cubicBezTo>
                  <a:cubicBezTo>
                    <a:pt x="2624" y="18085"/>
                    <a:pt x="2123" y="17409"/>
                    <a:pt x="1989" y="16777"/>
                  </a:cubicBezTo>
                  <a:cubicBezTo>
                    <a:pt x="1835" y="16047"/>
                    <a:pt x="1808" y="15283"/>
                    <a:pt x="1897" y="14539"/>
                  </a:cubicBezTo>
                  <a:cubicBezTo>
                    <a:pt x="2080" y="12977"/>
                    <a:pt x="2717" y="11519"/>
                    <a:pt x="3477" y="10182"/>
                  </a:cubicBezTo>
                  <a:cubicBezTo>
                    <a:pt x="4123" y="9043"/>
                    <a:pt x="4882" y="7922"/>
                    <a:pt x="5093" y="6604"/>
                  </a:cubicBezTo>
                  <a:cubicBezTo>
                    <a:pt x="5289" y="5376"/>
                    <a:pt x="4978" y="4102"/>
                    <a:pt x="4444" y="3003"/>
                  </a:cubicBezTo>
                  <a:cubicBezTo>
                    <a:pt x="3911" y="1902"/>
                    <a:pt x="3163" y="94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5"/>
            <p:cNvSpPr/>
            <p:nvPr/>
          </p:nvSpPr>
          <p:spPr>
            <a:xfrm>
              <a:off x="3993704" y="1623489"/>
              <a:ext cx="279908" cy="862962"/>
            </a:xfrm>
            <a:custGeom>
              <a:avLst/>
              <a:gdLst/>
              <a:ahLst/>
              <a:cxnLst/>
              <a:rect l="l" t="t" r="r" b="b"/>
              <a:pathLst>
                <a:path w="4722" h="14558" extrusionOk="0">
                  <a:moveTo>
                    <a:pt x="2968" y="0"/>
                  </a:moveTo>
                  <a:lnTo>
                    <a:pt x="2968" y="0"/>
                  </a:lnTo>
                  <a:cubicBezTo>
                    <a:pt x="3418" y="2009"/>
                    <a:pt x="2789" y="4127"/>
                    <a:pt x="1896" y="5950"/>
                  </a:cubicBezTo>
                  <a:cubicBezTo>
                    <a:pt x="1079" y="7619"/>
                    <a:pt x="6" y="9273"/>
                    <a:pt x="2" y="11166"/>
                  </a:cubicBezTo>
                  <a:cubicBezTo>
                    <a:pt x="0" y="12260"/>
                    <a:pt x="509" y="14063"/>
                    <a:pt x="1484" y="14557"/>
                  </a:cubicBezTo>
                  <a:cubicBezTo>
                    <a:pt x="1530" y="14074"/>
                    <a:pt x="1201" y="13496"/>
                    <a:pt x="1152" y="12991"/>
                  </a:cubicBezTo>
                  <a:cubicBezTo>
                    <a:pt x="1098" y="12404"/>
                    <a:pt x="1141" y="11814"/>
                    <a:pt x="1277" y="11241"/>
                  </a:cubicBezTo>
                  <a:cubicBezTo>
                    <a:pt x="1559" y="10047"/>
                    <a:pt x="2182" y="8980"/>
                    <a:pt x="2890" y="8022"/>
                  </a:cubicBezTo>
                  <a:cubicBezTo>
                    <a:pt x="3493" y="7207"/>
                    <a:pt x="4181" y="6414"/>
                    <a:pt x="4461" y="5412"/>
                  </a:cubicBezTo>
                  <a:cubicBezTo>
                    <a:pt x="4721" y="4479"/>
                    <a:pt x="4592" y="3457"/>
                    <a:pt x="4274" y="2547"/>
                  </a:cubicBezTo>
                  <a:cubicBezTo>
                    <a:pt x="3956" y="1634"/>
                    <a:pt x="3460" y="812"/>
                    <a:pt x="29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5"/>
            <p:cNvSpPr/>
            <p:nvPr/>
          </p:nvSpPr>
          <p:spPr>
            <a:xfrm>
              <a:off x="3456295" y="2989715"/>
              <a:ext cx="906827" cy="1122953"/>
            </a:xfrm>
            <a:custGeom>
              <a:avLst/>
              <a:gdLst/>
              <a:ahLst/>
              <a:cxnLst/>
              <a:rect l="l" t="t" r="r" b="b"/>
              <a:pathLst>
                <a:path w="15298" h="18944" extrusionOk="0">
                  <a:moveTo>
                    <a:pt x="13211" y="1385"/>
                  </a:moveTo>
                  <a:cubicBezTo>
                    <a:pt x="13240" y="1385"/>
                    <a:pt x="13268" y="1387"/>
                    <a:pt x="13296" y="1390"/>
                  </a:cubicBezTo>
                  <a:cubicBezTo>
                    <a:pt x="13804" y="1452"/>
                    <a:pt x="14166" y="2087"/>
                    <a:pt x="14259" y="2681"/>
                  </a:cubicBezTo>
                  <a:cubicBezTo>
                    <a:pt x="14397" y="3558"/>
                    <a:pt x="14142" y="4385"/>
                    <a:pt x="13903" y="4926"/>
                  </a:cubicBezTo>
                  <a:cubicBezTo>
                    <a:pt x="13557" y="5710"/>
                    <a:pt x="13043" y="6383"/>
                    <a:pt x="12585" y="6936"/>
                  </a:cubicBezTo>
                  <a:cubicBezTo>
                    <a:pt x="12039" y="7599"/>
                    <a:pt x="11454" y="8228"/>
                    <a:pt x="10833" y="8821"/>
                  </a:cubicBezTo>
                  <a:cubicBezTo>
                    <a:pt x="10040" y="7747"/>
                    <a:pt x="9173" y="6732"/>
                    <a:pt x="8239" y="5782"/>
                  </a:cubicBezTo>
                  <a:lnTo>
                    <a:pt x="8197" y="5738"/>
                  </a:lnTo>
                  <a:cubicBezTo>
                    <a:pt x="7631" y="5167"/>
                    <a:pt x="7045" y="4574"/>
                    <a:pt x="6966" y="3856"/>
                  </a:cubicBezTo>
                  <a:cubicBezTo>
                    <a:pt x="6927" y="3509"/>
                    <a:pt x="7013" y="3126"/>
                    <a:pt x="7207" y="2779"/>
                  </a:cubicBezTo>
                  <a:cubicBezTo>
                    <a:pt x="7556" y="2159"/>
                    <a:pt x="8221" y="1758"/>
                    <a:pt x="8886" y="1758"/>
                  </a:cubicBezTo>
                  <a:cubicBezTo>
                    <a:pt x="8917" y="1758"/>
                    <a:pt x="8948" y="1758"/>
                    <a:pt x="8981" y="1760"/>
                  </a:cubicBezTo>
                  <a:cubicBezTo>
                    <a:pt x="9447" y="1786"/>
                    <a:pt x="9914" y="2018"/>
                    <a:pt x="10260" y="2391"/>
                  </a:cubicBezTo>
                  <a:cubicBezTo>
                    <a:pt x="10292" y="2433"/>
                    <a:pt x="10322" y="2477"/>
                    <a:pt x="10350" y="2523"/>
                  </a:cubicBezTo>
                  <a:cubicBezTo>
                    <a:pt x="10506" y="2766"/>
                    <a:pt x="10735" y="3121"/>
                    <a:pt x="11095" y="3121"/>
                  </a:cubicBezTo>
                  <a:cubicBezTo>
                    <a:pt x="11128" y="3121"/>
                    <a:pt x="11162" y="3118"/>
                    <a:pt x="11198" y="3112"/>
                  </a:cubicBezTo>
                  <a:cubicBezTo>
                    <a:pt x="11440" y="3068"/>
                    <a:pt x="11558" y="2879"/>
                    <a:pt x="11875" y="2374"/>
                  </a:cubicBezTo>
                  <a:cubicBezTo>
                    <a:pt x="11939" y="2271"/>
                    <a:pt x="12038" y="2115"/>
                    <a:pt x="12059" y="2086"/>
                  </a:cubicBezTo>
                  <a:cubicBezTo>
                    <a:pt x="12487" y="1620"/>
                    <a:pt x="12874" y="1385"/>
                    <a:pt x="13211" y="1385"/>
                  </a:cubicBezTo>
                  <a:close/>
                  <a:moveTo>
                    <a:pt x="3838" y="1"/>
                  </a:moveTo>
                  <a:cubicBezTo>
                    <a:pt x="3160" y="1"/>
                    <a:pt x="2484" y="107"/>
                    <a:pt x="1836" y="318"/>
                  </a:cubicBezTo>
                  <a:cubicBezTo>
                    <a:pt x="1598" y="395"/>
                    <a:pt x="1463" y="670"/>
                    <a:pt x="1533" y="930"/>
                  </a:cubicBezTo>
                  <a:cubicBezTo>
                    <a:pt x="1591" y="1145"/>
                    <a:pt x="1770" y="1283"/>
                    <a:pt x="1964" y="1285"/>
                  </a:cubicBezTo>
                  <a:cubicBezTo>
                    <a:pt x="2008" y="1285"/>
                    <a:pt x="2050" y="1278"/>
                    <a:pt x="2092" y="1265"/>
                  </a:cubicBezTo>
                  <a:cubicBezTo>
                    <a:pt x="2319" y="1193"/>
                    <a:pt x="2548" y="1135"/>
                    <a:pt x="2782" y="1093"/>
                  </a:cubicBezTo>
                  <a:cubicBezTo>
                    <a:pt x="2900" y="3549"/>
                    <a:pt x="2962" y="6039"/>
                    <a:pt x="2970" y="8498"/>
                  </a:cubicBezTo>
                  <a:cubicBezTo>
                    <a:pt x="2789" y="8476"/>
                    <a:pt x="2609" y="8439"/>
                    <a:pt x="2434" y="8389"/>
                  </a:cubicBezTo>
                  <a:cubicBezTo>
                    <a:pt x="2396" y="8378"/>
                    <a:pt x="2357" y="8372"/>
                    <a:pt x="2319" y="8372"/>
                  </a:cubicBezTo>
                  <a:cubicBezTo>
                    <a:pt x="2119" y="8372"/>
                    <a:pt x="1937" y="8519"/>
                    <a:pt x="1884" y="8740"/>
                  </a:cubicBezTo>
                  <a:cubicBezTo>
                    <a:pt x="1820" y="9004"/>
                    <a:pt x="1964" y="9274"/>
                    <a:pt x="2205" y="9343"/>
                  </a:cubicBezTo>
                  <a:cubicBezTo>
                    <a:pt x="2607" y="9456"/>
                    <a:pt x="3020" y="9513"/>
                    <a:pt x="3433" y="9513"/>
                  </a:cubicBezTo>
                  <a:cubicBezTo>
                    <a:pt x="3941" y="9513"/>
                    <a:pt x="4448" y="9427"/>
                    <a:pt x="4932" y="9256"/>
                  </a:cubicBezTo>
                  <a:cubicBezTo>
                    <a:pt x="5168" y="9171"/>
                    <a:pt x="5298" y="8892"/>
                    <a:pt x="5221" y="8633"/>
                  </a:cubicBezTo>
                  <a:cubicBezTo>
                    <a:pt x="5159" y="8424"/>
                    <a:pt x="4982" y="8292"/>
                    <a:pt x="4792" y="8292"/>
                  </a:cubicBezTo>
                  <a:cubicBezTo>
                    <a:pt x="4746" y="8292"/>
                    <a:pt x="4699" y="8300"/>
                    <a:pt x="4652" y="8317"/>
                  </a:cubicBezTo>
                  <a:cubicBezTo>
                    <a:pt x="4400" y="8405"/>
                    <a:pt x="4139" y="8467"/>
                    <a:pt x="3873" y="8498"/>
                  </a:cubicBezTo>
                  <a:cubicBezTo>
                    <a:pt x="3864" y="6007"/>
                    <a:pt x="3801" y="3486"/>
                    <a:pt x="3681" y="997"/>
                  </a:cubicBezTo>
                  <a:cubicBezTo>
                    <a:pt x="3752" y="995"/>
                    <a:pt x="3823" y="993"/>
                    <a:pt x="3894" y="993"/>
                  </a:cubicBezTo>
                  <a:cubicBezTo>
                    <a:pt x="4101" y="993"/>
                    <a:pt x="4309" y="1005"/>
                    <a:pt x="4516" y="1028"/>
                  </a:cubicBezTo>
                  <a:cubicBezTo>
                    <a:pt x="4533" y="1030"/>
                    <a:pt x="4549" y="1031"/>
                    <a:pt x="4566" y="1031"/>
                  </a:cubicBezTo>
                  <a:cubicBezTo>
                    <a:pt x="4793" y="1031"/>
                    <a:pt x="4989" y="845"/>
                    <a:pt x="5014" y="592"/>
                  </a:cubicBezTo>
                  <a:cubicBezTo>
                    <a:pt x="5042" y="322"/>
                    <a:pt x="4864" y="77"/>
                    <a:pt x="4616" y="47"/>
                  </a:cubicBezTo>
                  <a:cubicBezTo>
                    <a:pt x="4357" y="16"/>
                    <a:pt x="4098" y="1"/>
                    <a:pt x="3838" y="1"/>
                  </a:cubicBezTo>
                  <a:close/>
                  <a:moveTo>
                    <a:pt x="13210" y="398"/>
                  </a:moveTo>
                  <a:cubicBezTo>
                    <a:pt x="12627" y="398"/>
                    <a:pt x="12028" y="730"/>
                    <a:pt x="11424" y="1386"/>
                  </a:cubicBezTo>
                  <a:cubicBezTo>
                    <a:pt x="11354" y="1462"/>
                    <a:pt x="11275" y="1586"/>
                    <a:pt x="11131" y="1817"/>
                  </a:cubicBezTo>
                  <a:lnTo>
                    <a:pt x="11065" y="1922"/>
                  </a:lnTo>
                  <a:cubicBezTo>
                    <a:pt x="11015" y="1841"/>
                    <a:pt x="10958" y="1763"/>
                    <a:pt x="10895" y="1691"/>
                  </a:cubicBezTo>
                  <a:cubicBezTo>
                    <a:pt x="10392" y="1148"/>
                    <a:pt x="9711" y="813"/>
                    <a:pt x="9027" y="774"/>
                  </a:cubicBezTo>
                  <a:cubicBezTo>
                    <a:pt x="8977" y="771"/>
                    <a:pt x="8927" y="769"/>
                    <a:pt x="8878" y="769"/>
                  </a:cubicBezTo>
                  <a:cubicBezTo>
                    <a:pt x="7895" y="769"/>
                    <a:pt x="6953" y="1346"/>
                    <a:pt x="6439" y="2263"/>
                  </a:cubicBezTo>
                  <a:cubicBezTo>
                    <a:pt x="6139" y="2799"/>
                    <a:pt x="6008" y="3407"/>
                    <a:pt x="6071" y="3976"/>
                  </a:cubicBezTo>
                  <a:cubicBezTo>
                    <a:pt x="6191" y="5053"/>
                    <a:pt x="6931" y="5803"/>
                    <a:pt x="7583" y="6463"/>
                  </a:cubicBezTo>
                  <a:lnTo>
                    <a:pt x="7625" y="6505"/>
                  </a:lnTo>
                  <a:cubicBezTo>
                    <a:pt x="8641" y="7538"/>
                    <a:pt x="9573" y="8649"/>
                    <a:pt x="10412" y="9830"/>
                  </a:cubicBezTo>
                  <a:cubicBezTo>
                    <a:pt x="10484" y="9933"/>
                    <a:pt x="10595" y="10000"/>
                    <a:pt x="10719" y="10017"/>
                  </a:cubicBezTo>
                  <a:cubicBezTo>
                    <a:pt x="10736" y="10018"/>
                    <a:pt x="10751" y="10020"/>
                    <a:pt x="10768" y="10020"/>
                  </a:cubicBezTo>
                  <a:cubicBezTo>
                    <a:pt x="10875" y="10018"/>
                    <a:pt x="10978" y="9978"/>
                    <a:pt x="11057" y="9906"/>
                  </a:cubicBezTo>
                  <a:cubicBezTo>
                    <a:pt x="11842" y="9189"/>
                    <a:pt x="12577" y="8418"/>
                    <a:pt x="13254" y="7597"/>
                  </a:cubicBezTo>
                  <a:cubicBezTo>
                    <a:pt x="13725" y="7026"/>
                    <a:pt x="14317" y="6256"/>
                    <a:pt x="14714" y="5355"/>
                  </a:cubicBezTo>
                  <a:cubicBezTo>
                    <a:pt x="15139" y="4394"/>
                    <a:pt x="15289" y="3411"/>
                    <a:pt x="15147" y="2512"/>
                  </a:cubicBezTo>
                  <a:cubicBezTo>
                    <a:pt x="15001" y="1584"/>
                    <a:pt x="14391" y="532"/>
                    <a:pt x="13396" y="409"/>
                  </a:cubicBezTo>
                  <a:cubicBezTo>
                    <a:pt x="13334" y="401"/>
                    <a:pt x="13272" y="398"/>
                    <a:pt x="13210" y="398"/>
                  </a:cubicBezTo>
                  <a:close/>
                  <a:moveTo>
                    <a:pt x="6070" y="12083"/>
                  </a:moveTo>
                  <a:cubicBezTo>
                    <a:pt x="6071" y="12083"/>
                    <a:pt x="6126" y="12111"/>
                    <a:pt x="6216" y="12331"/>
                  </a:cubicBezTo>
                  <a:cubicBezTo>
                    <a:pt x="6451" y="12901"/>
                    <a:pt x="6559" y="13541"/>
                    <a:pt x="6619" y="14162"/>
                  </a:cubicBezTo>
                  <a:lnTo>
                    <a:pt x="6619" y="14162"/>
                  </a:lnTo>
                  <a:cubicBezTo>
                    <a:pt x="6143" y="14188"/>
                    <a:pt x="5666" y="14237"/>
                    <a:pt x="5191" y="14303"/>
                  </a:cubicBezTo>
                  <a:cubicBezTo>
                    <a:pt x="5272" y="13625"/>
                    <a:pt x="5446" y="12981"/>
                    <a:pt x="5769" y="12408"/>
                  </a:cubicBezTo>
                  <a:cubicBezTo>
                    <a:pt x="5894" y="12185"/>
                    <a:pt x="6030" y="12085"/>
                    <a:pt x="6070" y="12083"/>
                  </a:cubicBezTo>
                  <a:close/>
                  <a:moveTo>
                    <a:pt x="6073" y="11097"/>
                  </a:moveTo>
                  <a:cubicBezTo>
                    <a:pt x="5681" y="11097"/>
                    <a:pt x="5287" y="11381"/>
                    <a:pt x="5000" y="11891"/>
                  </a:cubicBezTo>
                  <a:cubicBezTo>
                    <a:pt x="4119" y="13457"/>
                    <a:pt x="4164" y="15414"/>
                    <a:pt x="4324" y="17122"/>
                  </a:cubicBezTo>
                  <a:cubicBezTo>
                    <a:pt x="4348" y="17376"/>
                    <a:pt x="4544" y="17564"/>
                    <a:pt x="4772" y="17564"/>
                  </a:cubicBezTo>
                  <a:cubicBezTo>
                    <a:pt x="4788" y="17564"/>
                    <a:pt x="4803" y="17564"/>
                    <a:pt x="4818" y="17562"/>
                  </a:cubicBezTo>
                  <a:cubicBezTo>
                    <a:pt x="5066" y="17535"/>
                    <a:pt x="5246" y="17293"/>
                    <a:pt x="5221" y="17021"/>
                  </a:cubicBezTo>
                  <a:cubicBezTo>
                    <a:pt x="5169" y="16450"/>
                    <a:pt x="5130" y="15872"/>
                    <a:pt x="5134" y="15305"/>
                  </a:cubicBezTo>
                  <a:cubicBezTo>
                    <a:pt x="5648" y="15228"/>
                    <a:pt x="6167" y="15172"/>
                    <a:pt x="6683" y="15146"/>
                  </a:cubicBezTo>
                  <a:cubicBezTo>
                    <a:pt x="6713" y="15773"/>
                    <a:pt x="6731" y="16406"/>
                    <a:pt x="6734" y="17032"/>
                  </a:cubicBezTo>
                  <a:cubicBezTo>
                    <a:pt x="6734" y="17304"/>
                    <a:pt x="6937" y="17524"/>
                    <a:pt x="7185" y="17524"/>
                  </a:cubicBezTo>
                  <a:lnTo>
                    <a:pt x="7186" y="17524"/>
                  </a:lnTo>
                  <a:cubicBezTo>
                    <a:pt x="7435" y="17522"/>
                    <a:pt x="7636" y="17301"/>
                    <a:pt x="7635" y="17028"/>
                  </a:cubicBezTo>
                  <a:cubicBezTo>
                    <a:pt x="7631" y="16340"/>
                    <a:pt x="7614" y="15643"/>
                    <a:pt x="7579" y="14955"/>
                  </a:cubicBezTo>
                  <a:cubicBezTo>
                    <a:pt x="7531" y="14007"/>
                    <a:pt x="7446" y="12914"/>
                    <a:pt x="7037" y="11926"/>
                  </a:cubicBezTo>
                  <a:cubicBezTo>
                    <a:pt x="6926" y="11655"/>
                    <a:pt x="6734" y="11282"/>
                    <a:pt x="6348" y="11145"/>
                  </a:cubicBezTo>
                  <a:cubicBezTo>
                    <a:pt x="6258" y="11112"/>
                    <a:pt x="6166" y="11097"/>
                    <a:pt x="6073" y="11097"/>
                  </a:cubicBezTo>
                  <a:close/>
                  <a:moveTo>
                    <a:pt x="11018" y="11439"/>
                  </a:moveTo>
                  <a:cubicBezTo>
                    <a:pt x="11000" y="11439"/>
                    <a:pt x="10981" y="11440"/>
                    <a:pt x="10962" y="11443"/>
                  </a:cubicBezTo>
                  <a:cubicBezTo>
                    <a:pt x="9937" y="11583"/>
                    <a:pt x="8903" y="11654"/>
                    <a:pt x="7868" y="11654"/>
                  </a:cubicBezTo>
                  <a:cubicBezTo>
                    <a:pt x="7800" y="11654"/>
                    <a:pt x="7732" y="11653"/>
                    <a:pt x="7665" y="11653"/>
                  </a:cubicBezTo>
                  <a:lnTo>
                    <a:pt x="7660" y="11653"/>
                  </a:lnTo>
                  <a:cubicBezTo>
                    <a:pt x="7414" y="11653"/>
                    <a:pt x="7211" y="11869"/>
                    <a:pt x="7210" y="12141"/>
                  </a:cubicBezTo>
                  <a:cubicBezTo>
                    <a:pt x="7207" y="12411"/>
                    <a:pt x="7407" y="12637"/>
                    <a:pt x="7656" y="12639"/>
                  </a:cubicBezTo>
                  <a:cubicBezTo>
                    <a:pt x="7736" y="12639"/>
                    <a:pt x="7818" y="12639"/>
                    <a:pt x="7901" y="12641"/>
                  </a:cubicBezTo>
                  <a:cubicBezTo>
                    <a:pt x="8256" y="12641"/>
                    <a:pt x="8612" y="12628"/>
                    <a:pt x="8968" y="12613"/>
                  </a:cubicBezTo>
                  <a:lnTo>
                    <a:pt x="8968" y="12613"/>
                  </a:lnTo>
                  <a:cubicBezTo>
                    <a:pt x="8874" y="14147"/>
                    <a:pt x="8910" y="15688"/>
                    <a:pt x="9074" y="17217"/>
                  </a:cubicBezTo>
                  <a:cubicBezTo>
                    <a:pt x="9100" y="17467"/>
                    <a:pt x="9294" y="17652"/>
                    <a:pt x="9520" y="17652"/>
                  </a:cubicBezTo>
                  <a:cubicBezTo>
                    <a:pt x="9538" y="17652"/>
                    <a:pt x="9556" y="17652"/>
                    <a:pt x="9573" y="17649"/>
                  </a:cubicBezTo>
                  <a:cubicBezTo>
                    <a:pt x="9820" y="17616"/>
                    <a:pt x="9997" y="17372"/>
                    <a:pt x="9969" y="17101"/>
                  </a:cubicBezTo>
                  <a:cubicBezTo>
                    <a:pt x="9807" y="15590"/>
                    <a:pt x="9774" y="14068"/>
                    <a:pt x="9873" y="12552"/>
                  </a:cubicBezTo>
                  <a:cubicBezTo>
                    <a:pt x="10276" y="12517"/>
                    <a:pt x="10677" y="12476"/>
                    <a:pt x="11075" y="12421"/>
                  </a:cubicBezTo>
                  <a:cubicBezTo>
                    <a:pt x="11321" y="12386"/>
                    <a:pt x="11497" y="12140"/>
                    <a:pt x="11466" y="11869"/>
                  </a:cubicBezTo>
                  <a:cubicBezTo>
                    <a:pt x="11436" y="11621"/>
                    <a:pt x="11240" y="11439"/>
                    <a:pt x="11018" y="11439"/>
                  </a:cubicBezTo>
                  <a:close/>
                  <a:moveTo>
                    <a:pt x="14773" y="11149"/>
                  </a:moveTo>
                  <a:cubicBezTo>
                    <a:pt x="14771" y="11149"/>
                    <a:pt x="14768" y="11149"/>
                    <a:pt x="14766" y="11149"/>
                  </a:cubicBezTo>
                  <a:cubicBezTo>
                    <a:pt x="14518" y="11157"/>
                    <a:pt x="14322" y="11387"/>
                    <a:pt x="14332" y="11658"/>
                  </a:cubicBezTo>
                  <a:cubicBezTo>
                    <a:pt x="14363" y="12672"/>
                    <a:pt x="14370" y="13691"/>
                    <a:pt x="14355" y="14711"/>
                  </a:cubicBezTo>
                  <a:cubicBezTo>
                    <a:pt x="13859" y="14770"/>
                    <a:pt x="13360" y="14799"/>
                    <a:pt x="12861" y="14799"/>
                  </a:cubicBezTo>
                  <a:cubicBezTo>
                    <a:pt x="12523" y="14799"/>
                    <a:pt x="12185" y="14786"/>
                    <a:pt x="11848" y="14759"/>
                  </a:cubicBezTo>
                  <a:lnTo>
                    <a:pt x="11835" y="12850"/>
                  </a:lnTo>
                  <a:cubicBezTo>
                    <a:pt x="11834" y="12582"/>
                    <a:pt x="11637" y="12360"/>
                    <a:pt x="11393" y="12360"/>
                  </a:cubicBezTo>
                  <a:cubicBezTo>
                    <a:pt x="11390" y="12360"/>
                    <a:pt x="11386" y="12361"/>
                    <a:pt x="11382" y="12361"/>
                  </a:cubicBezTo>
                  <a:cubicBezTo>
                    <a:pt x="11133" y="12362"/>
                    <a:pt x="10933" y="12586"/>
                    <a:pt x="10934" y="12857"/>
                  </a:cubicBezTo>
                  <a:lnTo>
                    <a:pt x="10967" y="17747"/>
                  </a:lnTo>
                  <a:cubicBezTo>
                    <a:pt x="10968" y="18018"/>
                    <a:pt x="11169" y="18237"/>
                    <a:pt x="11417" y="18237"/>
                  </a:cubicBezTo>
                  <a:lnTo>
                    <a:pt x="11421" y="18237"/>
                  </a:lnTo>
                  <a:cubicBezTo>
                    <a:pt x="11669" y="18234"/>
                    <a:pt x="11870" y="18012"/>
                    <a:pt x="11867" y="17740"/>
                  </a:cubicBezTo>
                  <a:lnTo>
                    <a:pt x="11855" y="15749"/>
                  </a:lnTo>
                  <a:lnTo>
                    <a:pt x="11855" y="15749"/>
                  </a:lnTo>
                  <a:cubicBezTo>
                    <a:pt x="12186" y="15773"/>
                    <a:pt x="12516" y="15789"/>
                    <a:pt x="12847" y="15789"/>
                  </a:cubicBezTo>
                  <a:cubicBezTo>
                    <a:pt x="13341" y="15788"/>
                    <a:pt x="13835" y="15758"/>
                    <a:pt x="14326" y="15702"/>
                  </a:cubicBezTo>
                  <a:lnTo>
                    <a:pt x="14326" y="15702"/>
                  </a:lnTo>
                  <a:cubicBezTo>
                    <a:pt x="14304" y="16428"/>
                    <a:pt x="14274" y="17153"/>
                    <a:pt x="14227" y="17874"/>
                  </a:cubicBezTo>
                  <a:cubicBezTo>
                    <a:pt x="14210" y="18147"/>
                    <a:pt x="14395" y="18382"/>
                    <a:pt x="14645" y="18402"/>
                  </a:cubicBezTo>
                  <a:cubicBezTo>
                    <a:pt x="14656" y="18402"/>
                    <a:pt x="14666" y="18403"/>
                    <a:pt x="14677" y="18403"/>
                  </a:cubicBezTo>
                  <a:cubicBezTo>
                    <a:pt x="14911" y="18403"/>
                    <a:pt x="15109" y="18205"/>
                    <a:pt x="15126" y="17946"/>
                  </a:cubicBezTo>
                  <a:cubicBezTo>
                    <a:pt x="15263" y="15849"/>
                    <a:pt x="15298" y="13722"/>
                    <a:pt x="15232" y="11623"/>
                  </a:cubicBezTo>
                  <a:cubicBezTo>
                    <a:pt x="15223" y="11354"/>
                    <a:pt x="15016" y="11149"/>
                    <a:pt x="14773" y="11149"/>
                  </a:cubicBezTo>
                  <a:close/>
                  <a:moveTo>
                    <a:pt x="2887" y="11193"/>
                  </a:moveTo>
                  <a:cubicBezTo>
                    <a:pt x="2847" y="11193"/>
                    <a:pt x="2806" y="11199"/>
                    <a:pt x="2766" y="11211"/>
                  </a:cubicBezTo>
                  <a:cubicBezTo>
                    <a:pt x="2618" y="11257"/>
                    <a:pt x="2502" y="11382"/>
                    <a:pt x="2457" y="11544"/>
                  </a:cubicBezTo>
                  <a:cubicBezTo>
                    <a:pt x="2253" y="12290"/>
                    <a:pt x="2100" y="13050"/>
                    <a:pt x="2003" y="13817"/>
                  </a:cubicBezTo>
                  <a:lnTo>
                    <a:pt x="1936" y="13623"/>
                  </a:lnTo>
                  <a:cubicBezTo>
                    <a:pt x="1713" y="12991"/>
                    <a:pt x="1371" y="12217"/>
                    <a:pt x="694" y="11829"/>
                  </a:cubicBezTo>
                  <a:cubicBezTo>
                    <a:pt x="629" y="11791"/>
                    <a:pt x="557" y="11772"/>
                    <a:pt x="484" y="11772"/>
                  </a:cubicBezTo>
                  <a:cubicBezTo>
                    <a:pt x="404" y="11772"/>
                    <a:pt x="324" y="11795"/>
                    <a:pt x="255" y="11840"/>
                  </a:cubicBezTo>
                  <a:cubicBezTo>
                    <a:pt x="121" y="11927"/>
                    <a:pt x="37" y="12083"/>
                    <a:pt x="34" y="12255"/>
                  </a:cubicBezTo>
                  <a:cubicBezTo>
                    <a:pt x="0" y="14020"/>
                    <a:pt x="44" y="15808"/>
                    <a:pt x="167" y="17569"/>
                  </a:cubicBezTo>
                  <a:cubicBezTo>
                    <a:pt x="184" y="17828"/>
                    <a:pt x="384" y="18025"/>
                    <a:pt x="616" y="18025"/>
                  </a:cubicBezTo>
                  <a:cubicBezTo>
                    <a:pt x="627" y="18025"/>
                    <a:pt x="638" y="18024"/>
                    <a:pt x="649" y="18023"/>
                  </a:cubicBezTo>
                  <a:cubicBezTo>
                    <a:pt x="896" y="18002"/>
                    <a:pt x="1083" y="17766"/>
                    <a:pt x="1065" y="17494"/>
                  </a:cubicBezTo>
                  <a:cubicBezTo>
                    <a:pt x="974" y="16185"/>
                    <a:pt x="928" y="14862"/>
                    <a:pt x="924" y="13544"/>
                  </a:cubicBezTo>
                  <a:lnTo>
                    <a:pt x="924" y="13544"/>
                  </a:lnTo>
                  <a:cubicBezTo>
                    <a:pt x="990" y="13691"/>
                    <a:pt x="1045" y="13839"/>
                    <a:pt x="1096" y="13978"/>
                  </a:cubicBezTo>
                  <a:lnTo>
                    <a:pt x="1179" y="14219"/>
                  </a:lnTo>
                  <a:cubicBezTo>
                    <a:pt x="1366" y="14766"/>
                    <a:pt x="1578" y="15387"/>
                    <a:pt x="2003" y="15864"/>
                  </a:cubicBezTo>
                  <a:cubicBezTo>
                    <a:pt x="2090" y="15961"/>
                    <a:pt x="2207" y="16013"/>
                    <a:pt x="2326" y="16013"/>
                  </a:cubicBezTo>
                  <a:cubicBezTo>
                    <a:pt x="2382" y="16013"/>
                    <a:pt x="2437" y="16002"/>
                    <a:pt x="2490" y="15979"/>
                  </a:cubicBezTo>
                  <a:cubicBezTo>
                    <a:pt x="2659" y="15908"/>
                    <a:pt x="2772" y="15732"/>
                    <a:pt x="2776" y="15533"/>
                  </a:cubicBezTo>
                  <a:cubicBezTo>
                    <a:pt x="2792" y="14920"/>
                    <a:pt x="2842" y="14306"/>
                    <a:pt x="2931" y="13698"/>
                  </a:cubicBezTo>
                  <a:cubicBezTo>
                    <a:pt x="3174" y="15281"/>
                    <a:pt x="3345" y="16886"/>
                    <a:pt x="3436" y="18482"/>
                  </a:cubicBezTo>
                  <a:cubicBezTo>
                    <a:pt x="3452" y="18744"/>
                    <a:pt x="3650" y="18944"/>
                    <a:pt x="3885" y="18944"/>
                  </a:cubicBezTo>
                  <a:lnTo>
                    <a:pt x="3915" y="18944"/>
                  </a:lnTo>
                  <a:cubicBezTo>
                    <a:pt x="4163" y="18925"/>
                    <a:pt x="4351" y="18692"/>
                    <a:pt x="4336" y="18420"/>
                  </a:cubicBezTo>
                  <a:cubicBezTo>
                    <a:pt x="4217" y="16368"/>
                    <a:pt x="3975" y="14326"/>
                    <a:pt x="3614" y="12303"/>
                  </a:cubicBezTo>
                  <a:cubicBezTo>
                    <a:pt x="3567" y="12045"/>
                    <a:pt x="3490" y="11615"/>
                    <a:pt x="3189" y="11319"/>
                  </a:cubicBezTo>
                  <a:cubicBezTo>
                    <a:pt x="3108" y="11237"/>
                    <a:pt x="2999" y="11193"/>
                    <a:pt x="2887" y="11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308933" y="1290472"/>
            <a:ext cx="6929562" cy="1911549"/>
          </a:xfrm>
          <a:prstGeom prst="rect">
            <a:avLst/>
          </a:prstGeom>
        </p:spPr>
        <p:txBody>
          <a:bodyPr wrap="square">
            <a:spAutoFit/>
          </a:bodyPr>
          <a:lstStyle/>
          <a:p>
            <a:pPr algn="ctr">
              <a:lnSpc>
                <a:spcPct val="150000"/>
              </a:lnSpc>
            </a:pPr>
            <a:r>
              <a:rPr lang="vi-VN" sz="4200" b="1">
                <a:solidFill>
                  <a:srgbClr val="007491"/>
                </a:solidFill>
                <a:sym typeface="Pangolin"/>
              </a:rPr>
              <a:t>CẢM ƠN CÁC EM </a:t>
            </a:r>
          </a:p>
          <a:p>
            <a:pPr algn="ctr">
              <a:lnSpc>
                <a:spcPct val="150000"/>
              </a:lnSpc>
            </a:pPr>
            <a:r>
              <a:rPr lang="vi-VN" sz="4200" b="1">
                <a:solidFill>
                  <a:srgbClr val="007491"/>
                </a:solidFill>
                <a:sym typeface="Pangolin"/>
              </a:rPr>
              <a:t>ĐÃ THEO DÕI BÀI HỌC!</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grpSp>
        <p:nvGrpSpPr>
          <p:cNvPr id="39" name="Group 38"/>
          <p:cNvGrpSpPr/>
          <p:nvPr/>
        </p:nvGrpSpPr>
        <p:grpSpPr>
          <a:xfrm>
            <a:off x="1592441" y="594624"/>
            <a:ext cx="5995410" cy="1532436"/>
            <a:chOff x="4123403" y="203811"/>
            <a:chExt cx="11990818" cy="3064872"/>
          </a:xfrm>
        </p:grpSpPr>
        <p:grpSp>
          <p:nvGrpSpPr>
            <p:cNvPr id="41" name="Group 2"/>
            <p:cNvGrpSpPr/>
            <p:nvPr/>
          </p:nvGrpSpPr>
          <p:grpSpPr>
            <a:xfrm>
              <a:off x="4123403" y="203811"/>
              <a:ext cx="11990818" cy="3064872"/>
              <a:chOff x="-679377" y="-52486"/>
              <a:chExt cx="4475499" cy="865286"/>
            </a:xfrm>
          </p:grpSpPr>
          <p:sp>
            <p:nvSpPr>
              <p:cNvPr id="43" name="Freeform 3"/>
              <p:cNvSpPr/>
              <p:nvPr/>
            </p:nvSpPr>
            <p:spPr>
              <a:xfrm>
                <a:off x="-679377" y="-52486"/>
                <a:ext cx="4475499" cy="413829"/>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44" name="TextBox 4"/>
              <p:cNvSpPr txBox="1"/>
              <p:nvPr/>
            </p:nvSpPr>
            <p:spPr>
              <a:xfrm>
                <a:off x="0" y="-28575"/>
                <a:ext cx="812800" cy="841375"/>
              </a:xfrm>
              <a:prstGeom prst="rect">
                <a:avLst/>
              </a:prstGeom>
            </p:spPr>
            <p:txBody>
              <a:bodyPr lIns="25400" tIns="25400" rIns="25400" bIns="25400" rtlCol="0" anchor="ctr"/>
              <a:lstStyle/>
              <a:p>
                <a:pPr algn="ctr" defTabSz="457200">
                  <a:lnSpc>
                    <a:spcPts val="1121"/>
                  </a:lnSpc>
                  <a:buClrTx/>
                </a:pPr>
                <a:endParaRPr sz="900" kern="1200">
                  <a:solidFill>
                    <a:prstClr val="black"/>
                  </a:solidFill>
                  <a:latin typeface="Calibri"/>
                  <a:ea typeface="+mn-ea"/>
                  <a:cs typeface="+mn-cs"/>
                </a:endParaRPr>
              </a:p>
            </p:txBody>
          </p:sp>
        </p:grpSp>
        <p:sp>
          <p:nvSpPr>
            <p:cNvPr id="42" name="Rectangle 41"/>
            <p:cNvSpPr/>
            <p:nvPr/>
          </p:nvSpPr>
          <p:spPr>
            <a:xfrm>
              <a:off x="4459892" y="253909"/>
              <a:ext cx="11317841" cy="1115306"/>
            </a:xfrm>
            <a:prstGeom prst="rect">
              <a:avLst/>
            </a:prstGeom>
          </p:spPr>
          <p:txBody>
            <a:bodyPr wrap="none">
              <a:spAutoFit/>
            </a:bodyPr>
            <a:lstStyle/>
            <a:p>
              <a:pPr algn="just" defTabSz="457200">
                <a:lnSpc>
                  <a:spcPct val="150000"/>
                </a:lnSpc>
                <a:spcAft>
                  <a:spcPts val="300"/>
                </a:spcAft>
                <a:buClrTx/>
              </a:pPr>
              <a:r>
                <a:rPr lang="nl-NL" sz="2300" b="1" kern="1200">
                  <a:solidFill>
                    <a:prstClr val="white"/>
                  </a:solidFill>
                  <a:latin typeface="Arial" panose="020B0604020202020204" pitchFamily="34" charset="0"/>
                  <a:ea typeface="Times New Roman" panose="02020603050405020304" pitchFamily="18" charset="0"/>
                  <a:cs typeface="Arial" panose="020B0604020202020204" pitchFamily="34" charset="0"/>
                </a:rPr>
                <a:t>Khái niệm hình thoi và tính chất của nó</a:t>
              </a:r>
              <a:endParaRPr lang="en-US" sz="2300" kern="12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p:grpSp>
        <p:nvGrpSpPr>
          <p:cNvPr id="57" name="Group 56"/>
          <p:cNvGrpSpPr/>
          <p:nvPr/>
        </p:nvGrpSpPr>
        <p:grpSpPr>
          <a:xfrm>
            <a:off x="507020" y="1864268"/>
            <a:ext cx="3303233" cy="2146798"/>
            <a:chOff x="2493395" y="1489364"/>
            <a:chExt cx="3303233" cy="2146798"/>
          </a:xfrm>
        </p:grpSpPr>
        <p:sp>
          <p:nvSpPr>
            <p:cNvPr id="45" name="Diamond 44"/>
            <p:cNvSpPr/>
            <p:nvPr/>
          </p:nvSpPr>
          <p:spPr>
            <a:xfrm>
              <a:off x="2827350" y="1927694"/>
              <a:ext cx="2500024" cy="1270138"/>
            </a:xfrm>
            <a:prstGeom prst="diamond">
              <a:avLst/>
            </a:prstGeom>
            <a:noFill/>
            <a:ln>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6" name="TextBox 45"/>
            <p:cNvSpPr txBox="1"/>
            <p:nvPr/>
          </p:nvSpPr>
          <p:spPr>
            <a:xfrm>
              <a:off x="3935655" y="1489364"/>
              <a:ext cx="445273" cy="369332"/>
            </a:xfrm>
            <a:prstGeom prst="rect">
              <a:avLst/>
            </a:prstGeom>
            <a:noFill/>
          </p:spPr>
          <p:txBody>
            <a:bodyPr wrap="square" rtlCol="0">
              <a:spAutoFit/>
            </a:bodyPr>
            <a:lstStyle/>
            <a:p>
              <a:r>
                <a:rPr lang="en-US" sz="1800" b="1">
                  <a:solidFill>
                    <a:schemeClr val="accent2">
                      <a:lumMod val="75000"/>
                    </a:schemeClr>
                  </a:solidFill>
                </a:rPr>
                <a:t>B</a:t>
              </a:r>
            </a:p>
          </p:txBody>
        </p:sp>
        <p:sp>
          <p:nvSpPr>
            <p:cNvPr id="47" name="TextBox 46"/>
            <p:cNvSpPr txBox="1"/>
            <p:nvPr/>
          </p:nvSpPr>
          <p:spPr>
            <a:xfrm>
              <a:off x="2493395" y="2378097"/>
              <a:ext cx="445273" cy="369332"/>
            </a:xfrm>
            <a:prstGeom prst="rect">
              <a:avLst/>
            </a:prstGeom>
            <a:noFill/>
          </p:spPr>
          <p:txBody>
            <a:bodyPr wrap="square" rtlCol="0">
              <a:spAutoFit/>
            </a:bodyPr>
            <a:lstStyle/>
            <a:p>
              <a:r>
                <a:rPr lang="en-US" sz="1800" b="1">
                  <a:solidFill>
                    <a:schemeClr val="accent2">
                      <a:lumMod val="75000"/>
                    </a:schemeClr>
                  </a:solidFill>
                </a:rPr>
                <a:t>A</a:t>
              </a:r>
            </a:p>
          </p:txBody>
        </p:sp>
        <p:sp>
          <p:nvSpPr>
            <p:cNvPr id="48" name="TextBox 47"/>
            <p:cNvSpPr txBox="1"/>
            <p:nvPr/>
          </p:nvSpPr>
          <p:spPr>
            <a:xfrm>
              <a:off x="5351355" y="2378097"/>
              <a:ext cx="445273" cy="369332"/>
            </a:xfrm>
            <a:prstGeom prst="rect">
              <a:avLst/>
            </a:prstGeom>
            <a:noFill/>
          </p:spPr>
          <p:txBody>
            <a:bodyPr wrap="square" rtlCol="0">
              <a:spAutoFit/>
            </a:bodyPr>
            <a:lstStyle/>
            <a:p>
              <a:r>
                <a:rPr lang="en-US" sz="1800" b="1">
                  <a:solidFill>
                    <a:schemeClr val="accent2">
                      <a:lumMod val="75000"/>
                    </a:schemeClr>
                  </a:solidFill>
                </a:rPr>
                <a:t>C</a:t>
              </a:r>
            </a:p>
          </p:txBody>
        </p:sp>
        <p:sp>
          <p:nvSpPr>
            <p:cNvPr id="49" name="TextBox 48"/>
            <p:cNvSpPr txBox="1"/>
            <p:nvPr/>
          </p:nvSpPr>
          <p:spPr>
            <a:xfrm>
              <a:off x="3909095" y="3266830"/>
              <a:ext cx="445273" cy="369332"/>
            </a:xfrm>
            <a:prstGeom prst="rect">
              <a:avLst/>
            </a:prstGeom>
            <a:noFill/>
          </p:spPr>
          <p:txBody>
            <a:bodyPr wrap="square" rtlCol="0">
              <a:spAutoFit/>
            </a:bodyPr>
            <a:lstStyle/>
            <a:p>
              <a:r>
                <a:rPr lang="en-US" sz="1800" b="1">
                  <a:solidFill>
                    <a:schemeClr val="accent2">
                      <a:lumMod val="75000"/>
                    </a:schemeClr>
                  </a:solidFill>
                </a:rPr>
                <a:t>D</a:t>
              </a:r>
            </a:p>
          </p:txBody>
        </p:sp>
        <p:cxnSp>
          <p:nvCxnSpPr>
            <p:cNvPr id="51" name="Straight Connector 50"/>
            <p:cNvCxnSpPr/>
            <p:nvPr/>
          </p:nvCxnSpPr>
          <p:spPr>
            <a:xfrm>
              <a:off x="3403159" y="2186609"/>
              <a:ext cx="155216" cy="8746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4584259" y="2176007"/>
              <a:ext cx="125895" cy="10866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584259" y="2869350"/>
              <a:ext cx="155216" cy="8746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3391426" y="2827528"/>
              <a:ext cx="125895" cy="10866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4251097" y="2127060"/>
            <a:ext cx="4215731" cy="1777466"/>
            <a:chOff x="4205377" y="2127060"/>
            <a:chExt cx="4215731" cy="1777466"/>
          </a:xfrm>
        </p:grpSpPr>
        <p:sp>
          <p:nvSpPr>
            <p:cNvPr id="59" name="Rounded Rectangle 58"/>
            <p:cNvSpPr/>
            <p:nvPr/>
          </p:nvSpPr>
          <p:spPr>
            <a:xfrm>
              <a:off x="4205377" y="2127060"/>
              <a:ext cx="4215731" cy="177746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accent5"/>
                </a:solidFill>
              </a:endParaRPr>
            </a:p>
          </p:txBody>
        </p:sp>
        <p:sp>
          <p:nvSpPr>
            <p:cNvPr id="58" name="Rectangle 57"/>
            <p:cNvSpPr/>
            <p:nvPr/>
          </p:nvSpPr>
          <p:spPr>
            <a:xfrm>
              <a:off x="4510417" y="2441934"/>
              <a:ext cx="3605649" cy="1088568"/>
            </a:xfrm>
            <a:prstGeom prst="rect">
              <a:avLst/>
            </a:prstGeom>
          </p:spPr>
          <p:txBody>
            <a:bodyPr wrap="square">
              <a:spAutoFit/>
            </a:bodyPr>
            <a:lstStyle/>
            <a:p>
              <a:pPr algn="just">
                <a:lnSpc>
                  <a:spcPct val="150000"/>
                </a:lnSpc>
                <a:spcBef>
                  <a:spcPts val="600"/>
                </a:spcBef>
                <a:spcAft>
                  <a:spcPts val="800"/>
                </a:spcAft>
              </a:pPr>
              <a:r>
                <a:rPr lang="pt-BR" sz="2300">
                  <a:solidFill>
                    <a:schemeClr val="accent5"/>
                  </a:solidFill>
                  <a:latin typeface="+mn-lt"/>
                  <a:ea typeface="Arial" panose="020B0604020202020204" pitchFamily="34" charset="0"/>
                  <a:cs typeface="Times New Roman" panose="02020603050405020304" pitchFamily="18" charset="0"/>
                </a:rPr>
                <a:t>Hình thoi là tứ giác có bốn cạnh bằng nhau.</a:t>
              </a:r>
              <a:endParaRPr lang="en-US" sz="2300">
                <a:solidFill>
                  <a:schemeClr val="accent5"/>
                </a:solidFill>
                <a:effectLst/>
                <a:latin typeface="+mn-lt"/>
                <a:ea typeface="Arial" panose="020B0604020202020204" pitchFamily="34" charset="0"/>
                <a:cs typeface="Times New Roman" panose="02020603050405020304" pitchFamily="18" charset="0"/>
              </a:endParaRPr>
            </a:p>
          </p:txBody>
        </p:sp>
      </p:grpSp>
      <p:pic>
        <p:nvPicPr>
          <p:cNvPr id="61" name="Picture 60"/>
          <p:cNvPicPr>
            <a:picLocks noChangeAspect="1"/>
          </p:cNvPicPr>
          <p:nvPr/>
        </p:nvPicPr>
        <p:blipFill>
          <a:blip r:embed="rId2"/>
          <a:stretch>
            <a:fillRect/>
          </a:stretch>
        </p:blipFill>
        <p:spPr>
          <a:xfrm>
            <a:off x="7419607" y="4219400"/>
            <a:ext cx="1838088" cy="1117070"/>
          </a:xfrm>
          <a:prstGeom prst="rect">
            <a:avLst/>
          </a:prstGeom>
        </p:spPr>
      </p:pic>
      <p:pic>
        <p:nvPicPr>
          <p:cNvPr id="62" name="Picture 61"/>
          <p:cNvPicPr>
            <a:picLocks noChangeAspect="1"/>
          </p:cNvPicPr>
          <p:nvPr/>
        </p:nvPicPr>
        <p:blipFill>
          <a:blip r:embed="rId3"/>
          <a:stretch>
            <a:fillRect/>
          </a:stretch>
        </p:blipFill>
        <p:spPr>
          <a:xfrm rot="4282610">
            <a:off x="-2515308" y="-1807408"/>
            <a:ext cx="4535817" cy="4804064"/>
          </a:xfrm>
          <a:prstGeom prst="rect">
            <a:avLst/>
          </a:prstGeom>
        </p:spPr>
      </p:pic>
      <p:pic>
        <p:nvPicPr>
          <p:cNvPr id="63" name="Picture 62"/>
          <p:cNvPicPr>
            <a:picLocks noChangeAspect="1"/>
          </p:cNvPicPr>
          <p:nvPr/>
        </p:nvPicPr>
        <p:blipFill>
          <a:blip r:embed="rId4"/>
          <a:stretch>
            <a:fillRect/>
          </a:stretch>
        </p:blipFill>
        <p:spPr>
          <a:xfrm>
            <a:off x="195579" y="4784296"/>
            <a:ext cx="589667" cy="184676"/>
          </a:xfrm>
          <a:prstGeom prst="rect">
            <a:avLst/>
          </a:prstGeom>
        </p:spPr>
      </p:pic>
      <p:pic>
        <p:nvPicPr>
          <p:cNvPr id="64" name="Picture 63"/>
          <p:cNvPicPr>
            <a:picLocks noChangeAspect="1"/>
          </p:cNvPicPr>
          <p:nvPr/>
        </p:nvPicPr>
        <p:blipFill>
          <a:blip r:embed="rId3">
            <a:duotone>
              <a:prstClr val="black"/>
              <a:schemeClr val="accent1">
                <a:tint val="45000"/>
                <a:satMod val="400000"/>
              </a:schemeClr>
            </a:duotone>
          </a:blip>
          <a:stretch>
            <a:fillRect/>
          </a:stretch>
        </p:blipFill>
        <p:spPr>
          <a:xfrm rot="4282610">
            <a:off x="7696916" y="-1307196"/>
            <a:ext cx="4535817" cy="4804064"/>
          </a:xfrm>
          <a:prstGeom prst="rect">
            <a:avLst/>
          </a:prstGeom>
        </p:spPr>
      </p:pic>
    </p:spTree>
    <p:extLst>
      <p:ext uri="{BB962C8B-B14F-4D97-AF65-F5344CB8AC3E}">
        <p14:creationId xmlns:p14="http://schemas.microsoft.com/office/powerpoint/2010/main" val="422917373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strips(downLeft)">
                                      <p:cBhvr>
                                        <p:cTn id="12" dur="500"/>
                                        <p:tgtEl>
                                          <p:spTgt spid="57"/>
                                        </p:tgtEl>
                                      </p:cBhvr>
                                    </p:animEffect>
                                  </p:childTnLst>
                                </p:cTn>
                              </p:par>
                              <p:par>
                                <p:cTn id="13" presetID="18" presetClass="entr" presetSubtype="12"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strips(downLeft)">
                                      <p:cBhvr>
                                        <p:cTn id="1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rc 3"/>
          <p:cNvSpPr>
            <a:spLocks/>
          </p:cNvSpPr>
          <p:nvPr/>
        </p:nvSpPr>
        <p:spPr bwMode="auto">
          <a:xfrm>
            <a:off x="4724400" y="2171700"/>
            <a:ext cx="666750" cy="428625"/>
          </a:xfrm>
          <a:custGeom>
            <a:avLst/>
            <a:gdLst>
              <a:gd name="G0" fmla="+- 20143 0 0"/>
              <a:gd name="G1" fmla="+- 0 0 0"/>
              <a:gd name="G2" fmla="+- 21600 0 0"/>
              <a:gd name="T0" fmla="*/ 2863 w 20143"/>
              <a:gd name="T1" fmla="*/ 12960 h 12960"/>
              <a:gd name="T2" fmla="*/ 0 w 20143"/>
              <a:gd name="T3" fmla="*/ 7797 h 12960"/>
              <a:gd name="T4" fmla="*/ 20143 w 20143"/>
              <a:gd name="T5" fmla="*/ 0 h 12960"/>
            </a:gdLst>
            <a:ahLst/>
            <a:cxnLst>
              <a:cxn ang="0">
                <a:pos x="T0" y="T1"/>
              </a:cxn>
              <a:cxn ang="0">
                <a:pos x="T2" y="T3"/>
              </a:cxn>
              <a:cxn ang="0">
                <a:pos x="T4" y="T5"/>
              </a:cxn>
            </a:cxnLst>
            <a:rect l="0" t="0" r="r" b="b"/>
            <a:pathLst>
              <a:path w="20143" h="12960" fill="none" extrusionOk="0">
                <a:moveTo>
                  <a:pt x="2862" y="12959"/>
                </a:moveTo>
                <a:cubicBezTo>
                  <a:pt x="1676" y="11378"/>
                  <a:pt x="713" y="9641"/>
                  <a:pt x="-1" y="7797"/>
                </a:cubicBezTo>
              </a:path>
              <a:path w="20143" h="12960" stroke="0" extrusionOk="0">
                <a:moveTo>
                  <a:pt x="2862" y="12959"/>
                </a:moveTo>
                <a:cubicBezTo>
                  <a:pt x="1676" y="11378"/>
                  <a:pt x="713" y="9641"/>
                  <a:pt x="-1" y="7797"/>
                </a:cubicBezTo>
                <a:lnTo>
                  <a:pt x="20143" y="0"/>
                </a:lnTo>
                <a:close/>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24" name="Arc 4"/>
          <p:cNvSpPr>
            <a:spLocks/>
          </p:cNvSpPr>
          <p:nvPr/>
        </p:nvSpPr>
        <p:spPr bwMode="auto">
          <a:xfrm>
            <a:off x="4695825" y="1743075"/>
            <a:ext cx="671513" cy="444104"/>
          </a:xfrm>
          <a:custGeom>
            <a:avLst/>
            <a:gdLst>
              <a:gd name="G0" fmla="+- 20312 0 0"/>
              <a:gd name="G1" fmla="+- 13440 0 0"/>
              <a:gd name="G2" fmla="+- 21600 0 0"/>
              <a:gd name="T0" fmla="*/ 0 w 20312"/>
              <a:gd name="T1" fmla="*/ 6093 h 13440"/>
              <a:gd name="T2" fmla="*/ 3403 w 20312"/>
              <a:gd name="T3" fmla="*/ 0 h 13440"/>
              <a:gd name="T4" fmla="*/ 20312 w 20312"/>
              <a:gd name="T5" fmla="*/ 13440 h 13440"/>
            </a:gdLst>
            <a:ahLst/>
            <a:cxnLst>
              <a:cxn ang="0">
                <a:pos x="T0" y="T1"/>
              </a:cxn>
              <a:cxn ang="0">
                <a:pos x="T2" y="T3"/>
              </a:cxn>
              <a:cxn ang="0">
                <a:pos x="T4" y="T5"/>
              </a:cxn>
            </a:cxnLst>
            <a:rect l="0" t="0" r="r" b="b"/>
            <a:pathLst>
              <a:path w="20312" h="13440" fill="none" extrusionOk="0">
                <a:moveTo>
                  <a:pt x="-1" y="6092"/>
                </a:moveTo>
                <a:cubicBezTo>
                  <a:pt x="796" y="3890"/>
                  <a:pt x="1945" y="1832"/>
                  <a:pt x="3402" y="-1"/>
                </a:cubicBezTo>
              </a:path>
              <a:path w="20312" h="13440" stroke="0" extrusionOk="0">
                <a:moveTo>
                  <a:pt x="-1" y="6092"/>
                </a:moveTo>
                <a:cubicBezTo>
                  <a:pt x="796" y="3890"/>
                  <a:pt x="1945" y="1832"/>
                  <a:pt x="3402" y="-1"/>
                </a:cubicBezTo>
                <a:lnTo>
                  <a:pt x="20312" y="13440"/>
                </a:lnTo>
                <a:close/>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25" name="Arc 5"/>
          <p:cNvSpPr>
            <a:spLocks/>
          </p:cNvSpPr>
          <p:nvPr/>
        </p:nvSpPr>
        <p:spPr bwMode="auto">
          <a:xfrm>
            <a:off x="4150519" y="2158604"/>
            <a:ext cx="679847" cy="450056"/>
          </a:xfrm>
          <a:custGeom>
            <a:avLst/>
            <a:gdLst>
              <a:gd name="G0" fmla="+- 0 0 0"/>
              <a:gd name="G1" fmla="+- 0 0 0"/>
              <a:gd name="G2" fmla="+- 21600 0 0"/>
              <a:gd name="T0" fmla="*/ 20337 w 20337"/>
              <a:gd name="T1" fmla="*/ 7278 h 13467"/>
              <a:gd name="T2" fmla="*/ 16888 w 20337"/>
              <a:gd name="T3" fmla="*/ 13467 h 13467"/>
              <a:gd name="T4" fmla="*/ 0 w 20337"/>
              <a:gd name="T5" fmla="*/ 0 h 13467"/>
            </a:gdLst>
            <a:ahLst/>
            <a:cxnLst>
              <a:cxn ang="0">
                <a:pos x="T0" y="T1"/>
              </a:cxn>
              <a:cxn ang="0">
                <a:pos x="T2" y="T3"/>
              </a:cxn>
              <a:cxn ang="0">
                <a:pos x="T4" y="T5"/>
              </a:cxn>
            </a:cxnLst>
            <a:rect l="0" t="0" r="r" b="b"/>
            <a:pathLst>
              <a:path w="20337" h="13467" fill="none" extrusionOk="0">
                <a:moveTo>
                  <a:pt x="20336" y="7277"/>
                </a:moveTo>
                <a:cubicBezTo>
                  <a:pt x="19535" y="9516"/>
                  <a:pt x="18370" y="11607"/>
                  <a:pt x="16887" y="13466"/>
                </a:cubicBezTo>
              </a:path>
              <a:path w="20337" h="13467" stroke="0" extrusionOk="0">
                <a:moveTo>
                  <a:pt x="20336" y="7277"/>
                </a:moveTo>
                <a:cubicBezTo>
                  <a:pt x="19535" y="9516"/>
                  <a:pt x="18370" y="11607"/>
                  <a:pt x="16887" y="13466"/>
                </a:cubicBezTo>
                <a:lnTo>
                  <a:pt x="0" y="0"/>
                </a:lnTo>
                <a:close/>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26" name="Arc 6"/>
          <p:cNvSpPr>
            <a:spLocks/>
          </p:cNvSpPr>
          <p:nvPr/>
        </p:nvSpPr>
        <p:spPr bwMode="auto">
          <a:xfrm>
            <a:off x="4150519" y="1714500"/>
            <a:ext cx="669131" cy="444104"/>
          </a:xfrm>
          <a:custGeom>
            <a:avLst/>
            <a:gdLst>
              <a:gd name="G0" fmla="+- 0 0 0"/>
              <a:gd name="G1" fmla="+- 13440 0 0"/>
              <a:gd name="G2" fmla="+- 21600 0 0"/>
              <a:gd name="T0" fmla="*/ 16909 w 20242"/>
              <a:gd name="T1" fmla="*/ 0 h 13440"/>
              <a:gd name="T2" fmla="*/ 20242 w 20242"/>
              <a:gd name="T3" fmla="*/ 5903 h 13440"/>
              <a:gd name="T4" fmla="*/ 0 w 20242"/>
              <a:gd name="T5" fmla="*/ 13440 h 13440"/>
            </a:gdLst>
            <a:ahLst/>
            <a:cxnLst>
              <a:cxn ang="0">
                <a:pos x="T0" y="T1"/>
              </a:cxn>
              <a:cxn ang="0">
                <a:pos x="T2" y="T3"/>
              </a:cxn>
              <a:cxn ang="0">
                <a:pos x="T4" y="T5"/>
              </a:cxn>
            </a:cxnLst>
            <a:rect l="0" t="0" r="r" b="b"/>
            <a:pathLst>
              <a:path w="20242" h="13440" fill="none" extrusionOk="0">
                <a:moveTo>
                  <a:pt x="16909" y="-1"/>
                </a:moveTo>
                <a:cubicBezTo>
                  <a:pt x="18324" y="1779"/>
                  <a:pt x="19448" y="3772"/>
                  <a:pt x="20242" y="5902"/>
                </a:cubicBezTo>
              </a:path>
              <a:path w="20242" h="13440" stroke="0" extrusionOk="0">
                <a:moveTo>
                  <a:pt x="16909" y="-1"/>
                </a:moveTo>
                <a:cubicBezTo>
                  <a:pt x="18324" y="1779"/>
                  <a:pt x="19448" y="3772"/>
                  <a:pt x="20242" y="5902"/>
                </a:cubicBezTo>
                <a:lnTo>
                  <a:pt x="0" y="13440"/>
                </a:lnTo>
                <a:close/>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27" name="Line 7"/>
          <p:cNvSpPr>
            <a:spLocks noChangeShapeType="1"/>
          </p:cNvSpPr>
          <p:nvPr/>
        </p:nvSpPr>
        <p:spPr bwMode="auto">
          <a:xfrm>
            <a:off x="4162425" y="2162175"/>
            <a:ext cx="1235869" cy="1191"/>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29" name="Line 9"/>
          <p:cNvSpPr>
            <a:spLocks noChangeShapeType="1"/>
          </p:cNvSpPr>
          <p:nvPr/>
        </p:nvSpPr>
        <p:spPr bwMode="auto">
          <a:xfrm flipH="1">
            <a:off x="4143375" y="1809750"/>
            <a:ext cx="614363" cy="350044"/>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30" name="Line 10"/>
          <p:cNvSpPr>
            <a:spLocks noChangeShapeType="1"/>
          </p:cNvSpPr>
          <p:nvPr/>
        </p:nvSpPr>
        <p:spPr bwMode="auto">
          <a:xfrm>
            <a:off x="4762501" y="1802607"/>
            <a:ext cx="621506" cy="350044"/>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31" name="Line 11"/>
          <p:cNvSpPr>
            <a:spLocks noChangeShapeType="1"/>
          </p:cNvSpPr>
          <p:nvPr/>
        </p:nvSpPr>
        <p:spPr bwMode="auto">
          <a:xfrm>
            <a:off x="4150519" y="2158603"/>
            <a:ext cx="614363" cy="357188"/>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32" name="Line 12"/>
          <p:cNvSpPr>
            <a:spLocks noChangeShapeType="1"/>
          </p:cNvSpPr>
          <p:nvPr/>
        </p:nvSpPr>
        <p:spPr bwMode="auto">
          <a:xfrm flipH="1">
            <a:off x="4764882" y="2168128"/>
            <a:ext cx="621506" cy="357188"/>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33" name="Oval 13"/>
          <p:cNvSpPr>
            <a:spLocks noChangeArrowheads="1"/>
          </p:cNvSpPr>
          <p:nvPr/>
        </p:nvSpPr>
        <p:spPr bwMode="auto">
          <a:xfrm>
            <a:off x="4743450" y="2143125"/>
            <a:ext cx="35719" cy="35719"/>
          </a:xfrm>
          <a:prstGeom prst="ellipse">
            <a:avLst/>
          </a:prstGeom>
          <a:solidFill>
            <a:srgbClr val="FF0000"/>
          </a:solidFill>
          <a:ln w="0">
            <a:solidFill>
              <a:srgbClr val="000000"/>
            </a:solidFill>
            <a:round/>
            <a:headEnd/>
            <a:tailEnd/>
          </a:ln>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35" name="Oval 15"/>
          <p:cNvSpPr>
            <a:spLocks noChangeArrowheads="1"/>
          </p:cNvSpPr>
          <p:nvPr/>
        </p:nvSpPr>
        <p:spPr bwMode="auto">
          <a:xfrm>
            <a:off x="5372100" y="2143125"/>
            <a:ext cx="35719" cy="35719"/>
          </a:xfrm>
          <a:prstGeom prst="ellipse">
            <a:avLst/>
          </a:prstGeom>
          <a:solidFill>
            <a:srgbClr val="FF0000"/>
          </a:solidFill>
          <a:ln w="0">
            <a:solidFill>
              <a:srgbClr val="000000"/>
            </a:solidFill>
            <a:round/>
            <a:headEnd/>
            <a:tailEnd/>
          </a:ln>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37" name="Oval 17"/>
          <p:cNvSpPr>
            <a:spLocks noChangeArrowheads="1"/>
          </p:cNvSpPr>
          <p:nvPr/>
        </p:nvSpPr>
        <p:spPr bwMode="auto">
          <a:xfrm>
            <a:off x="4136232" y="2143125"/>
            <a:ext cx="35719" cy="35719"/>
          </a:xfrm>
          <a:prstGeom prst="ellipse">
            <a:avLst/>
          </a:prstGeom>
          <a:solidFill>
            <a:srgbClr val="FF0000"/>
          </a:solidFill>
          <a:ln w="0">
            <a:solidFill>
              <a:srgbClr val="000000"/>
            </a:solidFill>
            <a:round/>
            <a:headEnd/>
            <a:tailEnd/>
          </a:ln>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grpSp>
        <p:nvGrpSpPr>
          <p:cNvPr id="5138" name="Group 18"/>
          <p:cNvGrpSpPr>
            <a:grpSpLocks/>
          </p:cNvGrpSpPr>
          <p:nvPr/>
        </p:nvGrpSpPr>
        <p:grpSpPr bwMode="auto">
          <a:xfrm>
            <a:off x="4152900" y="752475"/>
            <a:ext cx="762000" cy="1419225"/>
            <a:chOff x="624" y="1728"/>
            <a:chExt cx="720" cy="1248"/>
          </a:xfrm>
        </p:grpSpPr>
        <p:sp>
          <p:nvSpPr>
            <p:cNvPr id="5139" name="Line 19"/>
            <p:cNvSpPr>
              <a:spLocks noChangeShapeType="1"/>
            </p:cNvSpPr>
            <p:nvPr/>
          </p:nvSpPr>
          <p:spPr bwMode="auto">
            <a:xfrm flipH="1">
              <a:off x="624" y="2016"/>
              <a:ext cx="288" cy="960"/>
            </a:xfrm>
            <a:prstGeom prst="line">
              <a:avLst/>
            </a:prstGeom>
            <a:noFill/>
            <a:ln w="9525">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40" name="Line 20"/>
            <p:cNvSpPr>
              <a:spLocks noChangeShapeType="1"/>
            </p:cNvSpPr>
            <p:nvPr/>
          </p:nvSpPr>
          <p:spPr bwMode="auto">
            <a:xfrm flipH="1">
              <a:off x="624" y="2016"/>
              <a:ext cx="384" cy="960"/>
            </a:xfrm>
            <a:prstGeom prst="line">
              <a:avLst/>
            </a:prstGeom>
            <a:noFill/>
            <a:ln w="9525">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41" name="Line 21"/>
            <p:cNvSpPr>
              <a:spLocks noChangeShapeType="1"/>
            </p:cNvSpPr>
            <p:nvPr/>
          </p:nvSpPr>
          <p:spPr bwMode="auto">
            <a:xfrm>
              <a:off x="912" y="2016"/>
              <a:ext cx="432" cy="960"/>
            </a:xfrm>
            <a:prstGeom prst="line">
              <a:avLst/>
            </a:prstGeom>
            <a:noFill/>
            <a:ln w="9525">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42" name="Line 22"/>
            <p:cNvSpPr>
              <a:spLocks noChangeShapeType="1"/>
            </p:cNvSpPr>
            <p:nvPr/>
          </p:nvSpPr>
          <p:spPr bwMode="auto">
            <a:xfrm>
              <a:off x="1008" y="2016"/>
              <a:ext cx="336" cy="960"/>
            </a:xfrm>
            <a:prstGeom prst="line">
              <a:avLst/>
            </a:prstGeom>
            <a:noFill/>
            <a:ln w="9525">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43" name="Rectangle 23"/>
            <p:cNvSpPr>
              <a:spLocks noChangeArrowheads="1"/>
            </p:cNvSpPr>
            <p:nvPr/>
          </p:nvSpPr>
          <p:spPr bwMode="auto">
            <a:xfrm>
              <a:off x="784" y="1920"/>
              <a:ext cx="144"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44" name="Rectangle 24"/>
            <p:cNvSpPr>
              <a:spLocks noChangeArrowheads="1"/>
            </p:cNvSpPr>
            <p:nvPr/>
          </p:nvSpPr>
          <p:spPr bwMode="auto">
            <a:xfrm>
              <a:off x="912" y="1728"/>
              <a:ext cx="96"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45" name="Oval 25"/>
            <p:cNvSpPr>
              <a:spLocks noChangeArrowheads="1"/>
            </p:cNvSpPr>
            <p:nvPr/>
          </p:nvSpPr>
          <p:spPr bwMode="auto">
            <a:xfrm>
              <a:off x="864" y="186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grpSp>
      <p:grpSp>
        <p:nvGrpSpPr>
          <p:cNvPr id="5147" name="Group 27"/>
          <p:cNvGrpSpPr>
            <a:grpSpLocks/>
          </p:cNvGrpSpPr>
          <p:nvPr/>
        </p:nvGrpSpPr>
        <p:grpSpPr bwMode="auto">
          <a:xfrm rot="19667926">
            <a:off x="3714750" y="685800"/>
            <a:ext cx="723900" cy="1400175"/>
            <a:chOff x="624" y="1728"/>
            <a:chExt cx="720" cy="1248"/>
          </a:xfrm>
        </p:grpSpPr>
        <p:sp>
          <p:nvSpPr>
            <p:cNvPr id="5148" name="Line 28"/>
            <p:cNvSpPr>
              <a:spLocks noChangeShapeType="1"/>
            </p:cNvSpPr>
            <p:nvPr/>
          </p:nvSpPr>
          <p:spPr bwMode="auto">
            <a:xfrm flipH="1">
              <a:off x="624" y="2016"/>
              <a:ext cx="288" cy="960"/>
            </a:xfrm>
            <a:prstGeom prst="line">
              <a:avLst/>
            </a:prstGeom>
            <a:noFill/>
            <a:ln w="9525">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49" name="Line 29"/>
            <p:cNvSpPr>
              <a:spLocks noChangeShapeType="1"/>
            </p:cNvSpPr>
            <p:nvPr/>
          </p:nvSpPr>
          <p:spPr bwMode="auto">
            <a:xfrm flipH="1">
              <a:off x="624" y="2016"/>
              <a:ext cx="384" cy="960"/>
            </a:xfrm>
            <a:prstGeom prst="line">
              <a:avLst/>
            </a:prstGeom>
            <a:noFill/>
            <a:ln w="9525">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50" name="Line 30"/>
            <p:cNvSpPr>
              <a:spLocks noChangeShapeType="1"/>
            </p:cNvSpPr>
            <p:nvPr/>
          </p:nvSpPr>
          <p:spPr bwMode="auto">
            <a:xfrm>
              <a:off x="912" y="2016"/>
              <a:ext cx="432" cy="960"/>
            </a:xfrm>
            <a:prstGeom prst="line">
              <a:avLst/>
            </a:prstGeom>
            <a:noFill/>
            <a:ln w="9525">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51" name="Line 31"/>
            <p:cNvSpPr>
              <a:spLocks noChangeShapeType="1"/>
            </p:cNvSpPr>
            <p:nvPr/>
          </p:nvSpPr>
          <p:spPr bwMode="auto">
            <a:xfrm>
              <a:off x="1008" y="2016"/>
              <a:ext cx="336" cy="960"/>
            </a:xfrm>
            <a:prstGeom prst="line">
              <a:avLst/>
            </a:prstGeom>
            <a:noFill/>
            <a:ln w="9525">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52" name="Rectangle 32"/>
            <p:cNvSpPr>
              <a:spLocks noChangeArrowheads="1"/>
            </p:cNvSpPr>
            <p:nvPr/>
          </p:nvSpPr>
          <p:spPr bwMode="auto">
            <a:xfrm>
              <a:off x="784" y="1920"/>
              <a:ext cx="144"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53" name="Rectangle 33"/>
            <p:cNvSpPr>
              <a:spLocks noChangeArrowheads="1"/>
            </p:cNvSpPr>
            <p:nvPr/>
          </p:nvSpPr>
          <p:spPr bwMode="auto">
            <a:xfrm>
              <a:off x="912" y="1728"/>
              <a:ext cx="96"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54" name="Oval 34"/>
            <p:cNvSpPr>
              <a:spLocks noChangeArrowheads="1"/>
            </p:cNvSpPr>
            <p:nvPr/>
          </p:nvSpPr>
          <p:spPr bwMode="auto">
            <a:xfrm>
              <a:off x="864" y="186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grpSp>
      <p:grpSp>
        <p:nvGrpSpPr>
          <p:cNvPr id="5155" name="Group 35"/>
          <p:cNvGrpSpPr>
            <a:grpSpLocks/>
          </p:cNvGrpSpPr>
          <p:nvPr/>
        </p:nvGrpSpPr>
        <p:grpSpPr bwMode="auto">
          <a:xfrm rot="12524192">
            <a:off x="3771900" y="2228850"/>
            <a:ext cx="723900" cy="1400175"/>
            <a:chOff x="624" y="1728"/>
            <a:chExt cx="720" cy="1248"/>
          </a:xfrm>
        </p:grpSpPr>
        <p:sp>
          <p:nvSpPr>
            <p:cNvPr id="5156" name="Line 36"/>
            <p:cNvSpPr>
              <a:spLocks noChangeShapeType="1"/>
            </p:cNvSpPr>
            <p:nvPr/>
          </p:nvSpPr>
          <p:spPr bwMode="auto">
            <a:xfrm flipH="1">
              <a:off x="624" y="2016"/>
              <a:ext cx="288" cy="960"/>
            </a:xfrm>
            <a:prstGeom prst="line">
              <a:avLst/>
            </a:prstGeom>
            <a:noFill/>
            <a:ln w="9525">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57" name="Line 37"/>
            <p:cNvSpPr>
              <a:spLocks noChangeShapeType="1"/>
            </p:cNvSpPr>
            <p:nvPr/>
          </p:nvSpPr>
          <p:spPr bwMode="auto">
            <a:xfrm flipH="1">
              <a:off x="624" y="2016"/>
              <a:ext cx="384" cy="960"/>
            </a:xfrm>
            <a:prstGeom prst="line">
              <a:avLst/>
            </a:prstGeom>
            <a:noFill/>
            <a:ln w="9525">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58" name="Line 38"/>
            <p:cNvSpPr>
              <a:spLocks noChangeShapeType="1"/>
            </p:cNvSpPr>
            <p:nvPr/>
          </p:nvSpPr>
          <p:spPr bwMode="auto">
            <a:xfrm>
              <a:off x="912" y="2016"/>
              <a:ext cx="432" cy="960"/>
            </a:xfrm>
            <a:prstGeom prst="line">
              <a:avLst/>
            </a:prstGeom>
            <a:noFill/>
            <a:ln w="9525">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59" name="Line 39"/>
            <p:cNvSpPr>
              <a:spLocks noChangeShapeType="1"/>
            </p:cNvSpPr>
            <p:nvPr/>
          </p:nvSpPr>
          <p:spPr bwMode="auto">
            <a:xfrm>
              <a:off x="1008" y="2016"/>
              <a:ext cx="336" cy="960"/>
            </a:xfrm>
            <a:prstGeom prst="line">
              <a:avLst/>
            </a:prstGeom>
            <a:noFill/>
            <a:ln w="9525">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60" name="Rectangle 40"/>
            <p:cNvSpPr>
              <a:spLocks noChangeArrowheads="1"/>
            </p:cNvSpPr>
            <p:nvPr/>
          </p:nvSpPr>
          <p:spPr bwMode="auto">
            <a:xfrm>
              <a:off x="784" y="1920"/>
              <a:ext cx="144"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61" name="Rectangle 41"/>
            <p:cNvSpPr>
              <a:spLocks noChangeArrowheads="1"/>
            </p:cNvSpPr>
            <p:nvPr/>
          </p:nvSpPr>
          <p:spPr bwMode="auto">
            <a:xfrm>
              <a:off x="912" y="1728"/>
              <a:ext cx="96"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62" name="Oval 42"/>
            <p:cNvSpPr>
              <a:spLocks noChangeArrowheads="1"/>
            </p:cNvSpPr>
            <p:nvPr/>
          </p:nvSpPr>
          <p:spPr bwMode="auto">
            <a:xfrm>
              <a:off x="864" y="186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grpSp>
      <p:grpSp>
        <p:nvGrpSpPr>
          <p:cNvPr id="5172" name="Group 52"/>
          <p:cNvGrpSpPr>
            <a:grpSpLocks/>
          </p:cNvGrpSpPr>
          <p:nvPr/>
        </p:nvGrpSpPr>
        <p:grpSpPr bwMode="auto">
          <a:xfrm rot="2041458">
            <a:off x="5114925" y="685800"/>
            <a:ext cx="723900" cy="1400175"/>
            <a:chOff x="624" y="1728"/>
            <a:chExt cx="720" cy="1248"/>
          </a:xfrm>
        </p:grpSpPr>
        <p:sp>
          <p:nvSpPr>
            <p:cNvPr id="5173" name="Line 53"/>
            <p:cNvSpPr>
              <a:spLocks noChangeShapeType="1"/>
            </p:cNvSpPr>
            <p:nvPr/>
          </p:nvSpPr>
          <p:spPr bwMode="auto">
            <a:xfrm flipH="1">
              <a:off x="624" y="2016"/>
              <a:ext cx="288" cy="960"/>
            </a:xfrm>
            <a:prstGeom prst="line">
              <a:avLst/>
            </a:prstGeom>
            <a:noFill/>
            <a:ln w="9525">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74" name="Line 54"/>
            <p:cNvSpPr>
              <a:spLocks noChangeShapeType="1"/>
            </p:cNvSpPr>
            <p:nvPr/>
          </p:nvSpPr>
          <p:spPr bwMode="auto">
            <a:xfrm flipH="1">
              <a:off x="624" y="2016"/>
              <a:ext cx="384" cy="960"/>
            </a:xfrm>
            <a:prstGeom prst="line">
              <a:avLst/>
            </a:prstGeom>
            <a:noFill/>
            <a:ln w="9525">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75" name="Line 55"/>
            <p:cNvSpPr>
              <a:spLocks noChangeShapeType="1"/>
            </p:cNvSpPr>
            <p:nvPr/>
          </p:nvSpPr>
          <p:spPr bwMode="auto">
            <a:xfrm>
              <a:off x="912" y="2016"/>
              <a:ext cx="432" cy="960"/>
            </a:xfrm>
            <a:prstGeom prst="line">
              <a:avLst/>
            </a:prstGeom>
            <a:noFill/>
            <a:ln w="9525">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76" name="Line 56"/>
            <p:cNvSpPr>
              <a:spLocks noChangeShapeType="1"/>
            </p:cNvSpPr>
            <p:nvPr/>
          </p:nvSpPr>
          <p:spPr bwMode="auto">
            <a:xfrm>
              <a:off x="1008" y="2016"/>
              <a:ext cx="336" cy="960"/>
            </a:xfrm>
            <a:prstGeom prst="line">
              <a:avLst/>
            </a:prstGeom>
            <a:noFill/>
            <a:ln w="9525">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77" name="Rectangle 57"/>
            <p:cNvSpPr>
              <a:spLocks noChangeArrowheads="1"/>
            </p:cNvSpPr>
            <p:nvPr/>
          </p:nvSpPr>
          <p:spPr bwMode="auto">
            <a:xfrm>
              <a:off x="784" y="1920"/>
              <a:ext cx="144"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78" name="Rectangle 58"/>
            <p:cNvSpPr>
              <a:spLocks noChangeArrowheads="1"/>
            </p:cNvSpPr>
            <p:nvPr/>
          </p:nvSpPr>
          <p:spPr bwMode="auto">
            <a:xfrm>
              <a:off x="912" y="1728"/>
              <a:ext cx="96"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79" name="Oval 59"/>
            <p:cNvSpPr>
              <a:spLocks noChangeArrowheads="1"/>
            </p:cNvSpPr>
            <p:nvPr/>
          </p:nvSpPr>
          <p:spPr bwMode="auto">
            <a:xfrm>
              <a:off x="864" y="186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grpSp>
      <p:grpSp>
        <p:nvGrpSpPr>
          <p:cNvPr id="5180" name="Group 60"/>
          <p:cNvGrpSpPr>
            <a:grpSpLocks/>
          </p:cNvGrpSpPr>
          <p:nvPr/>
        </p:nvGrpSpPr>
        <p:grpSpPr bwMode="auto">
          <a:xfrm rot="8799999">
            <a:off x="5114925" y="2228850"/>
            <a:ext cx="723900" cy="1457325"/>
            <a:chOff x="624" y="1728"/>
            <a:chExt cx="720" cy="1248"/>
          </a:xfrm>
        </p:grpSpPr>
        <p:sp>
          <p:nvSpPr>
            <p:cNvPr id="5181" name="Line 61"/>
            <p:cNvSpPr>
              <a:spLocks noChangeShapeType="1"/>
            </p:cNvSpPr>
            <p:nvPr/>
          </p:nvSpPr>
          <p:spPr bwMode="auto">
            <a:xfrm flipH="1">
              <a:off x="624" y="2016"/>
              <a:ext cx="288" cy="960"/>
            </a:xfrm>
            <a:prstGeom prst="line">
              <a:avLst/>
            </a:prstGeom>
            <a:noFill/>
            <a:ln w="9525">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82" name="Line 62"/>
            <p:cNvSpPr>
              <a:spLocks noChangeShapeType="1"/>
            </p:cNvSpPr>
            <p:nvPr/>
          </p:nvSpPr>
          <p:spPr bwMode="auto">
            <a:xfrm flipH="1">
              <a:off x="624" y="2016"/>
              <a:ext cx="384" cy="960"/>
            </a:xfrm>
            <a:prstGeom prst="line">
              <a:avLst/>
            </a:prstGeom>
            <a:noFill/>
            <a:ln w="9525">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83" name="Line 63"/>
            <p:cNvSpPr>
              <a:spLocks noChangeShapeType="1"/>
            </p:cNvSpPr>
            <p:nvPr/>
          </p:nvSpPr>
          <p:spPr bwMode="auto">
            <a:xfrm>
              <a:off x="912" y="2016"/>
              <a:ext cx="432" cy="960"/>
            </a:xfrm>
            <a:prstGeom prst="line">
              <a:avLst/>
            </a:prstGeom>
            <a:noFill/>
            <a:ln w="9525">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84" name="Line 64"/>
            <p:cNvSpPr>
              <a:spLocks noChangeShapeType="1"/>
            </p:cNvSpPr>
            <p:nvPr/>
          </p:nvSpPr>
          <p:spPr bwMode="auto">
            <a:xfrm>
              <a:off x="1008" y="2016"/>
              <a:ext cx="336" cy="960"/>
            </a:xfrm>
            <a:prstGeom prst="line">
              <a:avLst/>
            </a:prstGeom>
            <a:noFill/>
            <a:ln w="9525">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85" name="Rectangle 65"/>
            <p:cNvSpPr>
              <a:spLocks noChangeArrowheads="1"/>
            </p:cNvSpPr>
            <p:nvPr/>
          </p:nvSpPr>
          <p:spPr bwMode="auto">
            <a:xfrm>
              <a:off x="784" y="1920"/>
              <a:ext cx="144"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86" name="Rectangle 66"/>
            <p:cNvSpPr>
              <a:spLocks noChangeArrowheads="1"/>
            </p:cNvSpPr>
            <p:nvPr/>
          </p:nvSpPr>
          <p:spPr bwMode="auto">
            <a:xfrm>
              <a:off x="912" y="1728"/>
              <a:ext cx="96"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87" name="Oval 67"/>
            <p:cNvSpPr>
              <a:spLocks noChangeArrowheads="1"/>
            </p:cNvSpPr>
            <p:nvPr/>
          </p:nvSpPr>
          <p:spPr bwMode="auto">
            <a:xfrm>
              <a:off x="864" y="186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grpSp>
      <p:sp>
        <p:nvSpPr>
          <p:cNvPr id="5188" name="Text Box 68"/>
          <p:cNvSpPr txBox="1">
            <a:spLocks noChangeArrowheads="1"/>
          </p:cNvSpPr>
          <p:nvPr/>
        </p:nvSpPr>
        <p:spPr bwMode="auto">
          <a:xfrm>
            <a:off x="3829050" y="2000250"/>
            <a:ext cx="2857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kern="1200">
                <a:latin typeface="Arial" panose="020B0604020202020204" pitchFamily="34" charset="0"/>
                <a:ea typeface="+mn-ea"/>
                <a:cs typeface="Arial" panose="020B0604020202020204" pitchFamily="34" charset="0"/>
              </a:rPr>
              <a:t>A</a:t>
            </a:r>
          </a:p>
        </p:txBody>
      </p:sp>
      <p:sp>
        <p:nvSpPr>
          <p:cNvPr id="5189" name="Text Box 69"/>
          <p:cNvSpPr txBox="1">
            <a:spLocks noChangeArrowheads="1"/>
          </p:cNvSpPr>
          <p:nvPr/>
        </p:nvSpPr>
        <p:spPr bwMode="auto">
          <a:xfrm>
            <a:off x="5429250" y="1943100"/>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kern="1200">
                <a:latin typeface="Arial" panose="020B0604020202020204" pitchFamily="34" charset="0"/>
                <a:ea typeface="+mn-ea"/>
                <a:cs typeface="Arial" panose="020B0604020202020204" pitchFamily="34" charset="0"/>
              </a:rPr>
              <a:t>C</a:t>
            </a:r>
          </a:p>
        </p:txBody>
      </p:sp>
      <p:sp>
        <p:nvSpPr>
          <p:cNvPr id="5190" name="Text Box 70"/>
          <p:cNvSpPr txBox="1">
            <a:spLocks noChangeArrowheads="1"/>
          </p:cNvSpPr>
          <p:nvPr/>
        </p:nvSpPr>
        <p:spPr bwMode="auto">
          <a:xfrm>
            <a:off x="4743450" y="1543050"/>
            <a:ext cx="4572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kern="1200">
                <a:latin typeface="Arial" panose="020B0604020202020204" pitchFamily="34" charset="0"/>
                <a:ea typeface="+mn-ea"/>
                <a:cs typeface="Arial" panose="020B0604020202020204" pitchFamily="34" charset="0"/>
              </a:rPr>
              <a:t>B</a:t>
            </a:r>
          </a:p>
        </p:txBody>
      </p:sp>
      <p:sp>
        <p:nvSpPr>
          <p:cNvPr id="5191" name="Text Box 71"/>
          <p:cNvSpPr txBox="1">
            <a:spLocks noChangeArrowheads="1"/>
          </p:cNvSpPr>
          <p:nvPr/>
        </p:nvSpPr>
        <p:spPr bwMode="auto">
          <a:xfrm>
            <a:off x="4686300" y="2571750"/>
            <a:ext cx="4572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kern="1200">
                <a:latin typeface="Arial" panose="020B0604020202020204" pitchFamily="34" charset="0"/>
                <a:ea typeface="+mn-ea"/>
                <a:cs typeface="Arial" panose="020B0604020202020204" pitchFamily="34" charset="0"/>
              </a:rPr>
              <a:t>D</a:t>
            </a:r>
          </a:p>
        </p:txBody>
      </p:sp>
    </p:spTree>
    <p:extLst>
      <p:ext uri="{BB962C8B-B14F-4D97-AF65-F5344CB8AC3E}">
        <p14:creationId xmlns:p14="http://schemas.microsoft.com/office/powerpoint/2010/main" val="2402271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box(in)">
                                      <p:cBhvr>
                                        <p:cTn id="7" dur="500"/>
                                        <p:tgtEl>
                                          <p:spTgt spid="51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137"/>
                                        </p:tgtEl>
                                        <p:attrNameLst>
                                          <p:attrName>style.visibility</p:attrName>
                                        </p:attrNameLst>
                                      </p:cBhvr>
                                      <p:to>
                                        <p:strVal val="visible"/>
                                      </p:to>
                                    </p:set>
                                    <p:animEffect transition="in" filter="box(in)">
                                      <p:cBhvr>
                                        <p:cTn id="12" dur="500"/>
                                        <p:tgtEl>
                                          <p:spTgt spid="513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188"/>
                                        </p:tgtEl>
                                        <p:attrNameLst>
                                          <p:attrName>style.visibility</p:attrName>
                                        </p:attrNameLst>
                                      </p:cBhvr>
                                      <p:to>
                                        <p:strVal val="visible"/>
                                      </p:to>
                                    </p:set>
                                    <p:animEffect transition="in" filter="box(in)">
                                      <p:cBhvr>
                                        <p:cTn id="15" dur="500"/>
                                        <p:tgtEl>
                                          <p:spTgt spid="5188"/>
                                        </p:tgtEl>
                                      </p:cBhvr>
                                    </p:animEffect>
                                  </p:childTnLst>
                                </p:cTn>
                              </p:par>
                            </p:childTnLst>
                          </p:cTn>
                        </p:par>
                        <p:par>
                          <p:cTn id="16" fill="hold" nodeType="afterGroup">
                            <p:stCondLst>
                              <p:cond delay="500"/>
                            </p:stCondLst>
                            <p:childTnLst>
                              <p:par>
                                <p:cTn id="17" presetID="5" presetClass="entr" presetSubtype="10" fill="hold" nodeType="afterEffect">
                                  <p:stCondLst>
                                    <p:cond delay="0"/>
                                  </p:stCondLst>
                                  <p:childTnLst>
                                    <p:set>
                                      <p:cBhvr>
                                        <p:cTn id="18" dur="1" fill="hold">
                                          <p:stCondLst>
                                            <p:cond delay="0"/>
                                          </p:stCondLst>
                                        </p:cTn>
                                        <p:tgtEl>
                                          <p:spTgt spid="5135"/>
                                        </p:tgtEl>
                                        <p:attrNameLst>
                                          <p:attrName>style.visibility</p:attrName>
                                        </p:attrNameLst>
                                      </p:cBhvr>
                                      <p:to>
                                        <p:strVal val="visible"/>
                                      </p:to>
                                    </p:set>
                                    <p:animEffect transition="in" filter="checkerboard(across)">
                                      <p:cBhvr>
                                        <p:cTn id="19" dur="500"/>
                                        <p:tgtEl>
                                          <p:spTgt spid="5135"/>
                                        </p:tgtEl>
                                      </p:cBhvr>
                                    </p:animEffect>
                                  </p:childTnLst>
                                </p:cTn>
                              </p:par>
                            </p:childTnLst>
                          </p:cTn>
                        </p:par>
                        <p:par>
                          <p:cTn id="20" fill="hold" nodeType="afterGroup">
                            <p:stCondLst>
                              <p:cond delay="1000"/>
                            </p:stCondLst>
                            <p:childTnLst>
                              <p:par>
                                <p:cTn id="21" presetID="5" presetClass="entr" presetSubtype="10" fill="hold" grpId="0" nodeType="afterEffect">
                                  <p:stCondLst>
                                    <p:cond delay="0"/>
                                  </p:stCondLst>
                                  <p:childTnLst>
                                    <p:set>
                                      <p:cBhvr>
                                        <p:cTn id="22" dur="1" fill="hold">
                                          <p:stCondLst>
                                            <p:cond delay="0"/>
                                          </p:stCondLst>
                                        </p:cTn>
                                        <p:tgtEl>
                                          <p:spTgt spid="5189"/>
                                        </p:tgtEl>
                                        <p:attrNameLst>
                                          <p:attrName>style.visibility</p:attrName>
                                        </p:attrNameLst>
                                      </p:cBhvr>
                                      <p:to>
                                        <p:strVal val="visible"/>
                                      </p:to>
                                    </p:set>
                                    <p:animEffect transition="in" filter="checkerboard(across)">
                                      <p:cBhvr>
                                        <p:cTn id="23" dur="500"/>
                                        <p:tgtEl>
                                          <p:spTgt spid="518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5133"/>
                                        </p:tgtEl>
                                        <p:attrNameLst>
                                          <p:attrName>style.visibility</p:attrName>
                                        </p:attrNameLst>
                                      </p:cBhvr>
                                      <p:to>
                                        <p:strVal val="visible"/>
                                      </p:to>
                                    </p:set>
                                    <p:animEffect transition="in" filter="box(in)">
                                      <p:cBhvr>
                                        <p:cTn id="28" dur="500"/>
                                        <p:tgtEl>
                                          <p:spTgt spid="51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nodeType="clickEffect">
                                  <p:stCondLst>
                                    <p:cond delay="0"/>
                                  </p:stCondLst>
                                  <p:childTnLst>
                                    <p:set>
                                      <p:cBhvr>
                                        <p:cTn id="32" dur="1" fill="hold">
                                          <p:stCondLst>
                                            <p:cond delay="0"/>
                                          </p:stCondLst>
                                        </p:cTn>
                                        <p:tgtEl>
                                          <p:spTgt spid="5138"/>
                                        </p:tgtEl>
                                        <p:attrNameLst>
                                          <p:attrName>style.visibility</p:attrName>
                                        </p:attrNameLst>
                                      </p:cBhvr>
                                      <p:to>
                                        <p:strVal val="visible"/>
                                      </p:to>
                                    </p:set>
                                    <p:anim calcmode="lin" valueType="num">
                                      <p:cBhvr>
                                        <p:cTn id="33" dur="500" fill="hold"/>
                                        <p:tgtEl>
                                          <p:spTgt spid="5138"/>
                                        </p:tgtEl>
                                        <p:attrNameLst>
                                          <p:attrName>ppt_w</p:attrName>
                                        </p:attrNameLst>
                                      </p:cBhvr>
                                      <p:tavLst>
                                        <p:tav tm="0">
                                          <p:val>
                                            <p:fltVal val="0"/>
                                          </p:val>
                                        </p:tav>
                                        <p:tav tm="100000">
                                          <p:val>
                                            <p:strVal val="#ppt_w"/>
                                          </p:val>
                                        </p:tav>
                                      </p:tavLst>
                                    </p:anim>
                                    <p:anim calcmode="lin" valueType="num">
                                      <p:cBhvr>
                                        <p:cTn id="34" dur="500" fill="hold"/>
                                        <p:tgtEl>
                                          <p:spTgt spid="513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2"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xit" presetSubtype="10" fill="hold" nodeType="clickEffect">
                                  <p:stCondLst>
                                    <p:cond delay="0"/>
                                  </p:stCondLst>
                                  <p:childTnLst>
                                    <p:animEffect transition="out" filter="checkerboard(across)">
                                      <p:cBhvr>
                                        <p:cTn id="38" dur="500"/>
                                        <p:tgtEl>
                                          <p:spTgt spid="5138"/>
                                        </p:tgtEl>
                                      </p:cBhvr>
                                    </p:animEffect>
                                    <p:set>
                                      <p:cBhvr>
                                        <p:cTn id="39" dur="1" fill="hold">
                                          <p:stCondLst>
                                            <p:cond delay="499"/>
                                          </p:stCondLst>
                                        </p:cTn>
                                        <p:tgtEl>
                                          <p:spTgt spid="5138"/>
                                        </p:tgtEl>
                                        <p:attrNameLst>
                                          <p:attrName>style.visibility</p:attrName>
                                        </p:attrNameLst>
                                      </p:cBhvr>
                                      <p:to>
                                        <p:strVal val="hidden"/>
                                      </p:to>
                                    </p:set>
                                  </p:childTnLst>
                                </p:cTn>
                              </p:par>
                            </p:childTnLst>
                          </p:cTn>
                        </p:par>
                        <p:par>
                          <p:cTn id="40" fill="hold" nodeType="afterGroup">
                            <p:stCondLst>
                              <p:cond delay="500"/>
                            </p:stCondLst>
                            <p:childTnLst>
                              <p:par>
                                <p:cTn id="41" presetID="8" presetClass="exit" presetSubtype="16" fill="hold" nodeType="afterEffect">
                                  <p:stCondLst>
                                    <p:cond delay="0"/>
                                  </p:stCondLst>
                                  <p:childTnLst>
                                    <p:animEffect transition="out" filter="diamond(in)">
                                      <p:cBhvr>
                                        <p:cTn id="42" dur="2000"/>
                                        <p:tgtEl>
                                          <p:spTgt spid="5133"/>
                                        </p:tgtEl>
                                      </p:cBhvr>
                                    </p:animEffect>
                                    <p:set>
                                      <p:cBhvr>
                                        <p:cTn id="43" dur="1" fill="hold">
                                          <p:stCondLst>
                                            <p:cond delay="1999"/>
                                          </p:stCondLst>
                                        </p:cTn>
                                        <p:tgtEl>
                                          <p:spTgt spid="5133"/>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5147"/>
                                        </p:tgtEl>
                                        <p:attrNameLst>
                                          <p:attrName>style.visibility</p:attrName>
                                        </p:attrNameLst>
                                      </p:cBhvr>
                                      <p:to>
                                        <p:strVal val="visible"/>
                                      </p:to>
                                    </p:set>
                                    <p:animEffect transition="in" filter="box(in)">
                                      <p:cBhvr>
                                        <p:cTn id="48" dur="500"/>
                                        <p:tgtEl>
                                          <p:spTgt spid="5147"/>
                                        </p:tgtEl>
                                      </p:cBhvr>
                                    </p:animEffect>
                                  </p:childTnLst>
                                </p:cTn>
                              </p:par>
                            </p:childTnLst>
                          </p:cTn>
                        </p:par>
                        <p:par>
                          <p:cTn id="49" fill="hold" nodeType="afterGroup">
                            <p:stCondLst>
                              <p:cond delay="500"/>
                            </p:stCondLst>
                            <p:childTnLst>
                              <p:par>
                                <p:cTn id="50" presetID="4" presetClass="entr" presetSubtype="16" fill="hold" nodeType="afterEffect">
                                  <p:stCondLst>
                                    <p:cond delay="0"/>
                                  </p:stCondLst>
                                  <p:childTnLst>
                                    <p:set>
                                      <p:cBhvr>
                                        <p:cTn id="51" dur="1" fill="hold">
                                          <p:stCondLst>
                                            <p:cond delay="0"/>
                                          </p:stCondLst>
                                        </p:cTn>
                                        <p:tgtEl>
                                          <p:spTgt spid="5126"/>
                                        </p:tgtEl>
                                        <p:attrNameLst>
                                          <p:attrName>style.visibility</p:attrName>
                                        </p:attrNameLst>
                                      </p:cBhvr>
                                      <p:to>
                                        <p:strVal val="visible"/>
                                      </p:to>
                                    </p:set>
                                    <p:animEffect transition="in" filter="box(in)">
                                      <p:cBhvr>
                                        <p:cTn id="52" dur="500"/>
                                        <p:tgtEl>
                                          <p:spTgt spid="5126"/>
                                        </p:tgtEl>
                                      </p:cBhvr>
                                    </p:animEffect>
                                  </p:childTnLst>
                                </p:cTn>
                              </p:par>
                            </p:childTnLst>
                          </p:cTn>
                        </p:par>
                        <p:par>
                          <p:cTn id="53" fill="hold" nodeType="afterGroup">
                            <p:stCondLst>
                              <p:cond delay="1000"/>
                            </p:stCondLst>
                            <p:childTnLst>
                              <p:par>
                                <p:cTn id="54" presetID="4" presetClass="exit" presetSubtype="16" fill="hold" nodeType="afterEffect">
                                  <p:stCondLst>
                                    <p:cond delay="0"/>
                                  </p:stCondLst>
                                  <p:childTnLst>
                                    <p:animEffect transition="out" filter="box(in)">
                                      <p:cBhvr>
                                        <p:cTn id="55" dur="500"/>
                                        <p:tgtEl>
                                          <p:spTgt spid="5147"/>
                                        </p:tgtEl>
                                      </p:cBhvr>
                                    </p:animEffect>
                                    <p:set>
                                      <p:cBhvr>
                                        <p:cTn id="56" dur="1" fill="hold">
                                          <p:stCondLst>
                                            <p:cond delay="499"/>
                                          </p:stCondLst>
                                        </p:cTn>
                                        <p:tgtEl>
                                          <p:spTgt spid="5147"/>
                                        </p:tgtEl>
                                        <p:attrNameLst>
                                          <p:attrName>style.visibility</p:attrName>
                                        </p:attrNameLst>
                                      </p:cBhvr>
                                      <p:to>
                                        <p:strVal val="hidden"/>
                                      </p:to>
                                    </p:set>
                                  </p:childTnLst>
                                </p:cTn>
                              </p:par>
                            </p:childTnLst>
                          </p:cTn>
                        </p:par>
                        <p:par>
                          <p:cTn id="57" fill="hold" nodeType="afterGroup">
                            <p:stCondLst>
                              <p:cond delay="1500"/>
                            </p:stCondLst>
                            <p:childTnLst>
                              <p:par>
                                <p:cTn id="58" presetID="17" presetClass="entr" presetSubtype="10" fill="hold" nodeType="afterEffect">
                                  <p:stCondLst>
                                    <p:cond delay="0"/>
                                  </p:stCondLst>
                                  <p:childTnLst>
                                    <p:set>
                                      <p:cBhvr>
                                        <p:cTn id="59" dur="1" fill="hold">
                                          <p:stCondLst>
                                            <p:cond delay="0"/>
                                          </p:stCondLst>
                                        </p:cTn>
                                        <p:tgtEl>
                                          <p:spTgt spid="5155"/>
                                        </p:tgtEl>
                                        <p:attrNameLst>
                                          <p:attrName>style.visibility</p:attrName>
                                        </p:attrNameLst>
                                      </p:cBhvr>
                                      <p:to>
                                        <p:strVal val="visible"/>
                                      </p:to>
                                    </p:set>
                                    <p:anim calcmode="lin" valueType="num">
                                      <p:cBhvr>
                                        <p:cTn id="60" dur="500" fill="hold"/>
                                        <p:tgtEl>
                                          <p:spTgt spid="5155"/>
                                        </p:tgtEl>
                                        <p:attrNameLst>
                                          <p:attrName>ppt_w</p:attrName>
                                        </p:attrNameLst>
                                      </p:cBhvr>
                                      <p:tavLst>
                                        <p:tav tm="0">
                                          <p:val>
                                            <p:fltVal val="0"/>
                                          </p:val>
                                        </p:tav>
                                        <p:tav tm="100000">
                                          <p:val>
                                            <p:strVal val="#ppt_w"/>
                                          </p:val>
                                        </p:tav>
                                      </p:tavLst>
                                    </p:anim>
                                    <p:anim calcmode="lin" valueType="num">
                                      <p:cBhvr>
                                        <p:cTn id="61" dur="500" fill="hold"/>
                                        <p:tgtEl>
                                          <p:spTgt spid="515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2" name="arrow.wav"/>
                                        </p:tgtEl>
                                      </p:cMediaNode>
                                    </p:audio>
                                  </p:subTnLst>
                                </p:cTn>
                              </p:par>
                            </p:childTnLst>
                          </p:cTn>
                        </p:par>
                        <p:par>
                          <p:cTn id="62" fill="hold" nodeType="afterGroup">
                            <p:stCondLst>
                              <p:cond delay="2000"/>
                            </p:stCondLst>
                            <p:childTnLst>
                              <p:par>
                                <p:cTn id="63" presetID="4" presetClass="entr" presetSubtype="16" fill="hold" nodeType="afterEffect">
                                  <p:stCondLst>
                                    <p:cond delay="0"/>
                                  </p:stCondLst>
                                  <p:childTnLst>
                                    <p:set>
                                      <p:cBhvr>
                                        <p:cTn id="64" dur="1" fill="hold">
                                          <p:stCondLst>
                                            <p:cond delay="0"/>
                                          </p:stCondLst>
                                        </p:cTn>
                                        <p:tgtEl>
                                          <p:spTgt spid="5125"/>
                                        </p:tgtEl>
                                        <p:attrNameLst>
                                          <p:attrName>style.visibility</p:attrName>
                                        </p:attrNameLst>
                                      </p:cBhvr>
                                      <p:to>
                                        <p:strVal val="visible"/>
                                      </p:to>
                                    </p:set>
                                    <p:animEffect transition="in" filter="box(in)">
                                      <p:cBhvr>
                                        <p:cTn id="65" dur="500"/>
                                        <p:tgtEl>
                                          <p:spTgt spid="5125"/>
                                        </p:tgtEl>
                                      </p:cBhvr>
                                    </p:animEffect>
                                  </p:childTnLst>
                                </p:cTn>
                              </p:par>
                            </p:childTnLst>
                          </p:cTn>
                        </p:par>
                        <p:par>
                          <p:cTn id="66" fill="hold" nodeType="afterGroup">
                            <p:stCondLst>
                              <p:cond delay="2500"/>
                            </p:stCondLst>
                            <p:childTnLst>
                              <p:par>
                                <p:cTn id="67" presetID="5" presetClass="exit" presetSubtype="10" fill="hold" nodeType="afterEffect">
                                  <p:stCondLst>
                                    <p:cond delay="0"/>
                                  </p:stCondLst>
                                  <p:childTnLst>
                                    <p:animEffect transition="out" filter="checkerboard(across)">
                                      <p:cBhvr>
                                        <p:cTn id="68" dur="500"/>
                                        <p:tgtEl>
                                          <p:spTgt spid="5155"/>
                                        </p:tgtEl>
                                      </p:cBhvr>
                                    </p:animEffect>
                                    <p:set>
                                      <p:cBhvr>
                                        <p:cTn id="69" dur="1" fill="hold">
                                          <p:stCondLst>
                                            <p:cond delay="499"/>
                                          </p:stCondLst>
                                        </p:cTn>
                                        <p:tgtEl>
                                          <p:spTgt spid="5155"/>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4" presetClass="entr" presetSubtype="16" fill="hold" nodeType="clickEffect">
                                  <p:stCondLst>
                                    <p:cond delay="0"/>
                                  </p:stCondLst>
                                  <p:childTnLst>
                                    <p:set>
                                      <p:cBhvr>
                                        <p:cTn id="73" dur="1" fill="hold">
                                          <p:stCondLst>
                                            <p:cond delay="0"/>
                                          </p:stCondLst>
                                        </p:cTn>
                                        <p:tgtEl>
                                          <p:spTgt spid="5172"/>
                                        </p:tgtEl>
                                        <p:attrNameLst>
                                          <p:attrName>style.visibility</p:attrName>
                                        </p:attrNameLst>
                                      </p:cBhvr>
                                      <p:to>
                                        <p:strVal val="visible"/>
                                      </p:to>
                                    </p:set>
                                    <p:animEffect transition="in" filter="box(in)">
                                      <p:cBhvr>
                                        <p:cTn id="74" dur="500"/>
                                        <p:tgtEl>
                                          <p:spTgt spid="5172"/>
                                        </p:tgtEl>
                                      </p:cBhvr>
                                    </p:animEffect>
                                  </p:childTnLst>
                                </p:cTn>
                              </p:par>
                            </p:childTnLst>
                          </p:cTn>
                        </p:par>
                        <p:par>
                          <p:cTn id="75" fill="hold" nodeType="afterGroup">
                            <p:stCondLst>
                              <p:cond delay="500"/>
                            </p:stCondLst>
                            <p:childTnLst>
                              <p:par>
                                <p:cTn id="76" presetID="4" presetClass="entr" presetSubtype="16" fill="hold" nodeType="afterEffect">
                                  <p:stCondLst>
                                    <p:cond delay="0"/>
                                  </p:stCondLst>
                                  <p:childTnLst>
                                    <p:set>
                                      <p:cBhvr>
                                        <p:cTn id="77" dur="1" fill="hold">
                                          <p:stCondLst>
                                            <p:cond delay="0"/>
                                          </p:stCondLst>
                                        </p:cTn>
                                        <p:tgtEl>
                                          <p:spTgt spid="5124"/>
                                        </p:tgtEl>
                                        <p:attrNameLst>
                                          <p:attrName>style.visibility</p:attrName>
                                        </p:attrNameLst>
                                      </p:cBhvr>
                                      <p:to>
                                        <p:strVal val="visible"/>
                                      </p:to>
                                    </p:set>
                                    <p:animEffect transition="in" filter="box(in)">
                                      <p:cBhvr>
                                        <p:cTn id="78" dur="500"/>
                                        <p:tgtEl>
                                          <p:spTgt spid="5124"/>
                                        </p:tgtEl>
                                      </p:cBhvr>
                                    </p:animEffect>
                                  </p:childTnLst>
                                </p:cTn>
                              </p:par>
                            </p:childTnLst>
                          </p:cTn>
                        </p:par>
                        <p:par>
                          <p:cTn id="79" fill="hold" nodeType="afterGroup">
                            <p:stCondLst>
                              <p:cond delay="1000"/>
                            </p:stCondLst>
                            <p:childTnLst>
                              <p:par>
                                <p:cTn id="80" presetID="4" presetClass="exit" presetSubtype="16" fill="hold" nodeType="afterEffect">
                                  <p:stCondLst>
                                    <p:cond delay="0"/>
                                  </p:stCondLst>
                                  <p:childTnLst>
                                    <p:animEffect transition="out" filter="box(in)">
                                      <p:cBhvr>
                                        <p:cTn id="81" dur="500"/>
                                        <p:tgtEl>
                                          <p:spTgt spid="5172"/>
                                        </p:tgtEl>
                                      </p:cBhvr>
                                    </p:animEffect>
                                    <p:set>
                                      <p:cBhvr>
                                        <p:cTn id="82" dur="1" fill="hold">
                                          <p:stCondLst>
                                            <p:cond delay="499"/>
                                          </p:stCondLst>
                                        </p:cTn>
                                        <p:tgtEl>
                                          <p:spTgt spid="5172"/>
                                        </p:tgtEl>
                                        <p:attrNameLst>
                                          <p:attrName>style.visibility</p:attrName>
                                        </p:attrNameLst>
                                      </p:cBhvr>
                                      <p:to>
                                        <p:strVal val="hidden"/>
                                      </p:to>
                                    </p:set>
                                  </p:childTnLst>
                                </p:cTn>
                              </p:par>
                            </p:childTnLst>
                          </p:cTn>
                        </p:par>
                        <p:par>
                          <p:cTn id="83" fill="hold" nodeType="afterGroup">
                            <p:stCondLst>
                              <p:cond delay="1500"/>
                            </p:stCondLst>
                            <p:childTnLst>
                              <p:par>
                                <p:cTn id="84" presetID="4" presetClass="entr" presetSubtype="16" fill="hold" nodeType="afterEffect">
                                  <p:stCondLst>
                                    <p:cond delay="0"/>
                                  </p:stCondLst>
                                  <p:childTnLst>
                                    <p:set>
                                      <p:cBhvr>
                                        <p:cTn id="85" dur="1" fill="hold">
                                          <p:stCondLst>
                                            <p:cond delay="0"/>
                                          </p:stCondLst>
                                        </p:cTn>
                                        <p:tgtEl>
                                          <p:spTgt spid="5180"/>
                                        </p:tgtEl>
                                        <p:attrNameLst>
                                          <p:attrName>style.visibility</p:attrName>
                                        </p:attrNameLst>
                                      </p:cBhvr>
                                      <p:to>
                                        <p:strVal val="visible"/>
                                      </p:to>
                                    </p:set>
                                    <p:animEffect transition="in" filter="box(in)">
                                      <p:cBhvr>
                                        <p:cTn id="86" dur="500"/>
                                        <p:tgtEl>
                                          <p:spTgt spid="5180"/>
                                        </p:tgtEl>
                                      </p:cBhvr>
                                    </p:animEffect>
                                  </p:childTnLst>
                                </p:cTn>
                              </p:par>
                            </p:childTnLst>
                          </p:cTn>
                        </p:par>
                        <p:par>
                          <p:cTn id="87" fill="hold" nodeType="afterGroup">
                            <p:stCondLst>
                              <p:cond delay="2000"/>
                            </p:stCondLst>
                            <p:childTnLst>
                              <p:par>
                                <p:cTn id="88" presetID="4" presetClass="entr" presetSubtype="16" fill="hold" nodeType="afterEffect">
                                  <p:stCondLst>
                                    <p:cond delay="0"/>
                                  </p:stCondLst>
                                  <p:childTnLst>
                                    <p:set>
                                      <p:cBhvr>
                                        <p:cTn id="89" dur="1" fill="hold">
                                          <p:stCondLst>
                                            <p:cond delay="0"/>
                                          </p:stCondLst>
                                        </p:cTn>
                                        <p:tgtEl>
                                          <p:spTgt spid="5123"/>
                                        </p:tgtEl>
                                        <p:attrNameLst>
                                          <p:attrName>style.visibility</p:attrName>
                                        </p:attrNameLst>
                                      </p:cBhvr>
                                      <p:to>
                                        <p:strVal val="visible"/>
                                      </p:to>
                                    </p:set>
                                    <p:animEffect transition="in" filter="box(in)">
                                      <p:cBhvr>
                                        <p:cTn id="90" dur="500"/>
                                        <p:tgtEl>
                                          <p:spTgt spid="5123"/>
                                        </p:tgtEl>
                                      </p:cBhvr>
                                    </p:animEffect>
                                  </p:childTnLst>
                                </p:cTn>
                              </p:par>
                            </p:childTnLst>
                          </p:cTn>
                        </p:par>
                        <p:par>
                          <p:cTn id="91" fill="hold" nodeType="afterGroup">
                            <p:stCondLst>
                              <p:cond delay="2500"/>
                            </p:stCondLst>
                            <p:childTnLst>
                              <p:par>
                                <p:cTn id="92" presetID="4" presetClass="exit" presetSubtype="16" fill="hold" nodeType="afterEffect">
                                  <p:stCondLst>
                                    <p:cond delay="0"/>
                                  </p:stCondLst>
                                  <p:childTnLst>
                                    <p:animEffect transition="out" filter="box(in)">
                                      <p:cBhvr>
                                        <p:cTn id="93" dur="500"/>
                                        <p:tgtEl>
                                          <p:spTgt spid="5180"/>
                                        </p:tgtEl>
                                      </p:cBhvr>
                                    </p:animEffect>
                                    <p:set>
                                      <p:cBhvr>
                                        <p:cTn id="94" dur="1" fill="hold">
                                          <p:stCondLst>
                                            <p:cond delay="499"/>
                                          </p:stCondLst>
                                        </p:cTn>
                                        <p:tgtEl>
                                          <p:spTgt spid="5180"/>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4" presetClass="entr" presetSubtype="16" fill="hold" nodeType="clickEffect">
                                  <p:stCondLst>
                                    <p:cond delay="0"/>
                                  </p:stCondLst>
                                  <p:childTnLst>
                                    <p:set>
                                      <p:cBhvr>
                                        <p:cTn id="98" dur="1" fill="hold">
                                          <p:stCondLst>
                                            <p:cond delay="0"/>
                                          </p:stCondLst>
                                        </p:cTn>
                                        <p:tgtEl>
                                          <p:spTgt spid="5129"/>
                                        </p:tgtEl>
                                        <p:attrNameLst>
                                          <p:attrName>style.visibility</p:attrName>
                                        </p:attrNameLst>
                                      </p:cBhvr>
                                      <p:to>
                                        <p:strVal val="visible"/>
                                      </p:to>
                                    </p:set>
                                    <p:animEffect transition="in" filter="box(in)">
                                      <p:cBhvr>
                                        <p:cTn id="99" dur="500"/>
                                        <p:tgtEl>
                                          <p:spTgt spid="5129"/>
                                        </p:tgtEl>
                                      </p:cBhvr>
                                    </p:animEffect>
                                  </p:childTnLst>
                                </p:cTn>
                              </p:par>
                            </p:childTnLst>
                          </p:cTn>
                        </p:par>
                        <p:par>
                          <p:cTn id="100" fill="hold" nodeType="afterGroup">
                            <p:stCondLst>
                              <p:cond delay="500"/>
                            </p:stCondLst>
                            <p:childTnLst>
                              <p:par>
                                <p:cTn id="101" presetID="4" presetClass="entr" presetSubtype="16" fill="hold" nodeType="afterEffect">
                                  <p:stCondLst>
                                    <p:cond delay="0"/>
                                  </p:stCondLst>
                                  <p:childTnLst>
                                    <p:set>
                                      <p:cBhvr>
                                        <p:cTn id="102" dur="1" fill="hold">
                                          <p:stCondLst>
                                            <p:cond delay="0"/>
                                          </p:stCondLst>
                                        </p:cTn>
                                        <p:tgtEl>
                                          <p:spTgt spid="5131"/>
                                        </p:tgtEl>
                                        <p:attrNameLst>
                                          <p:attrName>style.visibility</p:attrName>
                                        </p:attrNameLst>
                                      </p:cBhvr>
                                      <p:to>
                                        <p:strVal val="visible"/>
                                      </p:to>
                                    </p:set>
                                    <p:animEffect transition="in" filter="box(in)">
                                      <p:cBhvr>
                                        <p:cTn id="103" dur="500"/>
                                        <p:tgtEl>
                                          <p:spTgt spid="5131"/>
                                        </p:tgtEl>
                                      </p:cBhvr>
                                    </p:animEffect>
                                  </p:childTnLst>
                                </p:cTn>
                              </p:par>
                            </p:childTnLst>
                          </p:cTn>
                        </p:par>
                        <p:par>
                          <p:cTn id="104" fill="hold" nodeType="afterGroup">
                            <p:stCondLst>
                              <p:cond delay="1000"/>
                            </p:stCondLst>
                            <p:childTnLst>
                              <p:par>
                                <p:cTn id="105" presetID="4" presetClass="entr" presetSubtype="16" fill="hold" nodeType="afterEffect">
                                  <p:stCondLst>
                                    <p:cond delay="0"/>
                                  </p:stCondLst>
                                  <p:childTnLst>
                                    <p:set>
                                      <p:cBhvr>
                                        <p:cTn id="106" dur="1" fill="hold">
                                          <p:stCondLst>
                                            <p:cond delay="0"/>
                                          </p:stCondLst>
                                        </p:cTn>
                                        <p:tgtEl>
                                          <p:spTgt spid="5132"/>
                                        </p:tgtEl>
                                        <p:attrNameLst>
                                          <p:attrName>style.visibility</p:attrName>
                                        </p:attrNameLst>
                                      </p:cBhvr>
                                      <p:to>
                                        <p:strVal val="visible"/>
                                      </p:to>
                                    </p:set>
                                    <p:animEffect transition="in" filter="box(in)">
                                      <p:cBhvr>
                                        <p:cTn id="107" dur="500"/>
                                        <p:tgtEl>
                                          <p:spTgt spid="5132"/>
                                        </p:tgtEl>
                                      </p:cBhvr>
                                    </p:animEffect>
                                  </p:childTnLst>
                                </p:cTn>
                              </p:par>
                            </p:childTnLst>
                          </p:cTn>
                        </p:par>
                        <p:par>
                          <p:cTn id="108" fill="hold" nodeType="afterGroup">
                            <p:stCondLst>
                              <p:cond delay="1500"/>
                            </p:stCondLst>
                            <p:childTnLst>
                              <p:par>
                                <p:cTn id="109" presetID="4" presetClass="entr" presetSubtype="16" fill="hold" nodeType="afterEffect">
                                  <p:stCondLst>
                                    <p:cond delay="0"/>
                                  </p:stCondLst>
                                  <p:childTnLst>
                                    <p:set>
                                      <p:cBhvr>
                                        <p:cTn id="110" dur="1" fill="hold">
                                          <p:stCondLst>
                                            <p:cond delay="0"/>
                                          </p:stCondLst>
                                        </p:cTn>
                                        <p:tgtEl>
                                          <p:spTgt spid="5130"/>
                                        </p:tgtEl>
                                        <p:attrNameLst>
                                          <p:attrName>style.visibility</p:attrName>
                                        </p:attrNameLst>
                                      </p:cBhvr>
                                      <p:to>
                                        <p:strVal val="visible"/>
                                      </p:to>
                                    </p:set>
                                    <p:animEffect transition="in" filter="box(in)">
                                      <p:cBhvr>
                                        <p:cTn id="111" dur="500"/>
                                        <p:tgtEl>
                                          <p:spTgt spid="5130"/>
                                        </p:tgtEl>
                                      </p:cBhvr>
                                    </p:animEffect>
                                  </p:childTnLst>
                                </p:cTn>
                              </p:par>
                            </p:childTnLst>
                          </p:cTn>
                        </p:par>
                        <p:par>
                          <p:cTn id="112" fill="hold" nodeType="afterGroup">
                            <p:stCondLst>
                              <p:cond delay="2000"/>
                            </p:stCondLst>
                            <p:childTnLst>
                              <p:par>
                                <p:cTn id="113" presetID="8" presetClass="entr" presetSubtype="16" fill="hold" grpId="0" nodeType="afterEffect">
                                  <p:stCondLst>
                                    <p:cond delay="0"/>
                                  </p:stCondLst>
                                  <p:childTnLst>
                                    <p:set>
                                      <p:cBhvr>
                                        <p:cTn id="114" dur="1" fill="hold">
                                          <p:stCondLst>
                                            <p:cond delay="0"/>
                                          </p:stCondLst>
                                        </p:cTn>
                                        <p:tgtEl>
                                          <p:spTgt spid="5190"/>
                                        </p:tgtEl>
                                        <p:attrNameLst>
                                          <p:attrName>style.visibility</p:attrName>
                                        </p:attrNameLst>
                                      </p:cBhvr>
                                      <p:to>
                                        <p:strVal val="visible"/>
                                      </p:to>
                                    </p:set>
                                    <p:animEffect transition="in" filter="diamond(in)">
                                      <p:cBhvr>
                                        <p:cTn id="115" dur="2000"/>
                                        <p:tgtEl>
                                          <p:spTgt spid="5190"/>
                                        </p:tgtEl>
                                      </p:cBhvr>
                                    </p:animEffect>
                                  </p:childTnLst>
                                </p:cTn>
                              </p:par>
                            </p:childTnLst>
                          </p:cTn>
                        </p:par>
                        <p:par>
                          <p:cTn id="116" fill="hold" nodeType="afterGroup">
                            <p:stCondLst>
                              <p:cond delay="4000"/>
                            </p:stCondLst>
                            <p:childTnLst>
                              <p:par>
                                <p:cTn id="117" presetID="8" presetClass="entr" presetSubtype="16" fill="hold" grpId="0" nodeType="afterEffect">
                                  <p:stCondLst>
                                    <p:cond delay="0"/>
                                  </p:stCondLst>
                                  <p:childTnLst>
                                    <p:set>
                                      <p:cBhvr>
                                        <p:cTn id="118" dur="1" fill="hold">
                                          <p:stCondLst>
                                            <p:cond delay="0"/>
                                          </p:stCondLst>
                                        </p:cTn>
                                        <p:tgtEl>
                                          <p:spTgt spid="5191"/>
                                        </p:tgtEl>
                                        <p:attrNameLst>
                                          <p:attrName>style.visibility</p:attrName>
                                        </p:attrNameLst>
                                      </p:cBhvr>
                                      <p:to>
                                        <p:strVal val="visible"/>
                                      </p:to>
                                    </p:set>
                                    <p:animEffect transition="in" filter="diamond(in)">
                                      <p:cBhvr>
                                        <p:cTn id="119" dur="2000"/>
                                        <p:tgtEl>
                                          <p:spTgt spid="5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8" grpId="0"/>
      <p:bldP spid="5189" grpId="0"/>
      <p:bldP spid="5190" grpId="0"/>
      <p:bldP spid="51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07"/>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5785884" y="4565293"/>
            <a:ext cx="1216993" cy="457223"/>
          </a:xfrm>
          <a:prstGeom prst="rect">
            <a:avLst/>
          </a:prstGeom>
        </p:spPr>
      </p:pic>
      <p:pic>
        <p:nvPicPr>
          <p:cNvPr id="13" name="Picture 12"/>
          <p:cNvPicPr>
            <a:picLocks noChangeAspect="1"/>
          </p:cNvPicPr>
          <p:nvPr/>
        </p:nvPicPr>
        <p:blipFill>
          <a:blip r:embed="rId4"/>
          <a:stretch>
            <a:fillRect/>
          </a:stretch>
        </p:blipFill>
        <p:spPr>
          <a:xfrm>
            <a:off x="0" y="-247925"/>
            <a:ext cx="9207374" cy="5041829"/>
          </a:xfrm>
          <a:prstGeom prst="rect">
            <a:avLst/>
          </a:prstGeom>
        </p:spPr>
      </p:pic>
      <p:grpSp>
        <p:nvGrpSpPr>
          <p:cNvPr id="12" name="Group 11"/>
          <p:cNvGrpSpPr/>
          <p:nvPr/>
        </p:nvGrpSpPr>
        <p:grpSpPr>
          <a:xfrm>
            <a:off x="362782" y="-126614"/>
            <a:ext cx="2227425" cy="627955"/>
            <a:chOff x="563950" y="-107435"/>
            <a:chExt cx="2227425" cy="627955"/>
          </a:xfrm>
        </p:grpSpPr>
        <p:pic>
          <p:nvPicPr>
            <p:cNvPr id="10" name="Picture 9"/>
            <p:cNvPicPr>
              <a:picLocks noChangeAspect="1"/>
            </p:cNvPicPr>
            <p:nvPr/>
          </p:nvPicPr>
          <p:blipFill>
            <a:blip r:embed="rId5"/>
            <a:stretch>
              <a:fillRect/>
            </a:stretch>
          </p:blipFill>
          <p:spPr>
            <a:xfrm>
              <a:off x="563950" y="-107435"/>
              <a:ext cx="559506" cy="606852"/>
            </a:xfrm>
            <a:prstGeom prst="rect">
              <a:avLst/>
            </a:prstGeom>
          </p:spPr>
        </p:pic>
        <p:sp>
          <p:nvSpPr>
            <p:cNvPr id="11" name="TextBox 10"/>
            <p:cNvSpPr txBox="1"/>
            <p:nvPr/>
          </p:nvSpPr>
          <p:spPr>
            <a:xfrm>
              <a:off x="843703" y="43466"/>
              <a:ext cx="1947672" cy="477054"/>
            </a:xfrm>
            <a:prstGeom prst="rect">
              <a:avLst/>
            </a:prstGeom>
            <a:noFill/>
          </p:spPr>
          <p:txBody>
            <a:bodyPr wrap="square" rtlCol="0">
              <a:spAutoFit/>
            </a:bodyPr>
            <a:lstStyle/>
            <a:p>
              <a:pPr algn="ctr"/>
              <a:r>
                <a:rPr lang="en-US" sz="2500" b="1" dirty="0">
                  <a:solidFill>
                    <a:srgbClr val="C00000"/>
                  </a:solidFill>
                </a:rPr>
                <a:t>CÂU HỎI</a:t>
              </a:r>
            </a:p>
          </p:txBody>
        </p:sp>
      </p:grpSp>
      <p:sp>
        <p:nvSpPr>
          <p:cNvPr id="15" name="TextBox 14"/>
          <p:cNvSpPr txBox="1"/>
          <p:nvPr/>
        </p:nvSpPr>
        <p:spPr>
          <a:xfrm>
            <a:off x="182970" y="370931"/>
            <a:ext cx="8485632" cy="958660"/>
          </a:xfrm>
          <a:prstGeom prst="rect">
            <a:avLst/>
          </a:prstGeom>
          <a:noFill/>
        </p:spPr>
        <p:txBody>
          <a:bodyPr wrap="square" rtlCol="0">
            <a:spAutoFit/>
          </a:bodyPr>
          <a:lstStyle/>
          <a:p>
            <a:pPr algn="r">
              <a:lnSpc>
                <a:spcPct val="150000"/>
              </a:lnSpc>
            </a:pPr>
            <a:r>
              <a:rPr lang="en-US" sz="2000" dirty="0" err="1"/>
              <a:t>Hình</a:t>
            </a:r>
            <a:r>
              <a:rPr lang="en-US" sz="2000" dirty="0"/>
              <a:t> </a:t>
            </a:r>
            <a:r>
              <a:rPr lang="en-US" sz="2000" dirty="0" err="1"/>
              <a:t>thoi</a:t>
            </a:r>
            <a:r>
              <a:rPr lang="en-US" sz="2000" dirty="0"/>
              <a:t> </a:t>
            </a:r>
            <a:r>
              <a:rPr lang="en-US" sz="2000" dirty="0" err="1"/>
              <a:t>có</a:t>
            </a:r>
            <a:r>
              <a:rPr lang="en-US" sz="2000" dirty="0"/>
              <a:t> </a:t>
            </a:r>
            <a:r>
              <a:rPr lang="en-US" sz="2000" dirty="0" err="1"/>
              <a:t>phải</a:t>
            </a:r>
            <a:r>
              <a:rPr lang="en-US" sz="2000" dirty="0"/>
              <a:t> </a:t>
            </a:r>
            <a:r>
              <a:rPr lang="en-US" sz="2000" dirty="0" err="1"/>
              <a:t>là</a:t>
            </a:r>
            <a:r>
              <a:rPr lang="en-US" sz="2000" dirty="0"/>
              <a:t> </a:t>
            </a:r>
            <a:r>
              <a:rPr lang="en-US" sz="2000" dirty="0" err="1"/>
              <a:t>hình</a:t>
            </a:r>
            <a:r>
              <a:rPr lang="en-US" sz="2000" dirty="0"/>
              <a:t> </a:t>
            </a:r>
            <a:r>
              <a:rPr lang="en-US" sz="2000" dirty="0" err="1"/>
              <a:t>bình</a:t>
            </a:r>
            <a:r>
              <a:rPr lang="en-US" sz="2000" dirty="0"/>
              <a:t> </a:t>
            </a:r>
            <a:r>
              <a:rPr lang="en-US" sz="2000" dirty="0" err="1"/>
              <a:t>hành</a:t>
            </a:r>
            <a:r>
              <a:rPr lang="en-US" sz="2000" dirty="0"/>
              <a:t> </a:t>
            </a:r>
            <a:r>
              <a:rPr lang="en-US" sz="2000" dirty="0" err="1"/>
              <a:t>không</a:t>
            </a:r>
            <a:r>
              <a:rPr lang="en-US" sz="2000" dirty="0"/>
              <a:t>? </a:t>
            </a:r>
            <a:r>
              <a:rPr lang="en-US" sz="2000" dirty="0" err="1"/>
              <a:t>Nếu</a:t>
            </a:r>
            <a:r>
              <a:rPr lang="en-US" sz="2000" dirty="0"/>
              <a:t> </a:t>
            </a:r>
            <a:r>
              <a:rPr lang="en-US" sz="2000" dirty="0" err="1"/>
              <a:t>có</a:t>
            </a:r>
            <a:r>
              <a:rPr lang="en-US" sz="2000" dirty="0"/>
              <a:t>, </a:t>
            </a:r>
            <a:r>
              <a:rPr lang="en-US" sz="2000" dirty="0" err="1"/>
              <a:t>từ</a:t>
            </a:r>
            <a:r>
              <a:rPr lang="en-US" sz="2000" dirty="0"/>
              <a:t> </a:t>
            </a:r>
            <a:r>
              <a:rPr lang="en-US" sz="2000" dirty="0" err="1"/>
              <a:t>tính</a:t>
            </a:r>
            <a:r>
              <a:rPr lang="en-US" sz="2000" dirty="0"/>
              <a:t> </a:t>
            </a:r>
            <a:r>
              <a:rPr lang="en-US" sz="2000" dirty="0" err="1"/>
              <a:t>chất</a:t>
            </a:r>
            <a:r>
              <a:rPr lang="en-US" sz="2000" dirty="0"/>
              <a:t> </a:t>
            </a:r>
            <a:r>
              <a:rPr lang="en-US" sz="2000" dirty="0" err="1"/>
              <a:t>đã</a:t>
            </a:r>
            <a:r>
              <a:rPr lang="en-US" sz="2000" dirty="0"/>
              <a:t> </a:t>
            </a:r>
            <a:r>
              <a:rPr lang="en-US" sz="2000" dirty="0" err="1"/>
              <a:t>biết</a:t>
            </a:r>
            <a:r>
              <a:rPr lang="en-US" sz="2000" dirty="0"/>
              <a:t> </a:t>
            </a:r>
            <a:r>
              <a:rPr lang="en-US" sz="2000" dirty="0" err="1"/>
              <a:t>của</a:t>
            </a:r>
            <a:r>
              <a:rPr lang="en-US" sz="2000" dirty="0"/>
              <a:t> </a:t>
            </a:r>
            <a:r>
              <a:rPr lang="en-US" sz="2000" dirty="0" err="1"/>
              <a:t>hình</a:t>
            </a:r>
            <a:r>
              <a:rPr lang="en-US" sz="2000" dirty="0"/>
              <a:t> </a:t>
            </a:r>
            <a:r>
              <a:rPr lang="en-US" sz="2000" dirty="0" err="1"/>
              <a:t>bình</a:t>
            </a:r>
            <a:r>
              <a:rPr lang="en-US" sz="2000" dirty="0"/>
              <a:t> </a:t>
            </a:r>
            <a:r>
              <a:rPr lang="en-US" sz="2000" dirty="0" err="1"/>
              <a:t>hành</a:t>
            </a:r>
            <a:r>
              <a:rPr lang="en-US" sz="2000" dirty="0"/>
              <a:t>, </a:t>
            </a:r>
            <a:r>
              <a:rPr lang="en-US" sz="2000" dirty="0" err="1"/>
              <a:t>hãy</a:t>
            </a:r>
            <a:r>
              <a:rPr lang="en-US" sz="2000" dirty="0"/>
              <a:t> </a:t>
            </a:r>
            <a:r>
              <a:rPr lang="en-US" sz="2000" dirty="0" err="1"/>
              <a:t>suy</a:t>
            </a:r>
            <a:r>
              <a:rPr lang="en-US" sz="2000" dirty="0"/>
              <a:t> </a:t>
            </a:r>
            <a:r>
              <a:rPr lang="en-US" sz="2000" dirty="0" err="1"/>
              <a:t>ra</a:t>
            </a:r>
            <a:r>
              <a:rPr lang="en-US" sz="2000" dirty="0"/>
              <a:t> </a:t>
            </a:r>
            <a:r>
              <a:rPr lang="en-US" sz="2000" dirty="0" err="1"/>
              <a:t>những</a:t>
            </a:r>
            <a:r>
              <a:rPr lang="en-US" sz="2000" dirty="0"/>
              <a:t> </a:t>
            </a:r>
            <a:r>
              <a:rPr lang="en-US" sz="2000" dirty="0" err="1"/>
              <a:t>tính</a:t>
            </a:r>
            <a:r>
              <a:rPr lang="en-US" sz="2000" dirty="0"/>
              <a:t> </a:t>
            </a:r>
            <a:r>
              <a:rPr lang="en-US" sz="2000" dirty="0" err="1"/>
              <a:t>chất</a:t>
            </a:r>
            <a:r>
              <a:rPr lang="en-US" sz="2000" dirty="0"/>
              <a:t> </a:t>
            </a:r>
            <a:r>
              <a:rPr lang="en-US" sz="2000" dirty="0" err="1"/>
              <a:t>tương</a:t>
            </a:r>
            <a:r>
              <a:rPr lang="en-US" sz="2000" dirty="0"/>
              <a:t> </a:t>
            </a:r>
            <a:r>
              <a:rPr lang="en-US" sz="2000" dirty="0" err="1"/>
              <a:t>ứng</a:t>
            </a:r>
            <a:r>
              <a:rPr lang="en-US" sz="2000" dirty="0"/>
              <a:t> </a:t>
            </a:r>
            <a:r>
              <a:rPr lang="en-US" sz="2000" dirty="0" err="1"/>
              <a:t>của</a:t>
            </a:r>
            <a:r>
              <a:rPr lang="en-US" sz="2000" dirty="0"/>
              <a:t> </a:t>
            </a:r>
            <a:r>
              <a:rPr lang="en-US" sz="2000" dirty="0" err="1"/>
              <a:t>hình</a:t>
            </a:r>
            <a:r>
              <a:rPr lang="en-US" sz="2000" dirty="0"/>
              <a:t> </a:t>
            </a:r>
            <a:r>
              <a:rPr lang="en-US" sz="2000" dirty="0" err="1"/>
              <a:t>thoi</a:t>
            </a:r>
            <a:r>
              <a:rPr lang="en-US" sz="2000" dirty="0"/>
              <a:t>.</a:t>
            </a:r>
          </a:p>
        </p:txBody>
      </p:sp>
      <p:sp>
        <p:nvSpPr>
          <p:cNvPr id="57" name="Rectangle 56"/>
          <p:cNvSpPr/>
          <p:nvPr/>
        </p:nvSpPr>
        <p:spPr>
          <a:xfrm>
            <a:off x="4425786" y="1276125"/>
            <a:ext cx="962315" cy="400110"/>
          </a:xfrm>
          <a:prstGeom prst="rect">
            <a:avLst/>
          </a:prstGeom>
        </p:spPr>
        <p:txBody>
          <a:bodyPr wrap="none">
            <a:spAutoFit/>
          </a:bodyPr>
          <a:lstStyle/>
          <a:p>
            <a:pPr algn="ctr">
              <a:buClrTx/>
              <a:defRPr/>
            </a:pPr>
            <a:r>
              <a:rPr lang="en-US" sz="2000" b="1" i="1" u="sng" kern="1200">
                <a:solidFill>
                  <a:srgbClr val="4657B0">
                    <a:lumMod val="75000"/>
                  </a:srgbClr>
                </a:solidFill>
                <a:latin typeface="Arial" panose="020B0604020202020204" pitchFamily="34" charset="0"/>
                <a:ea typeface="+mn-ea"/>
              </a:rPr>
              <a:t>Trả lời</a:t>
            </a:r>
            <a:endParaRPr lang="en-US" sz="2000" b="1" i="1" u="sng" kern="1200" dirty="0">
              <a:solidFill>
                <a:srgbClr val="4657B0">
                  <a:lumMod val="75000"/>
                </a:srgbClr>
              </a:solidFill>
              <a:latin typeface="Calibri"/>
              <a:ea typeface="+mn-ea"/>
            </a:endParaRPr>
          </a:p>
        </p:txBody>
      </p:sp>
      <p:sp>
        <p:nvSpPr>
          <p:cNvPr id="16" name="Rectangle 15"/>
          <p:cNvSpPr/>
          <p:nvPr/>
        </p:nvSpPr>
        <p:spPr>
          <a:xfrm>
            <a:off x="2480650" y="2079951"/>
            <a:ext cx="6606633" cy="2585323"/>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pt-BR" sz="1800" dirty="0">
                <a:latin typeface="+mj-lt"/>
                <a:ea typeface="Arial" panose="020B0604020202020204" pitchFamily="34" charset="0"/>
                <a:cs typeface="Times New Roman" panose="02020603050405020304" pitchFamily="18" charset="0"/>
              </a:rPr>
              <a:t>Hình thoi là hình bình hành vì </a:t>
            </a:r>
            <a:r>
              <a:rPr lang="pt-BR" sz="1800">
                <a:latin typeface="+mj-lt"/>
                <a:ea typeface="Arial" panose="020B0604020202020204" pitchFamily="34" charset="0"/>
                <a:cs typeface="Times New Roman" panose="02020603050405020304" pitchFamily="18" charset="0"/>
              </a:rPr>
              <a:t>có các cạnh </a:t>
            </a:r>
            <a:r>
              <a:rPr lang="pt-BR" sz="1800" dirty="0">
                <a:latin typeface="+mj-lt"/>
                <a:ea typeface="Arial" panose="020B0604020202020204" pitchFamily="34" charset="0"/>
                <a:cs typeface="Times New Roman" panose="02020603050405020304" pitchFamily="18" charset="0"/>
              </a:rPr>
              <a:t>đối bằng nhau.</a:t>
            </a:r>
            <a:endParaRPr lang="en-US" sz="1800" dirty="0">
              <a:latin typeface="+mj-lt"/>
              <a:ea typeface="Arial" panose="020B060402020202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pt-BR" sz="1800" dirty="0">
                <a:latin typeface="+mj-lt"/>
                <a:ea typeface="Arial" panose="020B0604020202020204" pitchFamily="34" charset="0"/>
                <a:cs typeface="Times New Roman" panose="02020603050405020304" pitchFamily="18" charset="0"/>
              </a:rPr>
              <a:t>Tính chất của hình thoi:</a:t>
            </a:r>
            <a:endParaRPr lang="en-US" sz="1800" dirty="0">
              <a:latin typeface="+mj-lt"/>
              <a:ea typeface="Arial" panose="020B0604020202020204" pitchFamily="34" charset="0"/>
              <a:cs typeface="Times New Roman" panose="02020603050405020304" pitchFamily="18" charset="0"/>
            </a:endParaRPr>
          </a:p>
          <a:p>
            <a:pPr marL="285750" indent="-285750" algn="just">
              <a:lnSpc>
                <a:spcPct val="150000"/>
              </a:lnSpc>
              <a:buFontTx/>
              <a:buChar char="-"/>
            </a:pPr>
            <a:r>
              <a:rPr lang="pt-BR" sz="1800" dirty="0">
                <a:latin typeface="+mj-lt"/>
                <a:ea typeface="Arial" panose="020B0604020202020204" pitchFamily="34" charset="0"/>
                <a:cs typeface="Times New Roman" panose="02020603050405020304" pitchFamily="18" charset="0"/>
              </a:rPr>
              <a:t>Hình thoi có các cặp cạnh đối song song và bằng nhau.</a:t>
            </a:r>
            <a:endParaRPr lang="en-US" sz="1800" dirty="0">
              <a:latin typeface="+mj-lt"/>
              <a:ea typeface="Arial" panose="020B0604020202020204" pitchFamily="34" charset="0"/>
              <a:cs typeface="Times New Roman" panose="02020603050405020304" pitchFamily="18" charset="0"/>
            </a:endParaRPr>
          </a:p>
          <a:p>
            <a:pPr marL="285750" indent="-285750" algn="just">
              <a:lnSpc>
                <a:spcPct val="150000"/>
              </a:lnSpc>
              <a:buFontTx/>
              <a:buChar char="-"/>
            </a:pPr>
            <a:r>
              <a:rPr lang="pt-BR" sz="1800" dirty="0">
                <a:latin typeface="+mj-lt"/>
                <a:ea typeface="Arial" panose="020B0604020202020204" pitchFamily="34" charset="0"/>
                <a:cs typeface="Times New Roman" panose="02020603050405020304" pitchFamily="18" charset="0"/>
              </a:rPr>
              <a:t>Hình thoi có các góc đối bằng nhau.</a:t>
            </a:r>
            <a:endParaRPr lang="en-US" sz="1800" dirty="0">
              <a:latin typeface="+mj-lt"/>
              <a:ea typeface="Arial" panose="020B0604020202020204" pitchFamily="34" charset="0"/>
              <a:cs typeface="Times New Roman" panose="02020603050405020304" pitchFamily="18" charset="0"/>
            </a:endParaRPr>
          </a:p>
          <a:p>
            <a:pPr marL="285750" indent="-285750" algn="just">
              <a:lnSpc>
                <a:spcPct val="150000"/>
              </a:lnSpc>
              <a:buFontTx/>
              <a:buChar char="-"/>
            </a:pPr>
            <a:r>
              <a:rPr lang="pt-BR" sz="1800" dirty="0">
                <a:latin typeface="+mj-lt"/>
                <a:ea typeface="Arial" panose="020B0604020202020204" pitchFamily="34" charset="0"/>
                <a:cs typeface="Times New Roman" panose="02020603050405020304" pitchFamily="18" charset="0"/>
              </a:rPr>
              <a:t>Hình thoi có hai đường chéo </a:t>
            </a:r>
            <a:r>
              <a:rPr lang="vi-VN" sz="1800" dirty="0">
                <a:latin typeface="+mj-lt"/>
                <a:ea typeface="Arial" panose="020B0604020202020204" pitchFamily="34" charset="0"/>
                <a:cs typeface="Times New Roman" panose="02020603050405020304" pitchFamily="18" charset="0"/>
              </a:rPr>
              <a:t>cắt </a:t>
            </a:r>
            <a:r>
              <a:rPr lang="pt-BR" sz="1800" dirty="0">
                <a:latin typeface="+mj-lt"/>
                <a:ea typeface="Arial" panose="020B0604020202020204" pitchFamily="34" charset="0"/>
                <a:cs typeface="Times New Roman" panose="02020603050405020304" pitchFamily="18" charset="0"/>
              </a:rPr>
              <a:t>nhau tạo trung điểm của mỗi đường.</a:t>
            </a:r>
            <a:endParaRPr lang="en-US" sz="1800" dirty="0">
              <a:latin typeface="+mj-lt"/>
              <a:ea typeface="Arial" panose="020B0604020202020204" pitchFamily="34" charset="0"/>
              <a:cs typeface="Times New Roman" panose="02020603050405020304" pitchFamily="18" charset="0"/>
            </a:endParaRPr>
          </a:p>
        </p:txBody>
      </p:sp>
      <p:pic>
        <p:nvPicPr>
          <p:cNvPr id="18" name="Picture 17"/>
          <p:cNvPicPr>
            <a:picLocks noChangeAspect="1"/>
          </p:cNvPicPr>
          <p:nvPr/>
        </p:nvPicPr>
        <p:blipFill>
          <a:blip r:embed="rId6"/>
          <a:stretch>
            <a:fillRect/>
          </a:stretch>
        </p:blipFill>
        <p:spPr>
          <a:xfrm>
            <a:off x="7616952" y="142275"/>
            <a:ext cx="1397903" cy="586917"/>
          </a:xfrm>
          <a:prstGeom prst="rect">
            <a:avLst/>
          </a:prstGeom>
        </p:spPr>
      </p:pic>
      <p:pic>
        <p:nvPicPr>
          <p:cNvPr id="28" name="Picture 27"/>
          <p:cNvPicPr>
            <a:picLocks noChangeAspect="1"/>
          </p:cNvPicPr>
          <p:nvPr/>
        </p:nvPicPr>
        <p:blipFill>
          <a:blip r:embed="rId7">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357976" y="1332897"/>
            <a:ext cx="2122674" cy="14557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randombar(horizontal)">
                                      <p:cBhvr>
                                        <p:cTn id="16" dur="500"/>
                                        <p:tgtEl>
                                          <p:spTgt spid="5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wipe(left)">
                                      <p:cBhvr>
                                        <p:cTn id="21" dur="500"/>
                                        <p:tgtEl>
                                          <p:spTgt spid="1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wipe(left)">
                                      <p:cBhvr>
                                        <p:cTn id="26" dur="500"/>
                                        <p:tgtEl>
                                          <p:spTgt spid="16">
                                            <p:txEl>
                                              <p:pRg st="1" end="1"/>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fade">
                                      <p:cBhvr>
                                        <p:cTn id="30" dur="500"/>
                                        <p:tgtEl>
                                          <p:spTgt spid="16">
                                            <p:txEl>
                                              <p:pRg st="2" end="2"/>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6">
                                            <p:txEl>
                                              <p:pRg st="3" end="3"/>
                                            </p:txEl>
                                          </p:spTgt>
                                        </p:tgtEl>
                                        <p:attrNameLst>
                                          <p:attrName>style.visibility</p:attrName>
                                        </p:attrNameLst>
                                      </p:cBhvr>
                                      <p:to>
                                        <p:strVal val="visible"/>
                                      </p:to>
                                    </p:set>
                                    <p:animEffect transition="in" filter="fade">
                                      <p:cBhvr>
                                        <p:cTn id="34" dur="500"/>
                                        <p:tgtEl>
                                          <p:spTgt spid="16">
                                            <p:txEl>
                                              <p:pRg st="3" end="3"/>
                                            </p:txEl>
                                          </p:spTgt>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16">
                                            <p:txEl>
                                              <p:pRg st="4" end="4"/>
                                            </p:txEl>
                                          </p:spTgt>
                                        </p:tgtEl>
                                        <p:attrNameLst>
                                          <p:attrName>style.visibility</p:attrName>
                                        </p:attrNameLst>
                                      </p:cBhvr>
                                      <p:to>
                                        <p:strVal val="visible"/>
                                      </p:to>
                                    </p:set>
                                    <p:animEffect transition="in" filter="fade">
                                      <p:cBhvr>
                                        <p:cTn id="38" dur="500"/>
                                        <p:tgtEl>
                                          <p:spTgt spid="16">
                                            <p:txEl>
                                              <p:pRg st="4" end="4"/>
                                            </p:txEl>
                                          </p:spTgt>
                                        </p:tgtEl>
                                      </p:cBhvr>
                                    </p:animEffect>
                                  </p:childTnLst>
                                </p:cTn>
                              </p:par>
                            </p:childTnLst>
                          </p:cTn>
                        </p:par>
                        <p:par>
                          <p:cTn id="39" fill="hold">
                            <p:stCondLst>
                              <p:cond delay="2000"/>
                            </p:stCondLst>
                            <p:childTnLst>
                              <p:par>
                                <p:cTn id="40" presetID="22" presetClass="entr" presetSubtype="4"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3200400" y="2228850"/>
            <a:ext cx="171450" cy="17145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buClrTx/>
            </a:pPr>
            <a:endParaRPr lang="en-US" altLang="en-US" sz="1800" kern="1200">
              <a:solidFill>
                <a:srgbClr val="000000"/>
              </a:solidFill>
              <a:ea typeface="+mn-ea"/>
            </a:endParaRPr>
          </a:p>
        </p:txBody>
      </p:sp>
      <p:sp>
        <p:nvSpPr>
          <p:cNvPr id="8196" name="Line 3"/>
          <p:cNvSpPr>
            <a:spLocks noChangeShapeType="1"/>
          </p:cNvSpPr>
          <p:nvPr/>
        </p:nvSpPr>
        <p:spPr bwMode="auto">
          <a:xfrm>
            <a:off x="1828800" y="2400300"/>
            <a:ext cx="2743200" cy="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197" name="Line 4"/>
          <p:cNvSpPr>
            <a:spLocks noChangeShapeType="1"/>
          </p:cNvSpPr>
          <p:nvPr/>
        </p:nvSpPr>
        <p:spPr bwMode="auto">
          <a:xfrm>
            <a:off x="3200400" y="1693069"/>
            <a:ext cx="0" cy="1404938"/>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199" name="AutoShape 6"/>
          <p:cNvSpPr>
            <a:spLocks noChangeArrowheads="1"/>
          </p:cNvSpPr>
          <p:nvPr/>
        </p:nvSpPr>
        <p:spPr bwMode="auto">
          <a:xfrm>
            <a:off x="1828800" y="1693069"/>
            <a:ext cx="2742010" cy="1404938"/>
          </a:xfrm>
          <a:prstGeom prst="diamond">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buClrTx/>
            </a:pPr>
            <a:endParaRPr lang="en-US" altLang="en-US" sz="1800" kern="1200">
              <a:solidFill>
                <a:srgbClr val="000000"/>
              </a:solidFill>
              <a:ea typeface="+mn-ea"/>
            </a:endParaRPr>
          </a:p>
        </p:txBody>
      </p:sp>
      <p:sp>
        <p:nvSpPr>
          <p:cNvPr id="8200" name="Line 7"/>
          <p:cNvSpPr>
            <a:spLocks noChangeShapeType="1"/>
          </p:cNvSpPr>
          <p:nvPr/>
        </p:nvSpPr>
        <p:spPr bwMode="auto">
          <a:xfrm rot="3000000">
            <a:off x="3829050" y="1971675"/>
            <a:ext cx="0" cy="11430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01" name="Line 8"/>
          <p:cNvSpPr>
            <a:spLocks noChangeShapeType="1"/>
          </p:cNvSpPr>
          <p:nvPr/>
        </p:nvSpPr>
        <p:spPr bwMode="auto">
          <a:xfrm rot="7800000">
            <a:off x="3886200" y="2686050"/>
            <a:ext cx="0" cy="11430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02" name="Line 9"/>
          <p:cNvSpPr>
            <a:spLocks noChangeShapeType="1"/>
          </p:cNvSpPr>
          <p:nvPr/>
        </p:nvSpPr>
        <p:spPr bwMode="auto">
          <a:xfrm rot="7800000">
            <a:off x="2557463" y="1978819"/>
            <a:ext cx="0" cy="11430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03" name="Text Box 10"/>
          <p:cNvSpPr txBox="1">
            <a:spLocks noChangeArrowheads="1"/>
          </p:cNvSpPr>
          <p:nvPr/>
        </p:nvSpPr>
        <p:spPr bwMode="auto">
          <a:xfrm>
            <a:off x="3043238" y="1378744"/>
            <a:ext cx="285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buClrTx/>
            </a:pPr>
            <a:r>
              <a:rPr lang="en-US" altLang="en-US" sz="1800" b="1" kern="1200">
                <a:solidFill>
                  <a:srgbClr val="008000"/>
                </a:solidFill>
                <a:latin typeface="Times New Roman" panose="02020603050405020304" pitchFamily="18" charset="0"/>
                <a:ea typeface="+mn-ea"/>
              </a:rPr>
              <a:t>A</a:t>
            </a:r>
          </a:p>
        </p:txBody>
      </p:sp>
      <p:sp>
        <p:nvSpPr>
          <p:cNvPr id="8204" name="Text Box 11"/>
          <p:cNvSpPr txBox="1">
            <a:spLocks noChangeArrowheads="1"/>
          </p:cNvSpPr>
          <p:nvPr/>
        </p:nvSpPr>
        <p:spPr bwMode="auto">
          <a:xfrm>
            <a:off x="1528763" y="2228850"/>
            <a:ext cx="285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buClrTx/>
            </a:pPr>
            <a:r>
              <a:rPr lang="en-US" altLang="en-US" sz="1800" b="1" kern="1200">
                <a:solidFill>
                  <a:srgbClr val="008000"/>
                </a:solidFill>
                <a:latin typeface="Times New Roman" panose="02020603050405020304" pitchFamily="18" charset="0"/>
                <a:ea typeface="+mn-ea"/>
              </a:rPr>
              <a:t>B</a:t>
            </a:r>
          </a:p>
        </p:txBody>
      </p:sp>
      <p:sp>
        <p:nvSpPr>
          <p:cNvPr id="8205" name="Text Box 12"/>
          <p:cNvSpPr txBox="1">
            <a:spLocks noChangeArrowheads="1"/>
          </p:cNvSpPr>
          <p:nvPr/>
        </p:nvSpPr>
        <p:spPr bwMode="auto">
          <a:xfrm>
            <a:off x="4572000" y="2228850"/>
            <a:ext cx="285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buClrTx/>
            </a:pPr>
            <a:r>
              <a:rPr lang="en-US" altLang="en-US" sz="1800" b="1" kern="1200">
                <a:solidFill>
                  <a:srgbClr val="008000"/>
                </a:solidFill>
                <a:latin typeface="Times New Roman" panose="02020603050405020304" pitchFamily="18" charset="0"/>
                <a:ea typeface="+mn-ea"/>
              </a:rPr>
              <a:t>D</a:t>
            </a:r>
          </a:p>
        </p:txBody>
      </p:sp>
      <p:sp>
        <p:nvSpPr>
          <p:cNvPr id="8206" name="Text Box 13"/>
          <p:cNvSpPr txBox="1">
            <a:spLocks noChangeArrowheads="1"/>
          </p:cNvSpPr>
          <p:nvPr/>
        </p:nvSpPr>
        <p:spPr bwMode="auto">
          <a:xfrm>
            <a:off x="3028950" y="3071813"/>
            <a:ext cx="285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buClrTx/>
            </a:pPr>
            <a:r>
              <a:rPr lang="en-US" altLang="en-US" sz="1800" b="1" kern="1200">
                <a:solidFill>
                  <a:srgbClr val="008000"/>
                </a:solidFill>
                <a:latin typeface="Times New Roman" panose="02020603050405020304" pitchFamily="18" charset="0"/>
                <a:ea typeface="+mn-ea"/>
              </a:rPr>
              <a:t>C</a:t>
            </a:r>
          </a:p>
        </p:txBody>
      </p:sp>
      <p:sp>
        <p:nvSpPr>
          <p:cNvPr id="8207" name="Text Box 15"/>
          <p:cNvSpPr txBox="1">
            <a:spLocks noChangeArrowheads="1"/>
          </p:cNvSpPr>
          <p:nvPr/>
        </p:nvSpPr>
        <p:spPr bwMode="auto">
          <a:xfrm>
            <a:off x="2857500" y="2078831"/>
            <a:ext cx="342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buClrTx/>
            </a:pPr>
            <a:r>
              <a:rPr lang="en-US" altLang="en-US" sz="1800" b="1" kern="1200">
                <a:solidFill>
                  <a:srgbClr val="008000"/>
                </a:solidFill>
                <a:latin typeface="Times New Roman" panose="02020603050405020304" pitchFamily="18" charset="0"/>
                <a:ea typeface="+mn-ea"/>
              </a:rPr>
              <a:t>O</a:t>
            </a:r>
          </a:p>
        </p:txBody>
      </p:sp>
      <p:sp>
        <p:nvSpPr>
          <p:cNvPr id="8209" name="Line 21"/>
          <p:cNvSpPr>
            <a:spLocks noChangeShapeType="1"/>
          </p:cNvSpPr>
          <p:nvPr/>
        </p:nvSpPr>
        <p:spPr bwMode="auto">
          <a:xfrm rot="3000000">
            <a:off x="2557463" y="2714625"/>
            <a:ext cx="0" cy="11430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grpSp>
        <p:nvGrpSpPr>
          <p:cNvPr id="8213" name="Group 25"/>
          <p:cNvGrpSpPr>
            <a:grpSpLocks/>
          </p:cNvGrpSpPr>
          <p:nvPr/>
        </p:nvGrpSpPr>
        <p:grpSpPr bwMode="auto">
          <a:xfrm>
            <a:off x="2591991" y="2333626"/>
            <a:ext cx="36909" cy="136922"/>
            <a:chOff x="679" y="2649"/>
            <a:chExt cx="31" cy="115"/>
          </a:xfrm>
        </p:grpSpPr>
        <p:sp>
          <p:nvSpPr>
            <p:cNvPr id="8286" name="Line 26"/>
            <p:cNvSpPr>
              <a:spLocks noChangeShapeType="1"/>
            </p:cNvSpPr>
            <p:nvPr/>
          </p:nvSpPr>
          <p:spPr bwMode="auto">
            <a:xfrm rot="1800000">
              <a:off x="679" y="2649"/>
              <a:ext cx="0" cy="11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87" name="Line 27"/>
            <p:cNvSpPr>
              <a:spLocks noChangeShapeType="1"/>
            </p:cNvSpPr>
            <p:nvPr/>
          </p:nvSpPr>
          <p:spPr bwMode="auto">
            <a:xfrm rot="1800000">
              <a:off x="710" y="2649"/>
              <a:ext cx="0" cy="11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grpSp>
      <p:grpSp>
        <p:nvGrpSpPr>
          <p:cNvPr id="8214" name="Group 28"/>
          <p:cNvGrpSpPr>
            <a:grpSpLocks/>
          </p:cNvGrpSpPr>
          <p:nvPr/>
        </p:nvGrpSpPr>
        <p:grpSpPr bwMode="auto">
          <a:xfrm>
            <a:off x="3906441" y="2333626"/>
            <a:ext cx="36909" cy="136922"/>
            <a:chOff x="679" y="2649"/>
            <a:chExt cx="31" cy="115"/>
          </a:xfrm>
        </p:grpSpPr>
        <p:sp>
          <p:nvSpPr>
            <p:cNvPr id="8284" name="Line 29"/>
            <p:cNvSpPr>
              <a:spLocks noChangeShapeType="1"/>
            </p:cNvSpPr>
            <p:nvPr/>
          </p:nvSpPr>
          <p:spPr bwMode="auto">
            <a:xfrm rot="1800000">
              <a:off x="679" y="2649"/>
              <a:ext cx="0" cy="11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85" name="Line 30"/>
            <p:cNvSpPr>
              <a:spLocks noChangeShapeType="1"/>
            </p:cNvSpPr>
            <p:nvPr/>
          </p:nvSpPr>
          <p:spPr bwMode="auto">
            <a:xfrm rot="1800000">
              <a:off x="710" y="2649"/>
              <a:ext cx="0" cy="11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grpSp>
      <p:grpSp>
        <p:nvGrpSpPr>
          <p:cNvPr id="8215" name="Group 31"/>
          <p:cNvGrpSpPr>
            <a:grpSpLocks/>
          </p:cNvGrpSpPr>
          <p:nvPr/>
        </p:nvGrpSpPr>
        <p:grpSpPr bwMode="auto">
          <a:xfrm>
            <a:off x="3200400" y="2686051"/>
            <a:ext cx="0" cy="136922"/>
            <a:chOff x="2592" y="2592"/>
            <a:chExt cx="0" cy="115"/>
          </a:xfrm>
        </p:grpSpPr>
        <p:sp>
          <p:nvSpPr>
            <p:cNvPr id="8282" name="Line 32"/>
            <p:cNvSpPr>
              <a:spLocks noChangeShapeType="1"/>
            </p:cNvSpPr>
            <p:nvPr/>
          </p:nvSpPr>
          <p:spPr bwMode="auto">
            <a:xfrm rot="2400000">
              <a:off x="2592" y="2592"/>
              <a:ext cx="0" cy="11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83" name="Line 33"/>
            <p:cNvSpPr>
              <a:spLocks noChangeShapeType="1"/>
            </p:cNvSpPr>
            <p:nvPr/>
          </p:nvSpPr>
          <p:spPr bwMode="auto">
            <a:xfrm rot="-2400000">
              <a:off x="2592" y="2592"/>
              <a:ext cx="0" cy="11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grpSp>
      <p:grpSp>
        <p:nvGrpSpPr>
          <p:cNvPr id="8216" name="Group 34"/>
          <p:cNvGrpSpPr>
            <a:grpSpLocks/>
          </p:cNvGrpSpPr>
          <p:nvPr/>
        </p:nvGrpSpPr>
        <p:grpSpPr bwMode="auto">
          <a:xfrm>
            <a:off x="3200400" y="2019301"/>
            <a:ext cx="0" cy="136922"/>
            <a:chOff x="2592" y="2592"/>
            <a:chExt cx="0" cy="115"/>
          </a:xfrm>
        </p:grpSpPr>
        <p:sp>
          <p:nvSpPr>
            <p:cNvPr id="8280" name="Line 35"/>
            <p:cNvSpPr>
              <a:spLocks noChangeShapeType="1"/>
            </p:cNvSpPr>
            <p:nvPr/>
          </p:nvSpPr>
          <p:spPr bwMode="auto">
            <a:xfrm rot="2400000">
              <a:off x="2592" y="2592"/>
              <a:ext cx="0" cy="11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81" name="Line 36"/>
            <p:cNvSpPr>
              <a:spLocks noChangeShapeType="1"/>
            </p:cNvSpPr>
            <p:nvPr/>
          </p:nvSpPr>
          <p:spPr bwMode="auto">
            <a:xfrm rot="-2400000">
              <a:off x="2592" y="2592"/>
              <a:ext cx="0" cy="11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grpSp>
      <p:grpSp>
        <p:nvGrpSpPr>
          <p:cNvPr id="11" name="Group 37"/>
          <p:cNvGrpSpPr>
            <a:grpSpLocks/>
          </p:cNvGrpSpPr>
          <p:nvPr/>
        </p:nvGrpSpPr>
        <p:grpSpPr bwMode="auto">
          <a:xfrm>
            <a:off x="3532585" y="1382316"/>
            <a:ext cx="2057400" cy="2057400"/>
            <a:chOff x="2016" y="1152"/>
            <a:chExt cx="1728" cy="1728"/>
          </a:xfrm>
        </p:grpSpPr>
        <p:grpSp>
          <p:nvGrpSpPr>
            <p:cNvPr id="8230" name="Group 38"/>
            <p:cNvGrpSpPr>
              <a:grpSpLocks/>
            </p:cNvGrpSpPr>
            <p:nvPr/>
          </p:nvGrpSpPr>
          <p:grpSpPr bwMode="auto">
            <a:xfrm>
              <a:off x="2016" y="1152"/>
              <a:ext cx="1728" cy="1728"/>
              <a:chOff x="2016" y="1104"/>
              <a:chExt cx="1728" cy="1728"/>
            </a:xfrm>
          </p:grpSpPr>
          <p:grpSp>
            <p:nvGrpSpPr>
              <p:cNvPr id="8232" name="Group 39"/>
              <p:cNvGrpSpPr>
                <a:grpSpLocks/>
              </p:cNvGrpSpPr>
              <p:nvPr/>
            </p:nvGrpSpPr>
            <p:grpSpPr bwMode="auto">
              <a:xfrm>
                <a:off x="2016" y="1104"/>
                <a:ext cx="1728" cy="1728"/>
                <a:chOff x="2016" y="1104"/>
                <a:chExt cx="1728" cy="1728"/>
              </a:xfrm>
            </p:grpSpPr>
            <p:grpSp>
              <p:nvGrpSpPr>
                <p:cNvPr id="8257" name="Group 40"/>
                <p:cNvGrpSpPr>
                  <a:grpSpLocks/>
                </p:cNvGrpSpPr>
                <p:nvPr/>
              </p:nvGrpSpPr>
              <p:grpSpPr bwMode="auto">
                <a:xfrm>
                  <a:off x="2016" y="1106"/>
                  <a:ext cx="1728" cy="1726"/>
                  <a:chOff x="1448" y="2448"/>
                  <a:chExt cx="2267" cy="2267"/>
                </a:xfrm>
              </p:grpSpPr>
              <p:sp>
                <p:nvSpPr>
                  <p:cNvPr id="8278" name="AutoShape 41"/>
                  <p:cNvSpPr>
                    <a:spLocks noChangeArrowheads="1"/>
                  </p:cNvSpPr>
                  <p:nvPr/>
                </p:nvSpPr>
                <p:spPr bwMode="auto">
                  <a:xfrm>
                    <a:off x="1448" y="2448"/>
                    <a:ext cx="2267" cy="22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8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66CC">
                      <a:alpha val="20000"/>
                    </a:srgbClr>
                  </a:solidFill>
                  <a:ln w="19050">
                    <a:solidFill>
                      <a:srgbClr val="00FF00"/>
                    </a:solidFill>
                    <a:miter lim="800000"/>
                    <a:headEnd/>
                    <a:tailEnd/>
                  </a:ln>
                </p:spPr>
                <p:txBody>
                  <a:bodyPr wrap="none" anchor="ct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79" name="Line 42"/>
                  <p:cNvSpPr>
                    <a:spLocks noChangeShapeType="1"/>
                  </p:cNvSpPr>
                  <p:nvPr/>
                </p:nvSpPr>
                <p:spPr bwMode="auto">
                  <a:xfrm>
                    <a:off x="1448" y="3580"/>
                    <a:ext cx="2267" cy="0"/>
                  </a:xfrm>
                  <a:prstGeom prst="line">
                    <a:avLst/>
                  </a:prstGeom>
                  <a:noFill/>
                  <a:ln w="9525">
                    <a:solidFill>
                      <a:srgbClr val="00FF99"/>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grpSp>
            <p:grpSp>
              <p:nvGrpSpPr>
                <p:cNvPr id="8258" name="Group 43"/>
                <p:cNvGrpSpPr>
                  <a:grpSpLocks/>
                </p:cNvGrpSpPr>
                <p:nvPr/>
              </p:nvGrpSpPr>
              <p:grpSpPr bwMode="auto">
                <a:xfrm rot="-5400000">
                  <a:off x="2023" y="1107"/>
                  <a:ext cx="954" cy="959"/>
                  <a:chOff x="3870" y="1536"/>
                  <a:chExt cx="1254" cy="1258"/>
                </a:xfrm>
              </p:grpSpPr>
              <p:sp>
                <p:nvSpPr>
                  <p:cNvPr id="8270" name="Line 44"/>
                  <p:cNvSpPr>
                    <a:spLocks noChangeShapeType="1"/>
                  </p:cNvSpPr>
                  <p:nvPr/>
                </p:nvSpPr>
                <p:spPr bwMode="auto">
                  <a:xfrm rot="6000000">
                    <a:off x="3531" y="2103"/>
                    <a:ext cx="1134" cy="0"/>
                  </a:xfrm>
                  <a:prstGeom prst="line">
                    <a:avLst/>
                  </a:prstGeom>
                  <a:noFill/>
                  <a:ln w="9525">
                    <a:solidFill>
                      <a:srgbClr val="00FF99"/>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71" name="Line 45"/>
                  <p:cNvSpPr>
                    <a:spLocks noChangeShapeType="1"/>
                  </p:cNvSpPr>
                  <p:nvPr/>
                </p:nvSpPr>
                <p:spPr bwMode="auto">
                  <a:xfrm rot="6600000">
                    <a:off x="3627" y="2129"/>
                    <a:ext cx="1134" cy="0"/>
                  </a:xfrm>
                  <a:prstGeom prst="line">
                    <a:avLst/>
                  </a:prstGeom>
                  <a:noFill/>
                  <a:ln w="9525">
                    <a:solidFill>
                      <a:srgbClr val="00FF99"/>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72" name="Line 46"/>
                  <p:cNvSpPr>
                    <a:spLocks noChangeShapeType="1"/>
                  </p:cNvSpPr>
                  <p:nvPr/>
                </p:nvSpPr>
                <p:spPr bwMode="auto">
                  <a:xfrm rot="7200000">
                    <a:off x="3715" y="2169"/>
                    <a:ext cx="1134" cy="0"/>
                  </a:xfrm>
                  <a:prstGeom prst="line">
                    <a:avLst/>
                  </a:prstGeom>
                  <a:noFill/>
                  <a:ln w="9525">
                    <a:solidFill>
                      <a:srgbClr val="00FF99"/>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73" name="Line 47"/>
                  <p:cNvSpPr>
                    <a:spLocks noChangeShapeType="1"/>
                  </p:cNvSpPr>
                  <p:nvPr/>
                </p:nvSpPr>
                <p:spPr bwMode="auto">
                  <a:xfrm rot="7800000">
                    <a:off x="3797" y="2227"/>
                    <a:ext cx="1134" cy="0"/>
                  </a:xfrm>
                  <a:prstGeom prst="line">
                    <a:avLst/>
                  </a:prstGeom>
                  <a:noFill/>
                  <a:ln w="9525">
                    <a:solidFill>
                      <a:srgbClr val="00FF99"/>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74" name="Line 48"/>
                  <p:cNvSpPr>
                    <a:spLocks noChangeShapeType="1"/>
                  </p:cNvSpPr>
                  <p:nvPr/>
                </p:nvSpPr>
                <p:spPr bwMode="auto">
                  <a:xfrm rot="8400000">
                    <a:off x="3870" y="2294"/>
                    <a:ext cx="1134" cy="0"/>
                  </a:xfrm>
                  <a:prstGeom prst="line">
                    <a:avLst/>
                  </a:prstGeom>
                  <a:noFill/>
                  <a:ln w="9525">
                    <a:solidFill>
                      <a:srgbClr val="00FF99"/>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75" name="Line 49"/>
                  <p:cNvSpPr>
                    <a:spLocks noChangeShapeType="1"/>
                  </p:cNvSpPr>
                  <p:nvPr/>
                </p:nvSpPr>
                <p:spPr bwMode="auto">
                  <a:xfrm rot="9000000">
                    <a:off x="3924" y="2378"/>
                    <a:ext cx="1134" cy="0"/>
                  </a:xfrm>
                  <a:prstGeom prst="line">
                    <a:avLst/>
                  </a:prstGeom>
                  <a:noFill/>
                  <a:ln w="9525">
                    <a:solidFill>
                      <a:srgbClr val="00FF99"/>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76" name="Line 50"/>
                  <p:cNvSpPr>
                    <a:spLocks noChangeShapeType="1"/>
                  </p:cNvSpPr>
                  <p:nvPr/>
                </p:nvSpPr>
                <p:spPr bwMode="auto">
                  <a:xfrm rot="9600000">
                    <a:off x="3966" y="2468"/>
                    <a:ext cx="1134" cy="0"/>
                  </a:xfrm>
                  <a:prstGeom prst="line">
                    <a:avLst/>
                  </a:prstGeom>
                  <a:noFill/>
                  <a:ln w="9525">
                    <a:solidFill>
                      <a:srgbClr val="00FF99"/>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77" name="Line 51"/>
                  <p:cNvSpPr>
                    <a:spLocks noChangeShapeType="1"/>
                  </p:cNvSpPr>
                  <p:nvPr/>
                </p:nvSpPr>
                <p:spPr bwMode="auto">
                  <a:xfrm rot="10200000">
                    <a:off x="3990" y="2564"/>
                    <a:ext cx="1134" cy="0"/>
                  </a:xfrm>
                  <a:prstGeom prst="line">
                    <a:avLst/>
                  </a:prstGeom>
                  <a:noFill/>
                  <a:ln w="9525">
                    <a:solidFill>
                      <a:srgbClr val="00FF99"/>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grpSp>
            <p:grpSp>
              <p:nvGrpSpPr>
                <p:cNvPr id="8259" name="Group 52"/>
                <p:cNvGrpSpPr>
                  <a:grpSpLocks/>
                </p:cNvGrpSpPr>
                <p:nvPr/>
              </p:nvGrpSpPr>
              <p:grpSpPr bwMode="auto">
                <a:xfrm>
                  <a:off x="2779" y="1109"/>
                  <a:ext cx="956" cy="957"/>
                  <a:chOff x="3870" y="1536"/>
                  <a:chExt cx="1254" cy="1258"/>
                </a:xfrm>
              </p:grpSpPr>
              <p:sp>
                <p:nvSpPr>
                  <p:cNvPr id="8262" name="Line 53"/>
                  <p:cNvSpPr>
                    <a:spLocks noChangeShapeType="1"/>
                  </p:cNvSpPr>
                  <p:nvPr/>
                </p:nvSpPr>
                <p:spPr bwMode="auto">
                  <a:xfrm rot="6000000">
                    <a:off x="3531" y="2103"/>
                    <a:ext cx="1134" cy="0"/>
                  </a:xfrm>
                  <a:prstGeom prst="line">
                    <a:avLst/>
                  </a:prstGeom>
                  <a:noFill/>
                  <a:ln w="9525">
                    <a:solidFill>
                      <a:srgbClr val="00FF99"/>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63" name="Line 54"/>
                  <p:cNvSpPr>
                    <a:spLocks noChangeShapeType="1"/>
                  </p:cNvSpPr>
                  <p:nvPr/>
                </p:nvSpPr>
                <p:spPr bwMode="auto">
                  <a:xfrm rot="6600000">
                    <a:off x="3627" y="2129"/>
                    <a:ext cx="1134" cy="0"/>
                  </a:xfrm>
                  <a:prstGeom prst="line">
                    <a:avLst/>
                  </a:prstGeom>
                  <a:noFill/>
                  <a:ln w="9525">
                    <a:solidFill>
                      <a:srgbClr val="00FF99"/>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64" name="Line 55"/>
                  <p:cNvSpPr>
                    <a:spLocks noChangeShapeType="1"/>
                  </p:cNvSpPr>
                  <p:nvPr/>
                </p:nvSpPr>
                <p:spPr bwMode="auto">
                  <a:xfrm rot="7200000">
                    <a:off x="3715" y="2169"/>
                    <a:ext cx="1134" cy="0"/>
                  </a:xfrm>
                  <a:prstGeom prst="line">
                    <a:avLst/>
                  </a:prstGeom>
                  <a:noFill/>
                  <a:ln w="19050">
                    <a:solidFill>
                      <a:srgbClr val="00FF99"/>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65" name="Line 56"/>
                  <p:cNvSpPr>
                    <a:spLocks noChangeShapeType="1"/>
                  </p:cNvSpPr>
                  <p:nvPr/>
                </p:nvSpPr>
                <p:spPr bwMode="auto">
                  <a:xfrm rot="7800000">
                    <a:off x="3797" y="2227"/>
                    <a:ext cx="1134" cy="0"/>
                  </a:xfrm>
                  <a:prstGeom prst="line">
                    <a:avLst/>
                  </a:prstGeom>
                  <a:noFill/>
                  <a:ln w="9525">
                    <a:solidFill>
                      <a:srgbClr val="00FF99"/>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66" name="Line 57"/>
                  <p:cNvSpPr>
                    <a:spLocks noChangeShapeType="1"/>
                  </p:cNvSpPr>
                  <p:nvPr/>
                </p:nvSpPr>
                <p:spPr bwMode="auto">
                  <a:xfrm rot="8400000">
                    <a:off x="3870" y="2294"/>
                    <a:ext cx="1134" cy="0"/>
                  </a:xfrm>
                  <a:prstGeom prst="line">
                    <a:avLst/>
                  </a:prstGeom>
                  <a:noFill/>
                  <a:ln w="9525">
                    <a:solidFill>
                      <a:srgbClr val="00FF99"/>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67" name="Line 58"/>
                  <p:cNvSpPr>
                    <a:spLocks noChangeShapeType="1"/>
                  </p:cNvSpPr>
                  <p:nvPr/>
                </p:nvSpPr>
                <p:spPr bwMode="auto">
                  <a:xfrm rot="9000000">
                    <a:off x="3924" y="2378"/>
                    <a:ext cx="1134" cy="0"/>
                  </a:xfrm>
                  <a:prstGeom prst="line">
                    <a:avLst/>
                  </a:prstGeom>
                  <a:noFill/>
                  <a:ln w="9525">
                    <a:solidFill>
                      <a:srgbClr val="00FF99"/>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68" name="Line 59"/>
                  <p:cNvSpPr>
                    <a:spLocks noChangeShapeType="1"/>
                  </p:cNvSpPr>
                  <p:nvPr/>
                </p:nvSpPr>
                <p:spPr bwMode="auto">
                  <a:xfrm rot="9600000">
                    <a:off x="3966" y="2468"/>
                    <a:ext cx="1134" cy="0"/>
                  </a:xfrm>
                  <a:prstGeom prst="line">
                    <a:avLst/>
                  </a:prstGeom>
                  <a:noFill/>
                  <a:ln w="9525">
                    <a:solidFill>
                      <a:srgbClr val="00FF99"/>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69" name="Line 60"/>
                  <p:cNvSpPr>
                    <a:spLocks noChangeShapeType="1"/>
                  </p:cNvSpPr>
                  <p:nvPr/>
                </p:nvSpPr>
                <p:spPr bwMode="auto">
                  <a:xfrm rot="10200000">
                    <a:off x="3990" y="2564"/>
                    <a:ext cx="1134" cy="0"/>
                  </a:xfrm>
                  <a:prstGeom prst="line">
                    <a:avLst/>
                  </a:prstGeom>
                  <a:noFill/>
                  <a:ln w="9525">
                    <a:solidFill>
                      <a:srgbClr val="00FF99"/>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grpSp>
            <p:sp>
              <p:nvSpPr>
                <p:cNvPr id="8260" name="WordArt 61"/>
                <p:cNvSpPr>
                  <a:spLocks noChangeArrowheads="1" noChangeShapeType="1" noTextEdit="1"/>
                </p:cNvSpPr>
                <p:nvPr/>
              </p:nvSpPr>
              <p:spPr bwMode="auto">
                <a:xfrm>
                  <a:off x="2102" y="1195"/>
                  <a:ext cx="1555" cy="1553"/>
                </a:xfrm>
                <a:prstGeom prst="rect">
                  <a:avLst/>
                </a:prstGeom>
              </p:spPr>
              <p:txBody>
                <a:bodyPr spcFirstLastPara="1" wrap="none" fromWordArt="1">
                  <a:prstTxWarp prst="textArchUp">
                    <a:avLst>
                      <a:gd name="adj" fmla="val 10800004"/>
                    </a:avLst>
                  </a:prstTxWarp>
                </a:bodyPr>
                <a:lstStyle/>
                <a:p>
                  <a:pPr algn="ctr" defTabSz="685800" fontAlgn="base">
                    <a:spcBef>
                      <a:spcPct val="0"/>
                    </a:spcBef>
                    <a:spcAft>
                      <a:spcPct val="0"/>
                    </a:spcAft>
                    <a:buClrTx/>
                  </a:pPr>
                  <a:r>
                    <a:rPr lang="en-US" sz="675" kern="10">
                      <a:ln w="9525">
                        <a:solidFill>
                          <a:srgbClr val="FF0000"/>
                        </a:solidFill>
                        <a:round/>
                        <a:headEnd/>
                        <a:tailEnd/>
                      </a:ln>
                      <a:solidFill>
                        <a:srgbClr val="FF0000"/>
                      </a:solidFill>
                      <a:latin typeface="Times New Roman" panose="02020603050405020304" pitchFamily="18" charset="0"/>
                      <a:ea typeface="+mn-ea"/>
                      <a:cs typeface="Times New Roman" panose="02020603050405020304" pitchFamily="18" charset="0"/>
                    </a:rPr>
                    <a:t>     10   20   30   40   50   60   70   80   90  100 110 120 130 140 150 160 170    </a:t>
                  </a:r>
                </a:p>
              </p:txBody>
            </p:sp>
            <p:sp>
              <p:nvSpPr>
                <p:cNvPr id="8261" name="Line 62"/>
                <p:cNvSpPr>
                  <a:spLocks noChangeShapeType="1"/>
                </p:cNvSpPr>
                <p:nvPr/>
              </p:nvSpPr>
              <p:spPr bwMode="auto">
                <a:xfrm rot="5400000">
                  <a:off x="2449" y="1536"/>
                  <a:ext cx="863" cy="0"/>
                </a:xfrm>
                <a:prstGeom prst="line">
                  <a:avLst/>
                </a:prstGeom>
                <a:noFill/>
                <a:ln w="9525">
                  <a:solidFill>
                    <a:srgbClr val="FF0000"/>
                  </a:solidFill>
                  <a:round/>
                  <a:headEnd type="none" w="sm" len="sm"/>
                  <a:tailEnd type="oval" w="sm" len="sm"/>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grpSp>
          <p:grpSp>
            <p:nvGrpSpPr>
              <p:cNvPr id="8233" name="Group 63"/>
              <p:cNvGrpSpPr>
                <a:grpSpLocks/>
              </p:cNvGrpSpPr>
              <p:nvPr/>
            </p:nvGrpSpPr>
            <p:grpSpPr bwMode="auto">
              <a:xfrm rot="10800000">
                <a:off x="2016" y="1104"/>
                <a:ext cx="1728" cy="1728"/>
                <a:chOff x="2016" y="1104"/>
                <a:chExt cx="1728" cy="1728"/>
              </a:xfrm>
            </p:grpSpPr>
            <p:grpSp>
              <p:nvGrpSpPr>
                <p:cNvPr id="8234" name="Group 64"/>
                <p:cNvGrpSpPr>
                  <a:grpSpLocks/>
                </p:cNvGrpSpPr>
                <p:nvPr/>
              </p:nvGrpSpPr>
              <p:grpSpPr bwMode="auto">
                <a:xfrm>
                  <a:off x="2016" y="1106"/>
                  <a:ext cx="1728" cy="1726"/>
                  <a:chOff x="1448" y="2448"/>
                  <a:chExt cx="2267" cy="2267"/>
                </a:xfrm>
              </p:grpSpPr>
              <p:sp>
                <p:nvSpPr>
                  <p:cNvPr id="8255" name="AutoShape 65"/>
                  <p:cNvSpPr>
                    <a:spLocks noChangeArrowheads="1"/>
                  </p:cNvSpPr>
                  <p:nvPr/>
                </p:nvSpPr>
                <p:spPr bwMode="auto">
                  <a:xfrm>
                    <a:off x="1448" y="2448"/>
                    <a:ext cx="2267" cy="22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8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56" name="Line 66"/>
                  <p:cNvSpPr>
                    <a:spLocks noChangeShapeType="1"/>
                  </p:cNvSpPr>
                  <p:nvPr/>
                </p:nvSpPr>
                <p:spPr bwMode="auto">
                  <a:xfrm>
                    <a:off x="1448" y="3580"/>
                    <a:ext cx="2267" cy="0"/>
                  </a:xfrm>
                  <a:prstGeom prst="line">
                    <a:avLst/>
                  </a:prstGeom>
                  <a:noFill/>
                  <a:ln w="19050">
                    <a:solidFill>
                      <a:srgbClr val="00FF99"/>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grpSp>
            <p:grpSp>
              <p:nvGrpSpPr>
                <p:cNvPr id="8235" name="Group 67"/>
                <p:cNvGrpSpPr>
                  <a:grpSpLocks/>
                </p:cNvGrpSpPr>
                <p:nvPr/>
              </p:nvGrpSpPr>
              <p:grpSpPr bwMode="auto">
                <a:xfrm rot="-5400000">
                  <a:off x="2023" y="1107"/>
                  <a:ext cx="954" cy="959"/>
                  <a:chOff x="3870" y="1536"/>
                  <a:chExt cx="1254" cy="1258"/>
                </a:xfrm>
              </p:grpSpPr>
              <p:sp>
                <p:nvSpPr>
                  <p:cNvPr id="8247" name="Line 68"/>
                  <p:cNvSpPr>
                    <a:spLocks noChangeShapeType="1"/>
                  </p:cNvSpPr>
                  <p:nvPr/>
                </p:nvSpPr>
                <p:spPr bwMode="auto">
                  <a:xfrm rot="6000000">
                    <a:off x="3531" y="2103"/>
                    <a:ext cx="113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48" name="Line 69"/>
                  <p:cNvSpPr>
                    <a:spLocks noChangeShapeType="1"/>
                  </p:cNvSpPr>
                  <p:nvPr/>
                </p:nvSpPr>
                <p:spPr bwMode="auto">
                  <a:xfrm rot="6600000">
                    <a:off x="3627" y="2129"/>
                    <a:ext cx="113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49" name="Line 70"/>
                  <p:cNvSpPr>
                    <a:spLocks noChangeShapeType="1"/>
                  </p:cNvSpPr>
                  <p:nvPr/>
                </p:nvSpPr>
                <p:spPr bwMode="auto">
                  <a:xfrm rot="7200000">
                    <a:off x="3715" y="2169"/>
                    <a:ext cx="113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50" name="Line 71"/>
                  <p:cNvSpPr>
                    <a:spLocks noChangeShapeType="1"/>
                  </p:cNvSpPr>
                  <p:nvPr/>
                </p:nvSpPr>
                <p:spPr bwMode="auto">
                  <a:xfrm rot="7800000">
                    <a:off x="3797" y="2227"/>
                    <a:ext cx="113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51" name="Line 72"/>
                  <p:cNvSpPr>
                    <a:spLocks noChangeShapeType="1"/>
                  </p:cNvSpPr>
                  <p:nvPr/>
                </p:nvSpPr>
                <p:spPr bwMode="auto">
                  <a:xfrm rot="8400000">
                    <a:off x="3870" y="2294"/>
                    <a:ext cx="113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52" name="Line 73"/>
                  <p:cNvSpPr>
                    <a:spLocks noChangeShapeType="1"/>
                  </p:cNvSpPr>
                  <p:nvPr/>
                </p:nvSpPr>
                <p:spPr bwMode="auto">
                  <a:xfrm rot="9000000">
                    <a:off x="3924" y="2378"/>
                    <a:ext cx="113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53" name="Line 74"/>
                  <p:cNvSpPr>
                    <a:spLocks noChangeShapeType="1"/>
                  </p:cNvSpPr>
                  <p:nvPr/>
                </p:nvSpPr>
                <p:spPr bwMode="auto">
                  <a:xfrm rot="9600000">
                    <a:off x="3966" y="2468"/>
                    <a:ext cx="113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54" name="Line 75"/>
                  <p:cNvSpPr>
                    <a:spLocks noChangeShapeType="1"/>
                  </p:cNvSpPr>
                  <p:nvPr/>
                </p:nvSpPr>
                <p:spPr bwMode="auto">
                  <a:xfrm rot="10200000">
                    <a:off x="3990" y="2564"/>
                    <a:ext cx="113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grpSp>
            <p:grpSp>
              <p:nvGrpSpPr>
                <p:cNvPr id="8236" name="Group 76"/>
                <p:cNvGrpSpPr>
                  <a:grpSpLocks/>
                </p:cNvGrpSpPr>
                <p:nvPr/>
              </p:nvGrpSpPr>
              <p:grpSpPr bwMode="auto">
                <a:xfrm>
                  <a:off x="2779" y="1109"/>
                  <a:ext cx="956" cy="957"/>
                  <a:chOff x="3870" y="1536"/>
                  <a:chExt cx="1254" cy="1258"/>
                </a:xfrm>
              </p:grpSpPr>
              <p:sp>
                <p:nvSpPr>
                  <p:cNvPr id="8239" name="Line 77"/>
                  <p:cNvSpPr>
                    <a:spLocks noChangeShapeType="1"/>
                  </p:cNvSpPr>
                  <p:nvPr/>
                </p:nvSpPr>
                <p:spPr bwMode="auto">
                  <a:xfrm rot="6000000">
                    <a:off x="3531" y="2103"/>
                    <a:ext cx="113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40" name="Line 78"/>
                  <p:cNvSpPr>
                    <a:spLocks noChangeShapeType="1"/>
                  </p:cNvSpPr>
                  <p:nvPr/>
                </p:nvSpPr>
                <p:spPr bwMode="auto">
                  <a:xfrm rot="6600000">
                    <a:off x="3627" y="2129"/>
                    <a:ext cx="113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41" name="Line 79"/>
                  <p:cNvSpPr>
                    <a:spLocks noChangeShapeType="1"/>
                  </p:cNvSpPr>
                  <p:nvPr/>
                </p:nvSpPr>
                <p:spPr bwMode="auto">
                  <a:xfrm rot="7200000">
                    <a:off x="3715" y="2169"/>
                    <a:ext cx="113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42" name="Line 80"/>
                  <p:cNvSpPr>
                    <a:spLocks noChangeShapeType="1"/>
                  </p:cNvSpPr>
                  <p:nvPr/>
                </p:nvSpPr>
                <p:spPr bwMode="auto">
                  <a:xfrm rot="7800000">
                    <a:off x="3797" y="2227"/>
                    <a:ext cx="113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43" name="Line 81"/>
                  <p:cNvSpPr>
                    <a:spLocks noChangeShapeType="1"/>
                  </p:cNvSpPr>
                  <p:nvPr/>
                </p:nvSpPr>
                <p:spPr bwMode="auto">
                  <a:xfrm rot="8400000">
                    <a:off x="3870" y="2294"/>
                    <a:ext cx="113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44" name="Line 82"/>
                  <p:cNvSpPr>
                    <a:spLocks noChangeShapeType="1"/>
                  </p:cNvSpPr>
                  <p:nvPr/>
                </p:nvSpPr>
                <p:spPr bwMode="auto">
                  <a:xfrm rot="9000000">
                    <a:off x="3924" y="2378"/>
                    <a:ext cx="113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45" name="Line 83"/>
                  <p:cNvSpPr>
                    <a:spLocks noChangeShapeType="1"/>
                  </p:cNvSpPr>
                  <p:nvPr/>
                </p:nvSpPr>
                <p:spPr bwMode="auto">
                  <a:xfrm rot="9600000">
                    <a:off x="3966" y="2468"/>
                    <a:ext cx="113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sp>
                <p:nvSpPr>
                  <p:cNvPr id="8246" name="Line 84"/>
                  <p:cNvSpPr>
                    <a:spLocks noChangeShapeType="1"/>
                  </p:cNvSpPr>
                  <p:nvPr/>
                </p:nvSpPr>
                <p:spPr bwMode="auto">
                  <a:xfrm rot="10200000">
                    <a:off x="3990" y="2564"/>
                    <a:ext cx="113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grpSp>
            <p:sp>
              <p:nvSpPr>
                <p:cNvPr id="8237" name="WordArt 85"/>
                <p:cNvSpPr>
                  <a:spLocks noChangeArrowheads="1" noChangeShapeType="1" noTextEdit="1"/>
                </p:cNvSpPr>
                <p:nvPr/>
              </p:nvSpPr>
              <p:spPr bwMode="auto">
                <a:xfrm>
                  <a:off x="2102" y="1195"/>
                  <a:ext cx="1555" cy="155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4"/>
                    </a:avLst>
                  </a:prstTxWarp>
                </a:bodyPr>
                <a:lstStyle/>
                <a:p>
                  <a:pPr algn="ctr" defTabSz="685800" fontAlgn="base">
                    <a:spcBef>
                      <a:spcPct val="0"/>
                    </a:spcBef>
                    <a:spcAft>
                      <a:spcPct val="0"/>
                    </a:spcAft>
                    <a:buClrTx/>
                  </a:pPr>
                  <a:r>
                    <a:rPr lang="en-US" sz="675" kern="10">
                      <a:noFill/>
                      <a:latin typeface="Times New Roman" panose="02020603050405020304" pitchFamily="18" charset="0"/>
                      <a:ea typeface="+mn-ea"/>
                      <a:cs typeface="Times New Roman" panose="02020603050405020304" pitchFamily="18" charset="0"/>
                    </a:rPr>
                    <a:t>     10   20   30   40   50   60   70   80   90  100 110 120 130 140 150 160 170    </a:t>
                  </a:r>
                </a:p>
              </p:txBody>
            </p:sp>
            <p:sp>
              <p:nvSpPr>
                <p:cNvPr id="8238" name="Line 86"/>
                <p:cNvSpPr>
                  <a:spLocks noChangeShapeType="1"/>
                </p:cNvSpPr>
                <p:nvPr/>
              </p:nvSpPr>
              <p:spPr bwMode="auto">
                <a:xfrm rot="5400000">
                  <a:off x="2449" y="1536"/>
                  <a:ext cx="8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oval" w="sm" len="sm"/>
                    </a14:hiddenLine>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grpSp>
        </p:grpSp>
        <p:sp>
          <p:nvSpPr>
            <p:cNvPr id="8231" name="Line 87"/>
            <p:cNvSpPr>
              <a:spLocks noChangeShapeType="1"/>
            </p:cNvSpPr>
            <p:nvPr/>
          </p:nvSpPr>
          <p:spPr bwMode="auto">
            <a:xfrm rot="1620000">
              <a:off x="2106" y="1655"/>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800" kern="1200">
                <a:latin typeface="Arial" panose="020B0604020202020204" pitchFamily="34" charset="0"/>
                <a:ea typeface="+mn-ea"/>
                <a:cs typeface="Arial" panose="020B0604020202020204" pitchFamily="34" charset="0"/>
              </a:endParaRPr>
            </a:p>
          </p:txBody>
        </p:sp>
      </p:grpSp>
      <p:grpSp>
        <p:nvGrpSpPr>
          <p:cNvPr id="21" name="Group 88"/>
          <p:cNvGrpSpPr>
            <a:grpSpLocks/>
          </p:cNvGrpSpPr>
          <p:nvPr/>
        </p:nvGrpSpPr>
        <p:grpSpPr bwMode="auto">
          <a:xfrm>
            <a:off x="3221832" y="897731"/>
            <a:ext cx="1135856" cy="1524000"/>
            <a:chOff x="1296" y="1392"/>
            <a:chExt cx="954" cy="1280"/>
          </a:xfrm>
        </p:grpSpPr>
        <p:sp>
          <p:nvSpPr>
            <p:cNvPr id="8227" name="AutoShape 89"/>
            <p:cNvSpPr>
              <a:spLocks noChangeArrowheads="1"/>
            </p:cNvSpPr>
            <p:nvPr/>
          </p:nvSpPr>
          <p:spPr bwMode="auto">
            <a:xfrm>
              <a:off x="1386" y="1674"/>
              <a:ext cx="680" cy="907"/>
            </a:xfrm>
            <a:prstGeom prst="rtTriangle">
              <a:avLst/>
            </a:prstGeom>
            <a:noFill/>
            <a:ln w="317500">
              <a:solidFill>
                <a:srgbClr val="FF66CC">
                  <a:alpha val="20000"/>
                </a:srgb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buClrTx/>
              </a:pPr>
              <a:endParaRPr lang="en-US" altLang="en-US" sz="1800" kern="1200">
                <a:solidFill>
                  <a:srgbClr val="000000"/>
                </a:solidFill>
                <a:ea typeface="+mn-ea"/>
              </a:endParaRPr>
            </a:p>
          </p:txBody>
        </p:sp>
        <p:sp>
          <p:nvSpPr>
            <p:cNvPr id="8228" name="AutoShape 90"/>
            <p:cNvSpPr>
              <a:spLocks noChangeArrowheads="1"/>
            </p:cNvSpPr>
            <p:nvPr/>
          </p:nvSpPr>
          <p:spPr bwMode="auto">
            <a:xfrm>
              <a:off x="1296" y="1392"/>
              <a:ext cx="954" cy="1280"/>
            </a:xfrm>
            <a:prstGeom prst="rtTriangle">
              <a:avLst/>
            </a:prstGeom>
            <a:noFill/>
            <a:ln w="19050">
              <a:solidFill>
                <a:srgbClr val="00FF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buClrTx/>
              </a:pPr>
              <a:endParaRPr lang="en-US" altLang="en-US" sz="1800" kern="1200">
                <a:solidFill>
                  <a:srgbClr val="000000"/>
                </a:solidFill>
                <a:ea typeface="+mn-ea"/>
              </a:endParaRPr>
            </a:p>
          </p:txBody>
        </p:sp>
        <p:sp>
          <p:nvSpPr>
            <p:cNvPr id="8229" name="AutoShape 91"/>
            <p:cNvSpPr>
              <a:spLocks noChangeArrowheads="1"/>
            </p:cNvSpPr>
            <p:nvPr/>
          </p:nvSpPr>
          <p:spPr bwMode="auto">
            <a:xfrm>
              <a:off x="1490" y="1968"/>
              <a:ext cx="382" cy="518"/>
            </a:xfrm>
            <a:prstGeom prst="rtTriangle">
              <a:avLst/>
            </a:prstGeom>
            <a:noFill/>
            <a:ln w="19050">
              <a:solidFill>
                <a:srgbClr val="00FF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buClrTx/>
              </a:pPr>
              <a:endParaRPr lang="en-US" altLang="en-US" sz="1800" kern="1200">
                <a:solidFill>
                  <a:srgbClr val="000000"/>
                </a:solidFill>
                <a:ea typeface="+mn-ea"/>
              </a:endParaRPr>
            </a:p>
          </p:txBody>
        </p:sp>
      </p:grpSp>
    </p:spTree>
    <p:extLst>
      <p:ext uri="{BB962C8B-B14F-4D97-AF65-F5344CB8AC3E}">
        <p14:creationId xmlns:p14="http://schemas.microsoft.com/office/powerpoint/2010/main" val="16863526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82946"/>
                                        </p:tgtEl>
                                        <p:attrNameLst>
                                          <p:attrName>style.visibility</p:attrName>
                                        </p:attrNameLst>
                                      </p:cBhvr>
                                      <p:to>
                                        <p:strVal val="visible"/>
                                      </p:to>
                                    </p:set>
                                    <p:animEffect transition="in" filter="strips(downRight)">
                                      <p:cBhvr>
                                        <p:cTn id="13" dur="500"/>
                                        <p:tgtEl>
                                          <p:spTgt spid="82946"/>
                                        </p:tgtEl>
                                      </p:cBhvr>
                                    </p:animEffect>
                                  </p:childTnLst>
                                </p:cTn>
                              </p:par>
                              <p:par>
                                <p:cTn id="14" presetID="9" presetClass="exit" presetSubtype="0" fill="hold" nodeType="withEffect">
                                  <p:stCondLst>
                                    <p:cond delay="0"/>
                                  </p:stCondLst>
                                  <p:childTnLst>
                                    <p:animEffect transition="out" filter="dissolve">
                                      <p:cBhvr>
                                        <p:cTn id="15" dur="1000"/>
                                        <p:tgtEl>
                                          <p:spTgt spid="21"/>
                                        </p:tgtEl>
                                      </p:cBhvr>
                                    </p:animEffect>
                                    <p:set>
                                      <p:cBhvr>
                                        <p:cTn id="16" dur="1" fill="hold">
                                          <p:stCondLst>
                                            <p:cond delay="999"/>
                                          </p:stCondLst>
                                        </p:cTn>
                                        <p:tgtEl>
                                          <p:spTgt spid="21"/>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mph" presetSubtype="0" fill="hold" nodeType="clickEffect">
                                  <p:stCondLst>
                                    <p:cond delay="0"/>
                                  </p:stCondLst>
                                  <p:childTnLst>
                                    <p:animRot by="-1620000">
                                      <p:cBhvr>
                                        <p:cTn id="25"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nimBg="1"/>
    </p:bldLst>
  </p:timing>
</p:sld>
</file>

<file path=ppt/theme/theme1.xml><?xml version="1.0" encoding="utf-8"?>
<a:theme xmlns:a="http://schemas.openxmlformats.org/drawingml/2006/main" name="Math Subject for Middle School - 7th Grade: Plane Geometry &amp; Similarity by Slidesgo">
  <a:themeElements>
    <a:clrScheme name="Simple Light">
      <a:dk1>
        <a:srgbClr val="EAEAEA"/>
      </a:dk1>
      <a:lt1>
        <a:srgbClr val="FEE9A7"/>
      </a:lt1>
      <a:dk2>
        <a:srgbClr val="FFCA5F"/>
      </a:dk2>
      <a:lt2>
        <a:srgbClr val="DD942A"/>
      </a:lt2>
      <a:accent1>
        <a:srgbClr val="EB5B55"/>
      </a:accent1>
      <a:accent2>
        <a:srgbClr val="007491"/>
      </a:accent2>
      <a:accent3>
        <a:srgbClr val="0094A5"/>
      </a:accent3>
      <a:accent4>
        <a:srgbClr val="37A780"/>
      </a:accent4>
      <a:accent5>
        <a:srgbClr val="FFFFFF"/>
      </a:accent5>
      <a:accent6>
        <a:srgbClr val="FFFFFF"/>
      </a:accent6>
      <a:hlink>
        <a:srgbClr val="0094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2757</Words>
  <Application>Microsoft Office PowerPoint</Application>
  <PresentationFormat>On-screen Show (16:9)</PresentationFormat>
  <Paragraphs>257</Paragraphs>
  <Slides>50</Slides>
  <Notes>16</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50</vt:i4>
      </vt:variant>
    </vt:vector>
  </HeadingPairs>
  <TitlesOfParts>
    <vt:vector size="65" baseType="lpstr">
      <vt:lpstr>Merriweather</vt:lpstr>
      <vt:lpstr>Nunito</vt:lpstr>
      <vt:lpstr>Calibri</vt:lpstr>
      <vt:lpstr>Cambria Math</vt:lpstr>
      <vt:lpstr>Pangolin</vt:lpstr>
      <vt:lpstr>Times New Roman</vt:lpstr>
      <vt:lpstr>Arial</vt:lpstr>
      <vt:lpstr>Nunito SemiBold</vt:lpstr>
      <vt:lpstr>Nunito Medium</vt:lpstr>
      <vt:lpstr>Wingdings</vt:lpstr>
      <vt:lpstr>Math Subject for Middle School - 7th Grade: Plane Geometry &amp; Similarity by Slidesgo</vt:lpstr>
      <vt:lpstr>Office Theme</vt:lpstr>
      <vt:lpstr>Default Design</vt:lpstr>
      <vt:lpstr>1_Default Design</vt:lpstr>
      <vt:lpstr>2_Default Design</vt:lpstr>
      <vt:lpstr>CHÀO MỪNG CÁC EM  ĐẾN VỚI TIẾT HỌC HÔM NAY!</vt:lpstr>
      <vt:lpstr>KHỞI ĐỘNG</vt:lpstr>
      <vt:lpstr>CHƯƠNG III: TỨ GIÁC</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ĐỊNH LÍ 1</vt:lpstr>
      <vt:lpstr>Ví dụ 1:</vt:lpstr>
      <vt:lpstr>ĐỊNH LÍ 2</vt:lpstr>
      <vt:lpstr>PowerPoint Presentation</vt:lpstr>
      <vt:lpstr>Ví dụ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ĐỊNH LÍ 3</vt:lpstr>
      <vt:lpstr>ĐỊNH LÍ 4</vt:lpstr>
      <vt:lpstr>PowerPoint Presentation</vt:lpstr>
      <vt:lpstr>Ví dụ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HÔM NAY!</dc:title>
  <dc:creator>Hà Ngân</dc:creator>
  <cp:lastModifiedBy>XUAN SANG</cp:lastModifiedBy>
  <cp:revision>49</cp:revision>
  <dcterms:modified xsi:type="dcterms:W3CDTF">2024-10-04T15:13:58Z</dcterms:modified>
</cp:coreProperties>
</file>