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24"/>
  </p:notesMasterIdLst>
  <p:sldIdLst>
    <p:sldId id="299" r:id="rId2"/>
    <p:sldId id="259" r:id="rId3"/>
    <p:sldId id="260" r:id="rId4"/>
    <p:sldId id="288" r:id="rId5"/>
    <p:sldId id="262" r:id="rId6"/>
    <p:sldId id="263" r:id="rId7"/>
    <p:sldId id="264" r:id="rId8"/>
    <p:sldId id="265" r:id="rId9"/>
    <p:sldId id="266" r:id="rId10"/>
    <p:sldId id="267" r:id="rId11"/>
    <p:sldId id="290" r:id="rId12"/>
    <p:sldId id="291" r:id="rId13"/>
    <p:sldId id="293" r:id="rId14"/>
    <p:sldId id="295" r:id="rId15"/>
    <p:sldId id="301" r:id="rId16"/>
    <p:sldId id="303" r:id="rId17"/>
    <p:sldId id="300" r:id="rId18"/>
    <p:sldId id="277" r:id="rId19"/>
    <p:sldId id="278" r:id="rId20"/>
    <p:sldId id="280" r:id="rId21"/>
    <p:sldId id="281" r:id="rId22"/>
    <p:sldId id="3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8BFB-B633-427F-8F0E-E63B1D2E5389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20415-5797-4218-AD12-7A7AAAC46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5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4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1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0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8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5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6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2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3F62A-45C2-4C10-B6B6-23D7B4B7694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4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68815" y="2656694"/>
            <a:ext cx="9878644" cy="1431925"/>
          </a:xfrm>
        </p:spPr>
        <p:txBody>
          <a:bodyPr/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 : 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TIẾP XÚC VÀ 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LỰC KHÔNG TIẾP XÚC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279292" y="4210540"/>
            <a:ext cx="3962400" cy="45761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KHTN 6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6400" y="381001"/>
            <a:ext cx="599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KHÁNH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 CƯỜNG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59200" y="1193800"/>
            <a:ext cx="426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84406" y="2736"/>
            <a:ext cx="12023185" cy="6883400"/>
            <a:chOff x="-11430" y="-49530"/>
            <a:chExt cx="9155430" cy="52349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4293559" y="1727973"/>
            <a:ext cx="32415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GIẢNG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3391" y="300251"/>
            <a:ext cx="7779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LỰC KHÔNG TIẾP XÚC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3084394" y="1405720"/>
            <a:ext cx="4954138" cy="805217"/>
          </a:xfrm>
          <a:prstGeom prst="verticalScroll">
            <a:avLst>
              <a:gd name="adj" fmla="val 21610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Nhac-nen-hoat-hinh-vui-nhon-va-hai-huo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63700" y="3002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08" y="2695816"/>
            <a:ext cx="8916361" cy="3989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0683" y="597917"/>
            <a:ext cx="708318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289538" y="1592776"/>
            <a:ext cx="849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8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hysics pages of Prof. A.W. P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22" y="3449797"/>
            <a:ext cx="6990247" cy="327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830" y="515816"/>
            <a:ext cx="6557239" cy="2933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969" y="1430214"/>
            <a:ext cx="36107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hysics pages of Prof. A.W. P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22" y="3449797"/>
            <a:ext cx="6990247" cy="327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830" y="515816"/>
            <a:ext cx="6557239" cy="2933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969" y="1430214"/>
            <a:ext cx="44448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131" y="859808"/>
            <a:ext cx="403973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6035" y="2811438"/>
            <a:ext cx="10972801" cy="32618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40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0191" y="482609"/>
            <a:ext cx="4343579" cy="70588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2050" y="602665"/>
            <a:ext cx="7421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1215" y="2182703"/>
            <a:ext cx="42418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pitton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5959" y="182969"/>
            <a:ext cx="4343579" cy="76581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2050" y="602665"/>
            <a:ext cx="7421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98280" y="2045970"/>
            <a:ext cx="2868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38.3 a: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38.3 b: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38.3 c: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38.3 d: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31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650" y="1815152"/>
            <a:ext cx="4295225" cy="3930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703447" y="2661313"/>
            <a:ext cx="5683705" cy="3630305"/>
          </a:xfrm>
          <a:prstGeom prst="cloudCallout">
            <a:avLst>
              <a:gd name="adj1" fmla="val 72932"/>
              <a:gd name="adj2" fmla="val -44884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1550657" y="592624"/>
            <a:ext cx="846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TRẮC NGHIỆM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936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7476" y="5751408"/>
            <a:ext cx="562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rồi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64274" y="1590441"/>
            <a:ext cx="10822674" cy="1155279"/>
            <a:chOff x="764274" y="1590441"/>
            <a:chExt cx="10822674" cy="1155279"/>
          </a:xfrm>
        </p:grpSpPr>
        <p:sp>
          <p:nvSpPr>
            <p:cNvPr id="18" name="Freeform 17"/>
            <p:cNvSpPr/>
            <p:nvPr/>
          </p:nvSpPr>
          <p:spPr>
            <a:xfrm>
              <a:off x="764274" y="1594694"/>
              <a:ext cx="805717" cy="1151026"/>
            </a:xfrm>
            <a:custGeom>
              <a:avLst/>
              <a:gdLst>
                <a:gd name="connsiteX0" fmla="*/ 0 w 1151025"/>
                <a:gd name="connsiteY0" fmla="*/ 0 h 805717"/>
                <a:gd name="connsiteX1" fmla="*/ 748167 w 1151025"/>
                <a:gd name="connsiteY1" fmla="*/ 0 h 805717"/>
                <a:gd name="connsiteX2" fmla="*/ 1151025 w 1151025"/>
                <a:gd name="connsiteY2" fmla="*/ 402859 h 805717"/>
                <a:gd name="connsiteX3" fmla="*/ 748167 w 1151025"/>
                <a:gd name="connsiteY3" fmla="*/ 805717 h 805717"/>
                <a:gd name="connsiteX4" fmla="*/ 0 w 1151025"/>
                <a:gd name="connsiteY4" fmla="*/ 805717 h 805717"/>
                <a:gd name="connsiteX5" fmla="*/ 402859 w 1151025"/>
                <a:gd name="connsiteY5" fmla="*/ 402859 h 805717"/>
                <a:gd name="connsiteX6" fmla="*/ 0 w 1151025"/>
                <a:gd name="connsiteY6" fmla="*/ 0 h 80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025" h="805717">
                  <a:moveTo>
                    <a:pt x="1151024" y="0"/>
                  </a:moveTo>
                  <a:lnTo>
                    <a:pt x="1151024" y="523717"/>
                  </a:lnTo>
                  <a:lnTo>
                    <a:pt x="575512" y="805717"/>
                  </a:lnTo>
                  <a:lnTo>
                    <a:pt x="1" y="523717"/>
                  </a:lnTo>
                  <a:lnTo>
                    <a:pt x="1" y="0"/>
                  </a:lnTo>
                  <a:lnTo>
                    <a:pt x="575512" y="282001"/>
                  </a:lnTo>
                  <a:lnTo>
                    <a:pt x="1151024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23180" rIns="20319" bIns="423178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A</a:t>
              </a:r>
              <a:endParaRPr lang="en-US" sz="32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69990" y="1590441"/>
              <a:ext cx="10016958" cy="748560"/>
            </a:xfrm>
            <a:custGeom>
              <a:avLst/>
              <a:gdLst>
                <a:gd name="connsiteX0" fmla="*/ 124762 w 748560"/>
                <a:gd name="connsiteY0" fmla="*/ 0 h 10016958"/>
                <a:gd name="connsiteX1" fmla="*/ 623798 w 748560"/>
                <a:gd name="connsiteY1" fmla="*/ 0 h 10016958"/>
                <a:gd name="connsiteX2" fmla="*/ 748560 w 748560"/>
                <a:gd name="connsiteY2" fmla="*/ 124762 h 10016958"/>
                <a:gd name="connsiteX3" fmla="*/ 748560 w 748560"/>
                <a:gd name="connsiteY3" fmla="*/ 10016958 h 10016958"/>
                <a:gd name="connsiteX4" fmla="*/ 748560 w 748560"/>
                <a:gd name="connsiteY4" fmla="*/ 10016958 h 10016958"/>
                <a:gd name="connsiteX5" fmla="*/ 0 w 748560"/>
                <a:gd name="connsiteY5" fmla="*/ 10016958 h 10016958"/>
                <a:gd name="connsiteX6" fmla="*/ 0 w 748560"/>
                <a:gd name="connsiteY6" fmla="*/ 10016958 h 10016958"/>
                <a:gd name="connsiteX7" fmla="*/ 0 w 748560"/>
                <a:gd name="connsiteY7" fmla="*/ 124762 h 10016958"/>
                <a:gd name="connsiteX8" fmla="*/ 124762 w 748560"/>
                <a:gd name="connsiteY8" fmla="*/ 0 h 1001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560" h="10016958">
                  <a:moveTo>
                    <a:pt x="748560" y="1669524"/>
                  </a:moveTo>
                  <a:lnTo>
                    <a:pt x="748560" y="8347434"/>
                  </a:lnTo>
                  <a:cubicBezTo>
                    <a:pt x="748560" y="9269481"/>
                    <a:pt x="744386" y="10016951"/>
                    <a:pt x="739237" y="10016951"/>
                  </a:cubicBezTo>
                  <a:lnTo>
                    <a:pt x="0" y="10016951"/>
                  </a:lnTo>
                  <a:lnTo>
                    <a:pt x="0" y="10016951"/>
                  </a:lnTo>
                  <a:lnTo>
                    <a:pt x="0" y="7"/>
                  </a:lnTo>
                  <a:lnTo>
                    <a:pt x="0" y="7"/>
                  </a:lnTo>
                  <a:lnTo>
                    <a:pt x="739237" y="7"/>
                  </a:lnTo>
                  <a:cubicBezTo>
                    <a:pt x="744386" y="7"/>
                    <a:pt x="748560" y="747477"/>
                    <a:pt x="748560" y="1669524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56862" rIns="56862" bIns="56862" numCol="1" spcCol="1270" anchor="ctr" anchorCtr="0">
              <a:noAutofit/>
            </a:bodyPr>
            <a:lstStyle/>
            <a:p>
              <a:pPr marL="285750" lvl="1" indent="-285750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32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4274" y="2514752"/>
            <a:ext cx="10822674" cy="1151025"/>
            <a:chOff x="764274" y="2514752"/>
            <a:chExt cx="10822674" cy="1151025"/>
          </a:xfrm>
        </p:grpSpPr>
        <p:sp>
          <p:nvSpPr>
            <p:cNvPr id="20" name="Freeform 19"/>
            <p:cNvSpPr/>
            <p:nvPr/>
          </p:nvSpPr>
          <p:spPr>
            <a:xfrm>
              <a:off x="764274" y="2514752"/>
              <a:ext cx="805717" cy="1151025"/>
            </a:xfrm>
            <a:custGeom>
              <a:avLst/>
              <a:gdLst>
                <a:gd name="connsiteX0" fmla="*/ 0 w 1151025"/>
                <a:gd name="connsiteY0" fmla="*/ 0 h 805717"/>
                <a:gd name="connsiteX1" fmla="*/ 748167 w 1151025"/>
                <a:gd name="connsiteY1" fmla="*/ 0 h 805717"/>
                <a:gd name="connsiteX2" fmla="*/ 1151025 w 1151025"/>
                <a:gd name="connsiteY2" fmla="*/ 402859 h 805717"/>
                <a:gd name="connsiteX3" fmla="*/ 748167 w 1151025"/>
                <a:gd name="connsiteY3" fmla="*/ 805717 h 805717"/>
                <a:gd name="connsiteX4" fmla="*/ 0 w 1151025"/>
                <a:gd name="connsiteY4" fmla="*/ 805717 h 805717"/>
                <a:gd name="connsiteX5" fmla="*/ 402859 w 1151025"/>
                <a:gd name="connsiteY5" fmla="*/ 402859 h 805717"/>
                <a:gd name="connsiteX6" fmla="*/ 0 w 1151025"/>
                <a:gd name="connsiteY6" fmla="*/ 0 h 80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025" h="805717">
                  <a:moveTo>
                    <a:pt x="1151024" y="0"/>
                  </a:moveTo>
                  <a:lnTo>
                    <a:pt x="1151024" y="523717"/>
                  </a:lnTo>
                  <a:lnTo>
                    <a:pt x="575512" y="805717"/>
                  </a:lnTo>
                  <a:lnTo>
                    <a:pt x="1" y="523717"/>
                  </a:lnTo>
                  <a:lnTo>
                    <a:pt x="1" y="0"/>
                  </a:lnTo>
                  <a:lnTo>
                    <a:pt x="575512" y="282001"/>
                  </a:lnTo>
                  <a:lnTo>
                    <a:pt x="1151024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23179" rIns="20319" bIns="423178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B</a:t>
              </a:r>
              <a:endParaRPr lang="en-US" sz="32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569990" y="2597823"/>
              <a:ext cx="10016958" cy="748166"/>
            </a:xfrm>
            <a:custGeom>
              <a:avLst/>
              <a:gdLst>
                <a:gd name="connsiteX0" fmla="*/ 124697 w 748166"/>
                <a:gd name="connsiteY0" fmla="*/ 0 h 10016958"/>
                <a:gd name="connsiteX1" fmla="*/ 623469 w 748166"/>
                <a:gd name="connsiteY1" fmla="*/ 0 h 10016958"/>
                <a:gd name="connsiteX2" fmla="*/ 748166 w 748166"/>
                <a:gd name="connsiteY2" fmla="*/ 124697 h 10016958"/>
                <a:gd name="connsiteX3" fmla="*/ 748166 w 748166"/>
                <a:gd name="connsiteY3" fmla="*/ 10016958 h 10016958"/>
                <a:gd name="connsiteX4" fmla="*/ 748166 w 748166"/>
                <a:gd name="connsiteY4" fmla="*/ 10016958 h 10016958"/>
                <a:gd name="connsiteX5" fmla="*/ 0 w 748166"/>
                <a:gd name="connsiteY5" fmla="*/ 10016958 h 10016958"/>
                <a:gd name="connsiteX6" fmla="*/ 0 w 748166"/>
                <a:gd name="connsiteY6" fmla="*/ 10016958 h 10016958"/>
                <a:gd name="connsiteX7" fmla="*/ 0 w 748166"/>
                <a:gd name="connsiteY7" fmla="*/ 124697 h 10016958"/>
                <a:gd name="connsiteX8" fmla="*/ 124697 w 748166"/>
                <a:gd name="connsiteY8" fmla="*/ 0 h 1001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166" h="10016958">
                  <a:moveTo>
                    <a:pt x="748166" y="1669533"/>
                  </a:moveTo>
                  <a:lnTo>
                    <a:pt x="748166" y="8347425"/>
                  </a:lnTo>
                  <a:cubicBezTo>
                    <a:pt x="748166" y="9269475"/>
                    <a:pt x="743996" y="10016951"/>
                    <a:pt x="738852" y="10016951"/>
                  </a:cubicBezTo>
                  <a:lnTo>
                    <a:pt x="0" y="10016951"/>
                  </a:lnTo>
                  <a:lnTo>
                    <a:pt x="0" y="10016951"/>
                  </a:lnTo>
                  <a:lnTo>
                    <a:pt x="0" y="7"/>
                  </a:lnTo>
                  <a:lnTo>
                    <a:pt x="0" y="7"/>
                  </a:lnTo>
                  <a:lnTo>
                    <a:pt x="738852" y="7"/>
                  </a:lnTo>
                  <a:cubicBezTo>
                    <a:pt x="743996" y="7"/>
                    <a:pt x="748166" y="747483"/>
                    <a:pt x="748166" y="16695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56842" rIns="56842" bIns="5684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lò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xo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treo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lò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xo.</a:t>
              </a:r>
              <a:endParaRPr lang="en-US" sz="32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4274" y="3600947"/>
            <a:ext cx="10822674" cy="1151025"/>
            <a:chOff x="764274" y="3600947"/>
            <a:chExt cx="10822674" cy="1151025"/>
          </a:xfrm>
        </p:grpSpPr>
        <p:sp>
          <p:nvSpPr>
            <p:cNvPr id="22" name="Freeform 21"/>
            <p:cNvSpPr/>
            <p:nvPr/>
          </p:nvSpPr>
          <p:spPr>
            <a:xfrm>
              <a:off x="764274" y="3600947"/>
              <a:ext cx="805717" cy="1151025"/>
            </a:xfrm>
            <a:custGeom>
              <a:avLst/>
              <a:gdLst>
                <a:gd name="connsiteX0" fmla="*/ 0 w 1151025"/>
                <a:gd name="connsiteY0" fmla="*/ 0 h 805717"/>
                <a:gd name="connsiteX1" fmla="*/ 748167 w 1151025"/>
                <a:gd name="connsiteY1" fmla="*/ 0 h 805717"/>
                <a:gd name="connsiteX2" fmla="*/ 1151025 w 1151025"/>
                <a:gd name="connsiteY2" fmla="*/ 402859 h 805717"/>
                <a:gd name="connsiteX3" fmla="*/ 748167 w 1151025"/>
                <a:gd name="connsiteY3" fmla="*/ 805717 h 805717"/>
                <a:gd name="connsiteX4" fmla="*/ 0 w 1151025"/>
                <a:gd name="connsiteY4" fmla="*/ 805717 h 805717"/>
                <a:gd name="connsiteX5" fmla="*/ 402859 w 1151025"/>
                <a:gd name="connsiteY5" fmla="*/ 402859 h 805717"/>
                <a:gd name="connsiteX6" fmla="*/ 0 w 1151025"/>
                <a:gd name="connsiteY6" fmla="*/ 0 h 80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025" h="805717">
                  <a:moveTo>
                    <a:pt x="1151024" y="0"/>
                  </a:moveTo>
                  <a:lnTo>
                    <a:pt x="1151024" y="523717"/>
                  </a:lnTo>
                  <a:lnTo>
                    <a:pt x="575512" y="805717"/>
                  </a:lnTo>
                  <a:lnTo>
                    <a:pt x="1" y="523717"/>
                  </a:lnTo>
                  <a:lnTo>
                    <a:pt x="1" y="0"/>
                  </a:lnTo>
                  <a:lnTo>
                    <a:pt x="575512" y="282001"/>
                  </a:lnTo>
                  <a:lnTo>
                    <a:pt x="1151024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23179" rIns="20319" bIns="423178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C</a:t>
              </a:r>
              <a:endParaRPr lang="en-US" sz="3200" kern="12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569990" y="3600948"/>
              <a:ext cx="10016958" cy="748166"/>
            </a:xfrm>
            <a:custGeom>
              <a:avLst/>
              <a:gdLst>
                <a:gd name="connsiteX0" fmla="*/ 124697 w 748166"/>
                <a:gd name="connsiteY0" fmla="*/ 0 h 10016958"/>
                <a:gd name="connsiteX1" fmla="*/ 623469 w 748166"/>
                <a:gd name="connsiteY1" fmla="*/ 0 h 10016958"/>
                <a:gd name="connsiteX2" fmla="*/ 748166 w 748166"/>
                <a:gd name="connsiteY2" fmla="*/ 124697 h 10016958"/>
                <a:gd name="connsiteX3" fmla="*/ 748166 w 748166"/>
                <a:gd name="connsiteY3" fmla="*/ 10016958 h 10016958"/>
                <a:gd name="connsiteX4" fmla="*/ 748166 w 748166"/>
                <a:gd name="connsiteY4" fmla="*/ 10016958 h 10016958"/>
                <a:gd name="connsiteX5" fmla="*/ 0 w 748166"/>
                <a:gd name="connsiteY5" fmla="*/ 10016958 h 10016958"/>
                <a:gd name="connsiteX6" fmla="*/ 0 w 748166"/>
                <a:gd name="connsiteY6" fmla="*/ 10016958 h 10016958"/>
                <a:gd name="connsiteX7" fmla="*/ 0 w 748166"/>
                <a:gd name="connsiteY7" fmla="*/ 124697 h 10016958"/>
                <a:gd name="connsiteX8" fmla="*/ 124697 w 748166"/>
                <a:gd name="connsiteY8" fmla="*/ 0 h 1001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166" h="10016958">
                  <a:moveTo>
                    <a:pt x="748166" y="1669533"/>
                  </a:moveTo>
                  <a:lnTo>
                    <a:pt x="748166" y="8347425"/>
                  </a:lnTo>
                  <a:cubicBezTo>
                    <a:pt x="748166" y="9269475"/>
                    <a:pt x="743996" y="10016951"/>
                    <a:pt x="738852" y="10016951"/>
                  </a:cubicBezTo>
                  <a:lnTo>
                    <a:pt x="0" y="10016951"/>
                  </a:lnTo>
                  <a:lnTo>
                    <a:pt x="0" y="10016951"/>
                  </a:lnTo>
                  <a:lnTo>
                    <a:pt x="0" y="7"/>
                  </a:lnTo>
                  <a:lnTo>
                    <a:pt x="0" y="7"/>
                  </a:lnTo>
                  <a:lnTo>
                    <a:pt x="738852" y="7"/>
                  </a:lnTo>
                  <a:cubicBezTo>
                    <a:pt x="743996" y="7"/>
                    <a:pt x="748166" y="747483"/>
                    <a:pt x="748166" y="16695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56842" rIns="56842" bIns="5684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hút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4274" y="4604073"/>
            <a:ext cx="10822674" cy="1151025"/>
            <a:chOff x="764274" y="4604073"/>
            <a:chExt cx="10822674" cy="1151025"/>
          </a:xfrm>
        </p:grpSpPr>
        <p:sp>
          <p:nvSpPr>
            <p:cNvPr id="24" name="Freeform 23"/>
            <p:cNvSpPr/>
            <p:nvPr/>
          </p:nvSpPr>
          <p:spPr>
            <a:xfrm>
              <a:off x="764274" y="4604073"/>
              <a:ext cx="805717" cy="1151025"/>
            </a:xfrm>
            <a:custGeom>
              <a:avLst/>
              <a:gdLst>
                <a:gd name="connsiteX0" fmla="*/ 0 w 1151025"/>
                <a:gd name="connsiteY0" fmla="*/ 0 h 805717"/>
                <a:gd name="connsiteX1" fmla="*/ 748167 w 1151025"/>
                <a:gd name="connsiteY1" fmla="*/ 0 h 805717"/>
                <a:gd name="connsiteX2" fmla="*/ 1151025 w 1151025"/>
                <a:gd name="connsiteY2" fmla="*/ 402859 h 805717"/>
                <a:gd name="connsiteX3" fmla="*/ 748167 w 1151025"/>
                <a:gd name="connsiteY3" fmla="*/ 805717 h 805717"/>
                <a:gd name="connsiteX4" fmla="*/ 0 w 1151025"/>
                <a:gd name="connsiteY4" fmla="*/ 805717 h 805717"/>
                <a:gd name="connsiteX5" fmla="*/ 402859 w 1151025"/>
                <a:gd name="connsiteY5" fmla="*/ 402859 h 805717"/>
                <a:gd name="connsiteX6" fmla="*/ 0 w 1151025"/>
                <a:gd name="connsiteY6" fmla="*/ 0 h 80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025" h="805717">
                  <a:moveTo>
                    <a:pt x="1151024" y="0"/>
                  </a:moveTo>
                  <a:lnTo>
                    <a:pt x="1151024" y="523717"/>
                  </a:lnTo>
                  <a:lnTo>
                    <a:pt x="575512" y="805717"/>
                  </a:lnTo>
                  <a:lnTo>
                    <a:pt x="1" y="523717"/>
                  </a:lnTo>
                  <a:lnTo>
                    <a:pt x="1" y="0"/>
                  </a:lnTo>
                  <a:lnTo>
                    <a:pt x="575512" y="282001"/>
                  </a:lnTo>
                  <a:lnTo>
                    <a:pt x="1151024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23179" rIns="20319" bIns="423178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D</a:t>
              </a:r>
              <a:endParaRPr lang="en-US" sz="3200" kern="12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569990" y="4604074"/>
              <a:ext cx="10016958" cy="748167"/>
            </a:xfrm>
            <a:custGeom>
              <a:avLst/>
              <a:gdLst>
                <a:gd name="connsiteX0" fmla="*/ 124697 w 748166"/>
                <a:gd name="connsiteY0" fmla="*/ 0 h 10016958"/>
                <a:gd name="connsiteX1" fmla="*/ 623469 w 748166"/>
                <a:gd name="connsiteY1" fmla="*/ 0 h 10016958"/>
                <a:gd name="connsiteX2" fmla="*/ 748166 w 748166"/>
                <a:gd name="connsiteY2" fmla="*/ 124697 h 10016958"/>
                <a:gd name="connsiteX3" fmla="*/ 748166 w 748166"/>
                <a:gd name="connsiteY3" fmla="*/ 10016958 h 10016958"/>
                <a:gd name="connsiteX4" fmla="*/ 748166 w 748166"/>
                <a:gd name="connsiteY4" fmla="*/ 10016958 h 10016958"/>
                <a:gd name="connsiteX5" fmla="*/ 0 w 748166"/>
                <a:gd name="connsiteY5" fmla="*/ 10016958 h 10016958"/>
                <a:gd name="connsiteX6" fmla="*/ 0 w 748166"/>
                <a:gd name="connsiteY6" fmla="*/ 10016958 h 10016958"/>
                <a:gd name="connsiteX7" fmla="*/ 0 w 748166"/>
                <a:gd name="connsiteY7" fmla="*/ 124697 h 10016958"/>
                <a:gd name="connsiteX8" fmla="*/ 124697 w 748166"/>
                <a:gd name="connsiteY8" fmla="*/ 0 h 1001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166" h="10016958">
                  <a:moveTo>
                    <a:pt x="748166" y="1669533"/>
                  </a:moveTo>
                  <a:lnTo>
                    <a:pt x="748166" y="8347425"/>
                  </a:lnTo>
                  <a:cubicBezTo>
                    <a:pt x="748166" y="9269475"/>
                    <a:pt x="743996" y="10016951"/>
                    <a:pt x="738852" y="10016951"/>
                  </a:cubicBezTo>
                  <a:lnTo>
                    <a:pt x="0" y="10016951"/>
                  </a:lnTo>
                  <a:lnTo>
                    <a:pt x="0" y="10016951"/>
                  </a:lnTo>
                  <a:lnTo>
                    <a:pt x="0" y="7"/>
                  </a:lnTo>
                  <a:lnTo>
                    <a:pt x="0" y="7"/>
                  </a:lnTo>
                  <a:lnTo>
                    <a:pt x="738852" y="7"/>
                  </a:lnTo>
                  <a:cubicBezTo>
                    <a:pt x="743996" y="7"/>
                    <a:pt x="748166" y="747483"/>
                    <a:pt x="748166" y="16695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56842" rIns="56842" bIns="5684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hút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trăng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kern="1200" dirty="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764273" y="382137"/>
            <a:ext cx="10822676" cy="6960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5483" y="5759851"/>
            <a:ext cx="529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295" y="5456078"/>
            <a:ext cx="988802" cy="988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8964" y="5610205"/>
            <a:ext cx="1007082" cy="1007082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55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xit" presetSubtype="1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xit" presetSubtype="10" fill="hold" grpId="4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xit" presetSubtype="10" fill="hold" grpId="5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6" y="286601"/>
            <a:ext cx="1138223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spc="-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spc="-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4967" y="1464515"/>
            <a:ext cx="11382233" cy="1247431"/>
            <a:chOff x="504967" y="1464515"/>
            <a:chExt cx="11382233" cy="1247431"/>
          </a:xfrm>
        </p:grpSpPr>
        <p:sp>
          <p:nvSpPr>
            <p:cNvPr id="7" name="Freeform 6"/>
            <p:cNvSpPr/>
            <p:nvPr/>
          </p:nvSpPr>
          <p:spPr>
            <a:xfrm>
              <a:off x="504967" y="1464515"/>
              <a:ext cx="873202" cy="1247431"/>
            </a:xfrm>
            <a:custGeom>
              <a:avLst/>
              <a:gdLst>
                <a:gd name="connsiteX0" fmla="*/ 0 w 1247430"/>
                <a:gd name="connsiteY0" fmla="*/ 0 h 873201"/>
                <a:gd name="connsiteX1" fmla="*/ 810830 w 1247430"/>
                <a:gd name="connsiteY1" fmla="*/ 0 h 873201"/>
                <a:gd name="connsiteX2" fmla="*/ 1247430 w 1247430"/>
                <a:gd name="connsiteY2" fmla="*/ 436601 h 873201"/>
                <a:gd name="connsiteX3" fmla="*/ 810830 w 1247430"/>
                <a:gd name="connsiteY3" fmla="*/ 873201 h 873201"/>
                <a:gd name="connsiteX4" fmla="*/ 0 w 1247430"/>
                <a:gd name="connsiteY4" fmla="*/ 873201 h 873201"/>
                <a:gd name="connsiteX5" fmla="*/ 436601 w 1247430"/>
                <a:gd name="connsiteY5" fmla="*/ 436601 h 873201"/>
                <a:gd name="connsiteX6" fmla="*/ 0 w 1247430"/>
                <a:gd name="connsiteY6" fmla="*/ 0 h 8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430" h="873201">
                  <a:moveTo>
                    <a:pt x="1247429" y="0"/>
                  </a:moveTo>
                  <a:lnTo>
                    <a:pt x="1247429" y="567581"/>
                  </a:lnTo>
                  <a:lnTo>
                    <a:pt x="623714" y="873201"/>
                  </a:lnTo>
                  <a:lnTo>
                    <a:pt x="1" y="567581"/>
                  </a:lnTo>
                  <a:lnTo>
                    <a:pt x="1" y="0"/>
                  </a:lnTo>
                  <a:lnTo>
                    <a:pt x="623714" y="305621"/>
                  </a:lnTo>
                  <a:lnTo>
                    <a:pt x="1247429" y="0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56922" rIns="20320" bIns="456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A.</a:t>
              </a:r>
              <a:endParaRPr lang="en-US" sz="32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378168" y="1464515"/>
              <a:ext cx="10509032" cy="811257"/>
            </a:xfrm>
            <a:custGeom>
              <a:avLst/>
              <a:gdLst>
                <a:gd name="connsiteX0" fmla="*/ 135212 w 811256"/>
                <a:gd name="connsiteY0" fmla="*/ 0 h 10509031"/>
                <a:gd name="connsiteX1" fmla="*/ 676044 w 811256"/>
                <a:gd name="connsiteY1" fmla="*/ 0 h 10509031"/>
                <a:gd name="connsiteX2" fmla="*/ 811256 w 811256"/>
                <a:gd name="connsiteY2" fmla="*/ 135212 h 10509031"/>
                <a:gd name="connsiteX3" fmla="*/ 811256 w 811256"/>
                <a:gd name="connsiteY3" fmla="*/ 10509031 h 10509031"/>
                <a:gd name="connsiteX4" fmla="*/ 811256 w 811256"/>
                <a:gd name="connsiteY4" fmla="*/ 10509031 h 10509031"/>
                <a:gd name="connsiteX5" fmla="*/ 0 w 811256"/>
                <a:gd name="connsiteY5" fmla="*/ 10509031 h 10509031"/>
                <a:gd name="connsiteX6" fmla="*/ 0 w 811256"/>
                <a:gd name="connsiteY6" fmla="*/ 10509031 h 10509031"/>
                <a:gd name="connsiteX7" fmla="*/ 0 w 811256"/>
                <a:gd name="connsiteY7" fmla="*/ 135212 h 10509031"/>
                <a:gd name="connsiteX8" fmla="*/ 135212 w 811256"/>
                <a:gd name="connsiteY8" fmla="*/ 0 h 1050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256" h="10509031">
                  <a:moveTo>
                    <a:pt x="811256" y="1751544"/>
                  </a:moveTo>
                  <a:lnTo>
                    <a:pt x="811256" y="8757487"/>
                  </a:lnTo>
                  <a:cubicBezTo>
                    <a:pt x="811256" y="9724841"/>
                    <a:pt x="806583" y="10509025"/>
                    <a:pt x="800818" y="10509025"/>
                  </a:cubicBezTo>
                  <a:lnTo>
                    <a:pt x="0" y="10509025"/>
                  </a:lnTo>
                  <a:lnTo>
                    <a:pt x="0" y="105090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00818" y="6"/>
                  </a:lnTo>
                  <a:cubicBezTo>
                    <a:pt x="806583" y="6"/>
                    <a:pt x="811256" y="784190"/>
                    <a:pt x="811256" y="1751544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59922" rIns="59922" bIns="5992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MT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4967" y="2565352"/>
            <a:ext cx="11382232" cy="1247431"/>
            <a:chOff x="504967" y="2565352"/>
            <a:chExt cx="11382232" cy="1247431"/>
          </a:xfrm>
        </p:grpSpPr>
        <p:sp>
          <p:nvSpPr>
            <p:cNvPr id="9" name="Freeform 8"/>
            <p:cNvSpPr/>
            <p:nvPr/>
          </p:nvSpPr>
          <p:spPr>
            <a:xfrm>
              <a:off x="504967" y="2565352"/>
              <a:ext cx="873202" cy="1247431"/>
            </a:xfrm>
            <a:custGeom>
              <a:avLst/>
              <a:gdLst>
                <a:gd name="connsiteX0" fmla="*/ 0 w 1247430"/>
                <a:gd name="connsiteY0" fmla="*/ 0 h 873201"/>
                <a:gd name="connsiteX1" fmla="*/ 810830 w 1247430"/>
                <a:gd name="connsiteY1" fmla="*/ 0 h 873201"/>
                <a:gd name="connsiteX2" fmla="*/ 1247430 w 1247430"/>
                <a:gd name="connsiteY2" fmla="*/ 436601 h 873201"/>
                <a:gd name="connsiteX3" fmla="*/ 810830 w 1247430"/>
                <a:gd name="connsiteY3" fmla="*/ 873201 h 873201"/>
                <a:gd name="connsiteX4" fmla="*/ 0 w 1247430"/>
                <a:gd name="connsiteY4" fmla="*/ 873201 h 873201"/>
                <a:gd name="connsiteX5" fmla="*/ 436601 w 1247430"/>
                <a:gd name="connsiteY5" fmla="*/ 436601 h 873201"/>
                <a:gd name="connsiteX6" fmla="*/ 0 w 1247430"/>
                <a:gd name="connsiteY6" fmla="*/ 0 h 8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430" h="873201">
                  <a:moveTo>
                    <a:pt x="1247429" y="0"/>
                  </a:moveTo>
                  <a:lnTo>
                    <a:pt x="1247429" y="567581"/>
                  </a:lnTo>
                  <a:lnTo>
                    <a:pt x="623714" y="873201"/>
                  </a:lnTo>
                  <a:lnTo>
                    <a:pt x="1" y="567581"/>
                  </a:lnTo>
                  <a:lnTo>
                    <a:pt x="1" y="0"/>
                  </a:lnTo>
                  <a:lnTo>
                    <a:pt x="623714" y="305621"/>
                  </a:lnTo>
                  <a:lnTo>
                    <a:pt x="1247429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56922" rIns="20320" bIns="456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B.</a:t>
              </a:r>
              <a:endParaRPr lang="en-US" sz="32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378168" y="2565354"/>
              <a:ext cx="10509031" cy="810829"/>
            </a:xfrm>
            <a:custGeom>
              <a:avLst/>
              <a:gdLst>
                <a:gd name="connsiteX0" fmla="*/ 135141 w 810829"/>
                <a:gd name="connsiteY0" fmla="*/ 0 h 10509031"/>
                <a:gd name="connsiteX1" fmla="*/ 675688 w 810829"/>
                <a:gd name="connsiteY1" fmla="*/ 0 h 10509031"/>
                <a:gd name="connsiteX2" fmla="*/ 810829 w 810829"/>
                <a:gd name="connsiteY2" fmla="*/ 135141 h 10509031"/>
                <a:gd name="connsiteX3" fmla="*/ 810829 w 810829"/>
                <a:gd name="connsiteY3" fmla="*/ 10509031 h 10509031"/>
                <a:gd name="connsiteX4" fmla="*/ 810829 w 810829"/>
                <a:gd name="connsiteY4" fmla="*/ 10509031 h 10509031"/>
                <a:gd name="connsiteX5" fmla="*/ 0 w 810829"/>
                <a:gd name="connsiteY5" fmla="*/ 10509031 h 10509031"/>
                <a:gd name="connsiteX6" fmla="*/ 0 w 810829"/>
                <a:gd name="connsiteY6" fmla="*/ 10509031 h 10509031"/>
                <a:gd name="connsiteX7" fmla="*/ 0 w 810829"/>
                <a:gd name="connsiteY7" fmla="*/ 135141 h 10509031"/>
                <a:gd name="connsiteX8" fmla="*/ 135141 w 810829"/>
                <a:gd name="connsiteY8" fmla="*/ 0 h 1050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829" h="10509031">
                  <a:moveTo>
                    <a:pt x="810829" y="1751546"/>
                  </a:moveTo>
                  <a:lnTo>
                    <a:pt x="810829" y="8757485"/>
                  </a:lnTo>
                  <a:cubicBezTo>
                    <a:pt x="810829" y="9724829"/>
                    <a:pt x="806161" y="10509025"/>
                    <a:pt x="800402" y="10509025"/>
                  </a:cubicBezTo>
                  <a:lnTo>
                    <a:pt x="0" y="10509025"/>
                  </a:lnTo>
                  <a:lnTo>
                    <a:pt x="0" y="105090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00402" y="6"/>
                  </a:lnTo>
                  <a:cubicBezTo>
                    <a:pt x="806161" y="6"/>
                    <a:pt x="810829" y="784202"/>
                    <a:pt x="810829" y="1751546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59900" rIns="59900" bIns="5990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hút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4967" y="3666189"/>
            <a:ext cx="11382232" cy="1247431"/>
            <a:chOff x="504967" y="3666189"/>
            <a:chExt cx="11382232" cy="1247431"/>
          </a:xfrm>
        </p:grpSpPr>
        <p:sp>
          <p:nvSpPr>
            <p:cNvPr id="11" name="Freeform 10"/>
            <p:cNvSpPr/>
            <p:nvPr/>
          </p:nvSpPr>
          <p:spPr>
            <a:xfrm>
              <a:off x="504967" y="3666189"/>
              <a:ext cx="873202" cy="1247431"/>
            </a:xfrm>
            <a:custGeom>
              <a:avLst/>
              <a:gdLst>
                <a:gd name="connsiteX0" fmla="*/ 0 w 1247430"/>
                <a:gd name="connsiteY0" fmla="*/ 0 h 873201"/>
                <a:gd name="connsiteX1" fmla="*/ 810830 w 1247430"/>
                <a:gd name="connsiteY1" fmla="*/ 0 h 873201"/>
                <a:gd name="connsiteX2" fmla="*/ 1247430 w 1247430"/>
                <a:gd name="connsiteY2" fmla="*/ 436601 h 873201"/>
                <a:gd name="connsiteX3" fmla="*/ 810830 w 1247430"/>
                <a:gd name="connsiteY3" fmla="*/ 873201 h 873201"/>
                <a:gd name="connsiteX4" fmla="*/ 0 w 1247430"/>
                <a:gd name="connsiteY4" fmla="*/ 873201 h 873201"/>
                <a:gd name="connsiteX5" fmla="*/ 436601 w 1247430"/>
                <a:gd name="connsiteY5" fmla="*/ 436601 h 873201"/>
                <a:gd name="connsiteX6" fmla="*/ 0 w 1247430"/>
                <a:gd name="connsiteY6" fmla="*/ 0 h 8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430" h="873201">
                  <a:moveTo>
                    <a:pt x="1247429" y="0"/>
                  </a:moveTo>
                  <a:lnTo>
                    <a:pt x="1247429" y="567581"/>
                  </a:lnTo>
                  <a:lnTo>
                    <a:pt x="623714" y="873201"/>
                  </a:lnTo>
                  <a:lnTo>
                    <a:pt x="1" y="567581"/>
                  </a:lnTo>
                  <a:lnTo>
                    <a:pt x="1" y="0"/>
                  </a:lnTo>
                  <a:lnTo>
                    <a:pt x="623714" y="305621"/>
                  </a:lnTo>
                  <a:lnTo>
                    <a:pt x="1247429" y="0"/>
                  </a:lnTo>
                  <a:close/>
                </a:path>
              </a:pathLst>
            </a:custGeo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56922" rIns="20320" bIns="456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smtClean="0"/>
                <a:t>C</a:t>
              </a:r>
              <a:endParaRPr lang="en-US" sz="32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78168" y="3666191"/>
              <a:ext cx="10509031" cy="810830"/>
            </a:xfrm>
            <a:custGeom>
              <a:avLst/>
              <a:gdLst>
                <a:gd name="connsiteX0" fmla="*/ 135141 w 810829"/>
                <a:gd name="connsiteY0" fmla="*/ 0 h 10509031"/>
                <a:gd name="connsiteX1" fmla="*/ 675688 w 810829"/>
                <a:gd name="connsiteY1" fmla="*/ 0 h 10509031"/>
                <a:gd name="connsiteX2" fmla="*/ 810829 w 810829"/>
                <a:gd name="connsiteY2" fmla="*/ 135141 h 10509031"/>
                <a:gd name="connsiteX3" fmla="*/ 810829 w 810829"/>
                <a:gd name="connsiteY3" fmla="*/ 10509031 h 10509031"/>
                <a:gd name="connsiteX4" fmla="*/ 810829 w 810829"/>
                <a:gd name="connsiteY4" fmla="*/ 10509031 h 10509031"/>
                <a:gd name="connsiteX5" fmla="*/ 0 w 810829"/>
                <a:gd name="connsiteY5" fmla="*/ 10509031 h 10509031"/>
                <a:gd name="connsiteX6" fmla="*/ 0 w 810829"/>
                <a:gd name="connsiteY6" fmla="*/ 10509031 h 10509031"/>
                <a:gd name="connsiteX7" fmla="*/ 0 w 810829"/>
                <a:gd name="connsiteY7" fmla="*/ 135141 h 10509031"/>
                <a:gd name="connsiteX8" fmla="*/ 135141 w 810829"/>
                <a:gd name="connsiteY8" fmla="*/ 0 h 1050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829" h="10509031">
                  <a:moveTo>
                    <a:pt x="810829" y="1751546"/>
                  </a:moveTo>
                  <a:lnTo>
                    <a:pt x="810829" y="8757485"/>
                  </a:lnTo>
                  <a:cubicBezTo>
                    <a:pt x="810829" y="9724829"/>
                    <a:pt x="806161" y="10509025"/>
                    <a:pt x="800402" y="10509025"/>
                  </a:cubicBezTo>
                  <a:lnTo>
                    <a:pt x="0" y="10509025"/>
                  </a:lnTo>
                  <a:lnTo>
                    <a:pt x="0" y="105090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00402" y="6"/>
                  </a:lnTo>
                  <a:cubicBezTo>
                    <a:pt x="806161" y="6"/>
                    <a:pt x="810829" y="784202"/>
                    <a:pt x="810829" y="1751546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59900" rIns="59900" bIns="5990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môn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khung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4967" y="4767027"/>
            <a:ext cx="11382232" cy="1247431"/>
            <a:chOff x="504967" y="4767027"/>
            <a:chExt cx="11382232" cy="1247431"/>
          </a:xfrm>
        </p:grpSpPr>
        <p:sp>
          <p:nvSpPr>
            <p:cNvPr id="13" name="Freeform 12"/>
            <p:cNvSpPr/>
            <p:nvPr/>
          </p:nvSpPr>
          <p:spPr>
            <a:xfrm>
              <a:off x="504967" y="4767027"/>
              <a:ext cx="873202" cy="1247431"/>
            </a:xfrm>
            <a:custGeom>
              <a:avLst/>
              <a:gdLst>
                <a:gd name="connsiteX0" fmla="*/ 0 w 1247430"/>
                <a:gd name="connsiteY0" fmla="*/ 0 h 873201"/>
                <a:gd name="connsiteX1" fmla="*/ 810830 w 1247430"/>
                <a:gd name="connsiteY1" fmla="*/ 0 h 873201"/>
                <a:gd name="connsiteX2" fmla="*/ 1247430 w 1247430"/>
                <a:gd name="connsiteY2" fmla="*/ 436601 h 873201"/>
                <a:gd name="connsiteX3" fmla="*/ 810830 w 1247430"/>
                <a:gd name="connsiteY3" fmla="*/ 873201 h 873201"/>
                <a:gd name="connsiteX4" fmla="*/ 0 w 1247430"/>
                <a:gd name="connsiteY4" fmla="*/ 873201 h 873201"/>
                <a:gd name="connsiteX5" fmla="*/ 436601 w 1247430"/>
                <a:gd name="connsiteY5" fmla="*/ 436601 h 873201"/>
                <a:gd name="connsiteX6" fmla="*/ 0 w 1247430"/>
                <a:gd name="connsiteY6" fmla="*/ 0 h 8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430" h="873201">
                  <a:moveTo>
                    <a:pt x="1247429" y="0"/>
                  </a:moveTo>
                  <a:lnTo>
                    <a:pt x="1247429" y="567581"/>
                  </a:lnTo>
                  <a:lnTo>
                    <a:pt x="623714" y="873201"/>
                  </a:lnTo>
                  <a:lnTo>
                    <a:pt x="1" y="567581"/>
                  </a:lnTo>
                  <a:lnTo>
                    <a:pt x="1" y="0"/>
                  </a:lnTo>
                  <a:lnTo>
                    <a:pt x="623714" y="305621"/>
                  </a:lnTo>
                  <a:lnTo>
                    <a:pt x="1247429" y="0"/>
                  </a:lnTo>
                  <a:close/>
                </a:path>
              </a:pathLst>
            </a:custGeom>
            <a:solidFill>
              <a:srgbClr val="FF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56922" rIns="20320" bIns="456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D</a:t>
              </a:r>
              <a:endParaRPr lang="en-US" sz="32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78168" y="4767029"/>
              <a:ext cx="10509031" cy="810830"/>
            </a:xfrm>
            <a:custGeom>
              <a:avLst/>
              <a:gdLst>
                <a:gd name="connsiteX0" fmla="*/ 135141 w 810829"/>
                <a:gd name="connsiteY0" fmla="*/ 0 h 10509031"/>
                <a:gd name="connsiteX1" fmla="*/ 675688 w 810829"/>
                <a:gd name="connsiteY1" fmla="*/ 0 h 10509031"/>
                <a:gd name="connsiteX2" fmla="*/ 810829 w 810829"/>
                <a:gd name="connsiteY2" fmla="*/ 135141 h 10509031"/>
                <a:gd name="connsiteX3" fmla="*/ 810829 w 810829"/>
                <a:gd name="connsiteY3" fmla="*/ 10509031 h 10509031"/>
                <a:gd name="connsiteX4" fmla="*/ 810829 w 810829"/>
                <a:gd name="connsiteY4" fmla="*/ 10509031 h 10509031"/>
                <a:gd name="connsiteX5" fmla="*/ 0 w 810829"/>
                <a:gd name="connsiteY5" fmla="*/ 10509031 h 10509031"/>
                <a:gd name="connsiteX6" fmla="*/ 0 w 810829"/>
                <a:gd name="connsiteY6" fmla="*/ 10509031 h 10509031"/>
                <a:gd name="connsiteX7" fmla="*/ 0 w 810829"/>
                <a:gd name="connsiteY7" fmla="*/ 135141 h 10509031"/>
                <a:gd name="connsiteX8" fmla="*/ 135141 w 810829"/>
                <a:gd name="connsiteY8" fmla="*/ 0 h 1050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829" h="10509031">
                  <a:moveTo>
                    <a:pt x="810829" y="1751546"/>
                  </a:moveTo>
                  <a:lnTo>
                    <a:pt x="810829" y="8757485"/>
                  </a:lnTo>
                  <a:cubicBezTo>
                    <a:pt x="810829" y="9724829"/>
                    <a:pt x="806161" y="10509025"/>
                    <a:pt x="800402" y="10509025"/>
                  </a:cubicBezTo>
                  <a:lnTo>
                    <a:pt x="0" y="10509025"/>
                  </a:lnTo>
                  <a:lnTo>
                    <a:pt x="0" y="105090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00402" y="6"/>
                  </a:lnTo>
                  <a:cubicBezTo>
                    <a:pt x="806161" y="6"/>
                    <a:pt x="810829" y="784202"/>
                    <a:pt x="810829" y="1751546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59900" rIns="59900" bIns="5990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rơi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78168" y="5680737"/>
            <a:ext cx="6319170" cy="940804"/>
            <a:chOff x="1378168" y="5680737"/>
            <a:chExt cx="6319170" cy="940804"/>
          </a:xfrm>
        </p:grpSpPr>
        <p:sp>
          <p:nvSpPr>
            <p:cNvPr id="19" name="TextBox 18"/>
            <p:cNvSpPr txBox="1"/>
            <p:nvPr/>
          </p:nvSpPr>
          <p:spPr>
            <a:xfrm>
              <a:off x="1378168" y="5830864"/>
              <a:ext cx="5363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6534" y="5680737"/>
              <a:ext cx="940804" cy="94080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461332" y="5781479"/>
            <a:ext cx="8039014" cy="999908"/>
            <a:chOff x="383159" y="5054524"/>
            <a:chExt cx="8039014" cy="999908"/>
          </a:xfrm>
        </p:grpSpPr>
        <p:sp>
          <p:nvSpPr>
            <p:cNvPr id="22" name="TextBox 21"/>
            <p:cNvSpPr txBox="1"/>
            <p:nvPr/>
          </p:nvSpPr>
          <p:spPr>
            <a:xfrm>
              <a:off x="383159" y="5219957"/>
              <a:ext cx="6847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22265" y="5054524"/>
              <a:ext cx="999908" cy="99990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93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2866030" y="627797"/>
            <a:ext cx="5090615" cy="1078173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6" y="2425770"/>
            <a:ext cx="5830410" cy="3470063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7342496" y="1419367"/>
            <a:ext cx="4421874" cy="5145205"/>
          </a:xfrm>
          <a:prstGeom prst="cloudCallout">
            <a:avLst>
              <a:gd name="adj1" fmla="val -75855"/>
              <a:gd name="adj2" fmla="val -1387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chạm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523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219" y="341195"/>
            <a:ext cx="1026311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05219" y="1520652"/>
            <a:ext cx="10631604" cy="1179006"/>
            <a:chOff x="805219" y="1520652"/>
            <a:chExt cx="10631604" cy="1179006"/>
          </a:xfrm>
        </p:grpSpPr>
        <p:sp>
          <p:nvSpPr>
            <p:cNvPr id="6" name="Freeform 5"/>
            <p:cNvSpPr/>
            <p:nvPr/>
          </p:nvSpPr>
          <p:spPr>
            <a:xfrm>
              <a:off x="805219" y="1520652"/>
              <a:ext cx="825303" cy="1179006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FF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3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630521" y="1520654"/>
              <a:ext cx="9806302" cy="766757"/>
            </a:xfrm>
            <a:custGeom>
              <a:avLst/>
              <a:gdLst>
                <a:gd name="connsiteX0" fmla="*/ 127795 w 766756"/>
                <a:gd name="connsiteY0" fmla="*/ 0 h 9806301"/>
                <a:gd name="connsiteX1" fmla="*/ 638961 w 766756"/>
                <a:gd name="connsiteY1" fmla="*/ 0 h 9806301"/>
                <a:gd name="connsiteX2" fmla="*/ 766756 w 766756"/>
                <a:gd name="connsiteY2" fmla="*/ 127795 h 9806301"/>
                <a:gd name="connsiteX3" fmla="*/ 766756 w 766756"/>
                <a:gd name="connsiteY3" fmla="*/ 9806301 h 9806301"/>
                <a:gd name="connsiteX4" fmla="*/ 766756 w 766756"/>
                <a:gd name="connsiteY4" fmla="*/ 9806301 h 9806301"/>
                <a:gd name="connsiteX5" fmla="*/ 0 w 766756"/>
                <a:gd name="connsiteY5" fmla="*/ 9806301 h 9806301"/>
                <a:gd name="connsiteX6" fmla="*/ 0 w 766756"/>
                <a:gd name="connsiteY6" fmla="*/ 9806301 h 9806301"/>
                <a:gd name="connsiteX7" fmla="*/ 0 w 766756"/>
                <a:gd name="connsiteY7" fmla="*/ 127795 h 9806301"/>
                <a:gd name="connsiteX8" fmla="*/ 127795 w 766756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756" h="9806301">
                  <a:moveTo>
                    <a:pt x="766756" y="1634418"/>
                  </a:moveTo>
                  <a:lnTo>
                    <a:pt x="766756" y="8171883"/>
                  </a:lnTo>
                  <a:cubicBezTo>
                    <a:pt x="766756" y="9074541"/>
                    <a:pt x="762282" y="9806295"/>
                    <a:pt x="756764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764" y="6"/>
                  </a:lnTo>
                  <a:cubicBezTo>
                    <a:pt x="762282" y="6"/>
                    <a:pt x="766756" y="731760"/>
                    <a:pt x="766756" y="163441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9" tIns="59020" rIns="59020" bIns="59021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hút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rái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ất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bay</a:t>
              </a:r>
              <a:endParaRPr lang="en-US" sz="3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5219" y="2552282"/>
            <a:ext cx="10631603" cy="1179005"/>
            <a:chOff x="805219" y="2552282"/>
            <a:chExt cx="10631603" cy="1179005"/>
          </a:xfrm>
        </p:grpSpPr>
        <p:sp>
          <p:nvSpPr>
            <p:cNvPr id="8" name="Freeform 7"/>
            <p:cNvSpPr/>
            <p:nvPr/>
          </p:nvSpPr>
          <p:spPr>
            <a:xfrm>
              <a:off x="805219" y="2552282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630521" y="2552283"/>
              <a:ext cx="9806301" cy="766353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0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endParaRPr lang="en-US" sz="3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5219" y="3583910"/>
            <a:ext cx="10631603" cy="1179005"/>
            <a:chOff x="805219" y="3583910"/>
            <a:chExt cx="10631603" cy="1179005"/>
          </a:xfrm>
        </p:grpSpPr>
        <p:sp>
          <p:nvSpPr>
            <p:cNvPr id="10" name="Freeform 9"/>
            <p:cNvSpPr/>
            <p:nvPr/>
          </p:nvSpPr>
          <p:spPr>
            <a:xfrm>
              <a:off x="805219" y="3583910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30521" y="3583912"/>
              <a:ext cx="9806301" cy="766353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0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endParaRPr lang="en-US" sz="3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5219" y="4615539"/>
            <a:ext cx="10631603" cy="1179005"/>
            <a:chOff x="805219" y="4615539"/>
            <a:chExt cx="10631603" cy="1179005"/>
          </a:xfrm>
        </p:grpSpPr>
        <p:sp>
          <p:nvSpPr>
            <p:cNvPr id="12" name="Freeform 11"/>
            <p:cNvSpPr/>
            <p:nvPr/>
          </p:nvSpPr>
          <p:spPr>
            <a:xfrm>
              <a:off x="805219" y="4615539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30521" y="4615540"/>
              <a:ext cx="9806301" cy="766354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1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diều</a:t>
              </a:r>
              <a:endParaRPr lang="en-US" sz="3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38886" y="5621633"/>
            <a:ext cx="7460708" cy="999908"/>
            <a:chOff x="961465" y="5054524"/>
            <a:chExt cx="7460708" cy="999908"/>
          </a:xfrm>
        </p:grpSpPr>
        <p:sp>
          <p:nvSpPr>
            <p:cNvPr id="19" name="TextBox 18"/>
            <p:cNvSpPr txBox="1"/>
            <p:nvPr/>
          </p:nvSpPr>
          <p:spPr>
            <a:xfrm>
              <a:off x="961465" y="5219957"/>
              <a:ext cx="6268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22265" y="5054524"/>
              <a:ext cx="999908" cy="99990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243566" y="5680737"/>
            <a:ext cx="7218951" cy="1352824"/>
            <a:chOff x="1667789" y="5680737"/>
            <a:chExt cx="6744431" cy="1352824"/>
          </a:xfrm>
        </p:grpSpPr>
        <p:sp>
          <p:nvSpPr>
            <p:cNvPr id="22" name="TextBox 21"/>
            <p:cNvSpPr txBox="1"/>
            <p:nvPr/>
          </p:nvSpPr>
          <p:spPr>
            <a:xfrm>
              <a:off x="1667789" y="5833232"/>
              <a:ext cx="51640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1416" y="5680737"/>
              <a:ext cx="940804" cy="94080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0" y="-27907"/>
            <a:ext cx="12192000" cy="6883400"/>
            <a:chOff x="-11430" y="-49530"/>
            <a:chExt cx="9155430" cy="523494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091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5219" y="1520652"/>
            <a:ext cx="10631604" cy="1179006"/>
            <a:chOff x="805219" y="1520652"/>
            <a:chExt cx="10631604" cy="1179006"/>
          </a:xfrm>
        </p:grpSpPr>
        <p:sp>
          <p:nvSpPr>
            <p:cNvPr id="6" name="Freeform 5"/>
            <p:cNvSpPr/>
            <p:nvPr/>
          </p:nvSpPr>
          <p:spPr>
            <a:xfrm>
              <a:off x="805219" y="1520652"/>
              <a:ext cx="825303" cy="1179006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FF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3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630521" y="1520654"/>
              <a:ext cx="9806302" cy="766757"/>
            </a:xfrm>
            <a:custGeom>
              <a:avLst/>
              <a:gdLst>
                <a:gd name="connsiteX0" fmla="*/ 127795 w 766756"/>
                <a:gd name="connsiteY0" fmla="*/ 0 h 9806301"/>
                <a:gd name="connsiteX1" fmla="*/ 638961 w 766756"/>
                <a:gd name="connsiteY1" fmla="*/ 0 h 9806301"/>
                <a:gd name="connsiteX2" fmla="*/ 766756 w 766756"/>
                <a:gd name="connsiteY2" fmla="*/ 127795 h 9806301"/>
                <a:gd name="connsiteX3" fmla="*/ 766756 w 766756"/>
                <a:gd name="connsiteY3" fmla="*/ 9806301 h 9806301"/>
                <a:gd name="connsiteX4" fmla="*/ 766756 w 766756"/>
                <a:gd name="connsiteY4" fmla="*/ 9806301 h 9806301"/>
                <a:gd name="connsiteX5" fmla="*/ 0 w 766756"/>
                <a:gd name="connsiteY5" fmla="*/ 9806301 h 9806301"/>
                <a:gd name="connsiteX6" fmla="*/ 0 w 766756"/>
                <a:gd name="connsiteY6" fmla="*/ 9806301 h 9806301"/>
                <a:gd name="connsiteX7" fmla="*/ 0 w 766756"/>
                <a:gd name="connsiteY7" fmla="*/ 127795 h 9806301"/>
                <a:gd name="connsiteX8" fmla="*/ 127795 w 766756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756" h="9806301">
                  <a:moveTo>
                    <a:pt x="766756" y="1634418"/>
                  </a:moveTo>
                  <a:lnTo>
                    <a:pt x="766756" y="8171883"/>
                  </a:lnTo>
                  <a:cubicBezTo>
                    <a:pt x="766756" y="9074541"/>
                    <a:pt x="762282" y="9806295"/>
                    <a:pt x="756764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764" y="6"/>
                  </a:lnTo>
                  <a:cubicBezTo>
                    <a:pt x="762282" y="6"/>
                    <a:pt x="766756" y="731760"/>
                    <a:pt x="766756" y="163441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9" tIns="59020" rIns="59020" bIns="59021" numCol="1" spcCol="1270" anchor="ctr" anchorCtr="0">
              <a:noAutofit/>
            </a:bodyPr>
            <a:lstStyle/>
            <a:p>
              <a:pPr marL="0" lvl="1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3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3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</a:t>
              </a:r>
              <a:endParaRPr lang="en-US" sz="3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5219" y="2552282"/>
            <a:ext cx="10631603" cy="1179005"/>
            <a:chOff x="805219" y="2552282"/>
            <a:chExt cx="10631603" cy="1179005"/>
          </a:xfrm>
        </p:grpSpPr>
        <p:sp>
          <p:nvSpPr>
            <p:cNvPr id="8" name="Freeform 7"/>
            <p:cNvSpPr/>
            <p:nvPr/>
          </p:nvSpPr>
          <p:spPr>
            <a:xfrm>
              <a:off x="805219" y="2552282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630521" y="2552283"/>
              <a:ext cx="9806301" cy="766353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0" numCol="1" spcCol="1270" anchor="ctr" anchorCtr="0">
              <a:noAutofit/>
            </a:bodyPr>
            <a:lstStyle/>
            <a:p>
              <a:pPr marL="0" lvl="1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đóng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đinh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tường</a:t>
              </a:r>
              <a:endParaRPr lang="en-US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5219" y="3583910"/>
            <a:ext cx="10631603" cy="1179005"/>
            <a:chOff x="805219" y="3583910"/>
            <a:chExt cx="10631603" cy="1179005"/>
          </a:xfrm>
        </p:grpSpPr>
        <p:sp>
          <p:nvSpPr>
            <p:cNvPr id="10" name="Freeform 9"/>
            <p:cNvSpPr/>
            <p:nvPr/>
          </p:nvSpPr>
          <p:spPr>
            <a:xfrm>
              <a:off x="805219" y="3583910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30521" y="3583912"/>
              <a:ext cx="9806301" cy="766353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0" numCol="1" spcCol="1270" anchor="ctr" anchorCtr="0">
              <a:noAutofit/>
            </a:bodyPr>
            <a:lstStyle/>
            <a:p>
              <a:pPr marL="0" lvl="1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r>
                <a:rPr lang="en-US" sz="3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thùng</a:t>
              </a:r>
              <a:r>
                <a:rPr lang="en-US" sz="3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endParaRPr lang="en-US" sz="3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5219" y="4615539"/>
            <a:ext cx="10631603" cy="1179005"/>
            <a:chOff x="805219" y="4615539"/>
            <a:chExt cx="10631603" cy="1179005"/>
          </a:xfrm>
        </p:grpSpPr>
        <p:sp>
          <p:nvSpPr>
            <p:cNvPr id="12" name="Freeform 11"/>
            <p:cNvSpPr/>
            <p:nvPr/>
          </p:nvSpPr>
          <p:spPr>
            <a:xfrm>
              <a:off x="805219" y="4615539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30521" y="4615540"/>
              <a:ext cx="9806301" cy="766354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1" numCol="1" spcCol="1270" anchor="ctr" anchorCtr="0">
              <a:noAutofit/>
            </a:bodyPr>
            <a:lstStyle/>
            <a:p>
              <a:pPr marL="0" lvl="1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Giọt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rơi</a:t>
              </a:r>
              <a:endParaRPr lang="en-US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0398" y="5751681"/>
            <a:ext cx="7754400" cy="1200329"/>
            <a:chOff x="667773" y="4854103"/>
            <a:chExt cx="7754400" cy="1200329"/>
          </a:xfrm>
        </p:grpSpPr>
        <p:sp>
          <p:nvSpPr>
            <p:cNvPr id="19" name="TextBox 18"/>
            <p:cNvSpPr txBox="1"/>
            <p:nvPr/>
          </p:nvSpPr>
          <p:spPr>
            <a:xfrm>
              <a:off x="667773" y="4854103"/>
              <a:ext cx="6376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22265" y="5054524"/>
              <a:ext cx="999908" cy="99990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920098" y="5601554"/>
            <a:ext cx="6532004" cy="1350456"/>
            <a:chOff x="1569990" y="5680737"/>
            <a:chExt cx="6127348" cy="1350456"/>
          </a:xfrm>
        </p:grpSpPr>
        <p:sp>
          <p:nvSpPr>
            <p:cNvPr id="22" name="TextBox 21"/>
            <p:cNvSpPr txBox="1"/>
            <p:nvPr/>
          </p:nvSpPr>
          <p:spPr>
            <a:xfrm>
              <a:off x="1569990" y="5830864"/>
              <a:ext cx="51720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6534" y="5680737"/>
              <a:ext cx="940804" cy="940804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04966" y="286601"/>
            <a:ext cx="1138223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spc="-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867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7390" y="417106"/>
            <a:ext cx="8126730" cy="452431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482" y="141902"/>
            <a:ext cx="513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LỰC TIẾP XÚC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504091" y="1278990"/>
            <a:ext cx="115355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38.1a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38.1b),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3384" y="755770"/>
            <a:ext cx="9390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29535" y="-722900"/>
            <a:ext cx="3725451" cy="977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6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482" y="141902"/>
            <a:ext cx="513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LỰC TIẾP XÚC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703384" y="755770"/>
            <a:ext cx="9390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26495" y="-1744120"/>
            <a:ext cx="3725451" cy="9771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7508" y="5322277"/>
            <a:ext cx="9619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5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131" y="859808"/>
            <a:ext cx="403973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10" y="2393428"/>
            <a:ext cx="10972801" cy="32618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26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6469040" y="709683"/>
            <a:ext cx="5322626" cy="4367283"/>
          </a:xfrm>
          <a:prstGeom prst="cloudCallout">
            <a:avLst>
              <a:gd name="adj1" fmla="val -72697"/>
              <a:gd name="adj2" fmla="val -6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400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32" y="1951630"/>
            <a:ext cx="3842430" cy="351620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114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9797" y="559557"/>
            <a:ext cx="10249469" cy="7506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75" y="1746914"/>
            <a:ext cx="8068382" cy="45989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953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914399" y="641444"/>
            <a:ext cx="10508777" cy="1378425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779" y="2516422"/>
            <a:ext cx="6605517" cy="423129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62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4149" y="532262"/>
            <a:ext cx="10631606" cy="84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848" y="2067422"/>
            <a:ext cx="6417436" cy="398556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77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841</Words>
  <Application>Microsoft Office PowerPoint</Application>
  <PresentationFormat>Widescreen</PresentationFormat>
  <Paragraphs>91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Bài 38  :  LỰC TIẾP XÚC VÀ                 LỰC KHÔNG TIẾP XÚC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94</cp:revision>
  <dcterms:created xsi:type="dcterms:W3CDTF">2021-08-09T02:28:12Z</dcterms:created>
  <dcterms:modified xsi:type="dcterms:W3CDTF">2022-08-22T14:14:19Z</dcterms:modified>
</cp:coreProperties>
</file>