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4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96" r:id="rId12"/>
    <p:sldId id="268" r:id="rId13"/>
    <p:sldId id="269" r:id="rId14"/>
    <p:sldId id="285" r:id="rId15"/>
    <p:sldId id="274" r:id="rId16"/>
    <p:sldId id="286" r:id="rId17"/>
    <p:sldId id="297" r:id="rId18"/>
    <p:sldId id="271" r:id="rId19"/>
    <p:sldId id="287" r:id="rId20"/>
    <p:sldId id="272" r:id="rId21"/>
    <p:sldId id="298" r:id="rId22"/>
    <p:sldId id="288" r:id="rId23"/>
    <p:sldId id="289" r:id="rId24"/>
    <p:sldId id="299" r:id="rId25"/>
    <p:sldId id="290" r:id="rId26"/>
    <p:sldId id="300" r:id="rId27"/>
    <p:sldId id="291" r:id="rId28"/>
    <p:sldId id="292" r:id="rId29"/>
    <p:sldId id="293" r:id="rId30"/>
    <p:sldId id="294" r:id="rId31"/>
    <p:sldId id="273" r:id="rId32"/>
    <p:sldId id="295" r:id="rId33"/>
  </p:sldIdLst>
  <p:sldSz cx="9144000" cy="5143500" type="screen16x9"/>
  <p:notesSz cx="6858000" cy="9144000"/>
  <p:embeddedFontLst>
    <p:embeddedFont>
      <p:font typeface="Signika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30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5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1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7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79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28.png"/><Relationship Id="rId5" Type="http://schemas.openxmlformats.org/officeDocument/2006/relationships/image" Target="../media/image90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90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10.png"/><Relationship Id="rId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11.png"/><Relationship Id="rId4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3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4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smtClean="0"/>
              <a:t>phát</a:t>
            </a:r>
            <a:r>
              <a:rPr lang="en-US" sz="2200" dirty="0" smtClean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8" grpId="0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3" y="304821"/>
                <a:ext cx="498596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3" y="304821"/>
                <a:ext cx="4985962" cy="1107996"/>
              </a:xfrm>
              <a:prstGeom prst="rect">
                <a:avLst/>
              </a:prstGeom>
              <a:blipFill>
                <a:blip r:embed="rId3"/>
                <a:stretch>
                  <a:fillRect l="-1589" b="-49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1134</Words>
  <Application>Microsoft Office PowerPoint</Application>
  <PresentationFormat>On-screen Show (16:9)</PresentationFormat>
  <Paragraphs>221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Signika</vt:lpstr>
      <vt:lpstr>Calibri</vt:lpstr>
      <vt:lpstr>Wingdings</vt:lpstr>
      <vt:lpstr>Open Sans</vt:lpstr>
      <vt:lpstr>Cambria Math</vt:lpstr>
      <vt:lpstr>Arial</vt:lpstr>
      <vt:lpstr>Courier New</vt:lpstr>
      <vt:lpstr>Times New Roman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TDG</cp:lastModifiedBy>
  <cp:revision>14</cp:revision>
  <dcterms:modified xsi:type="dcterms:W3CDTF">2024-11-20T14:07:21Z</dcterms:modified>
</cp:coreProperties>
</file>