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42" r:id="rId3"/>
    <p:sldMasterId id="2147483754" r:id="rId4"/>
    <p:sldMasterId id="2147483766" r:id="rId5"/>
    <p:sldMasterId id="2147483786" r:id="rId6"/>
  </p:sldMasterIdLst>
  <p:notesMasterIdLst>
    <p:notesMasterId r:id="rId39"/>
  </p:notesMasterIdLst>
  <p:sldIdLst>
    <p:sldId id="522" r:id="rId7"/>
    <p:sldId id="521" r:id="rId8"/>
    <p:sldId id="476" r:id="rId9"/>
    <p:sldId id="477" r:id="rId10"/>
    <p:sldId id="478" r:id="rId11"/>
    <p:sldId id="479" r:id="rId12"/>
    <p:sldId id="480" r:id="rId13"/>
    <p:sldId id="523" r:id="rId14"/>
    <p:sldId id="524" r:id="rId15"/>
    <p:sldId id="525" r:id="rId16"/>
    <p:sldId id="483" r:id="rId17"/>
    <p:sldId id="484" r:id="rId18"/>
    <p:sldId id="485" r:id="rId19"/>
    <p:sldId id="493" r:id="rId20"/>
    <p:sldId id="495" r:id="rId21"/>
    <p:sldId id="496" r:id="rId22"/>
    <p:sldId id="497" r:id="rId23"/>
    <p:sldId id="494" r:id="rId24"/>
    <p:sldId id="526" r:id="rId25"/>
    <p:sldId id="528" r:id="rId26"/>
    <p:sldId id="527" r:id="rId27"/>
    <p:sldId id="508" r:id="rId28"/>
    <p:sldId id="507" r:id="rId29"/>
    <p:sldId id="509" r:id="rId30"/>
    <p:sldId id="385" r:id="rId31"/>
    <p:sldId id="530" r:id="rId32"/>
    <p:sldId id="531" r:id="rId33"/>
    <p:sldId id="515" r:id="rId34"/>
    <p:sldId id="516" r:id="rId35"/>
    <p:sldId id="518" r:id="rId36"/>
    <p:sldId id="519" r:id="rId37"/>
    <p:sldId id="520"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4" autoAdjust="0"/>
    <p:restoredTop sz="94660"/>
  </p:normalViewPr>
  <p:slideViewPr>
    <p:cSldViewPr snapToGrid="0">
      <p:cViewPr varScale="1">
        <p:scale>
          <a:sx n="66" d="100"/>
          <a:sy n="66" d="100"/>
        </p:scale>
        <p:origin x="67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2/10/2025</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0900" y="274100"/>
            <a:ext cx="10970200" cy="1143461"/>
          </a:xfrm>
        </p:spPr>
        <p:txBody>
          <a:bodyPr lIns="80010" tIns="40005" rIns="80010"/>
          <a:lstStyle/>
          <a:p>
            <a:r>
              <a:rPr lang="en-US"/>
              <a:t>Click to edit Master title style</a:t>
            </a:r>
          </a:p>
        </p:txBody>
      </p:sp>
      <p:sp>
        <p:nvSpPr>
          <p:cNvPr id="3" name="Table Placeholder 2"/>
          <p:cNvSpPr>
            <a:spLocks noGrp="1"/>
          </p:cNvSpPr>
          <p:nvPr>
            <p:ph type="tbl" idx="1"/>
          </p:nvPr>
        </p:nvSpPr>
        <p:spPr>
          <a:xfrm>
            <a:off x="610900" y="1600293"/>
            <a:ext cx="10970200" cy="4526778"/>
          </a:xfrm>
        </p:spPr>
        <p:txBody>
          <a:bodyPr lIns="80010" tIns="40005" rIns="80010" bIns="40005"/>
          <a:lstStyle/>
          <a:p>
            <a:pPr lvl="0"/>
            <a:endParaRPr lang="en-US" noProof="0"/>
          </a:p>
        </p:txBody>
      </p:sp>
      <p:sp>
        <p:nvSpPr>
          <p:cNvPr id="4" name="Rectangle 4"/>
          <p:cNvSpPr>
            <a:spLocks noGrp="1" noChangeArrowheads="1"/>
          </p:cNvSpPr>
          <p:nvPr>
            <p:ph type="dt" sz="half" idx="10"/>
          </p:nvPr>
        </p:nvSpPr>
        <p:spPr/>
        <p:txBody>
          <a:bodyPr lIns="80010" tIns="40005" rIns="80010" bIns="40005"/>
          <a:lstStyle>
            <a:lvl1pPr>
              <a:defRPr smtClean="0"/>
            </a:lvl1pPr>
          </a:lstStyle>
          <a:p>
            <a:pPr>
              <a:defRPr/>
            </a:pPr>
            <a:endParaRPr lang="en-US"/>
          </a:p>
        </p:txBody>
      </p:sp>
      <p:sp>
        <p:nvSpPr>
          <p:cNvPr id="5" name="Rectangle 5"/>
          <p:cNvSpPr>
            <a:spLocks noGrp="1" noChangeArrowheads="1"/>
          </p:cNvSpPr>
          <p:nvPr>
            <p:ph type="ftr" sz="quarter" idx="11"/>
          </p:nvPr>
        </p:nvSpPr>
        <p:spPr/>
        <p:txBody>
          <a:bodyPr lIns="80010" tIns="40005" rIns="80010" bIns="40005"/>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97D4AAF0-5734-437A-A897-80A8DA19B2FC}" type="slidenum">
              <a:rPr lang="en-US"/>
              <a:pPr>
                <a:defRPr/>
              </a:pPr>
              <a:t>‹#›</a:t>
            </a:fld>
            <a:endParaRPr lang="en-US"/>
          </a:p>
        </p:txBody>
      </p:sp>
    </p:spTree>
    <p:extLst>
      <p:ext uri="{BB962C8B-B14F-4D97-AF65-F5344CB8AC3E}">
        <p14:creationId xmlns:p14="http://schemas.microsoft.com/office/powerpoint/2010/main" val="34856354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2/10/2025</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2/10/2025</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2/10/2025</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2/10/2025</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2/10/2025</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2/10/2025</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2/10/2025</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2/10/2025</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2/10/2025</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2/10/2025</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2/10/2025</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2/10/2025</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A61D50-8479-42FF-BF65-7BFC35F9CD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81611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58CDEB-3FEA-4754-B2C3-235857A6E8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7605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9E0251-3419-49D7-8637-CD8C9BBFE59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3770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C4D607-66FF-4F47-AEF5-6921E856B2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01878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9B6BF0-33B3-4311-BA0E-D0DE84A98EA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27773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5215F08-68F1-4088-A60F-31062824CA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40542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E3E3C9-8F3D-4595-8B57-B2DB89B9ADA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70922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6EC8A6-F6CD-4E3C-8781-C89C47D70E8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9156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2/10/2025</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94AD9F-B617-4684-80C2-68C0192972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4390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383D81-2728-4994-B007-89FED47F0C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948372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712DFC-DB92-4AEF-8DF2-CDDF994D88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6160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EF13441-2633-4AA3-B7FC-7F5BDC1109DC}" type="slidenum">
              <a:rPr lang="en-US" altLang="en-US"/>
              <a:pPr>
                <a:defRPr/>
              </a:pPr>
              <a:t>‹#›</a:t>
            </a:fld>
            <a:endParaRPr lang="en-US" altLang="en-US"/>
          </a:p>
        </p:txBody>
      </p:sp>
    </p:spTree>
    <p:extLst>
      <p:ext uri="{BB962C8B-B14F-4D97-AF65-F5344CB8AC3E}">
        <p14:creationId xmlns:p14="http://schemas.microsoft.com/office/powerpoint/2010/main" val="2664474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C57C40D-13DA-4E94-AAB1-A3559956EC64}" type="slidenum">
              <a:rPr lang="en-US" altLang="en-US"/>
              <a:pPr>
                <a:defRPr/>
              </a:pPr>
              <a:t>‹#›</a:t>
            </a:fld>
            <a:endParaRPr lang="en-US" altLang="en-US"/>
          </a:p>
        </p:txBody>
      </p:sp>
    </p:spTree>
    <p:extLst>
      <p:ext uri="{BB962C8B-B14F-4D97-AF65-F5344CB8AC3E}">
        <p14:creationId xmlns:p14="http://schemas.microsoft.com/office/powerpoint/2010/main" val="4035164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FEAB5B6-61C6-4E62-B04E-EC33DF9D49C5}" type="slidenum">
              <a:rPr lang="en-US" altLang="en-US"/>
              <a:pPr>
                <a:defRPr/>
              </a:pPr>
              <a:t>‹#›</a:t>
            </a:fld>
            <a:endParaRPr lang="en-US" altLang="en-US"/>
          </a:p>
        </p:txBody>
      </p:sp>
    </p:spTree>
    <p:extLst>
      <p:ext uri="{BB962C8B-B14F-4D97-AF65-F5344CB8AC3E}">
        <p14:creationId xmlns:p14="http://schemas.microsoft.com/office/powerpoint/2010/main" val="2131713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D178728-6E7D-4131-BF7F-97AD4300A6AC}" type="slidenum">
              <a:rPr lang="en-US" altLang="en-US"/>
              <a:pPr>
                <a:defRPr/>
              </a:pPr>
              <a:t>‹#›</a:t>
            </a:fld>
            <a:endParaRPr lang="en-US" altLang="en-US"/>
          </a:p>
        </p:txBody>
      </p:sp>
    </p:spTree>
    <p:extLst>
      <p:ext uri="{BB962C8B-B14F-4D97-AF65-F5344CB8AC3E}">
        <p14:creationId xmlns:p14="http://schemas.microsoft.com/office/powerpoint/2010/main" val="503861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9906C07-0288-49DE-A4EB-8B10590E988E}" type="slidenum">
              <a:rPr lang="en-US" altLang="en-US"/>
              <a:pPr>
                <a:defRPr/>
              </a:pPr>
              <a:t>‹#›</a:t>
            </a:fld>
            <a:endParaRPr lang="en-US" altLang="en-US"/>
          </a:p>
        </p:txBody>
      </p:sp>
    </p:spTree>
    <p:extLst>
      <p:ext uri="{BB962C8B-B14F-4D97-AF65-F5344CB8AC3E}">
        <p14:creationId xmlns:p14="http://schemas.microsoft.com/office/powerpoint/2010/main" val="14878809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7960DEB-B6FD-4C8E-A67B-CA20E8544029}" type="slidenum">
              <a:rPr lang="en-US" altLang="en-US"/>
              <a:pPr>
                <a:defRPr/>
              </a:pPr>
              <a:t>‹#›</a:t>
            </a:fld>
            <a:endParaRPr lang="en-US" altLang="en-US"/>
          </a:p>
        </p:txBody>
      </p:sp>
    </p:spTree>
    <p:extLst>
      <p:ext uri="{BB962C8B-B14F-4D97-AF65-F5344CB8AC3E}">
        <p14:creationId xmlns:p14="http://schemas.microsoft.com/office/powerpoint/2010/main" val="1663403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D3A1EB2-9C89-436B-9B79-A4549F60E046}" type="slidenum">
              <a:rPr lang="en-US" altLang="en-US"/>
              <a:pPr>
                <a:defRPr/>
              </a:pPr>
              <a:t>‹#›</a:t>
            </a:fld>
            <a:endParaRPr lang="en-US" altLang="en-US"/>
          </a:p>
        </p:txBody>
      </p:sp>
    </p:spTree>
    <p:extLst>
      <p:ext uri="{BB962C8B-B14F-4D97-AF65-F5344CB8AC3E}">
        <p14:creationId xmlns:p14="http://schemas.microsoft.com/office/powerpoint/2010/main" val="351112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2/10/2025</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03850A5-BE96-4847-86F8-3D3A405CC5B2}" type="slidenum">
              <a:rPr lang="en-US" altLang="en-US"/>
              <a:pPr>
                <a:defRPr/>
              </a:pPr>
              <a:t>‹#›</a:t>
            </a:fld>
            <a:endParaRPr lang="en-US" altLang="en-US"/>
          </a:p>
        </p:txBody>
      </p:sp>
    </p:spTree>
    <p:extLst>
      <p:ext uri="{BB962C8B-B14F-4D97-AF65-F5344CB8AC3E}">
        <p14:creationId xmlns:p14="http://schemas.microsoft.com/office/powerpoint/2010/main" val="34734830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0F2093C-CA8C-4E78-B24C-C9987503C2C8}" type="slidenum">
              <a:rPr lang="en-US" altLang="en-US"/>
              <a:pPr>
                <a:defRPr/>
              </a:pPr>
              <a:t>‹#›</a:t>
            </a:fld>
            <a:endParaRPr lang="en-US" altLang="en-US"/>
          </a:p>
        </p:txBody>
      </p:sp>
    </p:spTree>
    <p:extLst>
      <p:ext uri="{BB962C8B-B14F-4D97-AF65-F5344CB8AC3E}">
        <p14:creationId xmlns:p14="http://schemas.microsoft.com/office/powerpoint/2010/main" val="16302122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5DDEAAC-49FC-44F3-9348-BBE99A2614A8}" type="slidenum">
              <a:rPr lang="en-US" altLang="en-US"/>
              <a:pPr>
                <a:defRPr/>
              </a:pPr>
              <a:t>‹#›</a:t>
            </a:fld>
            <a:endParaRPr lang="en-US" altLang="en-US"/>
          </a:p>
        </p:txBody>
      </p:sp>
    </p:spTree>
    <p:extLst>
      <p:ext uri="{BB962C8B-B14F-4D97-AF65-F5344CB8AC3E}">
        <p14:creationId xmlns:p14="http://schemas.microsoft.com/office/powerpoint/2010/main" val="1953777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EFD6F24-F116-4FBC-9258-3AACC5BAA701}" type="slidenum">
              <a:rPr lang="en-US" altLang="en-US"/>
              <a:pPr>
                <a:defRPr/>
              </a:pPr>
              <a:t>‹#›</a:t>
            </a:fld>
            <a:endParaRPr lang="en-US" altLang="en-US"/>
          </a:p>
        </p:txBody>
      </p:sp>
    </p:spTree>
    <p:extLst>
      <p:ext uri="{BB962C8B-B14F-4D97-AF65-F5344CB8AC3E}">
        <p14:creationId xmlns:p14="http://schemas.microsoft.com/office/powerpoint/2010/main" val="20895118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HD-Title-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7"/>
            <a:ext cx="8689976" cy="2509213"/>
          </a:xfrm>
        </p:spPr>
        <p:txBody>
          <a:bodyPr anchor="b"/>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751012" y="3886203"/>
            <a:ext cx="8689976" cy="1371599"/>
          </a:xfrm>
        </p:spPr>
        <p:txBody>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E1DAF9-BABA-45A1-811A-E61614542B4C}" type="slidenum">
              <a:rPr lang="en-US" altLang="en-US"/>
              <a:pPr>
                <a:defRPr/>
              </a:pPr>
              <a:t>‹#›</a:t>
            </a:fld>
            <a:endParaRPr lang="en-US" altLang="en-US"/>
          </a:p>
        </p:txBody>
      </p:sp>
    </p:spTree>
    <p:extLst>
      <p:ext uri="{BB962C8B-B14F-4D97-AF65-F5344CB8AC3E}">
        <p14:creationId xmlns:p14="http://schemas.microsoft.com/office/powerpoint/2010/main" val="32415497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45B9A62B-CAD2-4528-BD3C-5BDA42F35D64}" type="slidenum">
              <a:rPr lang="en-US" altLang="en-US"/>
              <a:pPr>
                <a:defRPr/>
              </a:pPr>
              <a:t>‹#›</a:t>
            </a:fld>
            <a:endParaRPr lang="en-US" altLang="en-US"/>
          </a:p>
        </p:txBody>
      </p:sp>
    </p:spTree>
    <p:extLst>
      <p:ext uri="{BB962C8B-B14F-4D97-AF65-F5344CB8AC3E}">
        <p14:creationId xmlns:p14="http://schemas.microsoft.com/office/powerpoint/2010/main" val="33818131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828565"/>
            <a:ext cx="10351752" cy="2736819"/>
          </a:xfrm>
        </p:spPr>
        <p:txBody>
          <a:bodyPr anchor="b"/>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913775" y="3657459"/>
            <a:ext cx="10351752" cy="1368183"/>
          </a:xfrm>
        </p:spPr>
        <p:txBody>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3CF3A3-ECB3-4613-A7BC-FCBFEB6009C5}" type="slidenum">
              <a:rPr lang="en-US" altLang="en-US"/>
              <a:pPr>
                <a:defRPr/>
              </a:pPr>
              <a:t>‹#›</a:t>
            </a:fld>
            <a:endParaRPr lang="en-US" altLang="en-US"/>
          </a:p>
        </p:txBody>
      </p:sp>
    </p:spTree>
    <p:extLst>
      <p:ext uri="{BB962C8B-B14F-4D97-AF65-F5344CB8AC3E}">
        <p14:creationId xmlns:p14="http://schemas.microsoft.com/office/powerpoint/2010/main" val="21955608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6" y="618519"/>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5106027"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4"/>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3DEC2292-DB19-403B-8F55-4E3D580F5F80}" type="slidenum">
              <a:rPr lang="en-US" altLang="en-US"/>
              <a:pPr>
                <a:defRPr/>
              </a:pPr>
              <a:t>‹#›</a:t>
            </a:fld>
            <a:endParaRPr lang="en-US" altLang="en-US"/>
          </a:p>
        </p:txBody>
      </p:sp>
    </p:spTree>
    <p:extLst>
      <p:ext uri="{BB962C8B-B14F-4D97-AF65-F5344CB8AC3E}">
        <p14:creationId xmlns:p14="http://schemas.microsoft.com/office/powerpoint/2010/main" val="37785546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6" y="618519"/>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5" cy="679995"/>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913775" y="3051014"/>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5" y="2371018"/>
            <a:ext cx="4881804" cy="679995"/>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6172202" y="3051014"/>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en-US"/>
          </a:p>
        </p:txBody>
      </p:sp>
      <p:sp>
        <p:nvSpPr>
          <p:cNvPr id="9" name="Footer Placeholder 7"/>
          <p:cNvSpPr>
            <a:spLocks noGrp="1"/>
          </p:cNvSpPr>
          <p:nvPr>
            <p:ph type="ftr" sz="quarter" idx="16"/>
          </p:nvPr>
        </p:nvSpPr>
        <p:spPr/>
        <p:txBody>
          <a:bodyPr/>
          <a:lstStyle>
            <a:lvl1pPr>
              <a:defRPr/>
            </a:lvl1pPr>
          </a:lstStyle>
          <a:p>
            <a:pPr>
              <a:defRPr/>
            </a:pPr>
            <a:endParaRPr lang="en-US"/>
          </a:p>
        </p:txBody>
      </p:sp>
      <p:sp>
        <p:nvSpPr>
          <p:cNvPr id="10" name="Slide Number Placeholder 8"/>
          <p:cNvSpPr>
            <a:spLocks noGrp="1"/>
          </p:cNvSpPr>
          <p:nvPr>
            <p:ph type="sldNum" sz="quarter" idx="17"/>
          </p:nvPr>
        </p:nvSpPr>
        <p:spPr/>
        <p:txBody>
          <a:bodyPr/>
          <a:lstStyle>
            <a:lvl1pPr>
              <a:defRPr/>
            </a:lvl1pPr>
          </a:lstStyle>
          <a:p>
            <a:pPr>
              <a:defRPr/>
            </a:pPr>
            <a:fld id="{E0FAD131-B802-46A9-9025-82730ACA6B50}" type="slidenum">
              <a:rPr lang="en-US" altLang="en-US"/>
              <a:pPr>
                <a:defRPr/>
              </a:pPr>
              <a:t>‹#›</a:t>
            </a:fld>
            <a:endParaRPr lang="en-US" altLang="en-US"/>
          </a:p>
        </p:txBody>
      </p:sp>
    </p:spTree>
    <p:extLst>
      <p:ext uri="{BB962C8B-B14F-4D97-AF65-F5344CB8AC3E}">
        <p14:creationId xmlns:p14="http://schemas.microsoft.com/office/powerpoint/2010/main" val="1135420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7855905-B39B-4456-B171-781D418874EC}" type="slidenum">
              <a:rPr lang="en-US" altLang="en-US"/>
              <a:pPr>
                <a:defRPr/>
              </a:pPr>
              <a:t>‹#›</a:t>
            </a:fld>
            <a:endParaRPr lang="en-US" altLang="en-US"/>
          </a:p>
        </p:txBody>
      </p:sp>
    </p:spTree>
    <p:extLst>
      <p:ext uri="{BB962C8B-B14F-4D97-AF65-F5344CB8AC3E}">
        <p14:creationId xmlns:p14="http://schemas.microsoft.com/office/powerpoint/2010/main" val="311428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2/10/2025</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A443EA0F-461A-4B8B-8D29-44ED831F21BC}" type="slidenum">
              <a:rPr lang="en-US" altLang="en-US"/>
              <a:pPr>
                <a:defRPr/>
              </a:pPr>
              <a:t>‹#›</a:t>
            </a:fld>
            <a:endParaRPr lang="en-US" altLang="en-US"/>
          </a:p>
        </p:txBody>
      </p:sp>
    </p:spTree>
    <p:extLst>
      <p:ext uri="{BB962C8B-B14F-4D97-AF65-F5344CB8AC3E}">
        <p14:creationId xmlns:p14="http://schemas.microsoft.com/office/powerpoint/2010/main" val="34861152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1"/>
            <a:ext cx="3935688" cy="2023252"/>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5078063" y="609603"/>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7" y="2632853"/>
            <a:ext cx="3935689" cy="315834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Date Placeholder 4"/>
          <p:cNvSpPr>
            <a:spLocks noGrp="1"/>
          </p:cNvSpPr>
          <p:nvPr>
            <p:ph type="dt" sz="half" idx="14"/>
          </p:nvPr>
        </p:nvSpPr>
        <p:spPr/>
        <p:txBody>
          <a:bodyPr/>
          <a:lstStyle>
            <a:lvl1pPr>
              <a:defRPr/>
            </a:lvl1pPr>
          </a:lstStyle>
          <a:p>
            <a:pPr>
              <a:defRPr/>
            </a:pPr>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pPr>
              <a:defRPr/>
            </a:pPr>
            <a:fld id="{A4C1A840-3E13-4340-AD33-F3315F6E086E}" type="slidenum">
              <a:rPr lang="en-US" altLang="en-US"/>
              <a:pPr>
                <a:defRPr/>
              </a:pPr>
              <a:t>‹#›</a:t>
            </a:fld>
            <a:endParaRPr lang="en-US" altLang="en-US"/>
          </a:p>
        </p:txBody>
      </p:sp>
    </p:spTree>
    <p:extLst>
      <p:ext uri="{BB962C8B-B14F-4D97-AF65-F5344CB8AC3E}">
        <p14:creationId xmlns:p14="http://schemas.microsoft.com/office/powerpoint/2010/main" val="4093948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7" y="609602"/>
            <a:ext cx="5934969" cy="2023255"/>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5" y="609601"/>
            <a:ext cx="3255359"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95" y="2632853"/>
            <a:ext cx="5934949" cy="315834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39589F0-8A1A-4E70-96C9-BB02AF848EBA}" type="slidenum">
              <a:rPr lang="en-US" altLang="en-US"/>
              <a:pPr>
                <a:defRPr/>
              </a:pPr>
              <a:t>‹#›</a:t>
            </a:fld>
            <a:endParaRPr lang="en-US" altLang="en-US"/>
          </a:p>
        </p:txBody>
      </p:sp>
    </p:spTree>
    <p:extLst>
      <p:ext uri="{BB962C8B-B14F-4D97-AF65-F5344CB8AC3E}">
        <p14:creationId xmlns:p14="http://schemas.microsoft.com/office/powerpoint/2010/main" val="1518362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5" y="4289374"/>
            <a:ext cx="10364432" cy="811611"/>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6"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77" y="5108728"/>
            <a:ext cx="10364452" cy="682472"/>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83CEA3F-41C3-4C54-9857-2B00B3D0CE77}" type="slidenum">
              <a:rPr lang="en-US" altLang="en-US"/>
              <a:pPr>
                <a:defRPr/>
              </a:pPr>
              <a:t>‹#›</a:t>
            </a:fld>
            <a:endParaRPr lang="en-US" altLang="en-US"/>
          </a:p>
        </p:txBody>
      </p:sp>
    </p:spTree>
    <p:extLst>
      <p:ext uri="{BB962C8B-B14F-4D97-AF65-F5344CB8AC3E}">
        <p14:creationId xmlns:p14="http://schemas.microsoft.com/office/powerpoint/2010/main" val="4059674639"/>
      </p:ext>
    </p:extLst>
  </p:cSld>
  <p:clrMapOvr>
    <a:masterClrMapping/>
  </p:clrMapOvr>
  <p:hf sldNum="0" hdr="0" ftr="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7" y="609601"/>
            <a:ext cx="10364452" cy="3427245"/>
          </a:xfrm>
        </p:spPr>
        <p:txBody>
          <a:bodyP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913777" y="4204822"/>
            <a:ext cx="10364452" cy="158638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FB6A96B-264A-441D-B1C1-A9C283A0283F}" type="slidenum">
              <a:rPr lang="en-US" altLang="en-US"/>
              <a:pPr>
                <a:defRPr/>
              </a:pPr>
              <a:t>‹#›</a:t>
            </a:fld>
            <a:endParaRPr lang="en-US" altLang="en-US"/>
          </a:p>
        </p:txBody>
      </p:sp>
    </p:spTree>
    <p:extLst>
      <p:ext uri="{BB962C8B-B14F-4D97-AF65-F5344CB8AC3E}">
        <p14:creationId xmlns:p14="http://schemas.microsoft.com/office/powerpoint/2010/main" val="4161320139"/>
      </p:ext>
    </p:extLst>
  </p:cSld>
  <p:clrMapOvr>
    <a:masterClrMapping/>
  </p:clrMapOvr>
  <p:hf sldNum="0" hdr="0" ftr="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01184" y="754064"/>
            <a:ext cx="609600" cy="585787"/>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0" fontAlgn="base" hangingPunct="0">
              <a:spcAft>
                <a:spcPct val="0"/>
              </a:spcAft>
              <a:defRPr/>
            </a:pPr>
            <a:r>
              <a:rPr lang="en-US" sz="6000" dirty="0">
                <a:solidFill>
                  <a:prstClr val="black"/>
                </a:solidFill>
                <a:effectLst/>
                <a:latin typeface="Times New Roman" panose="02020603050405020304" pitchFamily="18" charset="0"/>
              </a:rPr>
              <a:t>“</a:t>
            </a:r>
          </a:p>
        </p:txBody>
      </p:sp>
      <p:sp>
        <p:nvSpPr>
          <p:cNvPr id="7" name="TextBox 6"/>
          <p:cNvSpPr txBox="1"/>
          <p:nvPr/>
        </p:nvSpPr>
        <p:spPr>
          <a:xfrm>
            <a:off x="10557933" y="2992439"/>
            <a:ext cx="609600" cy="587375"/>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0" fontAlgn="base" hangingPunct="0">
              <a:spcAft>
                <a:spcPct val="0"/>
              </a:spcAft>
              <a:defRPr/>
            </a:pPr>
            <a:r>
              <a:rPr lang="en-US" sz="6000" dirty="0">
                <a:solidFill>
                  <a:prstClr val="black"/>
                </a:solidFill>
                <a:effectLst/>
                <a:latin typeface="Times New Roman" panose="02020603050405020304" pitchFamily="18" charset="0"/>
              </a:rPr>
              <a:t>”</a:t>
            </a:r>
          </a:p>
        </p:txBody>
      </p:sp>
      <p:sp>
        <p:nvSpPr>
          <p:cNvPr id="2" name="Title 1"/>
          <p:cNvSpPr>
            <a:spLocks noGrp="1"/>
          </p:cNvSpPr>
          <p:nvPr>
            <p:ph type="title"/>
          </p:nvPr>
        </p:nvSpPr>
        <p:spPr>
          <a:xfrm>
            <a:off x="1446212" y="609600"/>
            <a:ext cx="9302752" cy="2992904"/>
          </a:xfrm>
        </p:spPr>
        <p:txBody>
          <a:bodyP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3"/>
            <a:ext cx="8752299" cy="594788"/>
          </a:xfrm>
        </p:spPr>
        <p:txBody>
          <a:bodyPr anchor="t"/>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913777" y="4372797"/>
            <a:ext cx="10364452" cy="1421053"/>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pPr>
              <a:defRPr/>
            </a:pPr>
            <a:fld id="{D5712801-7F55-4244-81A3-00C40A55E8F8}" type="slidenum">
              <a:rPr lang="en-US" altLang="en-US"/>
              <a:pPr>
                <a:defRPr/>
              </a:pPr>
              <a:t>‹#›</a:t>
            </a:fld>
            <a:endParaRPr lang="en-US" altLang="en-US"/>
          </a:p>
        </p:txBody>
      </p:sp>
    </p:spTree>
    <p:extLst>
      <p:ext uri="{BB962C8B-B14F-4D97-AF65-F5344CB8AC3E}">
        <p14:creationId xmlns:p14="http://schemas.microsoft.com/office/powerpoint/2010/main" val="1424596099"/>
      </p:ext>
    </p:extLst>
  </p:cSld>
  <p:clrMapOvr>
    <a:masterClrMapping/>
  </p:clrMapOvr>
  <p:hf sldNum="0" hdr="0" ftr="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7" y="2138722"/>
            <a:ext cx="10364452" cy="2511835"/>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913777" y="4662335"/>
            <a:ext cx="1036445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8FA5C1D-6D0C-4970-A73F-F74A3981F6E1}" type="slidenum">
              <a:rPr lang="en-US" altLang="en-US"/>
              <a:pPr>
                <a:defRPr/>
              </a:pPr>
              <a:t>‹#›</a:t>
            </a:fld>
            <a:endParaRPr lang="en-US" altLang="en-US"/>
          </a:p>
        </p:txBody>
      </p:sp>
    </p:spTree>
    <p:extLst>
      <p:ext uri="{BB962C8B-B14F-4D97-AF65-F5344CB8AC3E}">
        <p14:creationId xmlns:p14="http://schemas.microsoft.com/office/powerpoint/2010/main" val="2023937762"/>
      </p:ext>
    </p:extLst>
  </p:cSld>
  <p:clrMapOvr>
    <a:masterClrMapping/>
  </p:clrMapOvr>
  <p:hf sldNum="0" hdr="0" ftr="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913777" y="609602"/>
            <a:ext cx="10364452" cy="1605095"/>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5" y="2367095"/>
            <a:ext cx="3298976" cy="576263"/>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913775" y="2943357"/>
            <a:ext cx="3298976" cy="2847845"/>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4452392" y="2367095"/>
            <a:ext cx="3291521" cy="576263"/>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4441351" y="2943357"/>
            <a:ext cx="3303351" cy="2847845"/>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7973299" y="2367095"/>
            <a:ext cx="3304928" cy="576263"/>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7973299" y="2943357"/>
            <a:ext cx="3304928" cy="2847845"/>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Date Placeholder 2"/>
          <p:cNvSpPr>
            <a:spLocks noGrp="1"/>
          </p:cNvSpPr>
          <p:nvPr>
            <p:ph type="dt" sz="half" idx="18"/>
          </p:nvPr>
        </p:nvSpPr>
        <p:spPr/>
        <p:txBody>
          <a:bodyPr/>
          <a:lstStyle>
            <a:lvl1pPr>
              <a:defRPr/>
            </a:lvl1pPr>
          </a:lstStyle>
          <a:p>
            <a:pPr>
              <a:defRPr/>
            </a:pPr>
            <a:endParaRPr lang="en-US"/>
          </a:p>
        </p:txBody>
      </p:sp>
      <p:sp>
        <p:nvSpPr>
          <p:cNvPr id="16" name="Footer Placeholder 3"/>
          <p:cNvSpPr>
            <a:spLocks noGrp="1"/>
          </p:cNvSpPr>
          <p:nvPr>
            <p:ph type="ftr" sz="quarter" idx="19"/>
          </p:nvPr>
        </p:nvSpPr>
        <p:spPr/>
        <p:txBody>
          <a:bodyPr/>
          <a:lstStyle>
            <a:lvl1pPr>
              <a:defRPr/>
            </a:lvl1pPr>
          </a:lstStyle>
          <a:p>
            <a:pPr>
              <a:defRPr/>
            </a:pPr>
            <a:endParaRPr lang="en-US"/>
          </a:p>
        </p:txBody>
      </p:sp>
      <p:sp>
        <p:nvSpPr>
          <p:cNvPr id="17" name="Slide Number Placeholder 4"/>
          <p:cNvSpPr>
            <a:spLocks noGrp="1"/>
          </p:cNvSpPr>
          <p:nvPr>
            <p:ph type="sldNum" sz="quarter" idx="20"/>
          </p:nvPr>
        </p:nvSpPr>
        <p:spPr/>
        <p:txBody>
          <a:bodyPr/>
          <a:lstStyle>
            <a:lvl1pPr>
              <a:defRPr/>
            </a:lvl1pPr>
          </a:lstStyle>
          <a:p>
            <a:pPr>
              <a:defRPr/>
            </a:pPr>
            <a:fld id="{81E914EA-F735-4AA0-A0F5-959A3391BFF4}" type="slidenum">
              <a:rPr lang="en-US" altLang="en-US"/>
              <a:pPr>
                <a:defRPr/>
              </a:pPr>
              <a:t>‹#›</a:t>
            </a:fld>
            <a:endParaRPr lang="en-US" altLang="en-US"/>
          </a:p>
        </p:txBody>
      </p:sp>
    </p:spTree>
    <p:extLst>
      <p:ext uri="{BB962C8B-B14F-4D97-AF65-F5344CB8AC3E}">
        <p14:creationId xmlns:p14="http://schemas.microsoft.com/office/powerpoint/2010/main" val="787295388"/>
      </p:ext>
    </p:extLst>
  </p:cSld>
  <p:clrMapOvr>
    <a:masterClrMapping/>
  </p:clrMapOvr>
  <p:hf sldNum="0" hdr="0" ftr="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77" y="610773"/>
            <a:ext cx="10364452" cy="160392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7" y="4204822"/>
            <a:ext cx="3296409" cy="576263"/>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13777"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913777" y="4781083"/>
            <a:ext cx="3296409" cy="1010119"/>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4442761" y="4204822"/>
            <a:ext cx="3301828" cy="576263"/>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441348" y="4781083"/>
            <a:ext cx="3303352" cy="1010119"/>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7973301" y="4204822"/>
            <a:ext cx="3300681" cy="576263"/>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973174" y="4781081"/>
            <a:ext cx="3305053" cy="1010121"/>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3" name="Date Placeholder 2"/>
          <p:cNvSpPr>
            <a:spLocks noGrp="1"/>
          </p:cNvSpPr>
          <p:nvPr>
            <p:ph type="dt" sz="half" idx="23"/>
          </p:nvPr>
        </p:nvSpPr>
        <p:spPr/>
        <p:txBody>
          <a:bodyPr/>
          <a:lstStyle>
            <a:lvl1pPr>
              <a:defRPr/>
            </a:lvl1pPr>
          </a:lstStyle>
          <a:p>
            <a:pPr>
              <a:defRPr/>
            </a:pPr>
            <a:endParaRPr lang="en-US"/>
          </a:p>
        </p:txBody>
      </p:sp>
      <p:sp>
        <p:nvSpPr>
          <p:cNvPr id="14" name="Footer Placeholder 3"/>
          <p:cNvSpPr>
            <a:spLocks noGrp="1"/>
          </p:cNvSpPr>
          <p:nvPr>
            <p:ph type="ftr" sz="quarter" idx="24"/>
          </p:nvPr>
        </p:nvSpPr>
        <p:spPr/>
        <p:txBody>
          <a:bodyPr/>
          <a:lstStyle>
            <a:lvl1pPr>
              <a:defRPr/>
            </a:lvl1pPr>
          </a:lstStyle>
          <a:p>
            <a:pPr>
              <a:defRPr/>
            </a:pPr>
            <a:endParaRPr lang="en-US"/>
          </a:p>
        </p:txBody>
      </p:sp>
      <p:sp>
        <p:nvSpPr>
          <p:cNvPr id="15" name="Slide Number Placeholder 4"/>
          <p:cNvSpPr>
            <a:spLocks noGrp="1"/>
          </p:cNvSpPr>
          <p:nvPr>
            <p:ph type="sldNum" sz="quarter" idx="25"/>
          </p:nvPr>
        </p:nvSpPr>
        <p:spPr/>
        <p:txBody>
          <a:bodyPr/>
          <a:lstStyle>
            <a:lvl1pPr>
              <a:defRPr/>
            </a:lvl1pPr>
          </a:lstStyle>
          <a:p>
            <a:pPr>
              <a:defRPr/>
            </a:pPr>
            <a:fld id="{A1BD6E3D-5AEA-42CE-8F43-1507D2D3C4AA}" type="slidenum">
              <a:rPr lang="en-US" altLang="en-US"/>
              <a:pPr>
                <a:defRPr/>
              </a:pPr>
              <a:t>‹#›</a:t>
            </a:fld>
            <a:endParaRPr lang="en-US" altLang="en-US"/>
          </a:p>
        </p:txBody>
      </p:sp>
    </p:spTree>
    <p:extLst>
      <p:ext uri="{BB962C8B-B14F-4D97-AF65-F5344CB8AC3E}">
        <p14:creationId xmlns:p14="http://schemas.microsoft.com/office/powerpoint/2010/main" val="2170084542"/>
      </p:ext>
    </p:extLst>
  </p:cSld>
  <p:clrMapOvr>
    <a:masterClrMapping/>
  </p:clrMapOvr>
  <p:hf sldNum="0" hdr="0" ftr="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7" y="2367094"/>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5091A4A-2DE9-496E-92A5-31F7CE619C43}" type="slidenum">
              <a:rPr lang="en-US" altLang="en-US"/>
              <a:pPr>
                <a:defRPr/>
              </a:pPr>
              <a:t>‹#›</a:t>
            </a:fld>
            <a:endParaRPr lang="en-US" altLang="en-US"/>
          </a:p>
        </p:txBody>
      </p:sp>
    </p:spTree>
    <p:extLst>
      <p:ext uri="{BB962C8B-B14F-4D97-AF65-F5344CB8AC3E}">
        <p14:creationId xmlns:p14="http://schemas.microsoft.com/office/powerpoint/2010/main" val="2189172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Janice作品">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组合 2"/>
          <p:cNvGrpSpPr>
            <a:grpSpLocks/>
          </p:cNvGrpSpPr>
          <p:nvPr userDrawn="1"/>
        </p:nvGrpSpPr>
        <p:grpSpPr bwMode="auto">
          <a:xfrm>
            <a:off x="1" y="0"/>
            <a:ext cx="12187767" cy="6858000"/>
            <a:chOff x="0" y="0"/>
            <a:chExt cx="12190344" cy="6858000"/>
          </a:xfrm>
        </p:grpSpPr>
        <p:pic>
          <p:nvPicPr>
            <p:cNvPr id="3" name="图片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59353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6596812" y="0"/>
              <a:ext cx="559353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flipH="1">
              <a:off x="5593532" y="0"/>
              <a:ext cx="100811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598037"/>
      </p:ext>
    </p:extLst>
  </p:cSld>
  <p:clrMapOvr>
    <a:masterClrMapping/>
  </p:clrMapOvr>
  <p:transition spd="slow" advClick="0" advTm="3000">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2" y="609603"/>
            <a:ext cx="2553327"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7" y="609603"/>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5AD9DBD9-5CDC-49F3-BC42-EA10026F4A69}" type="slidenum">
              <a:rPr lang="en-US" altLang="en-US"/>
              <a:pPr>
                <a:defRPr/>
              </a:pPr>
              <a:t>‹#›</a:t>
            </a:fld>
            <a:endParaRPr lang="en-US" altLang="en-US"/>
          </a:p>
        </p:txBody>
      </p:sp>
    </p:spTree>
    <p:extLst>
      <p:ext uri="{BB962C8B-B14F-4D97-AF65-F5344CB8AC3E}">
        <p14:creationId xmlns:p14="http://schemas.microsoft.com/office/powerpoint/2010/main" val="20422744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Image background">
  <p:cSld name="Image background">
    <p:bg>
      <p:bgPr>
        <a:solidFill>
          <a:schemeClr val="accent2"/>
        </a:solidFill>
        <a:effectLst/>
      </p:bgPr>
    </p:bg>
    <p:spTree>
      <p:nvGrpSpPr>
        <p:cNvPr id="1" name="Shape 98"/>
        <p:cNvGrpSpPr/>
        <p:nvPr/>
      </p:nvGrpSpPr>
      <p:grpSpPr>
        <a:xfrm>
          <a:off x="0" y="0"/>
          <a:ext cx="0" cy="0"/>
          <a:chOff x="0" y="0"/>
          <a:chExt cx="0" cy="0"/>
        </a:xfrm>
      </p:grpSpPr>
      <p:sp>
        <p:nvSpPr>
          <p:cNvPr id="2" name="Google Shape;99;p13"/>
          <p:cNvSpPr txBox="1">
            <a:spLocks noGrp="1"/>
          </p:cNvSpPr>
          <p:nvPr>
            <p:ph type="sldNum" idx="10"/>
          </p:nvPr>
        </p:nvSpPr>
        <p:spPr/>
        <p:txBody>
          <a:bodyPr/>
          <a:lstStyle>
            <a:lvl1pPr>
              <a:defRPr>
                <a:solidFill>
                  <a:srgbClr val="FFFFFF"/>
                </a:solidFill>
              </a:defRPr>
            </a:lvl1pPr>
          </a:lstStyle>
          <a:p>
            <a:pPr>
              <a:defRPr/>
            </a:pPr>
            <a:fld id="{F5EAFCCC-4B64-4C68-94D2-895DEB380EC5}" type="slidenum">
              <a:rPr lang="en-US" altLang="en-US"/>
              <a:pPr>
                <a:defRPr/>
              </a:pPr>
              <a:t>‹#›</a:t>
            </a:fld>
            <a:endParaRPr lang="en-US" altLang="en-US"/>
          </a:p>
        </p:txBody>
      </p:sp>
    </p:spTree>
    <p:extLst>
      <p:ext uri="{BB962C8B-B14F-4D97-AF65-F5344CB8AC3E}">
        <p14:creationId xmlns:p14="http://schemas.microsoft.com/office/powerpoint/2010/main" val="16188223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8400"/>
            <a:ext cx="2844800" cy="457200"/>
          </a:xfrm>
        </p:spPr>
        <p:txBody>
          <a:bodyPr/>
          <a:lstStyle>
            <a:lvl1pPr>
              <a:defRPr/>
            </a:lvl1pPr>
          </a:lstStyle>
          <a:p>
            <a:pPr>
              <a:defRPr/>
            </a:pPr>
            <a:fld id="{1FE1C567-A514-4CD3-8BE4-519CC058B270}" type="datetimeFigureOut">
              <a:rPr lang="en-US"/>
              <a:pPr>
                <a:defRPr/>
              </a:pPr>
              <a:t>2/10/2025</a:t>
            </a:fld>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248400"/>
            <a:ext cx="2844800" cy="457200"/>
          </a:xfrm>
        </p:spPr>
        <p:txBody>
          <a:bodyPr/>
          <a:lstStyle>
            <a:lvl1pPr>
              <a:defRPr/>
            </a:lvl1pPr>
          </a:lstStyle>
          <a:p>
            <a:pPr>
              <a:defRPr/>
            </a:pPr>
            <a:fld id="{BB427506-83B6-488F-81A6-C6D71E34DE9A}" type="slidenum">
              <a:rPr lang="en-US"/>
              <a:pPr>
                <a:defRPr/>
              </a:pPr>
              <a:t>‹#›</a:t>
            </a:fld>
            <a:endParaRPr lang="en-US"/>
          </a:p>
        </p:txBody>
      </p:sp>
    </p:spTree>
    <p:extLst>
      <p:ext uri="{BB962C8B-B14F-4D97-AF65-F5344CB8AC3E}">
        <p14:creationId xmlns:p14="http://schemas.microsoft.com/office/powerpoint/2010/main" val="28113702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98041F1-5198-7C7E-4350-DE8C868FF8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D88599-4F34-CDDF-5281-CCF837A7C2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9ED46B-3282-C949-3FEB-759F48B68D6F}"/>
              </a:ext>
            </a:extLst>
          </p:cNvPr>
          <p:cNvSpPr>
            <a:spLocks noGrp="1" noChangeArrowheads="1"/>
          </p:cNvSpPr>
          <p:nvPr>
            <p:ph type="sldNum" sz="quarter" idx="12"/>
          </p:nvPr>
        </p:nvSpPr>
        <p:spPr>
          <a:ln/>
        </p:spPr>
        <p:txBody>
          <a:bodyPr/>
          <a:lstStyle>
            <a:lvl1pPr>
              <a:defRPr/>
            </a:lvl1pPr>
          </a:lstStyle>
          <a:p>
            <a:fld id="{94252C94-1228-46FE-A3BE-3EC83168F0B8}" type="slidenum">
              <a:rPr lang="en-US" altLang="en-US"/>
              <a:pPr/>
              <a:t>‹#›</a:t>
            </a:fld>
            <a:endParaRPr lang="en-US" altLang="en-US"/>
          </a:p>
        </p:txBody>
      </p:sp>
    </p:spTree>
    <p:extLst>
      <p:ext uri="{BB962C8B-B14F-4D97-AF65-F5344CB8AC3E}">
        <p14:creationId xmlns:p14="http://schemas.microsoft.com/office/powerpoint/2010/main" val="20901539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9A07CB-D389-A4C0-4BB3-A72E0B2ADD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BEFDA6-2432-9E70-EC13-D908FF1A30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D108C5D-3C42-C203-FEEC-12544D870E0A}"/>
              </a:ext>
            </a:extLst>
          </p:cNvPr>
          <p:cNvSpPr>
            <a:spLocks noGrp="1" noChangeArrowheads="1"/>
          </p:cNvSpPr>
          <p:nvPr>
            <p:ph type="sldNum" sz="quarter" idx="12"/>
          </p:nvPr>
        </p:nvSpPr>
        <p:spPr>
          <a:ln/>
        </p:spPr>
        <p:txBody>
          <a:bodyPr/>
          <a:lstStyle>
            <a:lvl1pPr>
              <a:defRPr/>
            </a:lvl1pPr>
          </a:lstStyle>
          <a:p>
            <a:fld id="{B6EB886F-F1A5-413C-8D1B-13630E5DCB28}" type="slidenum">
              <a:rPr lang="en-US" altLang="en-US"/>
              <a:pPr/>
              <a:t>‹#›</a:t>
            </a:fld>
            <a:endParaRPr lang="en-US" altLang="en-US"/>
          </a:p>
        </p:txBody>
      </p:sp>
    </p:spTree>
    <p:extLst>
      <p:ext uri="{BB962C8B-B14F-4D97-AF65-F5344CB8AC3E}">
        <p14:creationId xmlns:p14="http://schemas.microsoft.com/office/powerpoint/2010/main" val="8135204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9BABBF7-8CD1-941B-6302-4329681B56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CB1A8C-4FEE-EC6F-94B6-C84248A560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F3311F0-3ADC-E2A9-2664-96813C563AE1}"/>
              </a:ext>
            </a:extLst>
          </p:cNvPr>
          <p:cNvSpPr>
            <a:spLocks noGrp="1" noChangeArrowheads="1"/>
          </p:cNvSpPr>
          <p:nvPr>
            <p:ph type="sldNum" sz="quarter" idx="12"/>
          </p:nvPr>
        </p:nvSpPr>
        <p:spPr>
          <a:ln/>
        </p:spPr>
        <p:txBody>
          <a:bodyPr/>
          <a:lstStyle>
            <a:lvl1pPr>
              <a:defRPr/>
            </a:lvl1pPr>
          </a:lstStyle>
          <a:p>
            <a:fld id="{05A057A2-1DA4-4A50-AF7B-17C7B4F52C7B}" type="slidenum">
              <a:rPr lang="en-US" altLang="en-US"/>
              <a:pPr/>
              <a:t>‹#›</a:t>
            </a:fld>
            <a:endParaRPr lang="en-US" altLang="en-US"/>
          </a:p>
        </p:txBody>
      </p:sp>
    </p:spTree>
    <p:extLst>
      <p:ext uri="{BB962C8B-B14F-4D97-AF65-F5344CB8AC3E}">
        <p14:creationId xmlns:p14="http://schemas.microsoft.com/office/powerpoint/2010/main" val="20908313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9D9D12D-4134-7423-0742-F3A67E7C8A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BD75C4B-48FE-E8CB-6E40-8BEFCC63CA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FCD712D-8153-4080-699D-AA4205674916}"/>
              </a:ext>
            </a:extLst>
          </p:cNvPr>
          <p:cNvSpPr>
            <a:spLocks noGrp="1" noChangeArrowheads="1"/>
          </p:cNvSpPr>
          <p:nvPr>
            <p:ph type="sldNum" sz="quarter" idx="12"/>
          </p:nvPr>
        </p:nvSpPr>
        <p:spPr>
          <a:ln/>
        </p:spPr>
        <p:txBody>
          <a:bodyPr/>
          <a:lstStyle>
            <a:lvl1pPr>
              <a:defRPr/>
            </a:lvl1pPr>
          </a:lstStyle>
          <a:p>
            <a:fld id="{332397AA-C51E-4917-BE6B-3EFC1035D1E0}" type="slidenum">
              <a:rPr lang="en-US" altLang="en-US"/>
              <a:pPr/>
              <a:t>‹#›</a:t>
            </a:fld>
            <a:endParaRPr lang="en-US" altLang="en-US"/>
          </a:p>
        </p:txBody>
      </p:sp>
    </p:spTree>
    <p:extLst>
      <p:ext uri="{BB962C8B-B14F-4D97-AF65-F5344CB8AC3E}">
        <p14:creationId xmlns:p14="http://schemas.microsoft.com/office/powerpoint/2010/main" val="28429643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B2CF53A-2862-D598-5E91-1AB6356AD95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EDB2741-BF3F-6767-AFD4-4A6B07C968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0883D2B-648B-C6FC-4960-F355DD43620F}"/>
              </a:ext>
            </a:extLst>
          </p:cNvPr>
          <p:cNvSpPr>
            <a:spLocks noGrp="1" noChangeArrowheads="1"/>
          </p:cNvSpPr>
          <p:nvPr>
            <p:ph type="sldNum" sz="quarter" idx="12"/>
          </p:nvPr>
        </p:nvSpPr>
        <p:spPr>
          <a:ln/>
        </p:spPr>
        <p:txBody>
          <a:bodyPr/>
          <a:lstStyle>
            <a:lvl1pPr>
              <a:defRPr/>
            </a:lvl1pPr>
          </a:lstStyle>
          <a:p>
            <a:fld id="{E1348B1D-C03D-4291-8C1A-28C30FAE5F8C}" type="slidenum">
              <a:rPr lang="en-US" altLang="en-US"/>
              <a:pPr/>
              <a:t>‹#›</a:t>
            </a:fld>
            <a:endParaRPr lang="en-US" altLang="en-US"/>
          </a:p>
        </p:txBody>
      </p:sp>
    </p:spTree>
    <p:extLst>
      <p:ext uri="{BB962C8B-B14F-4D97-AF65-F5344CB8AC3E}">
        <p14:creationId xmlns:p14="http://schemas.microsoft.com/office/powerpoint/2010/main" val="2833841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EFA113E-1822-4ACA-164A-85ADB1823F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EFA2519-0A5B-290D-6DA6-8A2AC435D7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2EDB07E-D7D3-D582-058E-D3C7448C4FAA}"/>
              </a:ext>
            </a:extLst>
          </p:cNvPr>
          <p:cNvSpPr>
            <a:spLocks noGrp="1" noChangeArrowheads="1"/>
          </p:cNvSpPr>
          <p:nvPr>
            <p:ph type="sldNum" sz="quarter" idx="12"/>
          </p:nvPr>
        </p:nvSpPr>
        <p:spPr>
          <a:ln/>
        </p:spPr>
        <p:txBody>
          <a:bodyPr/>
          <a:lstStyle>
            <a:lvl1pPr>
              <a:defRPr/>
            </a:lvl1pPr>
          </a:lstStyle>
          <a:p>
            <a:fld id="{614B49AC-49ED-40BD-9274-C99B8CDEF25B}" type="slidenum">
              <a:rPr lang="en-US" altLang="en-US"/>
              <a:pPr/>
              <a:t>‹#›</a:t>
            </a:fld>
            <a:endParaRPr lang="en-US" altLang="en-US"/>
          </a:p>
        </p:txBody>
      </p:sp>
    </p:spTree>
    <p:extLst>
      <p:ext uri="{BB962C8B-B14F-4D97-AF65-F5344CB8AC3E}">
        <p14:creationId xmlns:p14="http://schemas.microsoft.com/office/powerpoint/2010/main" val="34111469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CC11419-A08E-FD0D-1058-6410F7DB09E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3C0DFCE-C151-FF70-8675-B5F23ECEE9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4835B77-3582-BFC1-C480-E5858AA6668B}"/>
              </a:ext>
            </a:extLst>
          </p:cNvPr>
          <p:cNvSpPr>
            <a:spLocks noGrp="1" noChangeArrowheads="1"/>
          </p:cNvSpPr>
          <p:nvPr>
            <p:ph type="sldNum" sz="quarter" idx="12"/>
          </p:nvPr>
        </p:nvSpPr>
        <p:spPr>
          <a:ln/>
        </p:spPr>
        <p:txBody>
          <a:bodyPr/>
          <a:lstStyle>
            <a:lvl1pPr>
              <a:defRPr/>
            </a:lvl1pPr>
          </a:lstStyle>
          <a:p>
            <a:fld id="{0B610BF8-15B7-4815-85F3-9CB22E6FABB2}" type="slidenum">
              <a:rPr lang="en-US" altLang="en-US"/>
              <a:pPr/>
              <a:t>‹#›</a:t>
            </a:fld>
            <a:endParaRPr lang="en-US" altLang="en-US"/>
          </a:p>
        </p:txBody>
      </p:sp>
    </p:spTree>
    <p:extLst>
      <p:ext uri="{BB962C8B-B14F-4D97-AF65-F5344CB8AC3E}">
        <p14:creationId xmlns:p14="http://schemas.microsoft.com/office/powerpoint/2010/main" val="357364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26847-521A-49A9-809C-8B1213E3D401}"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6D7C4-AFCE-4507-8C5C-08939BFB1584}" type="slidenum">
              <a:rPr lang="en-US" smtClean="0"/>
              <a:pPr/>
              <a:t>‹#›</a:t>
            </a:fld>
            <a:endParaRPr lang="en-US"/>
          </a:p>
        </p:txBody>
      </p:sp>
    </p:spTree>
    <p:extLst>
      <p:ext uri="{BB962C8B-B14F-4D97-AF65-F5344CB8AC3E}">
        <p14:creationId xmlns:p14="http://schemas.microsoft.com/office/powerpoint/2010/main" val="19306806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4C3682F-8F62-5A8A-91E5-CED909FCB5A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7E9D7B9-282B-2DF6-6587-F433BF2758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ABE2B6C-C93A-21B0-9B4E-C9F8B72E2628}"/>
              </a:ext>
            </a:extLst>
          </p:cNvPr>
          <p:cNvSpPr>
            <a:spLocks noGrp="1" noChangeArrowheads="1"/>
          </p:cNvSpPr>
          <p:nvPr>
            <p:ph type="sldNum" sz="quarter" idx="12"/>
          </p:nvPr>
        </p:nvSpPr>
        <p:spPr>
          <a:ln/>
        </p:spPr>
        <p:txBody>
          <a:bodyPr/>
          <a:lstStyle>
            <a:lvl1pPr>
              <a:defRPr/>
            </a:lvl1pPr>
          </a:lstStyle>
          <a:p>
            <a:fld id="{51F1CE80-67BE-4720-B5A2-5BB6D2A68D5D}" type="slidenum">
              <a:rPr lang="en-US" altLang="en-US"/>
              <a:pPr/>
              <a:t>‹#›</a:t>
            </a:fld>
            <a:endParaRPr lang="en-US" altLang="en-US"/>
          </a:p>
        </p:txBody>
      </p:sp>
    </p:spTree>
    <p:extLst>
      <p:ext uri="{BB962C8B-B14F-4D97-AF65-F5344CB8AC3E}">
        <p14:creationId xmlns:p14="http://schemas.microsoft.com/office/powerpoint/2010/main" val="3220899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50D76C5-7FED-9E44-4737-0751F3FB67F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1824A9F-F194-1221-4917-E3A0A2085A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0608898-8094-CB72-EDA7-A8534363B59D}"/>
              </a:ext>
            </a:extLst>
          </p:cNvPr>
          <p:cNvSpPr>
            <a:spLocks noGrp="1" noChangeArrowheads="1"/>
          </p:cNvSpPr>
          <p:nvPr>
            <p:ph type="sldNum" sz="quarter" idx="12"/>
          </p:nvPr>
        </p:nvSpPr>
        <p:spPr>
          <a:ln/>
        </p:spPr>
        <p:txBody>
          <a:bodyPr/>
          <a:lstStyle>
            <a:lvl1pPr>
              <a:defRPr/>
            </a:lvl1pPr>
          </a:lstStyle>
          <a:p>
            <a:fld id="{7744DC64-1E32-424A-8AA8-E9AA7D5F503F}" type="slidenum">
              <a:rPr lang="en-US" altLang="en-US"/>
              <a:pPr/>
              <a:t>‹#›</a:t>
            </a:fld>
            <a:endParaRPr lang="en-US" altLang="en-US"/>
          </a:p>
        </p:txBody>
      </p:sp>
    </p:spTree>
    <p:extLst>
      <p:ext uri="{BB962C8B-B14F-4D97-AF65-F5344CB8AC3E}">
        <p14:creationId xmlns:p14="http://schemas.microsoft.com/office/powerpoint/2010/main" val="23136750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D0969C7-256A-8D5C-E920-EE2EC182FF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D762F75-D806-4278-034B-FEDC06CA26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8B7245-4E84-33F6-168E-0AB5B9B80402}"/>
              </a:ext>
            </a:extLst>
          </p:cNvPr>
          <p:cNvSpPr>
            <a:spLocks noGrp="1" noChangeArrowheads="1"/>
          </p:cNvSpPr>
          <p:nvPr>
            <p:ph type="sldNum" sz="quarter" idx="12"/>
          </p:nvPr>
        </p:nvSpPr>
        <p:spPr>
          <a:ln/>
        </p:spPr>
        <p:txBody>
          <a:bodyPr/>
          <a:lstStyle>
            <a:lvl1pPr>
              <a:defRPr/>
            </a:lvl1pPr>
          </a:lstStyle>
          <a:p>
            <a:fld id="{3FA8D7C4-EA36-4CE3-9E2F-355AB70DF57B}" type="slidenum">
              <a:rPr lang="en-US" altLang="en-US"/>
              <a:pPr/>
              <a:t>‹#›</a:t>
            </a:fld>
            <a:endParaRPr lang="en-US" altLang="en-US"/>
          </a:p>
        </p:txBody>
      </p:sp>
    </p:spTree>
    <p:extLst>
      <p:ext uri="{BB962C8B-B14F-4D97-AF65-F5344CB8AC3E}">
        <p14:creationId xmlns:p14="http://schemas.microsoft.com/office/powerpoint/2010/main" val="26938062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2D61BA-BA3C-D117-4742-DBE71D65C8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0135C17-B7BE-2B49-F670-95B06F444A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D7DB3D-6781-F826-F2CD-21D17624052C}"/>
              </a:ext>
            </a:extLst>
          </p:cNvPr>
          <p:cNvSpPr>
            <a:spLocks noGrp="1" noChangeArrowheads="1"/>
          </p:cNvSpPr>
          <p:nvPr>
            <p:ph type="sldNum" sz="quarter" idx="12"/>
          </p:nvPr>
        </p:nvSpPr>
        <p:spPr>
          <a:ln/>
        </p:spPr>
        <p:txBody>
          <a:bodyPr/>
          <a:lstStyle>
            <a:lvl1pPr>
              <a:defRPr/>
            </a:lvl1pPr>
          </a:lstStyle>
          <a:p>
            <a:fld id="{EEEEF4EB-29D1-48D9-AA24-24163F8EC37D}" type="slidenum">
              <a:rPr lang="en-US" altLang="en-US"/>
              <a:pPr/>
              <a:t>‹#›</a:t>
            </a:fld>
            <a:endParaRPr lang="en-US" altLang="en-US"/>
          </a:p>
        </p:txBody>
      </p:sp>
    </p:spTree>
    <p:extLst>
      <p:ext uri="{BB962C8B-B14F-4D97-AF65-F5344CB8AC3E}">
        <p14:creationId xmlns:p14="http://schemas.microsoft.com/office/powerpoint/2010/main" val="355363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D6D51A-13AF-429B-969C-1B4C4EDC772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2409B98-5104-46D3-8D15-85AA3B91BD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991DE1B-7D4D-4BDB-A309-DDF98F4B3B9E}"/>
              </a:ext>
            </a:extLst>
          </p:cNvPr>
          <p:cNvSpPr>
            <a:spLocks noGrp="1" noChangeArrowheads="1"/>
          </p:cNvSpPr>
          <p:nvPr>
            <p:ph type="sldNum" sz="quarter" idx="12"/>
          </p:nvPr>
        </p:nvSpPr>
        <p:spPr>
          <a:ln/>
        </p:spPr>
        <p:txBody>
          <a:bodyPr/>
          <a:lstStyle>
            <a:lvl1pPr>
              <a:defRPr/>
            </a:lvl1pPr>
          </a:lstStyle>
          <a:p>
            <a:fld id="{E95A58AA-1746-4883-A2D2-BCA1A1E8C0D0}" type="slidenum">
              <a:rPr lang="en-US" altLang="en-US"/>
              <a:pPr/>
              <a:t>‹#›</a:t>
            </a:fld>
            <a:endParaRPr lang="en-US" altLang="en-US"/>
          </a:p>
        </p:txBody>
      </p:sp>
    </p:spTree>
    <p:extLst>
      <p:ext uri="{BB962C8B-B14F-4D97-AF65-F5344CB8AC3E}">
        <p14:creationId xmlns:p14="http://schemas.microsoft.com/office/powerpoint/2010/main" val="1061391974"/>
      </p:ext>
    </p:extLst>
  </p:cSld>
  <p:clrMapOvr>
    <a:masterClrMapping/>
  </p:clrMapOvr>
  <p:transition spd="med">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4927743-E303-43F1-9B40-D5A9DC0BDEB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CE4994D-5FD1-4053-8DB2-D35F2E23D1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69E2A98-630E-41F3-8B63-39BB69C11AC0}"/>
              </a:ext>
            </a:extLst>
          </p:cNvPr>
          <p:cNvSpPr>
            <a:spLocks noGrp="1" noChangeArrowheads="1"/>
          </p:cNvSpPr>
          <p:nvPr>
            <p:ph type="sldNum" sz="quarter" idx="12"/>
          </p:nvPr>
        </p:nvSpPr>
        <p:spPr>
          <a:ln/>
        </p:spPr>
        <p:txBody>
          <a:bodyPr/>
          <a:lstStyle>
            <a:lvl1pPr>
              <a:defRPr/>
            </a:lvl1pPr>
          </a:lstStyle>
          <a:p>
            <a:pPr>
              <a:defRPr/>
            </a:pPr>
            <a:fld id="{EE66FA43-DB2F-470A-97F4-57808ABFF3AB}" type="slidenum">
              <a:rPr lang="en-US" altLang="en-US"/>
              <a:pPr>
                <a:defRPr/>
              </a:pPr>
              <a:t>‹#›</a:t>
            </a:fld>
            <a:endParaRPr lang="en-US" altLang="en-US"/>
          </a:p>
        </p:txBody>
      </p:sp>
    </p:spTree>
    <p:extLst>
      <p:ext uri="{BB962C8B-B14F-4D97-AF65-F5344CB8AC3E}">
        <p14:creationId xmlns:p14="http://schemas.microsoft.com/office/powerpoint/2010/main" val="178645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image" Target="../media/image4.png"/><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2/10/2025</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83" r:id="rId6"/>
    <p:sldLayoutId id="2147483676" r:id="rId7"/>
    <p:sldLayoutId id="2147483678" r:id="rId8"/>
    <p:sldLayoutId id="2147483694" r:id="rId9"/>
    <p:sldLayoutId id="2147483740"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2/10/2025</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fontAlgn="base">
              <a:spcBef>
                <a:spcPct val="0"/>
              </a:spcBef>
              <a:spcAft>
                <a:spcPct val="0"/>
              </a:spcAft>
              <a:defRPr/>
            </a:pPr>
            <a:fld id="{670EB073-0D33-45BD-A1E8-C04FF70DE681}"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3500822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fontAlgn="base">
              <a:spcBef>
                <a:spcPct val="0"/>
              </a:spcBef>
              <a:spcAft>
                <a:spcPct val="0"/>
              </a:spcAft>
              <a:defRPr/>
            </a:pPr>
            <a:fld id="{B3C2D1EA-C93E-4ACD-9DB1-E6C0F407AB50}"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875961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BECF5"/>
            </a:gs>
            <a:gs pos="100000">
              <a:srgbClr val="73ABDC"/>
            </a:gs>
          </a:gsLst>
          <a:lin ang="5400000"/>
        </a:gradFill>
        <a:effectLst/>
      </p:bgPr>
    </p:bg>
    <p:spTree>
      <p:nvGrpSpPr>
        <p:cNvPr id="1" name=""/>
        <p:cNvGrpSpPr/>
        <p:nvPr/>
      </p:nvGrpSpPr>
      <p:grpSpPr>
        <a:xfrm>
          <a:off x="0" y="0"/>
          <a:ext cx="0" cy="0"/>
          <a:chOff x="0" y="0"/>
          <a:chExt cx="0" cy="0"/>
        </a:xfrm>
      </p:grpSpPr>
      <p:pic>
        <p:nvPicPr>
          <p:cNvPr id="4098" name="Picture 2" descr="\\DROBO-FS\QuickDrops\JB\PPTX NG\Droplets\LightingOverlay.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4400" y="617539"/>
            <a:ext cx="10363200" cy="15970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366964"/>
            <a:ext cx="10363200" cy="34242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9267" y="5884864"/>
            <a:ext cx="2743200" cy="363537"/>
          </a:xfrm>
          <a:prstGeom prst="rect">
            <a:avLst/>
          </a:prstGeom>
        </p:spPr>
        <p:txBody>
          <a:bodyPr vert="horz" lIns="91440" tIns="45720" rIns="91440" bIns="45720" rtlCol="0" anchor="ctr"/>
          <a:lstStyle>
            <a:lvl1pPr algn="r">
              <a:defRPr sz="750">
                <a:solidFill>
                  <a:prstClr val="black"/>
                </a:solidFill>
              </a:defRPr>
            </a:lvl1pPr>
          </a:lstStyle>
          <a:p>
            <a:pPr eaLnBrk="0" fontAlgn="base" hangingPunct="0">
              <a:spcBef>
                <a:spcPct val="0"/>
              </a:spcBef>
              <a:spcAft>
                <a:spcPct val="0"/>
              </a:spcAft>
              <a:defRPr/>
            </a:pPr>
            <a:endParaRPr lang="en-US">
              <a:latin typeface="Times New Roman" panose="02020603050405020304" pitchFamily="18" charset="0"/>
            </a:endParaRPr>
          </a:p>
        </p:txBody>
      </p:sp>
      <p:sp>
        <p:nvSpPr>
          <p:cNvPr id="5" name="Footer Placeholder 4"/>
          <p:cNvSpPr>
            <a:spLocks noGrp="1"/>
          </p:cNvSpPr>
          <p:nvPr>
            <p:ph type="ftr" sz="quarter" idx="3"/>
          </p:nvPr>
        </p:nvSpPr>
        <p:spPr>
          <a:xfrm>
            <a:off x="914400" y="5884864"/>
            <a:ext cx="6671733" cy="363537"/>
          </a:xfrm>
          <a:prstGeom prst="rect">
            <a:avLst/>
          </a:prstGeom>
        </p:spPr>
        <p:txBody>
          <a:bodyPr vert="horz" lIns="91440" tIns="45720" rIns="91440" bIns="45720" rtlCol="0" anchor="ctr"/>
          <a:lstStyle>
            <a:lvl1pPr algn="l">
              <a:defRPr sz="750">
                <a:solidFill>
                  <a:prstClr val="black"/>
                </a:solidFill>
              </a:defRPr>
            </a:lvl1pPr>
          </a:lstStyle>
          <a:p>
            <a:pPr eaLnBrk="0" fontAlgn="base" hangingPunct="0">
              <a:spcBef>
                <a:spcPct val="0"/>
              </a:spcBef>
              <a:spcAft>
                <a:spcPct val="0"/>
              </a:spcAft>
              <a:defRPr/>
            </a:pPr>
            <a:endParaRPr lang="en-US">
              <a:latin typeface="Times New Roman" panose="02020603050405020304" pitchFamily="18" charset="0"/>
            </a:endParaRPr>
          </a:p>
        </p:txBody>
      </p:sp>
      <p:sp>
        <p:nvSpPr>
          <p:cNvPr id="6" name="Slide Number Placeholder 5"/>
          <p:cNvSpPr>
            <a:spLocks noGrp="1"/>
          </p:cNvSpPr>
          <p:nvPr>
            <p:ph type="sldNum" sz="quarter" idx="4"/>
          </p:nvPr>
        </p:nvSpPr>
        <p:spPr>
          <a:xfrm>
            <a:off x="10513485" y="5884864"/>
            <a:ext cx="764116" cy="363537"/>
          </a:xfrm>
          <a:prstGeom prst="rect">
            <a:avLst/>
          </a:prstGeom>
        </p:spPr>
        <p:txBody>
          <a:bodyPr vert="horz" lIns="91440" tIns="45720" rIns="91440" bIns="45720" rtlCol="0" anchor="ctr"/>
          <a:lstStyle>
            <a:lvl1pPr algn="r">
              <a:defRPr sz="750">
                <a:solidFill>
                  <a:prstClr val="black"/>
                </a:solidFill>
              </a:defRPr>
            </a:lvl1pPr>
          </a:lstStyle>
          <a:p>
            <a:pPr eaLnBrk="0" fontAlgn="base" hangingPunct="0">
              <a:spcBef>
                <a:spcPct val="0"/>
              </a:spcBef>
              <a:spcAft>
                <a:spcPct val="0"/>
              </a:spcAft>
              <a:defRPr/>
            </a:pPr>
            <a:fld id="{DEE988F9-4011-4C74-94C7-62BAD54B3916}" type="slidenum">
              <a:rPr lang="en-US" altLang="en-US">
                <a:latin typeface="Times New Roman" panose="02020603050405020304" pitchFamily="18" charset="0"/>
              </a:rPr>
              <a:pPr eaLnBrk="0" fontAlgn="base" hangingPunct="0">
                <a:spcBef>
                  <a:spcPct val="0"/>
                </a:spcBef>
                <a:spcAft>
                  <a:spcPct val="0"/>
                </a:spcAft>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4798158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Lst>
  <p:hf sldNum="0" hdr="0" ftr="0"/>
  <p:txStyles>
    <p:titleStyle>
      <a:lvl1pPr algn="ctr" defTabSz="685800" rtl="0" eaLnBrk="0" fontAlgn="base" hangingPunct="0">
        <a:lnSpc>
          <a:spcPct val="90000"/>
        </a:lnSpc>
        <a:spcBef>
          <a:spcPct val="0"/>
        </a:spcBef>
        <a:spcAft>
          <a:spcPct val="0"/>
        </a:spcAft>
        <a:defRPr sz="2700" kern="1200" cap="all">
          <a:solidFill>
            <a:schemeClr val="tx1"/>
          </a:solidFill>
          <a:latin typeface="+mj-lt"/>
          <a:ea typeface="+mj-ea"/>
          <a:cs typeface="+mj-cs"/>
        </a:defRPr>
      </a:lvl1pPr>
      <a:lvl2pPr algn="ctr" defTabSz="685800" rtl="0" eaLnBrk="0" fontAlgn="base" hangingPunct="0">
        <a:lnSpc>
          <a:spcPct val="90000"/>
        </a:lnSpc>
        <a:spcBef>
          <a:spcPct val="0"/>
        </a:spcBef>
        <a:spcAft>
          <a:spcPct val="0"/>
        </a:spcAft>
        <a:defRPr sz="2700">
          <a:solidFill>
            <a:schemeClr val="tx1"/>
          </a:solidFill>
          <a:latin typeface="Tw Cen MT"/>
        </a:defRPr>
      </a:lvl2pPr>
      <a:lvl3pPr algn="ctr" defTabSz="685800" rtl="0" eaLnBrk="0" fontAlgn="base" hangingPunct="0">
        <a:lnSpc>
          <a:spcPct val="90000"/>
        </a:lnSpc>
        <a:spcBef>
          <a:spcPct val="0"/>
        </a:spcBef>
        <a:spcAft>
          <a:spcPct val="0"/>
        </a:spcAft>
        <a:defRPr sz="2700">
          <a:solidFill>
            <a:schemeClr val="tx1"/>
          </a:solidFill>
          <a:latin typeface="Tw Cen MT"/>
        </a:defRPr>
      </a:lvl3pPr>
      <a:lvl4pPr algn="ctr" defTabSz="685800" rtl="0" eaLnBrk="0" fontAlgn="base" hangingPunct="0">
        <a:lnSpc>
          <a:spcPct val="90000"/>
        </a:lnSpc>
        <a:spcBef>
          <a:spcPct val="0"/>
        </a:spcBef>
        <a:spcAft>
          <a:spcPct val="0"/>
        </a:spcAft>
        <a:defRPr sz="2700">
          <a:solidFill>
            <a:schemeClr val="tx1"/>
          </a:solidFill>
          <a:latin typeface="Tw Cen MT"/>
        </a:defRPr>
      </a:lvl4pPr>
      <a:lvl5pPr algn="ctr" defTabSz="685800" rtl="0" eaLnBrk="0" fontAlgn="base" hangingPunct="0">
        <a:lnSpc>
          <a:spcPct val="90000"/>
        </a:lnSpc>
        <a:spcBef>
          <a:spcPct val="0"/>
        </a:spcBef>
        <a:spcAft>
          <a:spcPct val="0"/>
        </a:spcAft>
        <a:defRPr sz="2700">
          <a:solidFill>
            <a:schemeClr val="tx1"/>
          </a:solidFill>
          <a:latin typeface="Tw Cen MT"/>
        </a:defRPr>
      </a:lvl5pPr>
      <a:lvl6pPr marL="457200" algn="ctr" defTabSz="685800" rtl="0" fontAlgn="base">
        <a:lnSpc>
          <a:spcPct val="90000"/>
        </a:lnSpc>
        <a:spcBef>
          <a:spcPct val="0"/>
        </a:spcBef>
        <a:spcAft>
          <a:spcPct val="0"/>
        </a:spcAft>
        <a:defRPr sz="2700">
          <a:solidFill>
            <a:schemeClr val="tx1"/>
          </a:solidFill>
          <a:latin typeface="Tw Cen MT"/>
        </a:defRPr>
      </a:lvl6pPr>
      <a:lvl7pPr marL="914400" algn="ctr" defTabSz="685800" rtl="0" fontAlgn="base">
        <a:lnSpc>
          <a:spcPct val="90000"/>
        </a:lnSpc>
        <a:spcBef>
          <a:spcPct val="0"/>
        </a:spcBef>
        <a:spcAft>
          <a:spcPct val="0"/>
        </a:spcAft>
        <a:defRPr sz="2700">
          <a:solidFill>
            <a:schemeClr val="tx1"/>
          </a:solidFill>
          <a:latin typeface="Tw Cen MT"/>
        </a:defRPr>
      </a:lvl7pPr>
      <a:lvl8pPr marL="1371600" algn="ctr" defTabSz="685800" rtl="0" fontAlgn="base">
        <a:lnSpc>
          <a:spcPct val="90000"/>
        </a:lnSpc>
        <a:spcBef>
          <a:spcPct val="0"/>
        </a:spcBef>
        <a:spcAft>
          <a:spcPct val="0"/>
        </a:spcAft>
        <a:defRPr sz="2700">
          <a:solidFill>
            <a:schemeClr val="tx1"/>
          </a:solidFill>
          <a:latin typeface="Tw Cen MT"/>
        </a:defRPr>
      </a:lvl8pPr>
      <a:lvl9pPr marL="1828800" algn="ctr" defTabSz="685800" rtl="0" fontAlgn="base">
        <a:lnSpc>
          <a:spcPct val="90000"/>
        </a:lnSpc>
        <a:spcBef>
          <a:spcPct val="0"/>
        </a:spcBef>
        <a:spcAft>
          <a:spcPct val="0"/>
        </a:spcAft>
        <a:defRPr sz="2700">
          <a:solidFill>
            <a:schemeClr val="tx1"/>
          </a:solidFill>
          <a:latin typeface="Tw Cen MT"/>
        </a:defRPr>
      </a:lvl9pPr>
    </p:titleStyle>
    <p:bodyStyle>
      <a:lvl1pPr marL="171450" indent="-171450" algn="l" defTabSz="685800" rtl="0" eaLnBrk="0" fontAlgn="base" hangingPunct="0">
        <a:lnSpc>
          <a:spcPct val="120000"/>
        </a:lnSpc>
        <a:spcBef>
          <a:spcPts val="750"/>
        </a:spcBef>
        <a:spcAft>
          <a:spcPct val="0"/>
        </a:spcAft>
        <a:buClr>
          <a:schemeClr val="tx1"/>
        </a:buClr>
        <a:buFont typeface="Arial" panose="020B0604020202020204" pitchFamily="34" charset="0"/>
        <a:buChar char="•"/>
        <a:defRPr sz="1500" kern="1200" cap="all">
          <a:solidFill>
            <a:schemeClr val="tx1"/>
          </a:solidFill>
          <a:latin typeface="+mn-lt"/>
          <a:ea typeface="+mn-ea"/>
          <a:cs typeface="+mn-cs"/>
        </a:defRPr>
      </a:lvl1pPr>
      <a:lvl2pPr marL="514350" indent="-171450" algn="l" defTabSz="685800" rtl="0" eaLnBrk="0" fontAlgn="base" hangingPunct="0">
        <a:lnSpc>
          <a:spcPct val="120000"/>
        </a:lnSpc>
        <a:spcBef>
          <a:spcPts val="375"/>
        </a:spcBef>
        <a:spcAft>
          <a:spcPct val="0"/>
        </a:spcAft>
        <a:buClr>
          <a:schemeClr val="tx1"/>
        </a:buClr>
        <a:buFont typeface="Arial" panose="020B0604020202020204" pitchFamily="34" charset="0"/>
        <a:buChar char="•"/>
        <a:defRPr sz="1300" kern="1200" cap="all">
          <a:solidFill>
            <a:schemeClr val="tx1"/>
          </a:solidFill>
          <a:latin typeface="+mn-lt"/>
          <a:ea typeface="+mn-ea"/>
          <a:cs typeface="+mn-cs"/>
        </a:defRPr>
      </a:lvl2pPr>
      <a:lvl3pPr marL="857250" indent="-171450" algn="l" defTabSz="685800" rtl="0" eaLnBrk="0" fontAlgn="base" hangingPunct="0">
        <a:lnSpc>
          <a:spcPct val="120000"/>
        </a:lnSpc>
        <a:spcBef>
          <a:spcPts val="375"/>
        </a:spcBef>
        <a:spcAft>
          <a:spcPct val="0"/>
        </a:spcAft>
        <a:buClr>
          <a:schemeClr val="tx1"/>
        </a:buClr>
        <a:buFont typeface="Arial" panose="020B0604020202020204" pitchFamily="34" charset="0"/>
        <a:buChar char="•"/>
        <a:defRPr sz="1200" kern="1200" cap="all">
          <a:solidFill>
            <a:schemeClr val="tx1"/>
          </a:solidFill>
          <a:latin typeface="+mn-lt"/>
          <a:ea typeface="+mn-ea"/>
          <a:cs typeface="+mn-cs"/>
        </a:defRPr>
      </a:lvl3pPr>
      <a:lvl4pPr marL="1200150" indent="-171450" algn="l" defTabSz="685800" rtl="0" eaLnBrk="0" fontAlgn="base" hangingPunct="0">
        <a:lnSpc>
          <a:spcPct val="120000"/>
        </a:lnSpc>
        <a:spcBef>
          <a:spcPts val="375"/>
        </a:spcBef>
        <a:spcAft>
          <a:spcPct val="0"/>
        </a:spcAft>
        <a:buClr>
          <a:schemeClr val="tx1"/>
        </a:buClr>
        <a:buFont typeface="Arial" panose="020B0604020202020204" pitchFamily="34" charset="0"/>
        <a:buChar char="•"/>
        <a:defRPr sz="1000" kern="1200" cap="all">
          <a:solidFill>
            <a:schemeClr val="tx1"/>
          </a:solidFill>
          <a:latin typeface="+mn-lt"/>
          <a:ea typeface="+mn-ea"/>
          <a:cs typeface="+mn-cs"/>
        </a:defRPr>
      </a:lvl4pPr>
      <a:lvl5pPr marL="1543050" indent="-171450" algn="l" defTabSz="685800" rtl="0" eaLnBrk="0" fontAlgn="base" hangingPunct="0">
        <a:lnSpc>
          <a:spcPct val="120000"/>
        </a:lnSpc>
        <a:spcBef>
          <a:spcPts val="375"/>
        </a:spcBef>
        <a:spcAft>
          <a:spcPct val="0"/>
        </a:spcAft>
        <a:buClr>
          <a:schemeClr val="tx1"/>
        </a:buClr>
        <a:buFont typeface="Arial" panose="020B0604020202020204" pitchFamily="34" charset="0"/>
        <a:buChar char="•"/>
        <a:defRPr sz="1000" kern="1200" cap="all">
          <a:solidFill>
            <a:schemeClr val="tx1"/>
          </a:solidFill>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A3387AD-1849-9EB0-9208-732EEC45BEE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D6DFADB-97EC-36F8-7CD0-97E2B262957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30EDE48-E526-42BB-B2AE-C090D7801B1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0A706431-80F4-4985-9A8B-5727291A844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9A683A76-2F68-4D31-A1D7-AB79C19EDD00}"/>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35515E6A-4698-41C7-B9A5-C6A8B2647FA1}" type="slidenum">
              <a:rPr lang="en-US" altLang="en-US"/>
              <a:pPr/>
              <a:t>‹#›</a:t>
            </a:fld>
            <a:endParaRPr lang="en-US" altLang="en-US"/>
          </a:p>
        </p:txBody>
      </p:sp>
    </p:spTree>
    <p:extLst>
      <p:ext uri="{BB962C8B-B14F-4D97-AF65-F5344CB8AC3E}">
        <p14:creationId xmlns:p14="http://schemas.microsoft.com/office/powerpoint/2010/main" val="141693217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hyperlink" Target="https://www.chuakhoi.com/c%E1%BB%95/" TargetMode="Externa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https://www.chuakhoi.com/mi%E1%BB%87ng-a/" TargetMode="External"/><Relationship Id="rId5" Type="http://schemas.openxmlformats.org/officeDocument/2006/relationships/hyperlink" Target="https://www.chuakhoi.com/m%C3%B4i-a/" TargetMode="External"/><Relationship Id="rId4" Type="http://schemas.openxmlformats.org/officeDocument/2006/relationships/hyperlink" Target="https://www.chuakhoi.com/m%C5%A9i-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5EAB2F-9E73-393D-A702-574655404652}"/>
              </a:ext>
            </a:extLst>
          </p:cNvPr>
          <p:cNvSpPr txBox="1"/>
          <p:nvPr/>
        </p:nvSpPr>
        <p:spPr>
          <a:xfrm>
            <a:off x="2567538" y="1264433"/>
            <a:ext cx="8068377" cy="2164567"/>
          </a:xfrm>
          <a:prstGeom prst="rect">
            <a:avLst/>
          </a:prstGeom>
          <a:noFill/>
        </p:spPr>
        <p:txBody>
          <a:bodyPr wrap="square">
            <a:spAutoFit/>
          </a:bodyPr>
          <a:lstStyle/>
          <a:p>
            <a:pPr algn="just">
              <a:lnSpc>
                <a:spcPct val="107000"/>
              </a:lnSpc>
              <a:spcAft>
                <a:spcPts val="80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Vì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Hôn</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đình</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2014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nghiêm</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cấm</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hôn</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hệ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họ</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Rectangle 5">
            <a:extLst>
              <a:ext uri="{FF2B5EF4-FFF2-40B4-BE49-F238E27FC236}">
                <a16:creationId xmlns:a16="http://schemas.microsoft.com/office/drawing/2014/main" id="{C0008441-BB6D-69D7-15C5-C6C30F673084}"/>
              </a:ext>
            </a:extLst>
          </p:cNvPr>
          <p:cNvSpPr/>
          <p:nvPr/>
        </p:nvSpPr>
        <p:spPr>
          <a:xfrm>
            <a:off x="702644" y="1607419"/>
            <a:ext cx="1212783" cy="12897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t>
            </a:r>
          </a:p>
        </p:txBody>
      </p:sp>
    </p:spTree>
    <p:extLst>
      <p:ext uri="{BB962C8B-B14F-4D97-AF65-F5344CB8AC3E}">
        <p14:creationId xmlns:p14="http://schemas.microsoft.com/office/powerpoint/2010/main" val="1517145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A59E94-2977-BAED-09C1-8D8C1D87E962}"/>
              </a:ext>
            </a:extLst>
          </p:cNvPr>
          <p:cNvSpPr txBox="1"/>
          <p:nvPr/>
        </p:nvSpPr>
        <p:spPr>
          <a:xfrm>
            <a:off x="1106906" y="482254"/>
            <a:ext cx="11540691" cy="5031186"/>
          </a:xfrm>
          <a:prstGeom prst="rect">
            <a:avLst/>
          </a:prstGeom>
          <a:noFill/>
        </p:spPr>
        <p:txBody>
          <a:bodyPr wrap="square">
            <a:spAutoFit/>
          </a:bodyPr>
          <a:lstStyle/>
          <a:p>
            <a:pPr>
              <a:lnSpc>
                <a:spcPct val="107000"/>
              </a:lnSpc>
              <a:spcAft>
                <a:spcPts val="800"/>
              </a:spcAft>
            </a:pP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Một số tác nhân gây bệnh, tật di truyền:</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Tác nhân vật lí: tia phóng xạ</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Tác nhân hóa học: chất phóng xạ, thuốc trừ sâu, thuốc diệt cỏ...</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Tác nhân sinh học: một số virus</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Biện pháp hạn chế bệnh, tật di truyền: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Bảo vệ môi trường.</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Không sản xuất, thử nghiệm, sử dụng vũ khí hạt nhân.</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Tuyên</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thuốc</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trừ</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thuốc</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diệt</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cỏ</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2735916"/>
      </p:ext>
    </p:extLst>
  </p:cSld>
  <p:clrMapOvr>
    <a:masterClrMapping/>
  </p:clrMapOvr>
  <p:transition spd="med">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images1327452_nhamaythep1[1]"/>
          <p:cNvPicPr>
            <a:picLocks noChangeAspect="1" noChangeArrowheads="1"/>
          </p:cNvPicPr>
          <p:nvPr/>
        </p:nvPicPr>
        <p:blipFill>
          <a:blip r:embed="rId2" cstate="print"/>
          <a:srcRect/>
          <a:stretch>
            <a:fillRect/>
          </a:stretch>
        </p:blipFill>
        <p:spPr bwMode="auto">
          <a:xfrm>
            <a:off x="4062047" y="1"/>
            <a:ext cx="2900846" cy="2790821"/>
          </a:xfrm>
          <a:prstGeom prst="rect">
            <a:avLst/>
          </a:prstGeom>
          <a:noFill/>
          <a:ln w="9525">
            <a:noFill/>
            <a:miter lim="800000"/>
            <a:headEnd/>
            <a:tailEnd/>
          </a:ln>
        </p:spPr>
      </p:pic>
      <p:pic>
        <p:nvPicPr>
          <p:cNvPr id="3" name="Picture 4" descr="479px-479px-Atomic_blast[1]"/>
          <p:cNvPicPr>
            <a:picLocks noChangeAspect="1" noChangeArrowheads="1"/>
          </p:cNvPicPr>
          <p:nvPr/>
        </p:nvPicPr>
        <p:blipFill>
          <a:blip r:embed="rId3" cstate="print"/>
          <a:srcRect/>
          <a:stretch>
            <a:fillRect/>
          </a:stretch>
        </p:blipFill>
        <p:spPr bwMode="auto">
          <a:xfrm>
            <a:off x="7414847" y="1"/>
            <a:ext cx="2900846" cy="2790821"/>
          </a:xfrm>
          <a:prstGeom prst="rect">
            <a:avLst/>
          </a:prstGeom>
          <a:noFill/>
          <a:ln w="9525">
            <a:noFill/>
            <a:miter lim="800000"/>
            <a:headEnd/>
            <a:tailEnd/>
          </a:ln>
        </p:spPr>
      </p:pic>
      <p:sp>
        <p:nvSpPr>
          <p:cNvPr id="4" name="Text Box 11"/>
          <p:cNvSpPr txBox="1">
            <a:spLocks noChangeArrowheads="1"/>
          </p:cNvSpPr>
          <p:nvPr/>
        </p:nvSpPr>
        <p:spPr bwMode="auto">
          <a:xfrm>
            <a:off x="4214447" y="2743200"/>
            <a:ext cx="2834000" cy="388568"/>
          </a:xfrm>
          <a:prstGeom prst="rect">
            <a:avLst/>
          </a:prstGeom>
          <a:noFill/>
          <a:ln w="9525">
            <a:noFill/>
            <a:miter lim="800000"/>
            <a:headEnd/>
            <a:tailEnd/>
          </a:ln>
        </p:spPr>
        <p:txBody>
          <a:bodyPr lIns="80010" tIns="40005" rIns="80010" bIns="40005">
            <a:spAutoFit/>
          </a:bodyPr>
          <a:lstStyle/>
          <a:p>
            <a:pPr>
              <a:spcBef>
                <a:spcPct val="50000"/>
              </a:spcBef>
            </a:pPr>
            <a:r>
              <a:rPr lang="en-US" altLang="en-US" sz="2000" b="1" dirty="0" err="1">
                <a:solidFill>
                  <a:srgbClr val="3F3F3F"/>
                </a:solidFill>
                <a:latin typeface="Times New Roman" pitchFamily="18" charset="0"/>
                <a:cs typeface="Times New Roman" pitchFamily="18" charset="0"/>
              </a:rPr>
              <a:t>Nhà</a:t>
            </a:r>
            <a:r>
              <a:rPr lang="en-US" altLang="en-US" sz="2000" b="1" dirty="0">
                <a:solidFill>
                  <a:srgbClr val="3F3F3F"/>
                </a:solidFill>
                <a:latin typeface="Times New Roman" pitchFamily="18" charset="0"/>
                <a:cs typeface="Times New Roman" pitchFamily="18" charset="0"/>
              </a:rPr>
              <a:t> </a:t>
            </a:r>
            <a:r>
              <a:rPr lang="en-US" altLang="en-US" sz="2000" b="1" dirty="0" err="1">
                <a:solidFill>
                  <a:srgbClr val="3F3F3F"/>
                </a:solidFill>
                <a:latin typeface="Times New Roman" pitchFamily="18" charset="0"/>
                <a:cs typeface="Times New Roman" pitchFamily="18" charset="0"/>
              </a:rPr>
              <a:t>máy</a:t>
            </a:r>
            <a:r>
              <a:rPr lang="en-US" altLang="en-US" sz="2000" b="1" dirty="0">
                <a:solidFill>
                  <a:srgbClr val="3F3F3F"/>
                </a:solidFill>
                <a:latin typeface="Times New Roman" pitchFamily="18" charset="0"/>
                <a:cs typeface="Times New Roman" pitchFamily="18" charset="0"/>
              </a:rPr>
              <a:t> </a:t>
            </a:r>
            <a:r>
              <a:rPr lang="en-US" altLang="en-US" sz="2000" b="1" dirty="0" err="1">
                <a:solidFill>
                  <a:srgbClr val="3F3F3F"/>
                </a:solidFill>
                <a:latin typeface="Times New Roman" pitchFamily="18" charset="0"/>
                <a:cs typeface="Times New Roman" pitchFamily="18" charset="0"/>
              </a:rPr>
              <a:t>hạt</a:t>
            </a:r>
            <a:r>
              <a:rPr lang="en-US" altLang="en-US" sz="2000" b="1" dirty="0">
                <a:solidFill>
                  <a:srgbClr val="3F3F3F"/>
                </a:solidFill>
                <a:latin typeface="Times New Roman" pitchFamily="18" charset="0"/>
                <a:cs typeface="Times New Roman" pitchFamily="18" charset="0"/>
              </a:rPr>
              <a:t> </a:t>
            </a:r>
            <a:r>
              <a:rPr lang="en-US" altLang="en-US" sz="2000" b="1" dirty="0" err="1">
                <a:solidFill>
                  <a:srgbClr val="3F3F3F"/>
                </a:solidFill>
                <a:latin typeface="Times New Roman" pitchFamily="18" charset="0"/>
                <a:cs typeface="Times New Roman" pitchFamily="18" charset="0"/>
              </a:rPr>
              <a:t>nhân</a:t>
            </a:r>
            <a:r>
              <a:rPr lang="en-US" altLang="en-US" sz="2000" b="1" dirty="0">
                <a:solidFill>
                  <a:srgbClr val="3F3F3F"/>
                </a:solidFill>
                <a:latin typeface="Times New Roman" pitchFamily="18" charset="0"/>
                <a:cs typeface="Times New Roman" pitchFamily="18" charset="0"/>
              </a:rPr>
              <a:t> </a:t>
            </a:r>
          </a:p>
        </p:txBody>
      </p:sp>
      <p:sp>
        <p:nvSpPr>
          <p:cNvPr id="5" name="Text Box 12"/>
          <p:cNvSpPr txBox="1">
            <a:spLocks noChangeArrowheads="1"/>
          </p:cNvSpPr>
          <p:nvPr/>
        </p:nvSpPr>
        <p:spPr bwMode="auto">
          <a:xfrm>
            <a:off x="7338648" y="2819400"/>
            <a:ext cx="3235077" cy="388568"/>
          </a:xfrm>
          <a:prstGeom prst="rect">
            <a:avLst/>
          </a:prstGeom>
          <a:noFill/>
          <a:ln w="9525">
            <a:noFill/>
            <a:miter lim="800000"/>
            <a:headEnd/>
            <a:tailEnd/>
          </a:ln>
        </p:spPr>
        <p:txBody>
          <a:bodyPr lIns="80010" tIns="40005" rIns="80010" bIns="40005">
            <a:spAutoFit/>
          </a:bodyPr>
          <a:lstStyle/>
          <a:p>
            <a:pPr>
              <a:spcBef>
                <a:spcPct val="50000"/>
              </a:spcBef>
            </a:pPr>
            <a:r>
              <a:rPr lang="en-US" altLang="en-US" sz="2000" b="1" dirty="0" err="1">
                <a:solidFill>
                  <a:srgbClr val="3F3F3F"/>
                </a:solidFill>
                <a:latin typeface="Times New Roman" pitchFamily="18" charset="0"/>
                <a:cs typeface="Times New Roman" pitchFamily="18" charset="0"/>
              </a:rPr>
              <a:t>Thử</a:t>
            </a:r>
            <a:r>
              <a:rPr lang="en-US" altLang="en-US" sz="2000" b="1" dirty="0">
                <a:solidFill>
                  <a:srgbClr val="3F3F3F"/>
                </a:solidFill>
                <a:latin typeface="Times New Roman" pitchFamily="18" charset="0"/>
                <a:cs typeface="Times New Roman" pitchFamily="18" charset="0"/>
              </a:rPr>
              <a:t> </a:t>
            </a:r>
            <a:r>
              <a:rPr lang="en-US" altLang="en-US" sz="2000" b="1" dirty="0" err="1">
                <a:solidFill>
                  <a:srgbClr val="3F3F3F"/>
                </a:solidFill>
                <a:latin typeface="Times New Roman" pitchFamily="18" charset="0"/>
                <a:cs typeface="Times New Roman" pitchFamily="18" charset="0"/>
              </a:rPr>
              <a:t>vũ</a:t>
            </a:r>
            <a:r>
              <a:rPr lang="en-US" altLang="en-US" sz="2000" b="1" dirty="0">
                <a:solidFill>
                  <a:srgbClr val="3F3F3F"/>
                </a:solidFill>
                <a:latin typeface="Times New Roman" pitchFamily="18" charset="0"/>
                <a:cs typeface="Times New Roman" pitchFamily="18" charset="0"/>
              </a:rPr>
              <a:t> </a:t>
            </a:r>
            <a:r>
              <a:rPr lang="en-US" altLang="en-US" sz="2000" b="1" dirty="0" err="1">
                <a:solidFill>
                  <a:srgbClr val="3F3F3F"/>
                </a:solidFill>
                <a:latin typeface="Times New Roman" pitchFamily="18" charset="0"/>
                <a:cs typeface="Times New Roman" pitchFamily="18" charset="0"/>
              </a:rPr>
              <a:t>khí</a:t>
            </a:r>
            <a:r>
              <a:rPr lang="en-US" altLang="en-US" sz="2000" b="1" dirty="0">
                <a:solidFill>
                  <a:srgbClr val="3F3F3F"/>
                </a:solidFill>
                <a:latin typeface="Times New Roman" pitchFamily="18" charset="0"/>
                <a:cs typeface="Times New Roman" pitchFamily="18" charset="0"/>
              </a:rPr>
              <a:t> </a:t>
            </a:r>
            <a:r>
              <a:rPr lang="en-US" altLang="en-US" sz="2000" b="1" dirty="0" err="1">
                <a:solidFill>
                  <a:srgbClr val="3F3F3F"/>
                </a:solidFill>
                <a:latin typeface="Times New Roman" pitchFamily="18" charset="0"/>
                <a:cs typeface="Times New Roman" pitchFamily="18" charset="0"/>
              </a:rPr>
              <a:t>hạt</a:t>
            </a:r>
            <a:r>
              <a:rPr lang="en-US" altLang="en-US" sz="2000" b="1" dirty="0">
                <a:solidFill>
                  <a:srgbClr val="3F3F3F"/>
                </a:solidFill>
                <a:latin typeface="Times New Roman" pitchFamily="18" charset="0"/>
                <a:cs typeface="Times New Roman" pitchFamily="18" charset="0"/>
              </a:rPr>
              <a:t> </a:t>
            </a:r>
            <a:r>
              <a:rPr lang="en-US" altLang="en-US" sz="2000" b="1" dirty="0" err="1">
                <a:solidFill>
                  <a:srgbClr val="3F3F3F"/>
                </a:solidFill>
                <a:latin typeface="Times New Roman" pitchFamily="18" charset="0"/>
                <a:cs typeface="Times New Roman" pitchFamily="18" charset="0"/>
              </a:rPr>
              <a:t>nhân</a:t>
            </a:r>
            <a:endParaRPr lang="en-US" altLang="en-US" sz="2000" b="1" dirty="0">
              <a:solidFill>
                <a:srgbClr val="3F3F3F"/>
              </a:solidFill>
              <a:latin typeface="Times New Roman" pitchFamily="18" charset="0"/>
              <a:cs typeface="Times New Roman" pitchFamily="18" charset="0"/>
            </a:endParaRPr>
          </a:p>
        </p:txBody>
      </p:sp>
      <p:grpSp>
        <p:nvGrpSpPr>
          <p:cNvPr id="6" name="Group 8"/>
          <p:cNvGrpSpPr>
            <a:grpSpLocks/>
          </p:cNvGrpSpPr>
          <p:nvPr/>
        </p:nvGrpSpPr>
        <p:grpSpPr bwMode="auto">
          <a:xfrm>
            <a:off x="145163" y="3095846"/>
            <a:ext cx="10089578" cy="2926650"/>
            <a:chOff x="-2193" y="893"/>
            <a:chExt cx="7972" cy="3072"/>
          </a:xfrm>
        </p:grpSpPr>
        <p:pic>
          <p:nvPicPr>
            <p:cNvPr id="7" name="Picture 4" descr="370px-Nagasakibomb[1]"/>
            <p:cNvPicPr>
              <a:picLocks noChangeAspect="1" noChangeArrowheads="1"/>
            </p:cNvPicPr>
            <p:nvPr/>
          </p:nvPicPr>
          <p:blipFill>
            <a:blip r:embed="rId4" cstate="print"/>
            <a:srcRect/>
            <a:stretch>
              <a:fillRect/>
            </a:stretch>
          </p:blipFill>
          <p:spPr bwMode="auto">
            <a:xfrm>
              <a:off x="842" y="893"/>
              <a:ext cx="2647" cy="3072"/>
            </a:xfrm>
            <a:prstGeom prst="rect">
              <a:avLst/>
            </a:prstGeom>
            <a:noFill/>
            <a:ln w="9525">
              <a:noFill/>
              <a:miter lim="800000"/>
              <a:headEnd/>
              <a:tailEnd/>
            </a:ln>
          </p:spPr>
        </p:pic>
        <p:pic>
          <p:nvPicPr>
            <p:cNvPr id="8" name="Picture 5" descr="300px-Japan_map_hiroshima_nagasaki[1]"/>
            <p:cNvPicPr>
              <a:picLocks noChangeAspect="1" noChangeArrowheads="1"/>
            </p:cNvPicPr>
            <p:nvPr/>
          </p:nvPicPr>
          <p:blipFill>
            <a:blip r:embed="rId5" cstate="print"/>
            <a:srcRect/>
            <a:stretch>
              <a:fillRect/>
            </a:stretch>
          </p:blipFill>
          <p:spPr bwMode="auto">
            <a:xfrm>
              <a:off x="3338" y="893"/>
              <a:ext cx="2441" cy="3072"/>
            </a:xfrm>
            <a:prstGeom prst="rect">
              <a:avLst/>
            </a:prstGeom>
            <a:noFill/>
            <a:ln w="9525">
              <a:noFill/>
              <a:miter lim="800000"/>
              <a:headEnd/>
              <a:tailEnd/>
            </a:ln>
          </p:spPr>
        </p:pic>
        <p:sp>
          <p:nvSpPr>
            <p:cNvPr id="9" name="Text Box 6"/>
            <p:cNvSpPr txBox="1">
              <a:spLocks noChangeArrowheads="1"/>
            </p:cNvSpPr>
            <p:nvPr/>
          </p:nvSpPr>
          <p:spPr bwMode="auto">
            <a:xfrm>
              <a:off x="-2193" y="916"/>
              <a:ext cx="2886" cy="2824"/>
            </a:xfrm>
            <a:prstGeom prst="rect">
              <a:avLst/>
            </a:prstGeom>
            <a:noFill/>
            <a:ln w="9525">
              <a:noFill/>
              <a:miter lim="800000"/>
              <a:headEnd/>
              <a:tailEnd/>
            </a:ln>
          </p:spPr>
          <p:txBody>
            <a:bodyPr wrap="square" lIns="104487" tIns="52244" rIns="104487" bIns="52244">
              <a:spAutoFit/>
            </a:bodyPr>
            <a:lstStyle/>
            <a:p>
              <a:pPr defTabSz="914003">
                <a:spcBef>
                  <a:spcPct val="50000"/>
                </a:spcBef>
              </a:pPr>
              <a:r>
                <a:rPr lang="en-US" altLang="en-US" sz="2800" b="1" dirty="0" err="1">
                  <a:latin typeface="Times New Roman" pitchFamily="18" charset="0"/>
                  <a:cs typeface="Times New Roman" pitchFamily="18" charset="0"/>
                </a:rPr>
                <a:t>Mỹ</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ném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bom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nguyên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tử</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xuống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hai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thành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phố</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Hirosima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và</a:t>
              </a:r>
              <a:r>
                <a:rPr lang="en-US" altLang="en-US" sz="2800" b="1" dirty="0">
                  <a:latin typeface="Times New Roman" pitchFamily="18" charset="0"/>
                  <a:cs typeface="Times New Roman" pitchFamily="18" charset="0"/>
                </a:rPr>
                <a:t> Nagasaki ở </a:t>
              </a:r>
              <a:r>
                <a:rPr lang="en-US" altLang="en-US" sz="2800" b="1" dirty="0" err="1">
                  <a:latin typeface="Times New Roman" pitchFamily="18" charset="0"/>
                  <a:cs typeface="Times New Roman" pitchFamily="18" charset="0"/>
                </a:rPr>
                <a:t>Nhật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Bản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trong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chiến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tranh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thế</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giới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lần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thứ</a:t>
              </a:r>
              <a:r>
                <a:rPr lang="en-US" altLang="en-US" sz="2800" b="1" dirty="0">
                  <a:latin typeface="Times New Roman" pitchFamily="18" charset="0"/>
                  <a:cs typeface="Times New Roman" pitchFamily="18" charset="0"/>
                </a:rPr>
                <a:t> II</a:t>
              </a:r>
            </a:p>
          </p:txBody>
        </p:sp>
      </p:grpSp>
      <p:sp>
        <p:nvSpPr>
          <p:cNvPr id="10" name="Oval 9"/>
          <p:cNvSpPr/>
          <p:nvPr/>
        </p:nvSpPr>
        <p:spPr>
          <a:xfrm>
            <a:off x="9624647" y="4038600"/>
            <a:ext cx="2286000" cy="1447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chất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phóng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xạ</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41445044"/>
      </p:ext>
    </p:extLst>
  </p:cSld>
  <p:clrMapOvr>
    <a:masterClrMapping/>
  </p:clrMapOvr>
  <p:transition spd="med">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votu[1]"/>
          <p:cNvPicPr>
            <a:picLocks noChangeAspect="1" noChangeArrowheads="1"/>
          </p:cNvPicPr>
          <p:nvPr/>
        </p:nvPicPr>
        <p:blipFill>
          <a:blip r:embed="rId2" cstate="print">
            <a:lum bright="6000"/>
          </a:blip>
          <a:srcRect/>
          <a:stretch>
            <a:fillRect/>
          </a:stretch>
        </p:blipFill>
        <p:spPr bwMode="auto">
          <a:xfrm>
            <a:off x="784678" y="137424"/>
            <a:ext cx="4191000" cy="3505200"/>
          </a:xfrm>
          <a:prstGeom prst="rect">
            <a:avLst/>
          </a:prstGeom>
          <a:noFill/>
          <a:ln w="9525">
            <a:noFill/>
            <a:miter lim="800000"/>
            <a:headEnd/>
            <a:tailEnd/>
          </a:ln>
        </p:spPr>
      </p:pic>
      <p:sp>
        <p:nvSpPr>
          <p:cNvPr id="7" name="Text Box 13"/>
          <p:cNvSpPr txBox="1">
            <a:spLocks noChangeArrowheads="1"/>
          </p:cNvSpPr>
          <p:nvPr/>
        </p:nvSpPr>
        <p:spPr bwMode="auto">
          <a:xfrm>
            <a:off x="5365750" y="1018725"/>
            <a:ext cx="1460500" cy="4820550"/>
          </a:xfrm>
          <a:prstGeom prst="rect">
            <a:avLst/>
          </a:prstGeom>
          <a:noFill/>
          <a:ln w="9525">
            <a:noFill/>
            <a:miter lim="800000"/>
            <a:headEnd/>
            <a:tailEnd/>
          </a:ln>
        </p:spPr>
        <p:txBody>
          <a:bodyPr wrap="square" lIns="80010" tIns="40005" rIns="80010" bIns="40005">
            <a:spAutoFit/>
          </a:bodyPr>
          <a:lstStyle/>
          <a:p>
            <a:pPr algn="ctr">
              <a:spcBef>
                <a:spcPct val="50000"/>
              </a:spcBef>
            </a:pPr>
            <a:r>
              <a:rPr lang="en-US" altLang="en-US" sz="4400" b="1" dirty="0" err="1">
                <a:solidFill>
                  <a:srgbClr val="FF0000"/>
                </a:solidFill>
                <a:latin typeface="Times New Roman" pitchFamily="18" charset="0"/>
                <a:cs typeface="Times New Roman" pitchFamily="18" charset="0"/>
              </a:rPr>
              <a:t>Các</a:t>
            </a:r>
            <a:r>
              <a:rPr lang="en-US" altLang="en-US" sz="4400" b="1" dirty="0">
                <a:solidFill>
                  <a:srgbClr val="FF0000"/>
                </a:solidFill>
                <a:latin typeface="Times New Roman" pitchFamily="18" charset="0"/>
                <a:cs typeface="Times New Roman" pitchFamily="18" charset="0"/>
              </a:rPr>
              <a:t> </a:t>
            </a:r>
            <a:r>
              <a:rPr lang="en-US" altLang="en-US" sz="4400" b="1" dirty="0" err="1">
                <a:solidFill>
                  <a:srgbClr val="FF0000"/>
                </a:solidFill>
                <a:latin typeface="Times New Roman" pitchFamily="18" charset="0"/>
                <a:cs typeface="Times New Roman" pitchFamily="18" charset="0"/>
              </a:rPr>
              <a:t>hóa</a:t>
            </a:r>
            <a:r>
              <a:rPr lang="en-US" altLang="en-US" sz="4400" b="1" dirty="0">
                <a:solidFill>
                  <a:srgbClr val="FF0000"/>
                </a:solidFill>
                <a:latin typeface="Times New Roman" pitchFamily="18" charset="0"/>
                <a:cs typeface="Times New Roman" pitchFamily="18" charset="0"/>
              </a:rPr>
              <a:t> </a:t>
            </a:r>
            <a:r>
              <a:rPr lang="en-US" altLang="en-US" sz="4400" b="1" dirty="0" err="1">
                <a:solidFill>
                  <a:srgbClr val="FF0000"/>
                </a:solidFill>
                <a:latin typeface="Times New Roman" pitchFamily="18" charset="0"/>
                <a:cs typeface="Times New Roman" pitchFamily="18" charset="0"/>
              </a:rPr>
              <a:t>chất</a:t>
            </a:r>
            <a:r>
              <a:rPr lang="en-US" altLang="en-US" sz="4400" b="1" dirty="0">
                <a:solidFill>
                  <a:srgbClr val="FF0000"/>
                </a:solidFill>
                <a:latin typeface="Times New Roman" pitchFamily="18" charset="0"/>
                <a:cs typeface="Times New Roman" pitchFamily="18" charset="0"/>
              </a:rPr>
              <a:t> </a:t>
            </a:r>
            <a:r>
              <a:rPr lang="en-US" altLang="en-US" sz="4400" b="1" dirty="0" err="1">
                <a:solidFill>
                  <a:srgbClr val="FF0000"/>
                </a:solidFill>
                <a:latin typeface="Times New Roman" pitchFamily="18" charset="0"/>
                <a:cs typeface="Times New Roman" pitchFamily="18" charset="0"/>
              </a:rPr>
              <a:t>bảo</a:t>
            </a:r>
            <a:r>
              <a:rPr lang="en-US" altLang="en-US" sz="4400" b="1" dirty="0">
                <a:solidFill>
                  <a:srgbClr val="FF0000"/>
                </a:solidFill>
                <a:latin typeface="Times New Roman" pitchFamily="18" charset="0"/>
                <a:cs typeface="Times New Roman" pitchFamily="18" charset="0"/>
              </a:rPr>
              <a:t> </a:t>
            </a:r>
            <a:r>
              <a:rPr lang="en-US" altLang="en-US" sz="4400" b="1" dirty="0" err="1">
                <a:solidFill>
                  <a:srgbClr val="FF0000"/>
                </a:solidFill>
                <a:latin typeface="Times New Roman" pitchFamily="18" charset="0"/>
                <a:cs typeface="Times New Roman" pitchFamily="18" charset="0"/>
              </a:rPr>
              <a:t>vệ</a:t>
            </a:r>
            <a:r>
              <a:rPr lang="en-US" altLang="en-US" sz="4400" b="1" dirty="0">
                <a:solidFill>
                  <a:srgbClr val="FF0000"/>
                </a:solidFill>
                <a:latin typeface="Times New Roman" pitchFamily="18" charset="0"/>
                <a:cs typeface="Times New Roman" pitchFamily="18" charset="0"/>
              </a:rPr>
              <a:t> </a:t>
            </a:r>
            <a:r>
              <a:rPr lang="en-US" altLang="en-US" sz="4400" b="1" dirty="0" err="1">
                <a:solidFill>
                  <a:srgbClr val="FF0000"/>
                </a:solidFill>
                <a:latin typeface="Times New Roman" pitchFamily="18" charset="0"/>
                <a:cs typeface="Times New Roman" pitchFamily="18" charset="0"/>
              </a:rPr>
              <a:t>thực</a:t>
            </a:r>
            <a:r>
              <a:rPr lang="en-US" altLang="en-US" sz="4400" b="1" dirty="0">
                <a:solidFill>
                  <a:srgbClr val="FF0000"/>
                </a:solidFill>
                <a:latin typeface="Times New Roman" pitchFamily="18" charset="0"/>
                <a:cs typeface="Times New Roman" pitchFamily="18" charset="0"/>
              </a:rPr>
              <a:t> </a:t>
            </a:r>
            <a:r>
              <a:rPr lang="en-US" altLang="en-US" sz="4400" b="1" dirty="0" err="1">
                <a:solidFill>
                  <a:srgbClr val="FF0000"/>
                </a:solidFill>
                <a:latin typeface="Times New Roman" pitchFamily="18" charset="0"/>
                <a:cs typeface="Times New Roman" pitchFamily="18" charset="0"/>
              </a:rPr>
              <a:t>vật</a:t>
            </a:r>
            <a:endParaRPr lang="en-US" altLang="en-US" sz="4400" b="1" dirty="0">
              <a:solidFill>
                <a:srgbClr val="FF0000"/>
              </a:solidFill>
              <a:latin typeface="Times New Roman" pitchFamily="18" charset="0"/>
              <a:cs typeface="Times New Roman" pitchFamily="18" charset="0"/>
            </a:endParaRPr>
          </a:p>
        </p:txBody>
      </p:sp>
      <p:pic>
        <p:nvPicPr>
          <p:cNvPr id="1026" name="Picture 2" descr="C:\Users\bill\Desktop\DIET-CO.jpg"/>
          <p:cNvPicPr>
            <a:picLocks noChangeAspect="1" noChangeArrowheads="1"/>
          </p:cNvPicPr>
          <p:nvPr/>
        </p:nvPicPr>
        <p:blipFill>
          <a:blip r:embed="rId3" cstate="print"/>
          <a:srcRect/>
          <a:stretch>
            <a:fillRect/>
          </a:stretch>
        </p:blipFill>
        <p:spPr bwMode="auto">
          <a:xfrm>
            <a:off x="7216324" y="137424"/>
            <a:ext cx="4457700" cy="3505200"/>
          </a:xfrm>
          <a:prstGeom prst="rect">
            <a:avLst/>
          </a:prstGeom>
          <a:noFill/>
        </p:spPr>
      </p:pic>
      <p:pic>
        <p:nvPicPr>
          <p:cNvPr id="5" name="Picture 2">
            <a:extLst>
              <a:ext uri="{FF2B5EF4-FFF2-40B4-BE49-F238E27FC236}">
                <a16:creationId xmlns:a16="http://schemas.microsoft.com/office/drawing/2014/main" id="{762D7D08-CD9E-408F-8787-A65A9CA54A6B}"/>
              </a:ext>
            </a:extLst>
          </p:cNvPr>
          <p:cNvPicPr>
            <a:picLocks noChangeAspect="1" noChangeArrowheads="1"/>
          </p:cNvPicPr>
          <p:nvPr/>
        </p:nvPicPr>
        <p:blipFill>
          <a:blip r:embed="rId4"/>
          <a:srcRect/>
          <a:stretch>
            <a:fillRect/>
          </a:stretch>
        </p:blipFill>
        <p:spPr bwMode="auto">
          <a:xfrm>
            <a:off x="784678" y="3889829"/>
            <a:ext cx="4205681" cy="2830747"/>
          </a:xfrm>
          <a:prstGeom prst="rect">
            <a:avLst/>
          </a:prstGeom>
          <a:noFill/>
          <a:ln w="9525">
            <a:noFill/>
            <a:miter lim="800000"/>
            <a:headEnd/>
            <a:tailEnd/>
          </a:ln>
        </p:spPr>
      </p:pic>
      <p:pic>
        <p:nvPicPr>
          <p:cNvPr id="8" name="Picture 3">
            <a:extLst>
              <a:ext uri="{FF2B5EF4-FFF2-40B4-BE49-F238E27FC236}">
                <a16:creationId xmlns:a16="http://schemas.microsoft.com/office/drawing/2014/main" id="{447B62E3-57BB-4A70-9512-EB30E5762294}"/>
              </a:ext>
            </a:extLst>
          </p:cNvPr>
          <p:cNvPicPr>
            <a:picLocks noChangeAspect="1" noChangeArrowheads="1"/>
          </p:cNvPicPr>
          <p:nvPr/>
        </p:nvPicPr>
        <p:blipFill>
          <a:blip r:embed="rId5"/>
          <a:srcRect/>
          <a:stretch>
            <a:fillRect/>
          </a:stretch>
        </p:blipFill>
        <p:spPr bwMode="auto">
          <a:xfrm>
            <a:off x="7216325" y="3831771"/>
            <a:ext cx="4457699" cy="2946862"/>
          </a:xfrm>
          <a:prstGeom prst="rect">
            <a:avLst/>
          </a:prstGeom>
          <a:noFill/>
          <a:ln w="9525">
            <a:noFill/>
            <a:miter lim="800000"/>
            <a:headEnd/>
            <a:tailEnd/>
          </a:ln>
        </p:spPr>
      </p:pic>
    </p:spTree>
    <p:extLst>
      <p:ext uri="{BB962C8B-B14F-4D97-AF65-F5344CB8AC3E}">
        <p14:creationId xmlns:p14="http://schemas.microsoft.com/office/powerpoint/2010/main" val="12699974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auto">
          <a:xfrm>
            <a:off x="1020673" y="5029200"/>
            <a:ext cx="4884143" cy="1234953"/>
          </a:xfrm>
          <a:prstGeom prst="rect">
            <a:avLst/>
          </a:prstGeom>
          <a:noFill/>
          <a:ln w="9525">
            <a:noFill/>
            <a:miter lim="800000"/>
            <a:headEnd/>
            <a:tailEnd/>
          </a:ln>
        </p:spPr>
        <p:txBody>
          <a:bodyPr wrap="square" lIns="80010" tIns="40005" rIns="80010" bIns="40005">
            <a:spAutoFit/>
          </a:bodyPr>
          <a:lstStyle/>
          <a:p>
            <a:pPr>
              <a:spcBef>
                <a:spcPct val="50000"/>
              </a:spcBef>
            </a:pPr>
            <a:r>
              <a:rPr lang="en-US" altLang="en-US" sz="2500" b="1" dirty="0" err="1">
                <a:solidFill>
                  <a:srgbClr val="3F3F3F"/>
                </a:solidFill>
                <a:latin typeface="Times New Roman" pitchFamily="18" charset="0"/>
                <a:cs typeface="Times New Roman" pitchFamily="18" charset="0"/>
              </a:rPr>
              <a:t>Máy</a:t>
            </a:r>
            <a:r>
              <a:rPr lang="en-US" altLang="en-US" sz="2500" b="1" dirty="0">
                <a:solidFill>
                  <a:srgbClr val="3F3F3F"/>
                </a:solidFill>
                <a:latin typeface="Times New Roman" pitchFamily="18" charset="0"/>
                <a:cs typeface="Times New Roman" pitchFamily="18" charset="0"/>
              </a:rPr>
              <a:t> bay </a:t>
            </a:r>
            <a:r>
              <a:rPr lang="en-US" altLang="en-US" sz="2500" b="1" dirty="0" err="1">
                <a:solidFill>
                  <a:srgbClr val="3F3F3F"/>
                </a:solidFill>
                <a:latin typeface="Times New Roman" pitchFamily="18" charset="0"/>
                <a:cs typeface="Times New Roman" pitchFamily="18" charset="0"/>
              </a:rPr>
              <a:t>Mỹ</a:t>
            </a:r>
            <a:r>
              <a:rPr lang="en-US" altLang="en-US" sz="2500" b="1" dirty="0">
                <a:solidFill>
                  <a:srgbClr val="3F3F3F"/>
                </a:solidFill>
                <a:latin typeface="Times New Roman" pitchFamily="18" charset="0"/>
                <a:cs typeface="Times New Roman" pitchFamily="18" charset="0"/>
              </a:rPr>
              <a:t> </a:t>
            </a:r>
            <a:r>
              <a:rPr lang="en-US" altLang="en-US" sz="2500" b="1" dirty="0" err="1">
                <a:solidFill>
                  <a:srgbClr val="3F3F3F"/>
                </a:solidFill>
                <a:latin typeface="Times New Roman" pitchFamily="18" charset="0"/>
                <a:cs typeface="Times New Roman" pitchFamily="18" charset="0"/>
              </a:rPr>
              <a:t>đang</a:t>
            </a:r>
            <a:r>
              <a:rPr lang="en-US" altLang="en-US" sz="2500" b="1" dirty="0">
                <a:solidFill>
                  <a:srgbClr val="3F3F3F"/>
                </a:solidFill>
                <a:latin typeface="Times New Roman" pitchFamily="18" charset="0"/>
                <a:cs typeface="Times New Roman" pitchFamily="18" charset="0"/>
              </a:rPr>
              <a:t> </a:t>
            </a:r>
            <a:r>
              <a:rPr lang="en-US" altLang="en-US" sz="2500" b="1" dirty="0" err="1">
                <a:solidFill>
                  <a:srgbClr val="3F3F3F"/>
                </a:solidFill>
                <a:latin typeface="Times New Roman" pitchFamily="18" charset="0"/>
                <a:cs typeface="Times New Roman" pitchFamily="18" charset="0"/>
              </a:rPr>
              <a:t>rải</a:t>
            </a:r>
            <a:r>
              <a:rPr lang="en-US" altLang="en-US" sz="2500" b="1" dirty="0">
                <a:solidFill>
                  <a:srgbClr val="3F3F3F"/>
                </a:solidFill>
                <a:latin typeface="Times New Roman" pitchFamily="18" charset="0"/>
                <a:cs typeface="Times New Roman" pitchFamily="18" charset="0"/>
              </a:rPr>
              <a:t> </a:t>
            </a:r>
            <a:r>
              <a:rPr lang="en-US" altLang="en-US" sz="2500" b="1" dirty="0" err="1">
                <a:solidFill>
                  <a:srgbClr val="3F3F3F"/>
                </a:solidFill>
                <a:latin typeface="Times New Roman" pitchFamily="18" charset="0"/>
                <a:cs typeface="Times New Roman" pitchFamily="18" charset="0"/>
              </a:rPr>
              <a:t>chất</a:t>
            </a:r>
            <a:r>
              <a:rPr lang="en-US" altLang="en-US" sz="2500" b="1" dirty="0">
                <a:solidFill>
                  <a:srgbClr val="3F3F3F"/>
                </a:solidFill>
                <a:latin typeface="Times New Roman" pitchFamily="18" charset="0"/>
                <a:cs typeface="Times New Roman" pitchFamily="18" charset="0"/>
              </a:rPr>
              <a:t> </a:t>
            </a:r>
            <a:r>
              <a:rPr lang="en-US" altLang="en-US" sz="2500" b="1" dirty="0" err="1">
                <a:solidFill>
                  <a:srgbClr val="3F3F3F"/>
                </a:solidFill>
                <a:latin typeface="Times New Roman" pitchFamily="18" charset="0"/>
                <a:cs typeface="Times New Roman" pitchFamily="18" charset="0"/>
              </a:rPr>
              <a:t>diệt</a:t>
            </a:r>
            <a:r>
              <a:rPr lang="en-US" altLang="en-US" sz="2500" b="1" dirty="0">
                <a:solidFill>
                  <a:srgbClr val="3F3F3F"/>
                </a:solidFill>
                <a:latin typeface="Times New Roman" pitchFamily="18" charset="0"/>
                <a:cs typeface="Times New Roman" pitchFamily="18" charset="0"/>
              </a:rPr>
              <a:t> </a:t>
            </a:r>
            <a:r>
              <a:rPr lang="en-US" altLang="en-US" sz="2500" b="1" dirty="0" err="1">
                <a:solidFill>
                  <a:srgbClr val="3F3F3F"/>
                </a:solidFill>
                <a:latin typeface="Times New Roman" pitchFamily="18" charset="0"/>
                <a:cs typeface="Times New Roman" pitchFamily="18" charset="0"/>
              </a:rPr>
              <a:t>cỏ</a:t>
            </a:r>
            <a:r>
              <a:rPr lang="en-US" altLang="en-US" sz="2500" b="1" dirty="0">
                <a:solidFill>
                  <a:srgbClr val="3F3F3F"/>
                </a:solidFill>
                <a:latin typeface="Times New Roman" pitchFamily="18" charset="0"/>
                <a:cs typeface="Times New Roman" pitchFamily="18" charset="0"/>
              </a:rPr>
              <a:t> </a:t>
            </a:r>
            <a:r>
              <a:rPr lang="en-US" altLang="en-US" sz="2500" b="1" dirty="0" err="1">
                <a:solidFill>
                  <a:srgbClr val="3F3F3F"/>
                </a:solidFill>
                <a:latin typeface="Times New Roman" pitchFamily="18" charset="0"/>
                <a:cs typeface="Times New Roman" pitchFamily="18" charset="0"/>
              </a:rPr>
              <a:t>trong</a:t>
            </a:r>
            <a:r>
              <a:rPr lang="en-US" altLang="en-US" sz="2500" b="1" dirty="0">
                <a:solidFill>
                  <a:srgbClr val="3F3F3F"/>
                </a:solidFill>
                <a:latin typeface="Times New Roman" pitchFamily="18" charset="0"/>
                <a:cs typeface="Times New Roman" pitchFamily="18" charset="0"/>
              </a:rPr>
              <a:t> </a:t>
            </a:r>
            <a:r>
              <a:rPr lang="en-US" altLang="en-US" sz="2500" b="1" dirty="0" err="1">
                <a:solidFill>
                  <a:srgbClr val="3F3F3F"/>
                </a:solidFill>
                <a:latin typeface="Times New Roman" pitchFamily="18" charset="0"/>
                <a:cs typeface="Times New Roman" pitchFamily="18" charset="0"/>
              </a:rPr>
              <a:t>vùng</a:t>
            </a:r>
            <a:r>
              <a:rPr lang="en-US" altLang="en-US" sz="2500" b="1" dirty="0">
                <a:solidFill>
                  <a:srgbClr val="3F3F3F"/>
                </a:solidFill>
                <a:latin typeface="Times New Roman" pitchFamily="18" charset="0"/>
                <a:cs typeface="Times New Roman" pitchFamily="18" charset="0"/>
              </a:rPr>
              <a:t> </a:t>
            </a:r>
            <a:r>
              <a:rPr lang="en-US" altLang="en-US" sz="2500" b="1" dirty="0" err="1">
                <a:solidFill>
                  <a:srgbClr val="3F3F3F"/>
                </a:solidFill>
                <a:latin typeface="Times New Roman" pitchFamily="18" charset="0"/>
                <a:cs typeface="Times New Roman" pitchFamily="18" charset="0"/>
              </a:rPr>
              <a:t>rừng</a:t>
            </a:r>
            <a:r>
              <a:rPr lang="en-US" altLang="en-US" sz="2500" b="1" dirty="0">
                <a:solidFill>
                  <a:srgbClr val="3F3F3F"/>
                </a:solidFill>
                <a:latin typeface="Times New Roman" pitchFamily="18" charset="0"/>
                <a:cs typeface="Times New Roman" pitchFamily="18" charset="0"/>
              </a:rPr>
              <a:t> </a:t>
            </a:r>
            <a:r>
              <a:rPr lang="en-US" altLang="en-US" sz="2500" b="1" dirty="0" err="1">
                <a:solidFill>
                  <a:srgbClr val="3F3F3F"/>
                </a:solidFill>
                <a:latin typeface="Times New Roman" pitchFamily="18" charset="0"/>
                <a:cs typeface="Times New Roman" pitchFamily="18" charset="0"/>
              </a:rPr>
              <a:t>của</a:t>
            </a:r>
            <a:r>
              <a:rPr lang="en-US" altLang="en-US" sz="2500" b="1" dirty="0">
                <a:solidFill>
                  <a:srgbClr val="3F3F3F"/>
                </a:solidFill>
                <a:latin typeface="Times New Roman" pitchFamily="18" charset="0"/>
                <a:cs typeface="Times New Roman" pitchFamily="18" charset="0"/>
              </a:rPr>
              <a:t> </a:t>
            </a:r>
            <a:r>
              <a:rPr lang="en-US" altLang="en-US" sz="2500" b="1" dirty="0" err="1">
                <a:solidFill>
                  <a:srgbClr val="3F3F3F"/>
                </a:solidFill>
                <a:latin typeface="Times New Roman" pitchFamily="18" charset="0"/>
                <a:cs typeface="Times New Roman" pitchFamily="18" charset="0"/>
              </a:rPr>
              <a:t>châu</a:t>
            </a:r>
            <a:r>
              <a:rPr lang="en-US" altLang="en-US" sz="2500" b="1" dirty="0">
                <a:solidFill>
                  <a:srgbClr val="3F3F3F"/>
                </a:solidFill>
                <a:latin typeface="Times New Roman" pitchFamily="18" charset="0"/>
                <a:cs typeface="Times New Roman" pitchFamily="18" charset="0"/>
              </a:rPr>
              <a:t> </a:t>
            </a:r>
            <a:r>
              <a:rPr lang="en-US" altLang="en-US" sz="2500" b="1" dirty="0" err="1">
                <a:solidFill>
                  <a:srgbClr val="3F3F3F"/>
                </a:solidFill>
                <a:latin typeface="Times New Roman" pitchFamily="18" charset="0"/>
                <a:cs typeface="Times New Roman" pitchFamily="18" charset="0"/>
              </a:rPr>
              <a:t>thổ</a:t>
            </a:r>
            <a:r>
              <a:rPr lang="en-US" altLang="en-US" sz="2500" b="1" dirty="0">
                <a:solidFill>
                  <a:srgbClr val="3F3F3F"/>
                </a:solidFill>
                <a:latin typeface="Times New Roman" pitchFamily="18" charset="0"/>
                <a:cs typeface="Times New Roman" pitchFamily="18" charset="0"/>
              </a:rPr>
              <a:t> </a:t>
            </a:r>
            <a:r>
              <a:rPr lang="en-US" altLang="en-US" sz="2500" b="1" dirty="0" err="1">
                <a:solidFill>
                  <a:srgbClr val="3F3F3F"/>
                </a:solidFill>
                <a:latin typeface="Times New Roman" pitchFamily="18" charset="0"/>
                <a:cs typeface="Times New Roman" pitchFamily="18" charset="0"/>
              </a:rPr>
              <a:t>sông</a:t>
            </a:r>
            <a:r>
              <a:rPr lang="en-US" altLang="en-US" sz="2500" b="1" dirty="0">
                <a:solidFill>
                  <a:srgbClr val="3F3F3F"/>
                </a:solidFill>
                <a:latin typeface="Times New Roman" pitchFamily="18" charset="0"/>
                <a:cs typeface="Times New Roman" pitchFamily="18" charset="0"/>
              </a:rPr>
              <a:t> </a:t>
            </a:r>
            <a:r>
              <a:rPr lang="en-US" altLang="en-US" sz="2500" b="1" dirty="0" err="1">
                <a:solidFill>
                  <a:srgbClr val="3F3F3F"/>
                </a:solidFill>
                <a:latin typeface="Times New Roman" pitchFamily="18" charset="0"/>
                <a:cs typeface="Times New Roman" pitchFamily="18" charset="0"/>
              </a:rPr>
              <a:t>Mê</a:t>
            </a:r>
            <a:r>
              <a:rPr lang="en-US" altLang="en-US" sz="2500" b="1" dirty="0">
                <a:solidFill>
                  <a:srgbClr val="3F3F3F"/>
                </a:solidFill>
                <a:latin typeface="Times New Roman" pitchFamily="18" charset="0"/>
                <a:cs typeface="Times New Roman" pitchFamily="18" charset="0"/>
              </a:rPr>
              <a:t> </a:t>
            </a:r>
            <a:r>
              <a:rPr lang="en-US" altLang="en-US" sz="2500" b="1" dirty="0" err="1">
                <a:solidFill>
                  <a:srgbClr val="3F3F3F"/>
                </a:solidFill>
                <a:latin typeface="Times New Roman" pitchFamily="18" charset="0"/>
                <a:cs typeface="Times New Roman" pitchFamily="18" charset="0"/>
              </a:rPr>
              <a:t>kông</a:t>
            </a:r>
            <a:r>
              <a:rPr lang="en-US" altLang="en-US" sz="2500" b="1" dirty="0">
                <a:solidFill>
                  <a:srgbClr val="3F3F3F"/>
                </a:solidFill>
                <a:latin typeface="Times New Roman" pitchFamily="18" charset="0"/>
                <a:cs typeface="Times New Roman" pitchFamily="18" charset="0"/>
              </a:rPr>
              <a:t> (26/07/1969). </a:t>
            </a:r>
          </a:p>
        </p:txBody>
      </p:sp>
      <p:pic>
        <p:nvPicPr>
          <p:cNvPr id="23" name="Picture 22" descr="602px-Defoliation_agent_spraying"/>
          <p:cNvPicPr>
            <a:picLocks noChangeAspect="1" noChangeArrowheads="1"/>
          </p:cNvPicPr>
          <p:nvPr/>
        </p:nvPicPr>
        <p:blipFill>
          <a:blip r:embed="rId2" cstate="print"/>
          <a:srcRect/>
          <a:stretch>
            <a:fillRect/>
          </a:stretch>
        </p:blipFill>
        <p:spPr bwMode="auto">
          <a:xfrm>
            <a:off x="1020673" y="571731"/>
            <a:ext cx="4273978" cy="4219456"/>
          </a:xfrm>
          <a:prstGeom prst="rect">
            <a:avLst/>
          </a:prstGeom>
          <a:ln>
            <a:noFill/>
          </a:ln>
          <a:effectLst>
            <a:outerShdw blurRad="292100" dist="139700" dir="2700000" algn="tl" rotWithShape="0">
              <a:srgbClr val="333333">
                <a:alpha val="65000"/>
              </a:srgbClr>
            </a:outerShdw>
          </a:effectLst>
        </p:spPr>
      </p:pic>
      <p:pic>
        <p:nvPicPr>
          <p:cNvPr id="21" name="Picture 6" descr="agentorangespray"/>
          <p:cNvPicPr>
            <a:picLocks noChangeAspect="1" noChangeArrowheads="1"/>
          </p:cNvPicPr>
          <p:nvPr/>
        </p:nvPicPr>
        <p:blipFill>
          <a:blip r:embed="rId3" cstate="print"/>
          <a:srcRect/>
          <a:stretch>
            <a:fillRect/>
          </a:stretch>
        </p:blipFill>
        <p:spPr bwMode="auto">
          <a:xfrm>
            <a:off x="6240648" y="578653"/>
            <a:ext cx="4732152" cy="4212534"/>
          </a:xfrm>
          <a:prstGeom prst="rect">
            <a:avLst/>
          </a:prstGeom>
          <a:ln>
            <a:noFill/>
          </a:ln>
          <a:effectLst>
            <a:outerShdw blurRad="292100" dist="139700" dir="2700000" algn="tl" rotWithShape="0">
              <a:srgbClr val="333333">
                <a:alpha val="65000"/>
              </a:srgbClr>
            </a:outerShdw>
          </a:effectLst>
        </p:spPr>
      </p:pic>
      <p:sp>
        <p:nvSpPr>
          <p:cNvPr id="410633" name="Text Box 9"/>
          <p:cNvSpPr txBox="1">
            <a:spLocks noChangeArrowheads="1"/>
          </p:cNvSpPr>
          <p:nvPr/>
        </p:nvSpPr>
        <p:spPr bwMode="auto">
          <a:xfrm>
            <a:off x="6019800" y="5029201"/>
            <a:ext cx="4411848" cy="850221"/>
          </a:xfrm>
          <a:prstGeom prst="rect">
            <a:avLst/>
          </a:prstGeom>
          <a:solidFill>
            <a:schemeClr val="bg1"/>
          </a:solidFill>
          <a:ln w="76200" cmpd="tri">
            <a:solidFill>
              <a:schemeClr val="bg1"/>
            </a:solidFill>
            <a:miter lim="800000"/>
            <a:headEnd/>
            <a:tailEnd/>
          </a:ln>
          <a:effectLst/>
        </p:spPr>
        <p:txBody>
          <a:bodyPr lIns="79998" tIns="39999" rIns="79998" bIns="39999">
            <a:spAutoFit/>
          </a:bodyPr>
          <a:lstStyle/>
          <a:p>
            <a:pPr algn="ctr">
              <a:spcBef>
                <a:spcPct val="50000"/>
              </a:spcBef>
              <a:defRPr/>
            </a:pPr>
            <a:r>
              <a:rPr lang="en-US" sz="2500" b="1" dirty="0">
                <a:solidFill>
                  <a:srgbClr val="FF0000"/>
                </a:solidFill>
                <a:latin typeface="Times New Roman" pitchFamily="18" charset="0"/>
                <a:cs typeface="Times New Roman" pitchFamily="18" charset="0"/>
              </a:rPr>
              <a:t>Máy bay Mỹ rải chất độc hoá học xuống miền </a:t>
            </a:r>
            <a:r>
              <a:rPr lang="en-US" sz="2500" b="1" dirty="0" err="1">
                <a:solidFill>
                  <a:srgbClr val="FF0000"/>
                </a:solidFill>
                <a:latin typeface="Times New Roman" pitchFamily="18" charset="0"/>
                <a:cs typeface="Times New Roman" pitchFamily="18" charset="0"/>
              </a:rPr>
              <a:t>nam</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Việt</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nam</a:t>
            </a:r>
            <a:r>
              <a:rPr lang="en-US" sz="25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3607387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2000"/>
                                        <p:tgtEl>
                                          <p:spTgt spid="21"/>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amond(in)">
                                      <p:cBhvr>
                                        <p:cTn id="11" dur="2000"/>
                                        <p:tgtEl>
                                          <p:spTgt spid="23"/>
                                        </p:tgtEl>
                                      </p:cBhvr>
                                    </p:animEffect>
                                  </p:childTnLst>
                                </p:cTn>
                              </p:par>
                            </p:childTnLst>
                          </p:cTn>
                        </p:par>
                        <p:par>
                          <p:cTn id="12" fill="hold" nodeType="afterGroup">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amond(in)">
                                      <p:cBhvr>
                                        <p:cTn id="15" dur="2000"/>
                                        <p:tgtEl>
                                          <p:spTgt spid="22"/>
                                        </p:tgtEl>
                                      </p:cBhvr>
                                    </p:animEffect>
                                  </p:childTnLst>
                                </p:cTn>
                              </p:par>
                            </p:childTnLst>
                          </p:cTn>
                        </p:par>
                        <p:par>
                          <p:cTn id="16" fill="hold" nodeType="afterGroup">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410633"/>
                                        </p:tgtEl>
                                        <p:attrNameLst>
                                          <p:attrName>style.visibility</p:attrName>
                                        </p:attrNameLst>
                                      </p:cBhvr>
                                      <p:to>
                                        <p:strVal val="visible"/>
                                      </p:to>
                                    </p:set>
                                    <p:animEffect transition="in" filter="diamond(in)">
                                      <p:cBhvr>
                                        <p:cTn id="19" dur="2000"/>
                                        <p:tgtEl>
                                          <p:spTgt spid="410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106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91867" y="203200"/>
            <a:ext cx="5181600" cy="3776133"/>
          </a:xfrm>
          <a:prstGeom prst="rect">
            <a:avLst/>
          </a:prstGeom>
        </p:spPr>
      </p:pic>
      <p:sp>
        <p:nvSpPr>
          <p:cNvPr id="5" name="Rectangle 4"/>
          <p:cNvSpPr/>
          <p:nvPr/>
        </p:nvSpPr>
        <p:spPr>
          <a:xfrm>
            <a:off x="8118631" y="4067820"/>
            <a:ext cx="3156633" cy="461665"/>
          </a:xfrm>
          <a:prstGeom prst="rect">
            <a:avLst/>
          </a:prstGeom>
        </p:spPr>
        <p:txBody>
          <a:bodyPr wrap="none">
            <a:spAutoFit/>
          </a:bodyPr>
          <a:lstStyle/>
          <a:p>
            <a:r>
              <a:rPr lang="en-US" sz="2400" b="1" dirty="0" err="1">
                <a:solidFill>
                  <a:srgbClr val="2A2B2B"/>
                </a:solidFill>
                <a:latin typeface="Time New Roman"/>
              </a:rPr>
              <a:t>Hội</a:t>
            </a:r>
            <a:r>
              <a:rPr lang="en-US" sz="2400" b="1" dirty="0">
                <a:solidFill>
                  <a:srgbClr val="2A2B2B"/>
                </a:solidFill>
                <a:latin typeface="Time New Roman"/>
              </a:rPr>
              <a:t> </a:t>
            </a:r>
            <a:r>
              <a:rPr lang="en-US" sz="2400" b="1" dirty="0" err="1">
                <a:solidFill>
                  <a:srgbClr val="2A2B2B"/>
                </a:solidFill>
                <a:latin typeface="Time New Roman"/>
              </a:rPr>
              <a:t>Chứng</a:t>
            </a:r>
            <a:r>
              <a:rPr lang="en-US" sz="2400" b="1" dirty="0">
                <a:solidFill>
                  <a:srgbClr val="2A2B2B"/>
                </a:solidFill>
                <a:latin typeface="Time New Roman"/>
              </a:rPr>
              <a:t> Fragile X</a:t>
            </a:r>
            <a:endParaRPr lang="en-US" sz="2400" b="1" dirty="0">
              <a:latin typeface="Time New Roman"/>
            </a:endParaRPr>
          </a:p>
        </p:txBody>
      </p:sp>
      <p:sp>
        <p:nvSpPr>
          <p:cNvPr id="6" name="Rectangle 5"/>
          <p:cNvSpPr/>
          <p:nvPr/>
        </p:nvSpPr>
        <p:spPr>
          <a:xfrm>
            <a:off x="6756400" y="4617972"/>
            <a:ext cx="5317067" cy="2246769"/>
          </a:xfrm>
          <a:prstGeom prst="rect">
            <a:avLst/>
          </a:prstGeom>
        </p:spPr>
        <p:txBody>
          <a:bodyPr wrap="square">
            <a:spAutoFit/>
          </a:bodyPr>
          <a:lstStyle/>
          <a:p>
            <a:r>
              <a:rPr lang="vi-VN" sz="2000" dirty="0">
                <a:solidFill>
                  <a:srgbClr val="002060"/>
                </a:solidFill>
                <a:latin typeface="Time New Roman"/>
              </a:rPr>
              <a:t>Đặc điểm hình thể có thể bao gồm khuôn mặt dài và hẹp, tai lớn, ngón tay linh hoạt và tinh hoàn lớn. Khoảng một phần ba những người bị ảnh hưởng có các đặc điểm của bệnh tự kỷ như các vấn đề với các tương tác xã hội và chậm nói. Tăng động là phổ biến và co giật xảy ra trong khoảng 10%.</a:t>
            </a:r>
            <a:endParaRPr lang="en-US" sz="2000" dirty="0">
              <a:solidFill>
                <a:srgbClr val="002060"/>
              </a:solidFill>
              <a:latin typeface="Time New Roman"/>
            </a:endParaRPr>
          </a:p>
        </p:txBody>
      </p:sp>
      <p:sp>
        <p:nvSpPr>
          <p:cNvPr id="7" name="Rectangle 6"/>
          <p:cNvSpPr/>
          <p:nvPr/>
        </p:nvSpPr>
        <p:spPr>
          <a:xfrm>
            <a:off x="575734" y="4866608"/>
            <a:ext cx="5418665" cy="1938992"/>
          </a:xfrm>
          <a:prstGeom prst="rect">
            <a:avLst/>
          </a:prstGeom>
        </p:spPr>
        <p:txBody>
          <a:bodyPr wrap="square">
            <a:spAutoFit/>
          </a:bodyPr>
          <a:lstStyle/>
          <a:p>
            <a:r>
              <a:rPr lang="vi-VN" sz="2400" dirty="0">
                <a:solidFill>
                  <a:srgbClr val="0070C0"/>
                </a:solidFill>
                <a:latin typeface="Time New Roman"/>
              </a:rPr>
              <a:t>Hội chứng Dravet, trước đây được gọi là động kinh cơ nghiêm trọng ở trẻ nhỏ (SMEI), là một loại động kinh nặng với các cơn động kinh kéo dài gây ra bởi tăng thân nhiệt hoặc sốt. </a:t>
            </a:r>
            <a:endParaRPr lang="en-US" sz="2400" dirty="0">
              <a:solidFill>
                <a:srgbClr val="0070C0"/>
              </a:solidFill>
              <a:latin typeface="Time New Roman"/>
            </a:endParaRPr>
          </a:p>
        </p:txBody>
      </p:sp>
      <p:pic>
        <p:nvPicPr>
          <p:cNvPr id="8" name="Picture 7"/>
          <p:cNvPicPr>
            <a:picLocks noChangeAspect="1"/>
          </p:cNvPicPr>
          <p:nvPr/>
        </p:nvPicPr>
        <p:blipFill>
          <a:blip r:embed="rId3"/>
          <a:stretch>
            <a:fillRect/>
          </a:stretch>
        </p:blipFill>
        <p:spPr>
          <a:xfrm>
            <a:off x="389466" y="235357"/>
            <a:ext cx="6094942" cy="4063295"/>
          </a:xfrm>
          <a:prstGeom prst="rect">
            <a:avLst/>
          </a:prstGeom>
        </p:spPr>
      </p:pic>
    </p:spTree>
    <p:extLst>
      <p:ext uri="{BB962C8B-B14F-4D97-AF65-F5344CB8AC3E}">
        <p14:creationId xmlns:p14="http://schemas.microsoft.com/office/powerpoint/2010/main" val="3810707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22860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Tree>
    <p:extLst>
      <p:ext uri="{BB962C8B-B14F-4D97-AF65-F5344CB8AC3E}">
        <p14:creationId xmlns:p14="http://schemas.microsoft.com/office/powerpoint/2010/main" val="1085958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4401" y="474134"/>
            <a:ext cx="8001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133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Hội chứng Klinefelter - 47,XXY - Rối loạn di truyền Nam giới - TRUNG TÂM  XÉT NGHIỆM Y KHOA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741" y="857250"/>
            <a:ext cx="635182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 Box 47"/>
          <p:cNvSpPr txBox="1">
            <a:spLocks noChangeArrowheads="1"/>
          </p:cNvSpPr>
          <p:nvPr/>
        </p:nvSpPr>
        <p:spPr bwMode="auto">
          <a:xfrm>
            <a:off x="1847851" y="4581525"/>
            <a:ext cx="8532813"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0" fontAlgn="base" hangingPunct="0">
              <a:spcBef>
                <a:spcPct val="50000"/>
              </a:spcBef>
              <a:spcAft>
                <a:spcPct val="0"/>
              </a:spcAft>
            </a:pPr>
            <a:r>
              <a:rPr lang="en-GB" altLang="en-US" sz="2100">
                <a:solidFill>
                  <a:srgbClr val="000000"/>
                </a:solidFill>
                <a:cs typeface="Times New Roman" panose="02020603050405020304" pitchFamily="18" charset="0"/>
              </a:rPr>
              <a:t>Bệnh ở nam - Biểu hiện: Bị lệch ngón, chiều cao cao hơn mức bình thường, các bộ phận có tỷ lệ không cân đối, ít cơ bắp, ít lông trên cơ thể, ít râu so với bạn bè cùng trang lứa, tinh hoàn và dương vật bị nhỏ, đầu vú to,…</a:t>
            </a:r>
          </a:p>
        </p:txBody>
      </p:sp>
      <p:sp>
        <p:nvSpPr>
          <p:cNvPr id="93189" name="Rectangle 9"/>
          <p:cNvSpPr>
            <a:spLocks noChangeArrowheads="1"/>
          </p:cNvSpPr>
          <p:nvPr/>
        </p:nvSpPr>
        <p:spPr bwMode="auto">
          <a:xfrm>
            <a:off x="4475164" y="4106863"/>
            <a:ext cx="6582303"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GB" altLang="en-US" b="1" dirty="0" err="1">
                <a:solidFill>
                  <a:srgbClr val="000000"/>
                </a:solidFill>
                <a:cs typeface="Times New Roman" panose="02020603050405020304" pitchFamily="18" charset="0"/>
              </a:rPr>
              <a:t>Hội</a:t>
            </a:r>
            <a:r>
              <a:rPr lang="en-GB" altLang="en-US" b="1" dirty="0">
                <a:solidFill>
                  <a:srgbClr val="000000"/>
                </a:solidFill>
                <a:cs typeface="Times New Roman" panose="02020603050405020304" pitchFamily="18" charset="0"/>
              </a:rPr>
              <a:t> </a:t>
            </a:r>
            <a:r>
              <a:rPr lang="en-GB" altLang="en-US" b="1" dirty="0" err="1">
                <a:solidFill>
                  <a:srgbClr val="000000"/>
                </a:solidFill>
                <a:cs typeface="Times New Roman" panose="02020603050405020304" pitchFamily="18" charset="0"/>
              </a:rPr>
              <a:t>chứng</a:t>
            </a:r>
            <a:r>
              <a:rPr lang="en-GB" altLang="en-US" b="1" dirty="0">
                <a:solidFill>
                  <a:srgbClr val="000000"/>
                </a:solidFill>
                <a:cs typeface="Times New Roman" panose="02020603050405020304" pitchFamily="18" charset="0"/>
              </a:rPr>
              <a:t> </a:t>
            </a:r>
            <a:r>
              <a:rPr lang="en-GB" altLang="en-US" b="1" dirty="0" err="1">
                <a:solidFill>
                  <a:srgbClr val="000000"/>
                </a:solidFill>
                <a:cs typeface="Times New Roman" panose="02020603050405020304" pitchFamily="18" charset="0"/>
              </a:rPr>
              <a:t>klinefelter</a:t>
            </a:r>
            <a:r>
              <a:rPr lang="en-GB" altLang="en-US" b="1" dirty="0">
                <a:solidFill>
                  <a:srgbClr val="000000"/>
                </a:solidFill>
                <a:cs typeface="Times New Roman" panose="02020603050405020304" pitchFamily="18" charset="0"/>
              </a:rPr>
              <a:t> (</a:t>
            </a:r>
            <a:r>
              <a:rPr lang="en-GB" altLang="en-US" b="1" dirty="0" err="1">
                <a:solidFill>
                  <a:srgbClr val="000000"/>
                </a:solidFill>
                <a:cs typeface="Times New Roman" panose="02020603050405020304" pitchFamily="18" charset="0"/>
              </a:rPr>
              <a:t>Claiphentơ</a:t>
            </a:r>
            <a:r>
              <a:rPr lang="en-GB" altLang="en-US" b="1" dirty="0">
                <a:solidFill>
                  <a:srgbClr val="000000"/>
                </a:solidFill>
                <a:cs typeface="Times New Roman" panose="02020603050405020304" pitchFamily="18" charset="0"/>
              </a:rPr>
              <a:t>) (</a:t>
            </a:r>
            <a:r>
              <a:rPr lang="en-GB" altLang="en-US" b="1" dirty="0" err="1">
                <a:solidFill>
                  <a:srgbClr val="000000"/>
                </a:solidFill>
                <a:cs typeface="Times New Roman" panose="02020603050405020304" pitchFamily="18" charset="0"/>
              </a:rPr>
              <a:t>XYY</a:t>
            </a:r>
            <a:r>
              <a:rPr lang="en-GB" altLang="en-US" b="1"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209127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1065" y="1371601"/>
            <a:ext cx="7162802" cy="5266266"/>
          </a:xfrm>
          <a:prstGeom prst="rect">
            <a:avLst/>
          </a:prstGeom>
        </p:spPr>
      </p:pic>
      <p:sp>
        <p:nvSpPr>
          <p:cNvPr id="5" name="Rectangle 4"/>
          <p:cNvSpPr/>
          <p:nvPr/>
        </p:nvSpPr>
        <p:spPr>
          <a:xfrm>
            <a:off x="491065" y="154337"/>
            <a:ext cx="10786535" cy="830997"/>
          </a:xfrm>
          <a:prstGeom prst="rect">
            <a:avLst/>
          </a:prstGeom>
        </p:spPr>
        <p:txBody>
          <a:bodyPr wrap="square">
            <a:spAutoFit/>
          </a:bodyPr>
          <a:lstStyle/>
          <a:p>
            <a:r>
              <a:rPr lang="en-US" sz="2400" dirty="0" err="1">
                <a:solidFill>
                  <a:srgbClr val="0070C0"/>
                </a:solidFill>
                <a:latin typeface="Time New Roman"/>
              </a:rPr>
              <a:t>Hội</a:t>
            </a:r>
            <a:r>
              <a:rPr lang="en-US" sz="2400" dirty="0">
                <a:solidFill>
                  <a:srgbClr val="0070C0"/>
                </a:solidFill>
                <a:latin typeface="Time New Roman"/>
              </a:rPr>
              <a:t> </a:t>
            </a:r>
            <a:r>
              <a:rPr lang="en-US" sz="2400" dirty="0" err="1">
                <a:solidFill>
                  <a:srgbClr val="0070C0"/>
                </a:solidFill>
                <a:latin typeface="Time New Roman"/>
              </a:rPr>
              <a:t>chứng</a:t>
            </a:r>
            <a:r>
              <a:rPr lang="en-US" sz="2400" dirty="0">
                <a:solidFill>
                  <a:srgbClr val="0070C0"/>
                </a:solidFill>
                <a:latin typeface="Time New Roman"/>
              </a:rPr>
              <a:t> Jacobsen - </a:t>
            </a:r>
            <a:r>
              <a:rPr lang="en-US" sz="2400" dirty="0" err="1">
                <a:solidFill>
                  <a:srgbClr val="0070C0"/>
                </a:solidFill>
                <a:latin typeface="Time New Roman"/>
              </a:rPr>
              <a:t>một</a:t>
            </a:r>
            <a:r>
              <a:rPr lang="en-US" sz="2400" dirty="0">
                <a:solidFill>
                  <a:srgbClr val="0070C0"/>
                </a:solidFill>
                <a:latin typeface="Time New Roman"/>
              </a:rPr>
              <a:t> </a:t>
            </a:r>
            <a:r>
              <a:rPr lang="en-US" sz="2400" dirty="0" err="1">
                <a:solidFill>
                  <a:srgbClr val="0070C0"/>
                </a:solidFill>
                <a:latin typeface="Time New Roman"/>
              </a:rPr>
              <a:t>dị</a:t>
            </a:r>
            <a:r>
              <a:rPr lang="en-US" sz="2400" dirty="0">
                <a:solidFill>
                  <a:srgbClr val="0070C0"/>
                </a:solidFill>
                <a:latin typeface="Time New Roman"/>
              </a:rPr>
              <a:t> </a:t>
            </a:r>
            <a:r>
              <a:rPr lang="en-US" sz="2400" dirty="0" err="1">
                <a:solidFill>
                  <a:srgbClr val="0070C0"/>
                </a:solidFill>
                <a:latin typeface="Time New Roman"/>
              </a:rPr>
              <a:t>tật</a:t>
            </a:r>
            <a:r>
              <a:rPr lang="en-US" sz="2400" dirty="0">
                <a:solidFill>
                  <a:srgbClr val="0070C0"/>
                </a:solidFill>
                <a:latin typeface="Time New Roman"/>
              </a:rPr>
              <a:t> </a:t>
            </a:r>
            <a:r>
              <a:rPr lang="en-US" sz="2400" dirty="0" err="1">
                <a:solidFill>
                  <a:srgbClr val="0070C0"/>
                </a:solidFill>
                <a:latin typeface="Time New Roman"/>
              </a:rPr>
              <a:t>bẩm</a:t>
            </a:r>
            <a:r>
              <a:rPr lang="en-US" sz="2400" dirty="0">
                <a:solidFill>
                  <a:srgbClr val="0070C0"/>
                </a:solidFill>
                <a:latin typeface="Time New Roman"/>
              </a:rPr>
              <a:t> </a:t>
            </a:r>
            <a:r>
              <a:rPr lang="en-US" sz="2400" dirty="0" err="1">
                <a:solidFill>
                  <a:srgbClr val="0070C0"/>
                </a:solidFill>
                <a:latin typeface="Time New Roman"/>
              </a:rPr>
              <a:t>sinh</a:t>
            </a:r>
            <a:r>
              <a:rPr lang="en-US" sz="2400" dirty="0">
                <a:solidFill>
                  <a:srgbClr val="0070C0"/>
                </a:solidFill>
                <a:latin typeface="Time New Roman"/>
              </a:rPr>
              <a:t> </a:t>
            </a:r>
            <a:r>
              <a:rPr lang="en-US" sz="2400" dirty="0" err="1">
                <a:solidFill>
                  <a:srgbClr val="0070C0"/>
                </a:solidFill>
                <a:latin typeface="Time New Roman"/>
              </a:rPr>
              <a:t>hiếm</a:t>
            </a:r>
            <a:r>
              <a:rPr lang="en-US" sz="2400" dirty="0">
                <a:solidFill>
                  <a:srgbClr val="0070C0"/>
                </a:solidFill>
                <a:latin typeface="Time New Roman"/>
              </a:rPr>
              <a:t> </a:t>
            </a:r>
            <a:r>
              <a:rPr lang="en-US" sz="2400" dirty="0" err="1">
                <a:solidFill>
                  <a:srgbClr val="0070C0"/>
                </a:solidFill>
                <a:latin typeface="Time New Roman"/>
              </a:rPr>
              <a:t>gặp</a:t>
            </a:r>
            <a:r>
              <a:rPr lang="en-US" sz="2400" dirty="0">
                <a:solidFill>
                  <a:srgbClr val="0070C0"/>
                </a:solidFill>
                <a:latin typeface="Time New Roman"/>
              </a:rPr>
              <a:t> do </a:t>
            </a:r>
            <a:r>
              <a:rPr lang="en-US" sz="2400" dirty="0" err="1">
                <a:solidFill>
                  <a:srgbClr val="0070C0"/>
                </a:solidFill>
                <a:latin typeface="Time New Roman"/>
              </a:rPr>
              <a:t>một</a:t>
            </a:r>
            <a:r>
              <a:rPr lang="en-US" sz="2400" dirty="0">
                <a:solidFill>
                  <a:srgbClr val="0070C0"/>
                </a:solidFill>
                <a:latin typeface="Time New Roman"/>
              </a:rPr>
              <a:t> </a:t>
            </a:r>
            <a:r>
              <a:rPr lang="en-US" sz="2400" dirty="0" err="1">
                <a:solidFill>
                  <a:srgbClr val="0070C0"/>
                </a:solidFill>
                <a:latin typeface="Time New Roman"/>
              </a:rPr>
              <a:t>đoạn</a:t>
            </a:r>
            <a:r>
              <a:rPr lang="en-US" sz="2400" dirty="0">
                <a:solidFill>
                  <a:srgbClr val="0070C0"/>
                </a:solidFill>
                <a:latin typeface="Time New Roman"/>
              </a:rPr>
              <a:t> </a:t>
            </a:r>
            <a:r>
              <a:rPr lang="en-US" sz="2400" dirty="0" err="1">
                <a:solidFill>
                  <a:srgbClr val="0070C0"/>
                </a:solidFill>
                <a:latin typeface="Time New Roman"/>
              </a:rPr>
              <a:t>nhiễm</a:t>
            </a:r>
            <a:r>
              <a:rPr lang="en-US" sz="2400" dirty="0">
                <a:solidFill>
                  <a:srgbClr val="0070C0"/>
                </a:solidFill>
                <a:latin typeface="Time New Roman"/>
              </a:rPr>
              <a:t> </a:t>
            </a:r>
            <a:r>
              <a:rPr lang="en-US" sz="2400" dirty="0" err="1">
                <a:solidFill>
                  <a:srgbClr val="0070C0"/>
                </a:solidFill>
                <a:latin typeface="Time New Roman"/>
              </a:rPr>
              <a:t>sắc</a:t>
            </a:r>
            <a:r>
              <a:rPr lang="en-US" sz="2400" dirty="0">
                <a:solidFill>
                  <a:srgbClr val="0070C0"/>
                </a:solidFill>
                <a:latin typeface="Time New Roman"/>
              </a:rPr>
              <a:t> </a:t>
            </a:r>
            <a:r>
              <a:rPr lang="en-US" sz="2400" dirty="0" err="1">
                <a:solidFill>
                  <a:srgbClr val="0070C0"/>
                </a:solidFill>
                <a:latin typeface="Time New Roman"/>
              </a:rPr>
              <a:t>thể</a:t>
            </a:r>
            <a:r>
              <a:rPr lang="en-US" sz="2400" dirty="0">
                <a:solidFill>
                  <a:srgbClr val="0070C0"/>
                </a:solidFill>
                <a:latin typeface="Time New Roman"/>
              </a:rPr>
              <a:t> 11 </a:t>
            </a:r>
            <a:r>
              <a:rPr lang="en-US" sz="2400" dirty="0" err="1">
                <a:solidFill>
                  <a:srgbClr val="0070C0"/>
                </a:solidFill>
                <a:latin typeface="Time New Roman"/>
              </a:rPr>
              <a:t>bị</a:t>
            </a:r>
            <a:r>
              <a:rPr lang="en-US" sz="2400" dirty="0">
                <a:solidFill>
                  <a:srgbClr val="0070C0"/>
                </a:solidFill>
                <a:latin typeface="Time New Roman"/>
              </a:rPr>
              <a:t> </a:t>
            </a:r>
            <a:r>
              <a:rPr lang="en-US" sz="2400" dirty="0" err="1">
                <a:solidFill>
                  <a:srgbClr val="0070C0"/>
                </a:solidFill>
                <a:latin typeface="Time New Roman"/>
              </a:rPr>
              <a:t>mất</a:t>
            </a:r>
            <a:r>
              <a:rPr lang="en-US" sz="2400" dirty="0">
                <a:solidFill>
                  <a:srgbClr val="0070C0"/>
                </a:solidFill>
                <a:latin typeface="Time New Roman"/>
              </a:rPr>
              <a:t>.</a:t>
            </a:r>
          </a:p>
        </p:txBody>
      </p:sp>
      <p:sp>
        <p:nvSpPr>
          <p:cNvPr id="6" name="Rectangle 5"/>
          <p:cNvSpPr/>
          <p:nvPr/>
        </p:nvSpPr>
        <p:spPr>
          <a:xfrm>
            <a:off x="8212667" y="1371601"/>
            <a:ext cx="3623732" cy="5262979"/>
          </a:xfrm>
          <a:prstGeom prst="rect">
            <a:avLst/>
          </a:prstGeom>
        </p:spPr>
        <p:txBody>
          <a:bodyPr wrap="square">
            <a:spAutoFit/>
          </a:bodyPr>
          <a:lstStyle/>
          <a:p>
            <a:r>
              <a:rPr lang="vi-VN" sz="2400" dirty="0">
                <a:solidFill>
                  <a:srgbClr val="222222"/>
                </a:solidFill>
                <a:latin typeface="Time New Roman"/>
              </a:rPr>
              <a:t>Sự phát triển cả về thể chất và tinh thần đều bị rối loạn. Các cá nhân bị ảnh hưởng có thể được xác định bằng mắt thường bằng các dị tật bên ngoài. Trong số những thứ khác, một nếp nhăn mông cổ ở mắt, ngắn </a:t>
            </a:r>
            <a:r>
              <a:rPr lang="vi-VN" sz="2400" dirty="0">
                <a:solidFill>
                  <a:srgbClr val="1E73BE"/>
                </a:solidFill>
                <a:latin typeface="Time New Roman"/>
                <a:hlinkClick r:id="rId3" tooltip="Cái cổ"/>
              </a:rPr>
              <a:t>cổ</a:t>
            </a:r>
            <a:r>
              <a:rPr lang="vi-VN" sz="2400" dirty="0">
                <a:solidFill>
                  <a:srgbClr val="222222"/>
                </a:solidFill>
                <a:latin typeface="Time New Roman"/>
              </a:rPr>
              <a:t>, một đoạn ngắn </a:t>
            </a:r>
            <a:r>
              <a:rPr lang="vi-VN" sz="2400" dirty="0">
                <a:solidFill>
                  <a:srgbClr val="1E73BE"/>
                </a:solidFill>
                <a:latin typeface="Time New Roman"/>
                <a:hlinkClick r:id="rId4" tooltip="mũi"/>
              </a:rPr>
              <a:t>mũi</a:t>
            </a:r>
            <a:r>
              <a:rPr lang="vi-VN" sz="2400" dirty="0">
                <a:solidFill>
                  <a:srgbClr val="222222"/>
                </a:solidFill>
                <a:latin typeface="Time New Roman"/>
              </a:rPr>
              <a:t>, một độ dốc thấp hơn </a:t>
            </a:r>
            <a:r>
              <a:rPr lang="vi-VN" sz="2400" dirty="0">
                <a:solidFill>
                  <a:srgbClr val="1E73BE"/>
                </a:solidFill>
                <a:latin typeface="Time New Roman"/>
                <a:hlinkClick r:id="rId5" tooltip="Môi"/>
              </a:rPr>
              <a:t>môi</a:t>
            </a:r>
            <a:r>
              <a:rPr lang="vi-VN" sz="2400" dirty="0">
                <a:solidFill>
                  <a:srgbClr val="222222"/>
                </a:solidFill>
                <a:latin typeface="Time New Roman"/>
              </a:rPr>
              <a:t> và hình chữ V </a:t>
            </a:r>
            <a:r>
              <a:rPr lang="vi-VN" sz="2400" dirty="0">
                <a:solidFill>
                  <a:srgbClr val="1E73BE"/>
                </a:solidFill>
                <a:latin typeface="Time New Roman"/>
                <a:hlinkClick r:id="rId6" tooltip="miệng"/>
              </a:rPr>
              <a:t>miệng</a:t>
            </a:r>
            <a:r>
              <a:rPr lang="vi-VN" sz="2400" dirty="0">
                <a:solidFill>
                  <a:srgbClr val="222222"/>
                </a:solidFill>
                <a:latin typeface="Time New Roman"/>
              </a:rPr>
              <a:t> đang có mặt. </a:t>
            </a:r>
            <a:endParaRPr lang="en-US" sz="2400" dirty="0">
              <a:latin typeface="Time New Roman"/>
            </a:endParaRPr>
          </a:p>
        </p:txBody>
      </p:sp>
    </p:spTree>
    <p:extLst>
      <p:ext uri="{BB962C8B-B14F-4D97-AF65-F5344CB8AC3E}">
        <p14:creationId xmlns:p14="http://schemas.microsoft.com/office/powerpoint/2010/main" val="1689916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75E7F-E5F9-AB02-E3CA-F789E58A6D02}"/>
              </a:ext>
            </a:extLst>
          </p:cNvPr>
          <p:cNvSpPr txBox="1"/>
          <p:nvPr/>
        </p:nvSpPr>
        <p:spPr>
          <a:xfrm>
            <a:off x="834190" y="530903"/>
            <a:ext cx="10956757" cy="4130618"/>
          </a:xfrm>
          <a:prstGeom prst="rect">
            <a:avLst/>
          </a:prstGeom>
          <a:noFill/>
        </p:spPr>
        <p:txBody>
          <a:bodyPr wrap="square">
            <a:spAutoFit/>
          </a:bodyPr>
          <a:lstStyle/>
          <a:p>
            <a:pPr algn="just">
              <a:lnSpc>
                <a:spcPct val="107000"/>
              </a:lnSpc>
              <a:spcAft>
                <a:spcPts val="80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bạch</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tạng</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máu</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câm</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điếc</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bẩm</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tật</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khe</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hở</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tật</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dính</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ngón</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Down, Turner...</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gây</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tật</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hoá</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ô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pháp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chế</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bệnh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tật</a:t>
            </a:r>
            <a:r>
              <a:rPr lang="en-US" sz="2800" dirty="0">
                <a:solidFill>
                  <a:srgbClr val="000000"/>
                </a:solidFill>
                <a:effectLst/>
                <a:latin typeface="Times New Roman" panose="02020603050405020304" pitchFamily="18" charset="0"/>
                <a:ea typeface="Calibri" panose="020F0502020204030204" pitchFamily="34" charset="0"/>
              </a:rPr>
              <a:t> di </a:t>
            </a:r>
            <a:r>
              <a:rPr lang="en-US" sz="2800" dirty="0" err="1">
                <a:solidFill>
                  <a:srgbClr val="000000"/>
                </a:solidFill>
                <a:effectLst/>
                <a:latin typeface="Times New Roman" panose="02020603050405020304" pitchFamily="18" charset="0"/>
                <a:ea typeface="Calibri" panose="020F0502020204030204" pitchFamily="34" charset="0"/>
              </a:rPr>
              <a:t>truyền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bảo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vệ</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môi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trường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nghiêm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cấm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sản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xuất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sử</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dụng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vũ</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khí</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hạt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nhân</a:t>
            </a:r>
            <a:r>
              <a:rPr lang="en-US" sz="2800" dirty="0">
                <a:solidFill>
                  <a:srgbClr val="000000"/>
                </a:solidFill>
                <a:effectLst/>
                <a:latin typeface="Times New Roman" panose="02020603050405020304" pitchFamily="18" charset="0"/>
                <a:ea typeface="Calibri" panose="020F0502020204030204" pitchFamily="34" charset="0"/>
              </a:rPr>
              <a:t> ...</a:t>
            </a:r>
            <a:endParaRPr lang="en-US" sz="2800" dirty="0"/>
          </a:p>
        </p:txBody>
      </p:sp>
    </p:spTree>
    <p:extLst>
      <p:ext uri="{BB962C8B-B14F-4D97-AF65-F5344CB8AC3E}">
        <p14:creationId xmlns:p14="http://schemas.microsoft.com/office/powerpoint/2010/main" val="42316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9891" y="2204049"/>
            <a:ext cx="6918432" cy="1224951"/>
          </a:xfrm>
          <a:prstGeom prst="rect">
            <a:avLst/>
          </a:prstGeom>
        </p:spPr>
        <p:txBody>
          <a:bodyPr wrap="none">
            <a:spAutoFit/>
          </a:bodyPr>
          <a:lstStyle/>
          <a:p>
            <a:pPr marL="228600" indent="-228600" algn="ctr">
              <a:lnSpc>
                <a:spcPct val="90000"/>
              </a:lnSpc>
              <a:spcBef>
                <a:spcPct val="50000"/>
              </a:spcBef>
            </a:pPr>
            <a:r>
              <a:rPr lang="en-US" sz="3200" b="1" dirty="0" err="1">
                <a:solidFill>
                  <a:srgbClr val="FF0000"/>
                </a:solidFill>
                <a:latin typeface="Times New Roman" pitchFamily="18" charset="0"/>
                <a:cs typeface="Times New Roman" pitchFamily="18" charset="0"/>
              </a:rPr>
              <a:t>TIẾT</a:t>
            </a:r>
            <a:r>
              <a:rPr lang="en-US" sz="3200" b="1" dirty="0">
                <a:solidFill>
                  <a:srgbClr val="FF0000"/>
                </a:solidFill>
                <a:latin typeface="Times New Roman" pitchFamily="18" charset="0"/>
                <a:cs typeface="Times New Roman" pitchFamily="18" charset="0"/>
              </a:rPr>
              <a:t> 24,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44:</a:t>
            </a:r>
          </a:p>
          <a:p>
            <a:pPr marL="228600" indent="-228600" algn="ctr">
              <a:lnSpc>
                <a:spcPct val="90000"/>
              </a:lnSpc>
              <a:spcBef>
                <a:spcPct val="50000"/>
              </a:spcBef>
            </a:pPr>
            <a:r>
              <a:rPr lang="en-US" sz="3200" b="1" dirty="0">
                <a:solidFill>
                  <a:srgbClr val="FF0000"/>
                </a:solidFill>
                <a:latin typeface="Times New Roman" pitchFamily="18" charset="0"/>
                <a:cs typeface="Times New Roman" pitchFamily="18" charset="0"/>
              </a:rPr>
              <a:t>DI </a:t>
            </a:r>
            <a:r>
              <a:rPr lang="en-US" sz="3200" b="1" dirty="0" err="1">
                <a:solidFill>
                  <a:srgbClr val="FF0000"/>
                </a:solidFill>
                <a:latin typeface="Times New Roman" pitchFamily="18" charset="0"/>
                <a:cs typeface="Times New Roman" pitchFamily="18" charset="0"/>
              </a:rPr>
              <a:t>TRUYỀN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VỚI</a:t>
            </a:r>
            <a:r>
              <a:rPr lang="en-US" sz="3200" b="1" dirty="0">
                <a:solidFill>
                  <a:srgbClr val="FF0000"/>
                </a:solidFill>
                <a:latin typeface="Times New Roman" pitchFamily="18" charset="0"/>
                <a:cs typeface="Times New Roman" pitchFamily="18" charset="0"/>
              </a:rPr>
              <a:t> CON </a:t>
            </a:r>
            <a:r>
              <a:rPr lang="en-US" sz="3200" b="1" dirty="0" err="1">
                <a:solidFill>
                  <a:srgbClr val="FF0000"/>
                </a:solidFill>
                <a:latin typeface="Times New Roman" pitchFamily="18" charset="0"/>
                <a:cs typeface="Times New Roman" pitchFamily="18" charset="0"/>
              </a:rPr>
              <a:t>NGƯỜI</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83257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1271416" y="400763"/>
            <a:ext cx="6512741" cy="523220"/>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3F3F3F"/>
                </a:solidFill>
                <a:latin typeface="Times New Roman" pitchFamily="18" charset="0"/>
                <a:cs typeface="Times New Roman" pitchFamily="18" charset="0"/>
              </a:rPr>
              <a:t>3. DI </a:t>
            </a:r>
            <a:r>
              <a:rPr lang="en-US" sz="2800" b="1" dirty="0" err="1">
                <a:solidFill>
                  <a:srgbClr val="3F3F3F"/>
                </a:solidFill>
                <a:latin typeface="Times New Roman" pitchFamily="18" charset="0"/>
                <a:cs typeface="Times New Roman" pitchFamily="18" charset="0"/>
              </a:rPr>
              <a:t>TRUYỀN</a:t>
            </a:r>
            <a:r>
              <a:rPr lang="en-US" sz="2800" b="1" dirty="0">
                <a:solidFill>
                  <a:srgbClr val="3F3F3F"/>
                </a:solidFill>
                <a:latin typeface="Times New Roman" pitchFamily="18" charset="0"/>
                <a:cs typeface="Times New Roman" pitchFamily="18" charset="0"/>
              </a:rPr>
              <a:t> </a:t>
            </a:r>
            <a:r>
              <a:rPr lang="en-US" sz="2800" b="1" dirty="0" err="1">
                <a:solidFill>
                  <a:srgbClr val="3F3F3F"/>
                </a:solidFill>
                <a:latin typeface="Times New Roman" pitchFamily="18" charset="0"/>
                <a:cs typeface="Times New Roman" pitchFamily="18" charset="0"/>
              </a:rPr>
              <a:t>HỌC</a:t>
            </a:r>
            <a:r>
              <a:rPr lang="en-US" sz="2800" b="1" dirty="0">
                <a:solidFill>
                  <a:srgbClr val="3F3F3F"/>
                </a:solidFill>
                <a:latin typeface="Times New Roman" pitchFamily="18" charset="0"/>
                <a:cs typeface="Times New Roman" pitchFamily="18" charset="0"/>
              </a:rPr>
              <a:t> </a:t>
            </a:r>
            <a:r>
              <a:rPr lang="en-US" sz="2800" b="1" dirty="0" err="1">
                <a:solidFill>
                  <a:srgbClr val="3F3F3F"/>
                </a:solidFill>
                <a:latin typeface="Times New Roman" pitchFamily="18" charset="0"/>
                <a:cs typeface="Times New Roman" pitchFamily="18" charset="0"/>
              </a:rPr>
              <a:t>VỚI</a:t>
            </a:r>
            <a:r>
              <a:rPr lang="en-US" sz="2800" b="1" dirty="0">
                <a:solidFill>
                  <a:srgbClr val="3F3F3F"/>
                </a:solidFill>
                <a:latin typeface="Times New Roman" pitchFamily="18" charset="0"/>
                <a:cs typeface="Times New Roman" pitchFamily="18" charset="0"/>
              </a:rPr>
              <a:t> </a:t>
            </a:r>
            <a:r>
              <a:rPr lang="en-US" sz="2800" b="1" dirty="0" err="1">
                <a:solidFill>
                  <a:srgbClr val="3F3F3F"/>
                </a:solidFill>
                <a:latin typeface="Times New Roman" pitchFamily="18" charset="0"/>
                <a:cs typeface="Times New Roman" pitchFamily="18" charset="0"/>
              </a:rPr>
              <a:t>HÔN</a:t>
            </a:r>
            <a:r>
              <a:rPr lang="en-US" sz="2800" b="1" dirty="0">
                <a:solidFill>
                  <a:srgbClr val="3F3F3F"/>
                </a:solidFill>
                <a:latin typeface="Times New Roman" pitchFamily="18" charset="0"/>
                <a:cs typeface="Times New Roman" pitchFamily="18" charset="0"/>
              </a:rPr>
              <a:t> </a:t>
            </a:r>
            <a:r>
              <a:rPr lang="en-US" sz="2800" b="1" dirty="0" err="1">
                <a:solidFill>
                  <a:srgbClr val="3F3F3F"/>
                </a:solidFill>
                <a:latin typeface="Times New Roman" pitchFamily="18" charset="0"/>
                <a:cs typeface="Times New Roman" pitchFamily="18" charset="0"/>
              </a:rPr>
              <a:t>NHÂN</a:t>
            </a:r>
            <a:endParaRPr lang="en-US" sz="2800" b="1" dirty="0">
              <a:solidFill>
                <a:srgbClr val="3F3F3F"/>
              </a:solidFill>
              <a:latin typeface="Times New Roman" pitchFamily="18" charset="0"/>
              <a:cs typeface="Times New Roman" pitchFamily="18" charset="0"/>
            </a:endParaRPr>
          </a:p>
        </p:txBody>
      </p:sp>
    </p:spTree>
    <p:extLst>
      <p:ext uri="{BB962C8B-B14F-4D97-AF65-F5344CB8AC3E}">
        <p14:creationId xmlns:p14="http://schemas.microsoft.com/office/powerpoint/2010/main" val="3528521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B7D9A1-2246-920E-414B-35B909F668EF}"/>
              </a:ext>
            </a:extLst>
          </p:cNvPr>
          <p:cNvSpPr txBox="1"/>
          <p:nvPr/>
        </p:nvSpPr>
        <p:spPr>
          <a:xfrm>
            <a:off x="647272" y="1512991"/>
            <a:ext cx="11137187" cy="4805483"/>
          </a:xfrm>
          <a:prstGeom prst="rect">
            <a:avLst/>
          </a:prstGeom>
          <a:noFill/>
        </p:spPr>
        <p:txBody>
          <a:bodyPr wrap="square">
            <a:spAutoFit/>
          </a:bodyPr>
          <a:lstStyle/>
          <a:p>
            <a:pPr algn="just">
              <a:lnSpc>
                <a:spcPct val="125000"/>
              </a:lnSpc>
              <a:spcAft>
                <a:spcPts val="800"/>
              </a:spcAft>
            </a:pP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Theo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hôn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2014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hôn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5000"/>
              </a:lnSpc>
              <a:spcAft>
                <a:spcPts val="800"/>
              </a:spcAft>
            </a:pP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hôn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5000"/>
              </a:lnSpc>
              <a:spcAft>
                <a:spcPts val="800"/>
              </a:spcAft>
            </a:pP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Vận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hôn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5000"/>
              </a:lnSpc>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Cấm</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hôn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5000"/>
              </a:lnSpc>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Hôn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vợ</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chồng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thai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nhi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B35E7FEC-4614-8A97-4122-F066E400DDD5}"/>
              </a:ext>
            </a:extLst>
          </p:cNvPr>
          <p:cNvSpPr txBox="1"/>
          <p:nvPr/>
        </p:nvSpPr>
        <p:spPr>
          <a:xfrm>
            <a:off x="647272" y="452387"/>
            <a:ext cx="10758666" cy="954107"/>
          </a:xfrm>
          <a:prstGeom prst="rect">
            <a:avLst/>
          </a:prstGeom>
          <a:noFill/>
        </p:spPr>
        <p:txBody>
          <a:bodyPr wrap="square" rtlCol="0">
            <a:spAutoFit/>
          </a:bodyPr>
          <a:lstStyle/>
          <a:p>
            <a:pPr algn="ctr"/>
            <a:r>
              <a:rPr lang="en-US" sz="2800" b="1" dirty="0" err="1">
                <a:latin typeface="Time New Roman"/>
              </a:rPr>
              <a:t>HOẠT</a:t>
            </a:r>
            <a:r>
              <a:rPr lang="en-US" sz="2800" b="1" dirty="0">
                <a:latin typeface="Time New Roman"/>
              </a:rPr>
              <a:t> </a:t>
            </a:r>
            <a:r>
              <a:rPr lang="en-US" sz="2800" b="1" dirty="0" err="1">
                <a:latin typeface="Time New Roman"/>
              </a:rPr>
              <a:t>ĐỘNG</a:t>
            </a:r>
            <a:r>
              <a:rPr lang="en-US" sz="2800" b="1" dirty="0">
                <a:latin typeface="Time New Roman"/>
              </a:rPr>
              <a:t> </a:t>
            </a:r>
            <a:r>
              <a:rPr lang="en-US" sz="2800" b="1" dirty="0" err="1">
                <a:latin typeface="Time New Roman"/>
              </a:rPr>
              <a:t>NHÓM</a:t>
            </a:r>
            <a:r>
              <a:rPr lang="en-US" sz="2800" b="1" dirty="0">
                <a:latin typeface="Time New Roman"/>
              </a:rPr>
              <a:t> 4 TRONG 10’ </a:t>
            </a:r>
          </a:p>
          <a:p>
            <a:pPr algn="ctr"/>
            <a:r>
              <a:rPr lang="en-US" sz="2800" b="1" dirty="0" err="1">
                <a:latin typeface="Time New Roman"/>
              </a:rPr>
              <a:t>Nghiên</a:t>
            </a:r>
            <a:r>
              <a:rPr lang="en-US" sz="2800" b="1" dirty="0">
                <a:latin typeface="Time New Roman"/>
              </a:rPr>
              <a:t> </a:t>
            </a:r>
            <a:r>
              <a:rPr lang="en-US" sz="2800" b="1" dirty="0" err="1">
                <a:latin typeface="Time New Roman"/>
              </a:rPr>
              <a:t>cứu</a:t>
            </a:r>
            <a:r>
              <a:rPr lang="en-US" sz="2800" b="1" dirty="0">
                <a:latin typeface="Time New Roman"/>
              </a:rPr>
              <a:t> </a:t>
            </a:r>
            <a:r>
              <a:rPr lang="en-US" sz="2800" b="1" dirty="0" err="1">
                <a:latin typeface="Time New Roman"/>
              </a:rPr>
              <a:t>thông</a:t>
            </a:r>
            <a:r>
              <a:rPr lang="en-US" sz="2800" b="1" dirty="0">
                <a:latin typeface="Time New Roman"/>
              </a:rPr>
              <a:t> tin </a:t>
            </a:r>
            <a:r>
              <a:rPr lang="en-US" sz="2800" b="1" dirty="0" err="1">
                <a:latin typeface="Time New Roman"/>
              </a:rPr>
              <a:t>trong</a:t>
            </a:r>
            <a:r>
              <a:rPr lang="en-US" sz="2800" b="1" dirty="0">
                <a:latin typeface="Time New Roman"/>
              </a:rPr>
              <a:t> </a:t>
            </a:r>
            <a:r>
              <a:rPr lang="en-US" sz="2800" b="1" dirty="0" err="1">
                <a:latin typeface="Time New Roman"/>
              </a:rPr>
              <a:t>SGK</a:t>
            </a:r>
            <a:r>
              <a:rPr lang="en-US" sz="2800" b="1" dirty="0">
                <a:latin typeface="Time New Roman"/>
              </a:rPr>
              <a:t>, </a:t>
            </a:r>
            <a:r>
              <a:rPr lang="en-US" sz="2800" b="1" dirty="0" err="1">
                <a:latin typeface="Time New Roman"/>
              </a:rPr>
              <a:t>liên</a:t>
            </a:r>
            <a:r>
              <a:rPr lang="en-US" sz="2800" b="1" dirty="0">
                <a:latin typeface="Time New Roman"/>
              </a:rPr>
              <a:t> hệ </a:t>
            </a:r>
            <a:r>
              <a:rPr lang="en-US" sz="2800" b="1" dirty="0" err="1">
                <a:latin typeface="Time New Roman"/>
              </a:rPr>
              <a:t>thực</a:t>
            </a:r>
            <a:r>
              <a:rPr lang="en-US" sz="2800" b="1" dirty="0">
                <a:latin typeface="Time New Roman"/>
              </a:rPr>
              <a:t> </a:t>
            </a:r>
            <a:r>
              <a:rPr lang="en-US" sz="2800" b="1" dirty="0" err="1">
                <a:latin typeface="Time New Roman"/>
              </a:rPr>
              <a:t>tế</a:t>
            </a:r>
            <a:r>
              <a:rPr lang="en-US" sz="2800" b="1" dirty="0">
                <a:latin typeface="Time New Roman"/>
              </a:rPr>
              <a:t> </a:t>
            </a:r>
            <a:r>
              <a:rPr lang="en-US" sz="2800" b="1" dirty="0" err="1">
                <a:latin typeface="Time New Roman"/>
              </a:rPr>
              <a:t>trả</a:t>
            </a:r>
            <a:r>
              <a:rPr lang="en-US" sz="2800" b="1" dirty="0">
                <a:latin typeface="Time New Roman"/>
              </a:rPr>
              <a:t> </a:t>
            </a:r>
            <a:r>
              <a:rPr lang="en-US" sz="2800" b="1" dirty="0" err="1">
                <a:latin typeface="Time New Roman"/>
              </a:rPr>
              <a:t>lời</a:t>
            </a:r>
            <a:r>
              <a:rPr lang="en-US" sz="2800" b="1" dirty="0">
                <a:latin typeface="Time New Roman"/>
              </a:rPr>
              <a:t> </a:t>
            </a:r>
            <a:r>
              <a:rPr lang="en-US" sz="2800" b="1" dirty="0" err="1">
                <a:latin typeface="Time New Roman"/>
              </a:rPr>
              <a:t>các</a:t>
            </a:r>
            <a:r>
              <a:rPr lang="en-US" sz="2800" b="1" dirty="0">
                <a:latin typeface="Time New Roman"/>
              </a:rPr>
              <a:t> </a:t>
            </a:r>
            <a:r>
              <a:rPr lang="en-US" sz="2800" b="1" dirty="0" err="1">
                <a:latin typeface="Time New Roman"/>
              </a:rPr>
              <a:t>câu</a:t>
            </a:r>
            <a:r>
              <a:rPr lang="en-US" sz="2800" b="1" dirty="0">
                <a:latin typeface="Time New Roman"/>
              </a:rPr>
              <a:t> </a:t>
            </a:r>
            <a:r>
              <a:rPr lang="en-US" sz="2800" b="1" dirty="0" err="1">
                <a:latin typeface="Time New Roman"/>
              </a:rPr>
              <a:t>hỏi</a:t>
            </a:r>
            <a:r>
              <a:rPr lang="en-US" sz="2800" b="1" dirty="0">
                <a:latin typeface="Time New Roman"/>
              </a:rPr>
              <a:t> </a:t>
            </a:r>
            <a:r>
              <a:rPr lang="en-US" sz="2800" b="1" dirty="0" err="1">
                <a:latin typeface="Time New Roman"/>
              </a:rPr>
              <a:t>sau</a:t>
            </a:r>
            <a:r>
              <a:rPr lang="en-US" sz="2800" b="1" dirty="0">
                <a:latin typeface="Time New Roman"/>
              </a:rPr>
              <a:t>:</a:t>
            </a:r>
          </a:p>
        </p:txBody>
      </p:sp>
    </p:spTree>
    <p:extLst>
      <p:ext uri="{BB962C8B-B14F-4D97-AF65-F5344CB8AC3E}">
        <p14:creationId xmlns:p14="http://schemas.microsoft.com/office/powerpoint/2010/main" val="383827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12764" y="2326902"/>
            <a:ext cx="9072183" cy="954107"/>
          </a:xfrm>
          <a:prstGeom prst="rect">
            <a:avLst/>
          </a:prstGeom>
        </p:spPr>
        <p:txBody>
          <a:bodyPr wrap="square">
            <a:spAutoFit/>
          </a:bodyPr>
          <a:lstStyle/>
          <a:p>
            <a:pPr algn="just"/>
            <a:r>
              <a:rPr lang="en-US" sz="2800" dirty="0">
                <a:solidFill>
                  <a:srgbClr val="FF0000"/>
                </a:solidFill>
                <a:latin typeface="Time New Roman"/>
              </a:rPr>
              <a:t>1. </a:t>
            </a:r>
            <a:r>
              <a:rPr lang="vi-VN" sz="2800" dirty="0">
                <a:solidFill>
                  <a:srgbClr val="FF0000"/>
                </a:solidFill>
                <a:latin typeface="Time New Roman"/>
              </a:rPr>
              <a:t>Theo Luật Hôn nhân và gia đình năm 2014 của Việt Nam, người từ độ tuổi nào thì được phép kết hôn?</a:t>
            </a:r>
            <a:endParaRPr lang="en-US" sz="2800" dirty="0">
              <a:solidFill>
                <a:srgbClr val="FF0000"/>
              </a:solidFill>
              <a:latin typeface="Time New Roman"/>
            </a:endParaRPr>
          </a:p>
        </p:txBody>
      </p:sp>
      <p:sp>
        <p:nvSpPr>
          <p:cNvPr id="11" name="Rectangle 10"/>
          <p:cNvSpPr/>
          <p:nvPr/>
        </p:nvSpPr>
        <p:spPr>
          <a:xfrm>
            <a:off x="2556932" y="4011182"/>
            <a:ext cx="9008533" cy="1384995"/>
          </a:xfrm>
          <a:prstGeom prst="rect">
            <a:avLst/>
          </a:prstGeom>
        </p:spPr>
        <p:txBody>
          <a:bodyPr wrap="square">
            <a:spAutoFit/>
          </a:bodyPr>
          <a:lstStyle/>
          <a:p>
            <a:pPr algn="just"/>
            <a:r>
              <a:rPr lang="vi-VN" sz="2800" dirty="0">
                <a:solidFill>
                  <a:srgbClr val="002060"/>
                </a:solidFill>
                <a:latin typeface="Time New Roman"/>
              </a:rPr>
              <a:t>Theo Luật Hôn nhân và gia đình năm 2014 của Việt Nam, nam từ đủ 20 tuổi trở lên, nữ từ đủ 18 tuổi trở lên thì được phép kết hôn.</a:t>
            </a:r>
            <a:endParaRPr lang="en-US" sz="2800" dirty="0">
              <a:solidFill>
                <a:srgbClr val="002060"/>
              </a:solidFill>
              <a:latin typeface="Time New Roman"/>
            </a:endParaRPr>
          </a:p>
        </p:txBody>
      </p:sp>
      <p:sp>
        <p:nvSpPr>
          <p:cNvPr id="12" name="Smiley Face 11"/>
          <p:cNvSpPr/>
          <p:nvPr/>
        </p:nvSpPr>
        <p:spPr>
          <a:xfrm>
            <a:off x="209792" y="2326902"/>
            <a:ext cx="945240" cy="1178298"/>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0288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0071" y="501134"/>
            <a:ext cx="8818568" cy="523220"/>
          </a:xfrm>
          <a:prstGeom prst="rect">
            <a:avLst/>
          </a:prstGeom>
        </p:spPr>
        <p:txBody>
          <a:bodyPr wrap="none">
            <a:spAutoFit/>
          </a:bodyPr>
          <a:lstStyle/>
          <a:p>
            <a:r>
              <a:rPr lang="en-US" sz="2800" dirty="0">
                <a:solidFill>
                  <a:srgbClr val="FF0000"/>
                </a:solidFill>
                <a:latin typeface="Time New Roman"/>
              </a:rPr>
              <a:t>2. </a:t>
            </a:r>
            <a:r>
              <a:rPr lang="vi-VN" sz="2800" dirty="0">
                <a:solidFill>
                  <a:srgbClr val="FF0000"/>
                </a:solidFill>
                <a:latin typeface="Time New Roman"/>
              </a:rPr>
              <a:t>Tại sao nên thực hiện tư vấn di truyền trước khi kết hôn?</a:t>
            </a:r>
            <a:endParaRPr lang="en-US" sz="2800" dirty="0">
              <a:solidFill>
                <a:srgbClr val="FF0000"/>
              </a:solidFill>
              <a:latin typeface="Time New Roman"/>
            </a:endParaRPr>
          </a:p>
        </p:txBody>
      </p:sp>
      <p:sp>
        <p:nvSpPr>
          <p:cNvPr id="5" name="Rectangle 4"/>
          <p:cNvSpPr/>
          <p:nvPr/>
        </p:nvSpPr>
        <p:spPr>
          <a:xfrm>
            <a:off x="575733" y="1997839"/>
            <a:ext cx="11260667" cy="3539430"/>
          </a:xfrm>
          <a:prstGeom prst="rect">
            <a:avLst/>
          </a:prstGeom>
        </p:spPr>
        <p:txBody>
          <a:bodyPr wrap="square">
            <a:spAutoFit/>
          </a:bodyPr>
          <a:lstStyle/>
          <a:p>
            <a:pPr algn="just"/>
            <a:r>
              <a:rPr lang="vi-VN" sz="2800" dirty="0">
                <a:solidFill>
                  <a:srgbClr val="002060"/>
                </a:solidFill>
                <a:latin typeface="Time New Roman"/>
              </a:rPr>
              <a:t>Nên thực hiện tư vấn di truyền trước khi kết hôn vì: Tư vấn di truyền sẽ giúp chẩn đoán, cung cấp thông tin về khả năng mắc bệnh di truyền ở đời con của các cặp vợ chồng đặc biệt khi cặp vợ chồng đó được sinh ra trong những gia đình đã có tiền sử mắc bệnh. Công việc này sẽ giúp các cặp nam nữ chuẩn bị kết hôn đưa ra những quyết định như có nên tiếp tục kết hôn, nếu kết hôn thì có nên sinh con, và nếu sinh con thì cần phải làm gì để tránh cho ra đời những đứa trẻ tật nguyền. Bởi vậy, việc tư vấn di truyền trước khi kết hôn là cần thiết.</a:t>
            </a:r>
            <a:endParaRPr lang="en-US" sz="2800" dirty="0">
              <a:solidFill>
                <a:srgbClr val="002060"/>
              </a:solidFill>
              <a:latin typeface="Time New Roman"/>
            </a:endParaRPr>
          </a:p>
        </p:txBody>
      </p:sp>
      <p:sp>
        <p:nvSpPr>
          <p:cNvPr id="6" name="Smiley Face 5"/>
          <p:cNvSpPr/>
          <p:nvPr/>
        </p:nvSpPr>
        <p:spPr>
          <a:xfrm>
            <a:off x="849229" y="173595"/>
            <a:ext cx="640959" cy="1178298"/>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3751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7791" y="579272"/>
            <a:ext cx="9957888" cy="1384995"/>
          </a:xfrm>
          <a:prstGeom prst="rect">
            <a:avLst/>
          </a:prstGeom>
        </p:spPr>
        <p:txBody>
          <a:bodyPr wrap="square">
            <a:spAutoFit/>
          </a:bodyPr>
          <a:lstStyle/>
          <a:p>
            <a:r>
              <a:rPr lang="vi-VN" sz="2800" dirty="0">
                <a:solidFill>
                  <a:srgbClr val="FF0000"/>
                </a:solidFill>
                <a:latin typeface="Time New Roman"/>
              </a:rPr>
              <a:t>Vì sao Luật Hôn nhân và gia đình năm 2014 của Việt Nam nghiêm cấm kết hôn giữa những người có quan hệ họ hàng trong phạm vi ba đời?</a:t>
            </a:r>
            <a:endParaRPr lang="en-US" sz="2800" dirty="0">
              <a:solidFill>
                <a:srgbClr val="FF0000"/>
              </a:solidFill>
              <a:latin typeface="Time New Roman"/>
            </a:endParaRPr>
          </a:p>
        </p:txBody>
      </p:sp>
      <p:sp>
        <p:nvSpPr>
          <p:cNvPr id="3" name="Rectangle 2"/>
          <p:cNvSpPr/>
          <p:nvPr/>
        </p:nvSpPr>
        <p:spPr>
          <a:xfrm>
            <a:off x="1303867" y="2084262"/>
            <a:ext cx="10088183" cy="4401205"/>
          </a:xfrm>
          <a:prstGeom prst="rect">
            <a:avLst/>
          </a:prstGeom>
        </p:spPr>
        <p:txBody>
          <a:bodyPr wrap="square">
            <a:spAutoFit/>
          </a:bodyPr>
          <a:lstStyle/>
          <a:p>
            <a:pPr algn="just"/>
            <a:r>
              <a:rPr lang="vi-VN" sz="2800" dirty="0">
                <a:solidFill>
                  <a:srgbClr val="002060"/>
                </a:solidFill>
                <a:latin typeface="Time New Roman"/>
              </a:rPr>
              <a:t>Luật Hôn nhân và gia đình năm 2014 của Việt Nam nghiêm cấm kết hôn giữa những người có quan hệ họ hàng trong phạm vi ba đời là có cơ sở khoa học: Những người có họ hàng thân thuộc thường mang một số gene giống nhau, trong đó có các gene lặn có hại. Do đó, kết hôn gần làm cho các đột biến lặn có hại được biểu hiện ở cá thể đồng hợp với tần số tăng lên đáng kể so với tự nhiên dẫn đến khoảng 20 – 30% số con của những cặp vợ chồng kết hôn cận huyết chết non hoặc mắc các bệnh, tật di truyền. Như vậy, kết hôn gần làm tăng tỉ lệ mắc bệnh, tật ở người, làm suy thoái nòi giống, tạo gánh nặng cho gia đình và xã hội.</a:t>
            </a:r>
            <a:endParaRPr lang="en-US" sz="2800" dirty="0">
              <a:solidFill>
                <a:srgbClr val="002060"/>
              </a:solidFill>
              <a:latin typeface="Time New Roman"/>
            </a:endParaRPr>
          </a:p>
        </p:txBody>
      </p:sp>
      <p:sp>
        <p:nvSpPr>
          <p:cNvPr id="5" name="Smiley Face 4"/>
          <p:cNvSpPr/>
          <p:nvPr/>
        </p:nvSpPr>
        <p:spPr>
          <a:xfrm>
            <a:off x="355600" y="372533"/>
            <a:ext cx="948267" cy="1591734"/>
          </a:xfrm>
          <a:prstGeom prst="smileyFac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4561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1C83FC15-EBE3-F5E2-0A70-F740D24D7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609600"/>
            <a:ext cx="71532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35626F-3361-B96B-20E0-12DAC022720D}"/>
              </a:ext>
            </a:extLst>
          </p:cNvPr>
          <p:cNvSpPr txBox="1"/>
          <p:nvPr/>
        </p:nvSpPr>
        <p:spPr>
          <a:xfrm>
            <a:off x="1374987" y="2368038"/>
            <a:ext cx="9634891" cy="1657633"/>
          </a:xfrm>
          <a:prstGeom prst="rect">
            <a:avLst/>
          </a:prstGeom>
          <a:noFill/>
        </p:spPr>
        <p:txBody>
          <a:bodyPr wrap="square">
            <a:spAutoFit/>
          </a:bodyPr>
          <a:lstStyle/>
          <a:p>
            <a:pPr algn="just">
              <a:lnSpc>
                <a:spcPct val="125000"/>
              </a:lnSpc>
              <a:spcAft>
                <a:spcPts val="800"/>
              </a:spcAft>
            </a:pPr>
            <a:r>
              <a:rPr kumimoji="0" lang="vi-VN" sz="2800" b="0" i="0" u="none" strike="noStrike" kern="1200" cap="none" spc="0" normalizeH="0" baseline="0" noProof="0" dirty="0">
                <a:ln>
                  <a:noFill/>
                </a:ln>
                <a:solidFill>
                  <a:srgbClr val="FF0000"/>
                </a:solidFill>
                <a:effectLst/>
                <a:uLnTx/>
                <a:uFillTx/>
                <a:latin typeface="Time New Roman"/>
                <a:ea typeface="+mn-ea"/>
                <a:cs typeface="+mn-cs"/>
              </a:rPr>
              <a:t>Luật Hôn nhân và gia đình năm 2014 của Việt Nam</a:t>
            </a:r>
            <a:r>
              <a:rPr kumimoji="0" lang="en-US" sz="2800" b="0" i="0" u="none" strike="noStrike" kern="1200" cap="none" spc="0" normalizeH="0" baseline="0" noProof="0" dirty="0">
                <a:ln>
                  <a:noFill/>
                </a:ln>
                <a:solidFill>
                  <a:srgbClr val="FF0000"/>
                </a:solidFill>
                <a:effectLst/>
                <a:uLnTx/>
                <a:uFillTx/>
                <a:latin typeface="Time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 New Roman"/>
                <a:ea typeface="+mn-ea"/>
                <a:cs typeface="+mn-cs"/>
              </a:rPr>
              <a:t>quy</a:t>
            </a:r>
            <a:r>
              <a:rPr kumimoji="0" lang="en-US" sz="2800" b="0" i="0" u="none" strike="noStrike" kern="1200" cap="none" spc="0" normalizeH="0" baseline="0" noProof="0" dirty="0">
                <a:ln>
                  <a:noFill/>
                </a:ln>
                <a:solidFill>
                  <a:srgbClr val="FF0000"/>
                </a:solidFill>
                <a:effectLst/>
                <a:uLnTx/>
                <a:uFillTx/>
                <a:latin typeface="Time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 New Roman"/>
                <a:ea typeface="+mn-ea"/>
                <a:cs typeface="+mn-cs"/>
              </a:rPr>
              <a:t>định</a:t>
            </a:r>
            <a:r>
              <a:rPr lang="vi-VN" sz="2800" kern="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0" dirty="0">
                <a:latin typeface="Times New Roman" panose="02020603050405020304" pitchFamily="18" charset="0"/>
                <a:ea typeface="SimSun" panose="02010600030101010101" pitchFamily="2" charset="-122"/>
                <a:cs typeface="Times New Roman" panose="02020603050405020304" pitchFamily="18" charset="0"/>
              </a:rPr>
              <a:t>h</a:t>
            </a:r>
            <a:r>
              <a:rPr lang="vi-VN" sz="2800" kern="0" dirty="0">
                <a:effectLst/>
                <a:latin typeface="Times New Roman" panose="02020603050405020304" pitchFamily="18" charset="0"/>
                <a:ea typeface="SimSun" panose="02010600030101010101" pitchFamily="2" charset="-122"/>
                <a:cs typeface="Times New Roman" panose="02020603050405020304" pitchFamily="18" charset="0"/>
              </a:rPr>
              <a:t>ôn nhân 1 vợ 1 chồng. Vì trong cấu trúc dân số, tỉ lệ nam : nữ xấp xỉ 1 : 1.</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97D50EAF-8479-E212-0167-DE6E7770BE25}"/>
              </a:ext>
            </a:extLst>
          </p:cNvPr>
          <p:cNvSpPr/>
          <p:nvPr/>
        </p:nvSpPr>
        <p:spPr>
          <a:xfrm>
            <a:off x="1597791" y="579272"/>
            <a:ext cx="9957888" cy="954107"/>
          </a:xfrm>
          <a:prstGeom prst="rect">
            <a:avLst/>
          </a:prstGeom>
        </p:spPr>
        <p:txBody>
          <a:bodyPr wrap="square">
            <a:spAutoFit/>
          </a:bodyPr>
          <a:lstStyle/>
          <a:p>
            <a:r>
              <a:rPr lang="vi-VN" sz="2800" dirty="0">
                <a:solidFill>
                  <a:srgbClr val="FF0000"/>
                </a:solidFill>
                <a:latin typeface="Time New Roman"/>
              </a:rPr>
              <a:t>Vì sao Luật Hôn nhân và gia đình năm 2014 của Việt Nam</a:t>
            </a:r>
            <a:r>
              <a:rPr lang="en-US" sz="2800" dirty="0">
                <a:solidFill>
                  <a:srgbClr val="FF0000"/>
                </a:solidFill>
                <a:latin typeface="Time New Roman"/>
              </a:rPr>
              <a:t> </a:t>
            </a:r>
            <a:r>
              <a:rPr lang="en-US" sz="2800" dirty="0" err="1">
                <a:solidFill>
                  <a:srgbClr val="FF0000"/>
                </a:solidFill>
                <a:latin typeface="Time New Roman"/>
              </a:rPr>
              <a:t>quy</a:t>
            </a:r>
            <a:r>
              <a:rPr lang="en-US" sz="2800" dirty="0">
                <a:solidFill>
                  <a:srgbClr val="FF0000"/>
                </a:solidFill>
                <a:latin typeface="Time New Roman"/>
              </a:rPr>
              <a:t> </a:t>
            </a:r>
            <a:r>
              <a:rPr lang="en-US" sz="2800" dirty="0" err="1">
                <a:solidFill>
                  <a:srgbClr val="FF0000"/>
                </a:solidFill>
                <a:latin typeface="Time New Roman"/>
              </a:rPr>
              <a:t>định</a:t>
            </a:r>
            <a:r>
              <a:rPr lang="en-US" sz="2800" dirty="0">
                <a:solidFill>
                  <a:srgbClr val="FF0000"/>
                </a:solidFill>
                <a:latin typeface="Time New Roman"/>
              </a:rPr>
              <a:t> </a:t>
            </a:r>
            <a:r>
              <a:rPr lang="en-US" sz="2800" dirty="0" err="1">
                <a:solidFill>
                  <a:srgbClr val="FF0000"/>
                </a:solidFill>
                <a:latin typeface="Time New Roman"/>
              </a:rPr>
              <a:t>hôn</a:t>
            </a:r>
            <a:r>
              <a:rPr lang="en-US" sz="2800" dirty="0">
                <a:solidFill>
                  <a:srgbClr val="FF0000"/>
                </a:solidFill>
                <a:latin typeface="Time New Roman"/>
              </a:rPr>
              <a:t> </a:t>
            </a:r>
            <a:r>
              <a:rPr lang="en-US" sz="2800" dirty="0" err="1">
                <a:solidFill>
                  <a:srgbClr val="FF0000"/>
                </a:solidFill>
                <a:latin typeface="Time New Roman"/>
              </a:rPr>
              <a:t>nhân</a:t>
            </a:r>
            <a:r>
              <a:rPr lang="en-US" sz="2800" dirty="0">
                <a:solidFill>
                  <a:srgbClr val="FF0000"/>
                </a:solidFill>
                <a:latin typeface="Time New Roman"/>
              </a:rPr>
              <a:t> 1 </a:t>
            </a:r>
            <a:r>
              <a:rPr lang="en-US" sz="2800" dirty="0" err="1">
                <a:solidFill>
                  <a:srgbClr val="FF0000"/>
                </a:solidFill>
                <a:latin typeface="Time New Roman"/>
              </a:rPr>
              <a:t>vợ</a:t>
            </a:r>
            <a:r>
              <a:rPr lang="en-US" sz="2800" dirty="0">
                <a:solidFill>
                  <a:srgbClr val="FF0000"/>
                </a:solidFill>
                <a:latin typeface="Time New Roman"/>
              </a:rPr>
              <a:t>, 1 </a:t>
            </a:r>
            <a:r>
              <a:rPr lang="en-US" sz="2800" dirty="0" err="1">
                <a:solidFill>
                  <a:srgbClr val="FF0000"/>
                </a:solidFill>
                <a:latin typeface="Time New Roman"/>
              </a:rPr>
              <a:t>chồng</a:t>
            </a:r>
            <a:r>
              <a:rPr lang="en-US" sz="2800" dirty="0">
                <a:solidFill>
                  <a:srgbClr val="FF0000"/>
                </a:solidFill>
                <a:latin typeface="Time New Roman"/>
              </a:rPr>
              <a:t>.</a:t>
            </a:r>
          </a:p>
        </p:txBody>
      </p:sp>
      <p:sp>
        <p:nvSpPr>
          <p:cNvPr id="9" name="Smiley Face 8">
            <a:extLst>
              <a:ext uri="{FF2B5EF4-FFF2-40B4-BE49-F238E27FC236}">
                <a16:creationId xmlns:a16="http://schemas.microsoft.com/office/drawing/2014/main" id="{95BC6779-98DE-F022-DE57-6672DE15359A}"/>
              </a:ext>
            </a:extLst>
          </p:cNvPr>
          <p:cNvSpPr/>
          <p:nvPr/>
        </p:nvSpPr>
        <p:spPr>
          <a:xfrm>
            <a:off x="358987" y="333878"/>
            <a:ext cx="1016000" cy="1444894"/>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3969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9">
            <a:extLst>
              <a:ext uri="{FF2B5EF4-FFF2-40B4-BE49-F238E27FC236}">
                <a16:creationId xmlns:a16="http://schemas.microsoft.com/office/drawing/2014/main" id="{030B5C70-492E-AB10-EB85-298067A90A32}"/>
              </a:ext>
            </a:extLst>
          </p:cNvPr>
          <p:cNvGraphicFramePr>
            <a:graphicFrameLocks noGrp="1"/>
          </p:cNvGraphicFramePr>
          <p:nvPr>
            <p:extLst>
              <p:ext uri="{D42A27DB-BD31-4B8C-83A1-F6EECF244321}">
                <p14:modId xmlns:p14="http://schemas.microsoft.com/office/powerpoint/2010/main" val="1346571409"/>
              </p:ext>
            </p:extLst>
          </p:nvPr>
        </p:nvGraphicFramePr>
        <p:xfrm>
          <a:off x="1602605" y="1704473"/>
          <a:ext cx="9014058" cy="4609699"/>
        </p:xfrm>
        <a:graphic>
          <a:graphicData uri="http://schemas.openxmlformats.org/drawingml/2006/table">
            <a:tbl>
              <a:tblPr/>
              <a:tblGrid>
                <a:gridCol w="3004686">
                  <a:extLst>
                    <a:ext uri="{9D8B030D-6E8A-4147-A177-3AD203B41FA5}">
                      <a16:colId xmlns:a16="http://schemas.microsoft.com/office/drawing/2014/main" val="399546920"/>
                    </a:ext>
                  </a:extLst>
                </a:gridCol>
                <a:gridCol w="3004686">
                  <a:extLst>
                    <a:ext uri="{9D8B030D-6E8A-4147-A177-3AD203B41FA5}">
                      <a16:colId xmlns:a16="http://schemas.microsoft.com/office/drawing/2014/main" val="1587762136"/>
                    </a:ext>
                  </a:extLst>
                </a:gridCol>
                <a:gridCol w="3004686">
                  <a:extLst>
                    <a:ext uri="{9D8B030D-6E8A-4147-A177-3AD203B41FA5}">
                      <a16:colId xmlns:a16="http://schemas.microsoft.com/office/drawing/2014/main" val="779853913"/>
                    </a:ext>
                  </a:extLst>
                </a:gridCol>
              </a:tblGrid>
              <a:tr h="606483">
                <a:tc>
                  <a:txBody>
                    <a:bodyPr/>
                    <a:lstStyle>
                      <a:lvl1pPr marL="0" algn="l" defTabSz="914400" rtl="0" eaLnBrk="1" latinLnBrk="0" hangingPunct="1">
                        <a:spcBef>
                          <a:spcPct val="20000"/>
                        </a:spcBef>
                        <a:defRPr sz="2800" kern="1200">
                          <a:solidFill>
                            <a:schemeClr val="tx1"/>
                          </a:solidFill>
                          <a:latin typeface="Arial" panose="020B0604020202020204" pitchFamily="34" charset="0"/>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Độ tuổi</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L="0" algn="l" defTabSz="914400" rtl="0" eaLnBrk="1" latinLnBrk="0" hangingPunct="1">
                        <a:spcBef>
                          <a:spcPct val="20000"/>
                        </a:spcBef>
                        <a:defRPr sz="2800" kern="1200">
                          <a:solidFill>
                            <a:schemeClr val="tx1"/>
                          </a:solidFill>
                          <a:latin typeface="Arial" panose="020B0604020202020204" pitchFamily="34" charset="0"/>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Nam giới</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L="0" algn="l" defTabSz="914400" rtl="0" eaLnBrk="1" latinLnBrk="0" hangingPunct="1">
                        <a:spcBef>
                          <a:spcPct val="20000"/>
                        </a:spcBef>
                        <a:defRPr sz="2800" kern="1200">
                          <a:solidFill>
                            <a:schemeClr val="tx1"/>
                          </a:solidFill>
                          <a:latin typeface="Arial" panose="020B0604020202020204" pitchFamily="34" charset="0"/>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Nữ</a:t>
                      </a:r>
                      <a:r>
                        <a:rPr kumimoji="0" lang="en-US" alt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giới</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2452658416"/>
                  </a:ext>
                </a:extLst>
              </a:tr>
              <a:tr h="4003216">
                <a:tc>
                  <a:txBody>
                    <a:bodyPr/>
                    <a:lstStyle>
                      <a:lvl1pPr marL="0" algn="l" defTabSz="914400" rtl="0" eaLnBrk="1" latinLnBrk="0" hangingPunct="1">
                        <a:spcBef>
                          <a:spcPct val="20000"/>
                        </a:spcBef>
                        <a:defRPr sz="2800" kern="1200">
                          <a:solidFill>
                            <a:schemeClr val="tx1"/>
                          </a:solidFill>
                          <a:latin typeface="Arial" panose="020B0604020202020204" pitchFamily="34" charset="0"/>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Sơ</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sinh</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Từ</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 – 5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tuổi</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Từ</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5 – 14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tuổi</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Từ</a:t>
                      </a:r>
                      <a:r>
                        <a:rPr kumimoji="0" lang="en-US" alt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 18 – 35 </a:t>
                      </a:r>
                      <a:r>
                        <a:rPr kumimoji="0" lang="en-US" alt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tuổi</a:t>
                      </a:r>
                      <a:endParaRPr kumimoji="0" lang="en-US" alt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Từ</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35 – 45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tuổi</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Từ</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45 – 55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tuổi</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Từ</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55 – 80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tuổi</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Từ</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80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tuổi</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trở</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lên</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L="0" algn="l" defTabSz="914400" rtl="0" eaLnBrk="1" latinLnBrk="0" hangingPunct="1">
                        <a:spcBef>
                          <a:spcPct val="20000"/>
                        </a:spcBef>
                        <a:defRPr sz="2800" kern="1200">
                          <a:solidFill>
                            <a:schemeClr val="tx1"/>
                          </a:solidFill>
                          <a:latin typeface="Arial" panose="020B0604020202020204" pitchFamily="34" charset="0"/>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100</a:t>
                      </a:r>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VNI-Timfani" pitchFamily="2" charset="0"/>
                          <a:cs typeface="Times New Roman" panose="02020603050405020304" pitchFamily="18" charset="0"/>
                        </a:rPr>
                        <a:t>&lt;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40</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L="0" algn="l" defTabSz="914400" rtl="0" eaLnBrk="1" latinLnBrk="0" hangingPunct="1">
                        <a:spcBef>
                          <a:spcPct val="20000"/>
                        </a:spcBef>
                        <a:defRPr sz="2800" kern="1200">
                          <a:solidFill>
                            <a:schemeClr val="tx1"/>
                          </a:solidFill>
                          <a:latin typeface="Arial" panose="020B0604020202020204" pitchFamily="34" charset="0"/>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100</a:t>
                      </a:r>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100</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3433185377"/>
                  </a:ext>
                </a:extLst>
              </a:tr>
            </a:tbl>
          </a:graphicData>
        </a:graphic>
      </p:graphicFrame>
      <p:sp>
        <p:nvSpPr>
          <p:cNvPr id="5" name="Rectangle 18">
            <a:extLst>
              <a:ext uri="{FF2B5EF4-FFF2-40B4-BE49-F238E27FC236}">
                <a16:creationId xmlns:a16="http://schemas.microsoft.com/office/drawing/2014/main" id="{AE78B840-46C3-4D2B-81A2-70826C459EEC}"/>
              </a:ext>
            </a:extLst>
          </p:cNvPr>
          <p:cNvSpPr>
            <a:spLocks noChangeArrowheads="1"/>
          </p:cNvSpPr>
          <p:nvPr/>
        </p:nvSpPr>
        <p:spPr bwMode="auto">
          <a:xfrm>
            <a:off x="1602606" y="988512"/>
            <a:ext cx="830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b="1" i="1">
                <a:solidFill>
                  <a:srgbClr val="000000"/>
                </a:solidFill>
                <a:latin typeface="Times New Roman" panose="02020603050405020304" pitchFamily="18" charset="0"/>
                <a:cs typeface="Times New Roman" panose="02020603050405020304" pitchFamily="18" charset="0"/>
              </a:rPr>
              <a:t>B</a:t>
            </a:r>
            <a:r>
              <a:rPr lang="en-US" altLang="en-US" sz="2800" b="1" i="1">
                <a:solidFill>
                  <a:srgbClr val="000000"/>
                </a:solidFill>
                <a:latin typeface="Times New Roman" panose="02020603050405020304" pitchFamily="18" charset="0"/>
              </a:rPr>
              <a:t>ảng 30.1. </a:t>
            </a:r>
            <a:r>
              <a:rPr lang="en-US" altLang="en-US" sz="2800" b="1" i="1">
                <a:solidFill>
                  <a:srgbClr val="000000"/>
                </a:solidFill>
                <a:latin typeface="Times New Roman" panose="02020603050405020304" pitchFamily="18" charset="0"/>
                <a:cs typeface="Times New Roman" panose="02020603050405020304" pitchFamily="18" charset="0"/>
              </a:rPr>
              <a:t>Sự thay đổi tỷ lệ nam/nữ theo độ tuổi</a:t>
            </a:r>
          </a:p>
        </p:txBody>
      </p:sp>
    </p:spTree>
    <p:extLst>
      <p:ext uri="{BB962C8B-B14F-4D97-AF65-F5344CB8AC3E}">
        <p14:creationId xmlns:p14="http://schemas.microsoft.com/office/powerpoint/2010/main" val="1430105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44132" y="1851276"/>
            <a:ext cx="9516534" cy="954107"/>
          </a:xfrm>
          <a:prstGeom prst="rect">
            <a:avLst/>
          </a:prstGeom>
        </p:spPr>
        <p:txBody>
          <a:bodyPr wrap="square">
            <a:spAutoFit/>
          </a:bodyPr>
          <a:lstStyle/>
          <a:p>
            <a:r>
              <a:rPr lang="en-US" sz="2800" dirty="0">
                <a:solidFill>
                  <a:srgbClr val="FF0000"/>
                </a:solidFill>
                <a:latin typeface="Time New Roman"/>
              </a:rPr>
              <a:t>T</a:t>
            </a:r>
            <a:r>
              <a:rPr lang="vi-VN" sz="2800" dirty="0">
                <a:solidFill>
                  <a:srgbClr val="FF0000"/>
                </a:solidFill>
                <a:latin typeface="Time New Roman"/>
              </a:rPr>
              <a:t>ại sao việc lựa chọn giới tính trong sinh sản ở người bị pháp luật nghiêm cấm?</a:t>
            </a:r>
            <a:endParaRPr lang="en-US" sz="2800" dirty="0">
              <a:solidFill>
                <a:srgbClr val="FF0000"/>
              </a:solidFill>
              <a:latin typeface="Time New Roman"/>
            </a:endParaRPr>
          </a:p>
        </p:txBody>
      </p:sp>
      <p:sp>
        <p:nvSpPr>
          <p:cNvPr id="6" name="Smiley Face 5"/>
          <p:cNvSpPr/>
          <p:nvPr/>
        </p:nvSpPr>
        <p:spPr>
          <a:xfrm>
            <a:off x="541867" y="1674796"/>
            <a:ext cx="1016000" cy="1444894"/>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1659465" y="3119690"/>
            <a:ext cx="9685867" cy="2677656"/>
          </a:xfrm>
          <a:prstGeom prst="rect">
            <a:avLst/>
          </a:prstGeom>
        </p:spPr>
        <p:txBody>
          <a:bodyPr wrap="square">
            <a:spAutoFit/>
          </a:bodyPr>
          <a:lstStyle/>
          <a:p>
            <a:pPr algn="just"/>
            <a:r>
              <a:rPr lang="vi-VN" sz="2400" dirty="0">
                <a:solidFill>
                  <a:srgbClr val="002060"/>
                </a:solidFill>
                <a:latin typeface="Time New Roman"/>
              </a:rPr>
              <a:t>Việc lựa chọn giới tính trong sinh sản ở người bị pháp luật nghiêm cấm vì có thể dẫn đến một số hậu quả như mất cân bằng giới tính, tỉ lệ nạo thai tăng cao; nam khó khăn trong việc kết hôn; gia tăng các tệ nạn xã hội gây ảnh hưởng tâm lí con người và nền kinh tế, chính trị, xã hội. Do đó, pháp luật nghiêm cấm các hành vi lựa chọn giới tính thai nhi dưới mọi hình thức để đảm bảo cân bằng giới tính theo quy luật sinh sản tự nhiên, thực hiện kế hoạch hóa gia đình nhằm tạo cơ cấu dân số hợp lí về giới tính và độ tuổi.</a:t>
            </a:r>
            <a:endParaRPr lang="en-US" sz="2400" dirty="0">
              <a:solidFill>
                <a:srgbClr val="002060"/>
              </a:solidFill>
              <a:latin typeface="Time New Roman"/>
            </a:endParaRPr>
          </a:p>
        </p:txBody>
      </p:sp>
    </p:spTree>
    <p:extLst>
      <p:ext uri="{BB962C8B-B14F-4D97-AF65-F5344CB8AC3E}">
        <p14:creationId xmlns:p14="http://schemas.microsoft.com/office/powerpoint/2010/main" val="66022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7557" y="933397"/>
            <a:ext cx="9548262" cy="2755306"/>
          </a:xfrm>
          <a:prstGeom prst="rect">
            <a:avLst/>
          </a:prstGeom>
        </p:spPr>
        <p:txBody>
          <a:bodyPr wrap="square">
            <a:spAutoFit/>
          </a:bodyPr>
          <a:lstStyle/>
          <a:p>
            <a:pPr marL="342900" marR="718185" lvl="0" indent="-342900" algn="just">
              <a:lnSpc>
                <a:spcPct val="126000"/>
              </a:lnSpc>
              <a:spcBef>
                <a:spcPts val="370"/>
              </a:spcBef>
              <a:spcAft>
                <a:spcPts val="0"/>
              </a:spcAft>
              <a:buSzPts val="1200"/>
              <a:buFont typeface="Times New Roman" panose="02020603050405020304" pitchFamily="18" charset="0"/>
              <a:buChar char="–"/>
              <a:tabLst>
                <a:tab pos="947420" algn="l"/>
              </a:tabLs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Di truyền học góp phần giải thích cơ sở</a:t>
            </a:r>
            <a:r>
              <a:rPr lang="vi-VN" sz="2800" spc="-1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sinh</a:t>
            </a:r>
            <a:r>
              <a:rPr lang="vi-VN" sz="2800" spc="-1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học</a:t>
            </a:r>
            <a:r>
              <a:rPr lang="vi-VN" sz="2800" spc="-1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spc="-1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quy</a:t>
            </a:r>
            <a:r>
              <a:rPr lang="vi-VN" sz="2800" spc="-1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1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về</a:t>
            </a:r>
            <a:r>
              <a:rPr lang="vi-VN" sz="2800" spc="-1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độ</a:t>
            </a:r>
            <a:r>
              <a:rPr lang="vi-VN" sz="2800" spc="-1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tuổi</a:t>
            </a:r>
            <a:r>
              <a:rPr lang="vi-VN" sz="2800" spc="-1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kết</a:t>
            </a:r>
            <a:r>
              <a:rPr lang="vi-VN" sz="2800" spc="-1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hôn,</a:t>
            </a:r>
            <a:r>
              <a:rPr lang="vi-VN" sz="2800" spc="-1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không</a:t>
            </a:r>
            <a:r>
              <a:rPr lang="vi-VN" sz="2800" spc="-1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được</a:t>
            </a:r>
            <a:r>
              <a:rPr lang="vi-VN" sz="2800" spc="-1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kết</a:t>
            </a:r>
            <a:r>
              <a:rPr lang="vi-VN" sz="2800" spc="-1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hôn</a:t>
            </a:r>
            <a:r>
              <a:rPr lang="vi-VN" sz="2800" spc="-1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giữa</a:t>
            </a:r>
            <a:r>
              <a:rPr lang="vi-VN" sz="2800" spc="-1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những</a:t>
            </a:r>
            <a:r>
              <a:rPr lang="vi-VN" sz="2800" spc="-1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người</a:t>
            </a:r>
            <a:r>
              <a:rPr lang="vi-VN" sz="2800" spc="-1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có</a:t>
            </a:r>
            <a:r>
              <a:rPr lang="vi-VN" sz="2800" spc="-1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cùng huyết</a:t>
            </a:r>
            <a:r>
              <a:rPr lang="vi-VN" sz="2800" spc="-5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thống</a:t>
            </a:r>
            <a:r>
              <a:rPr lang="vi-VN" sz="2800" spc="-5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trong</a:t>
            </a:r>
            <a:r>
              <a:rPr lang="vi-VN" sz="2800" spc="-5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vòng</a:t>
            </a:r>
            <a:r>
              <a:rPr lang="vi-VN" sz="2800" spc="-5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ba</a:t>
            </a:r>
            <a:r>
              <a:rPr lang="vi-VN" sz="2800" spc="-5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đời</a:t>
            </a:r>
            <a:r>
              <a:rPr lang="vi-VN" sz="2800" spc="-5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cũng</a:t>
            </a:r>
            <a:r>
              <a:rPr lang="vi-VN" sz="2800" spc="-5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như</a:t>
            </a:r>
            <a:r>
              <a:rPr lang="vi-VN" sz="2800" spc="-5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quy</a:t>
            </a:r>
            <a:r>
              <a:rPr lang="vi-VN" sz="2800" spc="-5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5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nghiêm</a:t>
            </a:r>
            <a:r>
              <a:rPr lang="vi-VN" sz="2800" spc="-5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cấm</a:t>
            </a:r>
            <a:r>
              <a:rPr lang="vi-VN" sz="2800" spc="-5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các</a:t>
            </a:r>
            <a:r>
              <a:rPr lang="vi-VN" sz="2800" spc="-5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hành</a:t>
            </a:r>
            <a:r>
              <a:rPr lang="vi-VN" sz="2800" spc="-5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vi</a:t>
            </a:r>
            <a:r>
              <a:rPr lang="vi-VN" sz="2800" spc="-5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lựa</a:t>
            </a:r>
            <a:r>
              <a:rPr lang="vi-VN" sz="2800" spc="-5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chọn</a:t>
            </a:r>
            <a:r>
              <a:rPr lang="vi-VN" sz="2800" spc="-5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giới</a:t>
            </a:r>
            <a:r>
              <a:rPr lang="vi-VN" sz="2800" spc="-5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tính thai nhi dưới mọi hình thức của Luật Hôn nhân và gia đình.</a:t>
            </a:r>
            <a:endParaRPr lang="en-US" sz="2800" spc="0" dirty="0">
              <a:effectLst/>
              <a:latin typeface="Times New Roman" panose="02020603050405020304" pitchFamily="18" charset="0"/>
              <a:ea typeface="Times New Roman" panose="02020603050405020304" pitchFamily="18" charset="0"/>
            </a:endParaRPr>
          </a:p>
        </p:txBody>
      </p:sp>
      <p:pic>
        <p:nvPicPr>
          <p:cNvPr id="10" name="Picture 6"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4057" y="1242667"/>
            <a:ext cx="871967" cy="83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6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4836039" y="654933"/>
            <a:ext cx="2502487" cy="523220"/>
          </a:xfrm>
          <a:prstGeom prst="rect">
            <a:avLst/>
          </a:prstGeom>
          <a:noFill/>
          <a:ln w="9525">
            <a:noFill/>
            <a:miter lim="800000"/>
            <a:headEnd/>
            <a:tailEnd/>
          </a:ln>
        </p:spPr>
        <p:txBody>
          <a:bodyPr wrap="square">
            <a:spAutoFit/>
          </a:bodyPr>
          <a:lstStyle/>
          <a:p>
            <a:pPr algn="ctr">
              <a:spcBef>
                <a:spcPct val="50000"/>
              </a:spcBef>
            </a:pPr>
            <a:r>
              <a:rPr lang="en-US" sz="2800" b="1" dirty="0" err="1">
                <a:solidFill>
                  <a:srgbClr val="002060"/>
                </a:solidFill>
                <a:latin typeface="Times New Roman" pitchFamily="18" charset="0"/>
                <a:cs typeface="Times New Roman" pitchFamily="18" charset="0"/>
              </a:rPr>
              <a:t>NỘI</a:t>
            </a:r>
            <a:r>
              <a:rPr lang="en-US" sz="2800" b="1" dirty="0">
                <a:solidFill>
                  <a:srgbClr val="002060"/>
                </a:solidFill>
                <a:latin typeface="Times New Roman" pitchFamily="18" charset="0"/>
                <a:cs typeface="Times New Roman" pitchFamily="18" charset="0"/>
              </a:rPr>
              <a:t> DUNG</a:t>
            </a:r>
          </a:p>
        </p:txBody>
      </p:sp>
      <p:sp>
        <p:nvSpPr>
          <p:cNvPr id="5" name="Text Box 4"/>
          <p:cNvSpPr txBox="1">
            <a:spLocks noChangeArrowheads="1"/>
          </p:cNvSpPr>
          <p:nvPr/>
        </p:nvSpPr>
        <p:spPr bwMode="auto">
          <a:xfrm>
            <a:off x="856704" y="1834369"/>
            <a:ext cx="5798096" cy="523220"/>
          </a:xfrm>
          <a:prstGeom prst="rect">
            <a:avLst/>
          </a:prstGeom>
          <a:noFill/>
          <a:ln w="9525">
            <a:noFill/>
            <a:miter lim="800000"/>
            <a:headEnd/>
            <a:tailEnd/>
          </a:ln>
        </p:spPr>
        <p:txBody>
          <a:bodyPr wrap="square">
            <a:spAutoFit/>
          </a:bodyPr>
          <a:lstStyle/>
          <a:p>
            <a:pPr algn="ctr">
              <a:spcBef>
                <a:spcPct val="50000"/>
              </a:spcBef>
            </a:pPr>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TRẠNG</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NGƯỜI</a:t>
            </a:r>
            <a:endParaRPr lang="en-US" sz="2800" b="1" dirty="0">
              <a:latin typeface="Times New Roman" pitchFamily="18" charset="0"/>
              <a:cs typeface="Times New Roman" pitchFamily="18" charset="0"/>
            </a:endParaRPr>
          </a:p>
        </p:txBody>
      </p:sp>
      <p:sp>
        <p:nvSpPr>
          <p:cNvPr id="8" name="Text Box 4"/>
          <p:cNvSpPr txBox="1">
            <a:spLocks noChangeArrowheads="1"/>
          </p:cNvSpPr>
          <p:nvPr/>
        </p:nvSpPr>
        <p:spPr bwMode="auto">
          <a:xfrm>
            <a:off x="1327392" y="2490585"/>
            <a:ext cx="7017294" cy="523220"/>
          </a:xfrm>
          <a:prstGeom prst="rect">
            <a:avLst/>
          </a:prstGeom>
          <a:noFill/>
          <a:ln w="9525">
            <a:noFill/>
            <a:miter lim="800000"/>
            <a:headEnd/>
            <a:tailEnd/>
          </a:ln>
        </p:spPr>
        <p:txBody>
          <a:bodyPr wrap="square">
            <a:spAutoFit/>
          </a:bodyPr>
          <a:lstStyle/>
          <a:p>
            <a:pPr algn="ctr">
              <a:spcBef>
                <a:spcPct val="50000"/>
              </a:spcBef>
            </a:pPr>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BỆNH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TẬT</a:t>
            </a:r>
            <a:r>
              <a:rPr lang="en-US" sz="2800" b="1" dirty="0">
                <a:latin typeface="Times New Roman" pitchFamily="18" charset="0"/>
                <a:cs typeface="Times New Roman" pitchFamily="18" charset="0"/>
              </a:rPr>
              <a:t> DI </a:t>
            </a:r>
            <a:r>
              <a:rPr lang="en-US" sz="2800" b="1" dirty="0" err="1">
                <a:latin typeface="Times New Roman" pitchFamily="18" charset="0"/>
                <a:cs typeface="Times New Roman" pitchFamily="18" charset="0"/>
              </a:rPr>
              <a:t>TRUYỀN</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NGƯỜI</a:t>
            </a:r>
            <a:endParaRPr lang="en-US" sz="2800" b="1" dirty="0">
              <a:latin typeface="Times New Roman" pitchFamily="18" charset="0"/>
              <a:cs typeface="Times New Roman" pitchFamily="18" charset="0"/>
            </a:endParaRPr>
          </a:p>
        </p:txBody>
      </p:sp>
      <p:sp>
        <p:nvSpPr>
          <p:cNvPr id="9" name="Text Box 4"/>
          <p:cNvSpPr txBox="1">
            <a:spLocks noChangeArrowheads="1"/>
          </p:cNvSpPr>
          <p:nvPr/>
        </p:nvSpPr>
        <p:spPr bwMode="auto">
          <a:xfrm>
            <a:off x="1327392" y="3146801"/>
            <a:ext cx="6512741" cy="523220"/>
          </a:xfrm>
          <a:prstGeom prst="rect">
            <a:avLst/>
          </a:prstGeom>
          <a:noFill/>
          <a:ln w="9525">
            <a:noFill/>
            <a:miter lim="800000"/>
            <a:headEnd/>
            <a:tailEnd/>
          </a:ln>
        </p:spPr>
        <p:txBody>
          <a:bodyPr wrap="square">
            <a:spAutoFit/>
          </a:bodyPr>
          <a:lstStyle/>
          <a:p>
            <a:pPr algn="ctr">
              <a:spcBef>
                <a:spcPct val="50000"/>
              </a:spcBef>
            </a:pPr>
            <a:r>
              <a:rPr lang="en-US" sz="2800" b="1" dirty="0">
                <a:latin typeface="Times New Roman" pitchFamily="18" charset="0"/>
                <a:cs typeface="Times New Roman" pitchFamily="18" charset="0"/>
              </a:rPr>
              <a:t>3. DI </a:t>
            </a:r>
            <a:r>
              <a:rPr lang="en-US" sz="2800" b="1" dirty="0" err="1">
                <a:latin typeface="Times New Roman" pitchFamily="18" charset="0"/>
                <a:cs typeface="Times New Roman" pitchFamily="18" charset="0"/>
              </a:rPr>
              <a:t>TRUYỀN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HÔN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68256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14580764"/>
              </p:ext>
            </p:extLst>
          </p:nvPr>
        </p:nvGraphicFramePr>
        <p:xfrm>
          <a:off x="2592549" y="4899658"/>
          <a:ext cx="6114415" cy="1463040"/>
        </p:xfrm>
        <a:graphic>
          <a:graphicData uri="http://schemas.openxmlformats.org/drawingml/2006/table">
            <a:tbl>
              <a:tblPr/>
              <a:tblGrid>
                <a:gridCol w="1528445">
                  <a:extLst>
                    <a:ext uri="{9D8B030D-6E8A-4147-A177-3AD203B41FA5}">
                      <a16:colId xmlns:a16="http://schemas.microsoft.com/office/drawing/2014/main" val="20000"/>
                    </a:ext>
                  </a:extLst>
                </a:gridCol>
                <a:gridCol w="1528445">
                  <a:extLst>
                    <a:ext uri="{9D8B030D-6E8A-4147-A177-3AD203B41FA5}">
                      <a16:colId xmlns:a16="http://schemas.microsoft.com/office/drawing/2014/main" val="20001"/>
                    </a:ext>
                  </a:extLst>
                </a:gridCol>
                <a:gridCol w="1528445">
                  <a:extLst>
                    <a:ext uri="{9D8B030D-6E8A-4147-A177-3AD203B41FA5}">
                      <a16:colId xmlns:a16="http://schemas.microsoft.com/office/drawing/2014/main" val="20002"/>
                    </a:ext>
                  </a:extLst>
                </a:gridCol>
                <a:gridCol w="1529080">
                  <a:extLst>
                    <a:ext uri="{9D8B030D-6E8A-4147-A177-3AD203B41FA5}">
                      <a16:colId xmlns:a16="http://schemas.microsoft.com/office/drawing/2014/main" val="20003"/>
                    </a:ext>
                  </a:extLst>
                </a:gridCol>
              </a:tblGrid>
              <a:tr h="0">
                <a:tc>
                  <a:txBody>
                    <a:bodyPr/>
                    <a:lstStyle/>
                    <a:p>
                      <a:pPr algn="ctr">
                        <a:spcBef>
                          <a:spcPts val="130"/>
                        </a:spcBef>
                        <a:spcAft>
                          <a:spcPts val="130"/>
                        </a:spcAft>
                      </a:pPr>
                      <a:r>
                        <a:rPr lang="en-US" sz="2400" b="1" dirty="0" err="1">
                          <a:solidFill>
                            <a:srgbClr val="002060"/>
                          </a:solidFill>
                          <a:effectLst/>
                          <a:latin typeface="Time New Roman"/>
                        </a:rPr>
                        <a:t>STT</a:t>
                      </a:r>
                      <a:endParaRPr lang="en-US" sz="2400" dirty="0">
                        <a:solidFill>
                          <a:srgbClr val="002060"/>
                        </a:solidFill>
                        <a:effectLst/>
                        <a:latin typeface="Time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30"/>
                        </a:spcBef>
                        <a:spcAft>
                          <a:spcPts val="130"/>
                        </a:spcAft>
                      </a:pPr>
                      <a:r>
                        <a:rPr lang="en-US" sz="2400" b="1">
                          <a:solidFill>
                            <a:srgbClr val="002060"/>
                          </a:solidFill>
                          <a:effectLst/>
                          <a:latin typeface="Time New Roman"/>
                        </a:rPr>
                        <a:t>Họ và tên</a:t>
                      </a:r>
                      <a:endParaRPr lang="en-US" sz="2400">
                        <a:solidFill>
                          <a:srgbClr val="002060"/>
                        </a:solidFill>
                        <a:effectLst/>
                        <a:latin typeface="Time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30"/>
                        </a:spcBef>
                        <a:spcAft>
                          <a:spcPts val="130"/>
                        </a:spcAft>
                      </a:pPr>
                      <a:r>
                        <a:rPr lang="en-US" sz="2400" b="1" dirty="0" err="1">
                          <a:solidFill>
                            <a:srgbClr val="002060"/>
                          </a:solidFill>
                          <a:effectLst/>
                          <a:latin typeface="Time New Roman"/>
                        </a:rPr>
                        <a:t>Giới</a:t>
                      </a:r>
                      <a:r>
                        <a:rPr lang="en-US" sz="2400" b="1" dirty="0">
                          <a:solidFill>
                            <a:srgbClr val="002060"/>
                          </a:solidFill>
                          <a:effectLst/>
                          <a:latin typeface="Time New Roman"/>
                        </a:rPr>
                        <a:t> </a:t>
                      </a:r>
                      <a:r>
                        <a:rPr lang="en-US" sz="2400" b="1" dirty="0" err="1">
                          <a:solidFill>
                            <a:srgbClr val="002060"/>
                          </a:solidFill>
                          <a:effectLst/>
                          <a:latin typeface="Time New Roman"/>
                        </a:rPr>
                        <a:t>tính</a:t>
                      </a:r>
                      <a:endParaRPr lang="en-US" sz="2400" dirty="0">
                        <a:solidFill>
                          <a:srgbClr val="002060"/>
                        </a:solidFill>
                        <a:effectLst/>
                        <a:latin typeface="Time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30"/>
                        </a:spcBef>
                        <a:spcAft>
                          <a:spcPts val="130"/>
                        </a:spcAft>
                      </a:pPr>
                      <a:r>
                        <a:rPr lang="en-US" sz="2400" b="1">
                          <a:solidFill>
                            <a:srgbClr val="002060"/>
                          </a:solidFill>
                          <a:effectLst/>
                          <a:latin typeface="Time New Roman"/>
                        </a:rPr>
                        <a:t>Tuổi kết hôn</a:t>
                      </a:r>
                      <a:endParaRPr lang="en-US" sz="2400">
                        <a:solidFill>
                          <a:srgbClr val="002060"/>
                        </a:solidFill>
                        <a:effectLst/>
                        <a:latin typeface="Time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spcBef>
                          <a:spcPts val="130"/>
                        </a:spcBef>
                        <a:spcAft>
                          <a:spcPts val="130"/>
                        </a:spcAft>
                      </a:pPr>
                      <a:r>
                        <a:rPr lang="en-US" sz="2400">
                          <a:solidFill>
                            <a:srgbClr val="002060"/>
                          </a:solidFill>
                          <a:effectLst/>
                          <a:latin typeface="Time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30"/>
                        </a:spcBef>
                        <a:spcAft>
                          <a:spcPts val="130"/>
                        </a:spcAft>
                      </a:pPr>
                      <a:r>
                        <a:rPr lang="en-US" sz="2400" dirty="0">
                          <a:solidFill>
                            <a:srgbClr val="002060"/>
                          </a:solidFill>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30"/>
                        </a:spcBef>
                        <a:spcAft>
                          <a:spcPts val="130"/>
                        </a:spcAft>
                      </a:pPr>
                      <a:r>
                        <a:rPr lang="en-US" sz="2400">
                          <a:solidFill>
                            <a:srgbClr val="002060"/>
                          </a:solidFill>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30"/>
                        </a:spcBef>
                        <a:spcAft>
                          <a:spcPts val="130"/>
                        </a:spcAft>
                      </a:pPr>
                      <a:r>
                        <a:rPr lang="en-US" sz="2400">
                          <a:solidFill>
                            <a:srgbClr val="002060"/>
                          </a:solidFill>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Bef>
                          <a:spcPts val="130"/>
                        </a:spcBef>
                        <a:spcAft>
                          <a:spcPts val="130"/>
                        </a:spcAft>
                      </a:pPr>
                      <a:r>
                        <a:rPr lang="en-US" sz="2400">
                          <a:solidFill>
                            <a:srgbClr val="002060"/>
                          </a:solidFill>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30"/>
                        </a:spcBef>
                        <a:spcAft>
                          <a:spcPts val="130"/>
                        </a:spcAft>
                      </a:pPr>
                      <a:r>
                        <a:rPr lang="en-US" sz="2400" dirty="0">
                          <a:solidFill>
                            <a:srgbClr val="002060"/>
                          </a:solidFill>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30"/>
                        </a:spcBef>
                        <a:spcAft>
                          <a:spcPts val="130"/>
                        </a:spcAft>
                      </a:pPr>
                      <a:r>
                        <a:rPr lang="en-US" sz="2400" dirty="0">
                          <a:solidFill>
                            <a:srgbClr val="002060"/>
                          </a:solidFill>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30"/>
                        </a:spcBef>
                        <a:spcAft>
                          <a:spcPts val="130"/>
                        </a:spcAft>
                      </a:pPr>
                      <a:r>
                        <a:rPr lang="en-US" sz="2400" dirty="0">
                          <a:solidFill>
                            <a:srgbClr val="002060"/>
                          </a:solidFill>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04626391"/>
              </p:ext>
            </p:extLst>
          </p:nvPr>
        </p:nvGraphicFramePr>
        <p:xfrm>
          <a:off x="509067" y="1907637"/>
          <a:ext cx="10548399" cy="1828800"/>
        </p:xfrm>
        <a:graphic>
          <a:graphicData uri="http://schemas.openxmlformats.org/drawingml/2006/table">
            <a:tbl>
              <a:tblPr/>
              <a:tblGrid>
                <a:gridCol w="2636826">
                  <a:extLst>
                    <a:ext uri="{9D8B030D-6E8A-4147-A177-3AD203B41FA5}">
                      <a16:colId xmlns:a16="http://schemas.microsoft.com/office/drawing/2014/main" val="20000"/>
                    </a:ext>
                  </a:extLst>
                </a:gridCol>
                <a:gridCol w="2636826">
                  <a:extLst>
                    <a:ext uri="{9D8B030D-6E8A-4147-A177-3AD203B41FA5}">
                      <a16:colId xmlns:a16="http://schemas.microsoft.com/office/drawing/2014/main" val="20001"/>
                    </a:ext>
                  </a:extLst>
                </a:gridCol>
                <a:gridCol w="2636826">
                  <a:extLst>
                    <a:ext uri="{9D8B030D-6E8A-4147-A177-3AD203B41FA5}">
                      <a16:colId xmlns:a16="http://schemas.microsoft.com/office/drawing/2014/main" val="20002"/>
                    </a:ext>
                  </a:extLst>
                </a:gridCol>
                <a:gridCol w="2637921">
                  <a:extLst>
                    <a:ext uri="{9D8B030D-6E8A-4147-A177-3AD203B41FA5}">
                      <a16:colId xmlns:a16="http://schemas.microsoft.com/office/drawing/2014/main" val="20003"/>
                    </a:ext>
                  </a:extLst>
                </a:gridCol>
              </a:tblGrid>
              <a:tr h="0">
                <a:tc>
                  <a:txBody>
                    <a:bodyPr/>
                    <a:lstStyle/>
                    <a:p>
                      <a:pPr algn="ctr">
                        <a:spcBef>
                          <a:spcPts val="130"/>
                        </a:spcBef>
                        <a:spcAft>
                          <a:spcPts val="130"/>
                        </a:spcAft>
                      </a:pPr>
                      <a:r>
                        <a:rPr lang="vi-VN" sz="2400" b="1" dirty="0">
                          <a:solidFill>
                            <a:srgbClr val="0070C0"/>
                          </a:solidFill>
                          <a:effectLst/>
                          <a:latin typeface="Time New Roman"/>
                        </a:rPr>
                        <a:t>Người được</a:t>
                      </a:r>
                      <a:endParaRPr lang="vi-VN" sz="2400" dirty="0">
                        <a:solidFill>
                          <a:srgbClr val="0070C0"/>
                        </a:solidFill>
                        <a:effectLst/>
                        <a:latin typeface="Time New Roman"/>
                      </a:endParaRPr>
                    </a:p>
                    <a:p>
                      <a:pPr algn="ctr">
                        <a:spcBef>
                          <a:spcPts val="130"/>
                        </a:spcBef>
                        <a:spcAft>
                          <a:spcPts val="130"/>
                        </a:spcAft>
                      </a:pPr>
                      <a:r>
                        <a:rPr lang="vi-VN" sz="2400" b="1" dirty="0">
                          <a:solidFill>
                            <a:srgbClr val="0070C0"/>
                          </a:solidFill>
                          <a:effectLst/>
                          <a:latin typeface="Time New Roman"/>
                        </a:rPr>
                        <a:t>diều tra</a:t>
                      </a:r>
                      <a:endParaRPr lang="vi-VN" sz="2400" dirty="0">
                        <a:solidFill>
                          <a:srgbClr val="0070C0"/>
                        </a:solidFill>
                        <a:effectLst/>
                        <a:latin typeface="Time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30"/>
                        </a:spcBef>
                        <a:spcAft>
                          <a:spcPts val="130"/>
                        </a:spcAft>
                      </a:pPr>
                      <a:r>
                        <a:rPr lang="en-US" sz="2400" b="1" dirty="0" err="1">
                          <a:solidFill>
                            <a:srgbClr val="0070C0"/>
                          </a:solidFill>
                          <a:effectLst/>
                          <a:latin typeface="Time New Roman"/>
                        </a:rPr>
                        <a:t>Bệnh</a:t>
                      </a:r>
                      <a:r>
                        <a:rPr lang="en-US" sz="2400" b="1" dirty="0">
                          <a:solidFill>
                            <a:srgbClr val="0070C0"/>
                          </a:solidFill>
                          <a:effectLst/>
                          <a:latin typeface="Time New Roman"/>
                        </a:rPr>
                        <a:t> di </a:t>
                      </a:r>
                      <a:r>
                        <a:rPr lang="en-US" sz="2400" b="1" dirty="0" err="1">
                          <a:solidFill>
                            <a:srgbClr val="0070C0"/>
                          </a:solidFill>
                          <a:effectLst/>
                          <a:latin typeface="Time New Roman"/>
                        </a:rPr>
                        <a:t>truyền</a:t>
                      </a:r>
                      <a:r>
                        <a:rPr lang="en-US" sz="2400" b="1" dirty="0">
                          <a:solidFill>
                            <a:srgbClr val="0070C0"/>
                          </a:solidFill>
                          <a:effectLst/>
                          <a:latin typeface="Time New Roman"/>
                        </a:rPr>
                        <a:t> </a:t>
                      </a:r>
                      <a:r>
                        <a:rPr lang="en-US" sz="2400" b="1" dirty="0" err="1">
                          <a:solidFill>
                            <a:srgbClr val="0070C0"/>
                          </a:solidFill>
                          <a:effectLst/>
                          <a:latin typeface="Time New Roman"/>
                        </a:rPr>
                        <a:t>mắc</a:t>
                      </a:r>
                      <a:r>
                        <a:rPr lang="en-US" sz="2400" b="1" dirty="0">
                          <a:solidFill>
                            <a:srgbClr val="0070C0"/>
                          </a:solidFill>
                          <a:effectLst/>
                          <a:latin typeface="Time New Roman"/>
                        </a:rPr>
                        <a:t> </a:t>
                      </a:r>
                      <a:r>
                        <a:rPr lang="en-US" sz="2400" b="1" dirty="0" err="1">
                          <a:solidFill>
                            <a:srgbClr val="0070C0"/>
                          </a:solidFill>
                          <a:effectLst/>
                          <a:latin typeface="Time New Roman"/>
                        </a:rPr>
                        <a:t>phải</a:t>
                      </a:r>
                      <a:endParaRPr lang="en-US" sz="2400" dirty="0">
                        <a:solidFill>
                          <a:srgbClr val="0070C0"/>
                        </a:solidFill>
                        <a:effectLst/>
                        <a:latin typeface="Time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30"/>
                        </a:spcBef>
                        <a:spcAft>
                          <a:spcPts val="130"/>
                        </a:spcAft>
                      </a:pPr>
                      <a:r>
                        <a:rPr lang="en-US" sz="2400" b="1" dirty="0" err="1">
                          <a:solidFill>
                            <a:srgbClr val="0070C0"/>
                          </a:solidFill>
                          <a:effectLst/>
                          <a:latin typeface="Time New Roman"/>
                        </a:rPr>
                        <a:t>Nguyên</a:t>
                      </a:r>
                      <a:r>
                        <a:rPr lang="en-US" sz="2400" b="1" dirty="0">
                          <a:solidFill>
                            <a:srgbClr val="0070C0"/>
                          </a:solidFill>
                          <a:effectLst/>
                          <a:latin typeface="Time New Roman"/>
                        </a:rPr>
                        <a:t> </a:t>
                      </a:r>
                      <a:r>
                        <a:rPr lang="en-US" sz="2400" b="1" dirty="0" err="1">
                          <a:solidFill>
                            <a:srgbClr val="0070C0"/>
                          </a:solidFill>
                          <a:effectLst/>
                          <a:latin typeface="Time New Roman"/>
                        </a:rPr>
                        <a:t>nhân</a:t>
                      </a:r>
                      <a:endParaRPr lang="en-US" sz="2400" dirty="0">
                        <a:solidFill>
                          <a:srgbClr val="0070C0"/>
                        </a:solidFill>
                        <a:effectLst/>
                        <a:latin typeface="Time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30"/>
                        </a:spcBef>
                        <a:spcAft>
                          <a:spcPts val="130"/>
                        </a:spcAft>
                      </a:pPr>
                      <a:r>
                        <a:rPr lang="en-US" sz="2400" b="1" dirty="0" err="1">
                          <a:solidFill>
                            <a:srgbClr val="0070C0"/>
                          </a:solidFill>
                          <a:effectLst/>
                          <a:latin typeface="Time New Roman"/>
                        </a:rPr>
                        <a:t>Tình</a:t>
                      </a:r>
                      <a:r>
                        <a:rPr lang="en-US" sz="2400" b="1" dirty="0">
                          <a:solidFill>
                            <a:srgbClr val="0070C0"/>
                          </a:solidFill>
                          <a:effectLst/>
                          <a:latin typeface="Time New Roman"/>
                        </a:rPr>
                        <a:t> </a:t>
                      </a:r>
                      <a:r>
                        <a:rPr lang="en-US" sz="2400" b="1" dirty="0" err="1">
                          <a:solidFill>
                            <a:srgbClr val="0070C0"/>
                          </a:solidFill>
                          <a:effectLst/>
                          <a:latin typeface="Time New Roman"/>
                        </a:rPr>
                        <a:t>trạng</a:t>
                      </a:r>
                      <a:r>
                        <a:rPr lang="en-US" sz="2400" b="1" dirty="0">
                          <a:solidFill>
                            <a:srgbClr val="0070C0"/>
                          </a:solidFill>
                          <a:effectLst/>
                          <a:latin typeface="Time New Roman"/>
                        </a:rPr>
                        <a:t> </a:t>
                      </a:r>
                      <a:r>
                        <a:rPr lang="en-US" sz="2400" b="1" dirty="0" err="1">
                          <a:solidFill>
                            <a:srgbClr val="0070C0"/>
                          </a:solidFill>
                          <a:effectLst/>
                          <a:latin typeface="Time New Roman"/>
                        </a:rPr>
                        <a:t>bệnh</a:t>
                      </a:r>
                      <a:r>
                        <a:rPr lang="en-US" sz="2400" b="1" dirty="0">
                          <a:solidFill>
                            <a:srgbClr val="0070C0"/>
                          </a:solidFill>
                          <a:effectLst/>
                          <a:latin typeface="Time New Roman"/>
                        </a:rPr>
                        <a:t> (</a:t>
                      </a:r>
                      <a:r>
                        <a:rPr lang="en-US" sz="2400" b="1" dirty="0" err="1">
                          <a:solidFill>
                            <a:srgbClr val="0070C0"/>
                          </a:solidFill>
                          <a:effectLst/>
                          <a:latin typeface="Time New Roman"/>
                        </a:rPr>
                        <a:t>nhẹ</a:t>
                      </a:r>
                      <a:r>
                        <a:rPr lang="en-US" sz="2400" b="1" dirty="0">
                          <a:solidFill>
                            <a:srgbClr val="0070C0"/>
                          </a:solidFill>
                          <a:effectLst/>
                          <a:latin typeface="Time New Roman"/>
                        </a:rPr>
                        <a:t>, </a:t>
                      </a:r>
                      <a:r>
                        <a:rPr lang="en-US" sz="2400" b="1" dirty="0" err="1">
                          <a:solidFill>
                            <a:srgbClr val="0070C0"/>
                          </a:solidFill>
                          <a:effectLst/>
                          <a:latin typeface="Time New Roman"/>
                        </a:rPr>
                        <a:t>nặng</a:t>
                      </a:r>
                      <a:r>
                        <a:rPr lang="en-US" sz="2400" b="1" dirty="0">
                          <a:solidFill>
                            <a:srgbClr val="0070C0"/>
                          </a:solidFill>
                          <a:effectLst/>
                          <a:latin typeface="Time New Roman"/>
                        </a:rPr>
                        <a:t>, </a:t>
                      </a:r>
                      <a:r>
                        <a:rPr lang="en-US" sz="2400" b="1" dirty="0" err="1">
                          <a:solidFill>
                            <a:srgbClr val="0070C0"/>
                          </a:solidFill>
                          <a:effectLst/>
                          <a:latin typeface="Time New Roman"/>
                        </a:rPr>
                        <a:t>có</a:t>
                      </a:r>
                      <a:r>
                        <a:rPr lang="en-US" sz="2400" b="1" dirty="0">
                          <a:solidFill>
                            <a:srgbClr val="0070C0"/>
                          </a:solidFill>
                          <a:effectLst/>
                          <a:latin typeface="Time New Roman"/>
                        </a:rPr>
                        <a:t> </a:t>
                      </a:r>
                      <a:r>
                        <a:rPr lang="en-US" sz="2400" b="1" dirty="0" err="1">
                          <a:solidFill>
                            <a:srgbClr val="0070C0"/>
                          </a:solidFill>
                          <a:effectLst/>
                          <a:latin typeface="Time New Roman"/>
                        </a:rPr>
                        <a:t>biến</a:t>
                      </a:r>
                      <a:r>
                        <a:rPr lang="en-US" sz="2400" b="1" dirty="0">
                          <a:solidFill>
                            <a:srgbClr val="0070C0"/>
                          </a:solidFill>
                          <a:effectLst/>
                          <a:latin typeface="Time New Roman"/>
                        </a:rPr>
                        <a:t> </a:t>
                      </a:r>
                      <a:r>
                        <a:rPr lang="en-US" sz="2400" b="1" dirty="0" err="1">
                          <a:solidFill>
                            <a:srgbClr val="0070C0"/>
                          </a:solidFill>
                          <a:effectLst/>
                          <a:latin typeface="Time New Roman"/>
                        </a:rPr>
                        <a:t>chứng</a:t>
                      </a:r>
                      <a:r>
                        <a:rPr lang="en-US" sz="2400" b="1" dirty="0">
                          <a:solidFill>
                            <a:srgbClr val="0070C0"/>
                          </a:solidFill>
                          <a:effectLst/>
                          <a:latin typeface="Time New Roman"/>
                        </a:rPr>
                        <a:t>,...)</a:t>
                      </a:r>
                      <a:endParaRPr lang="en-US" sz="2400" dirty="0">
                        <a:solidFill>
                          <a:srgbClr val="0070C0"/>
                        </a:solidFill>
                        <a:effectLst/>
                        <a:latin typeface="Time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spcBef>
                          <a:spcPts val="130"/>
                        </a:spcBef>
                        <a:spcAft>
                          <a:spcPts val="130"/>
                        </a:spcAft>
                      </a:pPr>
                      <a:r>
                        <a:rPr lang="en-US" sz="2400">
                          <a:solidFill>
                            <a:srgbClr val="0070C0"/>
                          </a:solidFill>
                          <a:effectLst/>
                          <a:latin typeface="Time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30"/>
                        </a:spcBef>
                        <a:spcAft>
                          <a:spcPts val="130"/>
                        </a:spcAft>
                      </a:pPr>
                      <a:r>
                        <a:rPr lang="en-US" sz="2400">
                          <a:solidFill>
                            <a:srgbClr val="0070C0"/>
                          </a:solidFill>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30"/>
                        </a:spcBef>
                        <a:spcAft>
                          <a:spcPts val="130"/>
                        </a:spcAft>
                      </a:pPr>
                      <a:r>
                        <a:rPr lang="en-US" sz="2400">
                          <a:solidFill>
                            <a:srgbClr val="0070C0"/>
                          </a:solidFill>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30"/>
                        </a:spcBef>
                        <a:spcAft>
                          <a:spcPts val="130"/>
                        </a:spcAft>
                      </a:pPr>
                      <a:r>
                        <a:rPr lang="en-US" sz="2400" dirty="0">
                          <a:solidFill>
                            <a:srgbClr val="0070C0"/>
                          </a:solidFill>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Bef>
                          <a:spcPts val="130"/>
                        </a:spcBef>
                        <a:spcAft>
                          <a:spcPts val="130"/>
                        </a:spcAft>
                      </a:pPr>
                      <a:r>
                        <a:rPr lang="en-US" sz="2400" dirty="0">
                          <a:solidFill>
                            <a:srgbClr val="0070C0"/>
                          </a:solidFill>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30"/>
                        </a:spcBef>
                        <a:spcAft>
                          <a:spcPts val="130"/>
                        </a:spcAft>
                      </a:pPr>
                      <a:r>
                        <a:rPr lang="en-US" sz="2400">
                          <a:solidFill>
                            <a:srgbClr val="0070C0"/>
                          </a:solidFill>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30"/>
                        </a:spcBef>
                        <a:spcAft>
                          <a:spcPts val="130"/>
                        </a:spcAft>
                      </a:pPr>
                      <a:r>
                        <a:rPr lang="en-US" sz="2400">
                          <a:solidFill>
                            <a:srgbClr val="0070C0"/>
                          </a:solidFill>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30"/>
                        </a:spcBef>
                        <a:spcAft>
                          <a:spcPts val="130"/>
                        </a:spcAft>
                      </a:pPr>
                      <a:r>
                        <a:rPr lang="en-US" sz="2400" dirty="0">
                          <a:solidFill>
                            <a:srgbClr val="0070C0"/>
                          </a:solidFill>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Rectangle 6"/>
          <p:cNvSpPr/>
          <p:nvPr/>
        </p:nvSpPr>
        <p:spPr>
          <a:xfrm>
            <a:off x="969184" y="4061074"/>
            <a:ext cx="9190815" cy="461665"/>
          </a:xfrm>
          <a:prstGeom prst="rect">
            <a:avLst/>
          </a:prstGeom>
        </p:spPr>
        <p:txBody>
          <a:bodyPr wrap="square">
            <a:spAutoFit/>
          </a:bodyPr>
          <a:lstStyle/>
          <a:p>
            <a:r>
              <a:rPr lang="vi-VN" sz="2400" b="1" dirty="0">
                <a:solidFill>
                  <a:srgbClr val="002060"/>
                </a:solidFill>
                <a:latin typeface="Time New Roman"/>
              </a:rPr>
              <a:t>Bảng 2.</a:t>
            </a:r>
            <a:r>
              <a:rPr lang="vi-VN" sz="2400" dirty="0">
                <a:solidFill>
                  <a:srgbClr val="002060"/>
                </a:solidFill>
                <a:latin typeface="Time New Roman"/>
              </a:rPr>
              <a:t> Kết quả tìm hiểu một số bệnh di truyền ở địa phương</a:t>
            </a:r>
            <a:endParaRPr lang="en-US" sz="2400" dirty="0">
              <a:solidFill>
                <a:srgbClr val="002060"/>
              </a:solidFill>
              <a:latin typeface="Time New Roman"/>
            </a:endParaRPr>
          </a:p>
        </p:txBody>
      </p:sp>
      <p:sp>
        <p:nvSpPr>
          <p:cNvPr id="8" name="Rectangle 7"/>
          <p:cNvSpPr/>
          <p:nvPr/>
        </p:nvSpPr>
        <p:spPr>
          <a:xfrm>
            <a:off x="509067" y="480131"/>
            <a:ext cx="11497734" cy="1225977"/>
          </a:xfrm>
          <a:prstGeom prst="rect">
            <a:avLst/>
          </a:prstGeom>
        </p:spPr>
        <p:txBody>
          <a:bodyPr wrap="square">
            <a:spAutoFit/>
          </a:bodyPr>
          <a:lstStyle/>
          <a:p>
            <a:pPr algn="just">
              <a:spcBef>
                <a:spcPts val="130"/>
              </a:spcBef>
              <a:spcAft>
                <a:spcPts val="130"/>
              </a:spcAft>
            </a:pPr>
            <a:r>
              <a:rPr lang="vi-VN" sz="2400" dirty="0">
                <a:solidFill>
                  <a:srgbClr val="002060"/>
                </a:solidFill>
                <a:latin typeface="Time New Roman"/>
              </a:rPr>
              <a:t>Tìm hiểu và nhận xét thông tin về tuổi kết hôn, một số bệnh di truyền ở địa phương em theo các nội dung gợi ý trong các bảng sau.</a:t>
            </a:r>
          </a:p>
          <a:p>
            <a:pPr algn="just">
              <a:spcBef>
                <a:spcPts val="130"/>
              </a:spcBef>
              <a:spcAft>
                <a:spcPts val="130"/>
              </a:spcAft>
            </a:pPr>
            <a:r>
              <a:rPr lang="vi-VN" sz="2400" b="1" dirty="0">
                <a:solidFill>
                  <a:srgbClr val="002060"/>
                </a:solidFill>
                <a:latin typeface="Time New Roman"/>
              </a:rPr>
              <a:t>Bảng 1.</a:t>
            </a:r>
            <a:r>
              <a:rPr lang="vi-VN" sz="2400" dirty="0">
                <a:solidFill>
                  <a:srgbClr val="002060"/>
                </a:solidFill>
                <a:latin typeface="Time New Roman"/>
              </a:rPr>
              <a:t> Kết quả tìm hiểu tuổi kết hôn ở địa phương</a:t>
            </a:r>
            <a:endParaRPr lang="vi-VN" sz="2400" b="0" i="0" dirty="0">
              <a:solidFill>
                <a:srgbClr val="002060"/>
              </a:solidFill>
              <a:effectLst/>
              <a:latin typeface="Time New Roman"/>
            </a:endParaRPr>
          </a:p>
        </p:txBody>
      </p:sp>
      <p:sp>
        <p:nvSpPr>
          <p:cNvPr id="9" name="Rectangle 8"/>
          <p:cNvSpPr/>
          <p:nvPr/>
        </p:nvSpPr>
        <p:spPr>
          <a:xfrm>
            <a:off x="4720847" y="0"/>
            <a:ext cx="3074175" cy="480131"/>
          </a:xfrm>
          <a:prstGeom prst="rect">
            <a:avLst/>
          </a:prstGeom>
        </p:spPr>
        <p:txBody>
          <a:bodyPr wrap="none">
            <a:spAutoFit/>
          </a:bodyPr>
          <a:lstStyle/>
          <a:p>
            <a:pPr marL="228600" indent="-228600">
              <a:lnSpc>
                <a:spcPct val="90000"/>
              </a:lnSpc>
              <a:spcBef>
                <a:spcPct val="50000"/>
              </a:spcBef>
            </a:pP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76211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0082" y="357699"/>
            <a:ext cx="6458819" cy="400110"/>
          </a:xfrm>
          <a:prstGeom prst="rect">
            <a:avLst/>
          </a:prstGeom>
        </p:spPr>
        <p:txBody>
          <a:bodyPr wrap="none">
            <a:spAutoFit/>
          </a:bodyPr>
          <a:lstStyle/>
          <a:p>
            <a:r>
              <a:rPr lang="vi-VN" sz="2000" b="1" dirty="0">
                <a:solidFill>
                  <a:srgbClr val="002060"/>
                </a:solidFill>
                <a:latin typeface="Time New Roman"/>
              </a:rPr>
              <a:t>Bảng 1. Kết quả tìm hiểu tuổi kết hôn ở địa phương</a:t>
            </a:r>
            <a:endParaRPr lang="en-US" sz="2000" b="1" dirty="0">
              <a:solidFill>
                <a:srgbClr val="002060"/>
              </a:solidFill>
              <a:latin typeface="Time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2494579678"/>
              </p:ext>
            </p:extLst>
          </p:nvPr>
        </p:nvGraphicFramePr>
        <p:xfrm>
          <a:off x="2957367" y="928318"/>
          <a:ext cx="6948632" cy="1219200"/>
        </p:xfrm>
        <a:graphic>
          <a:graphicData uri="http://schemas.openxmlformats.org/drawingml/2006/table">
            <a:tbl>
              <a:tblPr/>
              <a:tblGrid>
                <a:gridCol w="712976">
                  <a:extLst>
                    <a:ext uri="{9D8B030D-6E8A-4147-A177-3AD203B41FA5}">
                      <a16:colId xmlns:a16="http://schemas.microsoft.com/office/drawing/2014/main" val="20000"/>
                    </a:ext>
                  </a:extLst>
                </a:gridCol>
                <a:gridCol w="2965924">
                  <a:extLst>
                    <a:ext uri="{9D8B030D-6E8A-4147-A177-3AD203B41FA5}">
                      <a16:colId xmlns:a16="http://schemas.microsoft.com/office/drawing/2014/main" val="20001"/>
                    </a:ext>
                  </a:extLst>
                </a:gridCol>
                <a:gridCol w="1532033">
                  <a:extLst>
                    <a:ext uri="{9D8B030D-6E8A-4147-A177-3AD203B41FA5}">
                      <a16:colId xmlns:a16="http://schemas.microsoft.com/office/drawing/2014/main" val="20002"/>
                    </a:ext>
                  </a:extLst>
                </a:gridCol>
                <a:gridCol w="1737699">
                  <a:extLst>
                    <a:ext uri="{9D8B030D-6E8A-4147-A177-3AD203B41FA5}">
                      <a16:colId xmlns:a16="http://schemas.microsoft.com/office/drawing/2014/main" val="20003"/>
                    </a:ext>
                  </a:extLst>
                </a:gridCol>
              </a:tblGrid>
              <a:tr h="0">
                <a:tc>
                  <a:txBody>
                    <a:bodyPr/>
                    <a:lstStyle/>
                    <a:p>
                      <a:pPr algn="ctr">
                        <a:spcBef>
                          <a:spcPts val="130"/>
                        </a:spcBef>
                        <a:spcAft>
                          <a:spcPts val="130"/>
                        </a:spcAft>
                      </a:pPr>
                      <a:r>
                        <a:rPr lang="en-US" sz="2000" b="1" dirty="0" err="1">
                          <a:effectLst/>
                          <a:latin typeface="Time New Roman"/>
                        </a:rPr>
                        <a:t>STT</a:t>
                      </a:r>
                      <a:endParaRPr lang="en-US" sz="2000" dirty="0">
                        <a:effectLst/>
                        <a:latin typeface="Time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b="1" dirty="0" err="1">
                          <a:effectLst/>
                          <a:latin typeface="Time New Roman"/>
                        </a:rPr>
                        <a:t>Họ</a:t>
                      </a:r>
                      <a:r>
                        <a:rPr lang="en-US" sz="2000" b="1" dirty="0">
                          <a:effectLst/>
                          <a:latin typeface="Time New Roman"/>
                        </a:rPr>
                        <a:t> </a:t>
                      </a:r>
                      <a:r>
                        <a:rPr lang="en-US" sz="2000" b="1" dirty="0" err="1">
                          <a:effectLst/>
                          <a:latin typeface="Time New Roman"/>
                        </a:rPr>
                        <a:t>và</a:t>
                      </a:r>
                      <a:r>
                        <a:rPr lang="en-US" sz="2000" b="1" dirty="0">
                          <a:effectLst/>
                          <a:latin typeface="Time New Roman"/>
                        </a:rPr>
                        <a:t> </a:t>
                      </a:r>
                      <a:r>
                        <a:rPr lang="en-US" sz="2000" b="1" dirty="0" err="1">
                          <a:effectLst/>
                          <a:latin typeface="Time New Roman"/>
                        </a:rPr>
                        <a:t>tên</a:t>
                      </a:r>
                      <a:endParaRPr lang="en-US" sz="2000" dirty="0">
                        <a:effectLst/>
                        <a:latin typeface="Time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b="1">
                          <a:effectLst/>
                          <a:latin typeface="Time New Roman"/>
                        </a:rPr>
                        <a:t>Giới tính</a:t>
                      </a:r>
                      <a:endParaRPr lang="en-US" sz="2000">
                        <a:effectLst/>
                        <a:latin typeface="Time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b="1">
                          <a:effectLst/>
                          <a:latin typeface="Time New Roman"/>
                        </a:rPr>
                        <a:t>Tuổi kết hôn</a:t>
                      </a:r>
                      <a:endParaRPr lang="en-US" sz="2000">
                        <a:effectLst/>
                        <a:latin typeface="Time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ctr">
                        <a:spcBef>
                          <a:spcPts val="130"/>
                        </a:spcBef>
                        <a:spcAft>
                          <a:spcPts val="130"/>
                        </a:spcAft>
                      </a:pPr>
                      <a:r>
                        <a:rPr lang="en-US" sz="2000">
                          <a:effectLst/>
                          <a:latin typeface="Time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dirty="0" err="1">
                          <a:effectLst/>
                          <a:latin typeface="Time New Roman"/>
                        </a:rPr>
                        <a:t>Nguyễn</a:t>
                      </a:r>
                      <a:r>
                        <a:rPr lang="en-US" sz="2000" dirty="0">
                          <a:effectLst/>
                          <a:latin typeface="Time New Roman"/>
                        </a:rPr>
                        <a:t> </a:t>
                      </a:r>
                      <a:r>
                        <a:rPr lang="en-US" sz="2000" dirty="0" err="1">
                          <a:effectLst/>
                          <a:latin typeface="Time New Roman"/>
                        </a:rPr>
                        <a:t>Văn</a:t>
                      </a:r>
                      <a:r>
                        <a:rPr lang="en-US" sz="2000" dirty="0">
                          <a:effectLst/>
                          <a:latin typeface="Time New Roman"/>
                        </a:rPr>
                        <a:t> 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a:effectLst/>
                          <a:latin typeface="Time New Roman"/>
                        </a:rPr>
                        <a:t>Nam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a:effectLst/>
                          <a:latin typeface="Time New Roman"/>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ctr">
                        <a:spcBef>
                          <a:spcPts val="130"/>
                        </a:spcBef>
                        <a:spcAft>
                          <a:spcPts val="130"/>
                        </a:spcAft>
                      </a:pPr>
                      <a:r>
                        <a:rPr lang="en-US" sz="2000">
                          <a:effectLst/>
                          <a:latin typeface="Time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a:effectLst/>
                          <a:latin typeface="Time New Roman"/>
                        </a:rPr>
                        <a:t>Bùi Thị 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dirty="0" err="1">
                          <a:effectLst/>
                          <a:latin typeface="Time New Roman"/>
                        </a:rPr>
                        <a:t>Nữ</a:t>
                      </a:r>
                      <a:endParaRPr lang="en-US" sz="2000" dirty="0">
                        <a:effectLst/>
                        <a:latin typeface="Time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dirty="0">
                          <a:effectLst/>
                          <a:latin typeface="Time New Roman"/>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ctr">
                        <a:spcBef>
                          <a:spcPts val="130"/>
                        </a:spcBef>
                        <a:spcAft>
                          <a:spcPts val="130"/>
                        </a:spcAft>
                      </a:pPr>
                      <a:r>
                        <a:rPr lang="en-US" sz="2000">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dirty="0">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6" name="Rectangle 5"/>
          <p:cNvSpPr/>
          <p:nvPr/>
        </p:nvSpPr>
        <p:spPr>
          <a:xfrm>
            <a:off x="541867" y="2312203"/>
            <a:ext cx="10871200" cy="1200329"/>
          </a:xfrm>
          <a:prstGeom prst="rect">
            <a:avLst/>
          </a:prstGeom>
        </p:spPr>
        <p:txBody>
          <a:bodyPr wrap="square">
            <a:spAutoFit/>
          </a:bodyPr>
          <a:lstStyle/>
          <a:p>
            <a:r>
              <a:rPr lang="vi-VN" sz="2400" dirty="0">
                <a:solidFill>
                  <a:srgbClr val="000000"/>
                </a:solidFill>
                <a:latin typeface="Time New Roman"/>
              </a:rPr>
              <a:t>→ Nhận xét: Độ tuổi kết hôn ở địa phương là phù hợp với quy định của pháp luật. Những năm gần đây, giới trẻ ở địa phương ngày càng có xu hướng kết hôn muộn.</a:t>
            </a:r>
            <a:endParaRPr lang="en-US" sz="2400" dirty="0">
              <a:latin typeface="Time New Roman"/>
            </a:endParaRPr>
          </a:p>
        </p:txBody>
      </p:sp>
      <p:sp>
        <p:nvSpPr>
          <p:cNvPr id="7" name="Rectangle 6"/>
          <p:cNvSpPr/>
          <p:nvPr/>
        </p:nvSpPr>
        <p:spPr>
          <a:xfrm>
            <a:off x="2492687" y="3303058"/>
            <a:ext cx="7870513" cy="400110"/>
          </a:xfrm>
          <a:prstGeom prst="rect">
            <a:avLst/>
          </a:prstGeom>
        </p:spPr>
        <p:txBody>
          <a:bodyPr wrap="square">
            <a:spAutoFit/>
          </a:bodyPr>
          <a:lstStyle/>
          <a:p>
            <a:r>
              <a:rPr lang="vi-VN" sz="2000" b="1" dirty="0">
                <a:solidFill>
                  <a:srgbClr val="002060"/>
                </a:solidFill>
                <a:latin typeface="Time New Roman"/>
              </a:rPr>
              <a:t>Bảng 2. Kết quả tìm hiểu một số bệnh di truyền ở địa phương</a:t>
            </a:r>
            <a:endParaRPr lang="en-US" sz="2000" b="1" dirty="0">
              <a:solidFill>
                <a:srgbClr val="002060"/>
              </a:solidFill>
              <a:latin typeface="Time New Roman"/>
            </a:endParaRPr>
          </a:p>
        </p:txBody>
      </p:sp>
      <p:graphicFrame>
        <p:nvGraphicFramePr>
          <p:cNvPr id="8" name="Table 7"/>
          <p:cNvGraphicFramePr>
            <a:graphicFrameLocks noGrp="1"/>
          </p:cNvGraphicFramePr>
          <p:nvPr>
            <p:extLst>
              <p:ext uri="{D42A27DB-BD31-4B8C-83A1-F6EECF244321}">
                <p14:modId xmlns:p14="http://schemas.microsoft.com/office/powerpoint/2010/main" val="782424142"/>
              </p:ext>
            </p:extLst>
          </p:nvPr>
        </p:nvGraphicFramePr>
        <p:xfrm>
          <a:off x="1151468" y="3929071"/>
          <a:ext cx="10261600" cy="1524000"/>
        </p:xfrm>
        <a:graphic>
          <a:graphicData uri="http://schemas.openxmlformats.org/drawingml/2006/table">
            <a:tbl>
              <a:tblPr/>
              <a:tblGrid>
                <a:gridCol w="1807423">
                  <a:extLst>
                    <a:ext uri="{9D8B030D-6E8A-4147-A177-3AD203B41FA5}">
                      <a16:colId xmlns:a16="http://schemas.microsoft.com/office/drawing/2014/main" val="20000"/>
                    </a:ext>
                  </a:extLst>
                </a:gridCol>
                <a:gridCol w="2563003">
                  <a:extLst>
                    <a:ext uri="{9D8B030D-6E8A-4147-A177-3AD203B41FA5}">
                      <a16:colId xmlns:a16="http://schemas.microsoft.com/office/drawing/2014/main" val="20001"/>
                    </a:ext>
                  </a:extLst>
                </a:gridCol>
                <a:gridCol w="1213829">
                  <a:extLst>
                    <a:ext uri="{9D8B030D-6E8A-4147-A177-3AD203B41FA5}">
                      <a16:colId xmlns:a16="http://schemas.microsoft.com/office/drawing/2014/main" val="20002"/>
                    </a:ext>
                  </a:extLst>
                </a:gridCol>
                <a:gridCol w="4677345">
                  <a:extLst>
                    <a:ext uri="{9D8B030D-6E8A-4147-A177-3AD203B41FA5}">
                      <a16:colId xmlns:a16="http://schemas.microsoft.com/office/drawing/2014/main" val="20003"/>
                    </a:ext>
                  </a:extLst>
                </a:gridCol>
              </a:tblGrid>
              <a:tr h="0">
                <a:tc>
                  <a:txBody>
                    <a:bodyPr/>
                    <a:lstStyle/>
                    <a:p>
                      <a:pPr algn="ctr">
                        <a:spcBef>
                          <a:spcPts val="130"/>
                        </a:spcBef>
                        <a:spcAft>
                          <a:spcPts val="130"/>
                        </a:spcAft>
                      </a:pPr>
                      <a:r>
                        <a:rPr lang="vi-VN" sz="2000" b="1" dirty="0">
                          <a:effectLst/>
                          <a:latin typeface="Time New Roman"/>
                        </a:rPr>
                        <a:t>Người được diều tra</a:t>
                      </a:r>
                      <a:endParaRPr lang="vi-VN" sz="2000" dirty="0">
                        <a:effectLst/>
                        <a:latin typeface="Time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b="1" dirty="0" err="1">
                          <a:effectLst/>
                          <a:latin typeface="Time New Roman"/>
                        </a:rPr>
                        <a:t>Bệnh</a:t>
                      </a:r>
                      <a:r>
                        <a:rPr lang="en-US" sz="2000" b="1" dirty="0">
                          <a:effectLst/>
                          <a:latin typeface="Time New Roman"/>
                        </a:rPr>
                        <a:t> di </a:t>
                      </a:r>
                      <a:r>
                        <a:rPr lang="en-US" sz="2000" b="1" dirty="0" err="1">
                          <a:effectLst/>
                          <a:latin typeface="Time New Roman"/>
                        </a:rPr>
                        <a:t>truyền</a:t>
                      </a:r>
                      <a:r>
                        <a:rPr lang="en-US" sz="2000" b="1" dirty="0">
                          <a:effectLst/>
                          <a:latin typeface="Time New Roman"/>
                        </a:rPr>
                        <a:t> </a:t>
                      </a:r>
                      <a:r>
                        <a:rPr lang="en-US" sz="2000" b="1" dirty="0" err="1">
                          <a:effectLst/>
                          <a:latin typeface="Time New Roman"/>
                        </a:rPr>
                        <a:t>mắc</a:t>
                      </a:r>
                      <a:r>
                        <a:rPr lang="en-US" sz="2000" b="1" dirty="0">
                          <a:effectLst/>
                          <a:latin typeface="Time New Roman"/>
                        </a:rPr>
                        <a:t> </a:t>
                      </a:r>
                      <a:r>
                        <a:rPr lang="en-US" sz="2000" b="1" dirty="0" err="1">
                          <a:effectLst/>
                          <a:latin typeface="Time New Roman"/>
                        </a:rPr>
                        <a:t>phải</a:t>
                      </a:r>
                      <a:endParaRPr lang="en-US" sz="2000" dirty="0">
                        <a:effectLst/>
                        <a:latin typeface="Time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b="1">
                          <a:effectLst/>
                          <a:latin typeface="Time New Roman"/>
                        </a:rPr>
                        <a:t>Nguyên nhân</a:t>
                      </a:r>
                      <a:endParaRPr lang="en-US" sz="2000">
                        <a:effectLst/>
                        <a:latin typeface="Time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b="1">
                          <a:effectLst/>
                          <a:latin typeface="Time New Roman"/>
                        </a:rPr>
                        <a:t>Tình trạng bệnh (nhẹ, nặng, có biến chứng,...)</a:t>
                      </a:r>
                      <a:endParaRPr lang="en-US" sz="2000">
                        <a:effectLst/>
                        <a:latin typeface="Time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ctr">
                        <a:spcBef>
                          <a:spcPts val="130"/>
                        </a:spcBef>
                        <a:spcAft>
                          <a:spcPts val="130"/>
                        </a:spcAft>
                      </a:pPr>
                      <a:r>
                        <a:rPr lang="en-US" sz="2000">
                          <a:effectLst/>
                          <a:latin typeface="Time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dirty="0" err="1">
                          <a:effectLst/>
                          <a:latin typeface="Time New Roman"/>
                        </a:rPr>
                        <a:t>Bạch</a:t>
                      </a:r>
                      <a:r>
                        <a:rPr lang="en-US" sz="2000" dirty="0">
                          <a:effectLst/>
                          <a:latin typeface="Time New Roman"/>
                        </a:rPr>
                        <a:t> </a:t>
                      </a:r>
                      <a:r>
                        <a:rPr lang="en-US" sz="2000" dirty="0" err="1">
                          <a:effectLst/>
                          <a:latin typeface="Time New Roman"/>
                        </a:rPr>
                        <a:t>tạng</a:t>
                      </a:r>
                      <a:endParaRPr lang="en-US" sz="2000" dirty="0">
                        <a:effectLst/>
                        <a:latin typeface="Time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dirty="0">
                          <a:effectLst/>
                          <a:latin typeface="Time New Roman"/>
                        </a:rPr>
                        <a:t>Di </a:t>
                      </a:r>
                      <a:r>
                        <a:rPr lang="en-US" sz="2000" dirty="0" err="1">
                          <a:effectLst/>
                          <a:latin typeface="Time New Roman"/>
                        </a:rPr>
                        <a:t>truyền</a:t>
                      </a:r>
                      <a:endParaRPr lang="en-US" sz="2000" dirty="0">
                        <a:effectLst/>
                        <a:latin typeface="Time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Bef>
                          <a:spcPts val="130"/>
                        </a:spcBef>
                        <a:spcAft>
                          <a:spcPts val="130"/>
                        </a:spcAft>
                      </a:pPr>
                      <a:r>
                        <a:rPr lang="en-US" sz="2000" dirty="0" err="1">
                          <a:effectLst/>
                          <a:latin typeface="Time New Roman"/>
                        </a:rPr>
                        <a:t>Mất</a:t>
                      </a:r>
                      <a:r>
                        <a:rPr lang="en-US" sz="2000" dirty="0">
                          <a:effectLst/>
                          <a:latin typeface="Time New Roman"/>
                        </a:rPr>
                        <a:t> </a:t>
                      </a:r>
                      <a:r>
                        <a:rPr lang="en-US" sz="2000" dirty="0" err="1">
                          <a:effectLst/>
                          <a:latin typeface="Time New Roman"/>
                        </a:rPr>
                        <a:t>hẳn</a:t>
                      </a:r>
                      <a:r>
                        <a:rPr lang="en-US" sz="2000" dirty="0">
                          <a:effectLst/>
                          <a:latin typeface="Time New Roman"/>
                        </a:rPr>
                        <a:t> </a:t>
                      </a:r>
                      <a:r>
                        <a:rPr lang="en-US" sz="2000" dirty="0" err="1">
                          <a:effectLst/>
                          <a:latin typeface="Time New Roman"/>
                        </a:rPr>
                        <a:t>sắc</a:t>
                      </a:r>
                      <a:r>
                        <a:rPr lang="en-US" sz="2000" dirty="0">
                          <a:effectLst/>
                          <a:latin typeface="Time New Roman"/>
                        </a:rPr>
                        <a:t> </a:t>
                      </a:r>
                      <a:r>
                        <a:rPr lang="en-US" sz="2000" dirty="0" err="1">
                          <a:effectLst/>
                          <a:latin typeface="Time New Roman"/>
                        </a:rPr>
                        <a:t>tố</a:t>
                      </a:r>
                      <a:r>
                        <a:rPr lang="en-US" sz="2000" dirty="0">
                          <a:effectLst/>
                          <a:latin typeface="Time New Roman"/>
                        </a:rPr>
                        <a:t>, </a:t>
                      </a:r>
                      <a:r>
                        <a:rPr lang="en-US" sz="2000" dirty="0" err="1">
                          <a:effectLst/>
                          <a:latin typeface="Time New Roman"/>
                        </a:rPr>
                        <a:t>lông</a:t>
                      </a:r>
                      <a:r>
                        <a:rPr lang="en-US" sz="2000" dirty="0">
                          <a:effectLst/>
                          <a:latin typeface="Time New Roman"/>
                        </a:rPr>
                        <a:t> - </a:t>
                      </a:r>
                      <a:r>
                        <a:rPr lang="en-US" sz="2000" dirty="0" err="1">
                          <a:effectLst/>
                          <a:latin typeface="Time New Roman"/>
                        </a:rPr>
                        <a:t>tóc</a:t>
                      </a:r>
                      <a:r>
                        <a:rPr lang="en-US" sz="2000" dirty="0">
                          <a:effectLst/>
                          <a:latin typeface="Time New Roman"/>
                        </a:rPr>
                        <a:t> </a:t>
                      </a:r>
                      <a:r>
                        <a:rPr lang="en-US" sz="2000" dirty="0" err="1">
                          <a:effectLst/>
                          <a:latin typeface="Time New Roman"/>
                        </a:rPr>
                        <a:t>bạc</a:t>
                      </a:r>
                      <a:r>
                        <a:rPr lang="en-US" sz="2000" dirty="0">
                          <a:effectLst/>
                          <a:latin typeface="Time New Roman"/>
                        </a:rPr>
                        <a:t> </a:t>
                      </a:r>
                      <a:r>
                        <a:rPr lang="en-US" sz="2000" dirty="0" err="1">
                          <a:effectLst/>
                          <a:latin typeface="Time New Roman"/>
                        </a:rPr>
                        <a:t>trắng</a:t>
                      </a:r>
                      <a:r>
                        <a:rPr lang="en-US" sz="2000" dirty="0">
                          <a:effectLst/>
                          <a:latin typeface="Time New Roman"/>
                        </a:rPr>
                        <a:t>, </a:t>
                      </a:r>
                      <a:r>
                        <a:rPr lang="en-US" sz="2000" dirty="0" err="1">
                          <a:effectLst/>
                          <a:latin typeface="Time New Roman"/>
                        </a:rPr>
                        <a:t>tròng</a:t>
                      </a:r>
                      <a:r>
                        <a:rPr lang="en-US" sz="2000" dirty="0">
                          <a:effectLst/>
                          <a:latin typeface="Time New Roman"/>
                        </a:rPr>
                        <a:t> </a:t>
                      </a:r>
                      <a:r>
                        <a:rPr lang="en-US" sz="2000" dirty="0" err="1">
                          <a:effectLst/>
                          <a:latin typeface="Time New Roman"/>
                        </a:rPr>
                        <a:t>mắt</a:t>
                      </a:r>
                      <a:r>
                        <a:rPr lang="en-US" sz="2000" dirty="0">
                          <a:effectLst/>
                          <a:latin typeface="Time New Roman"/>
                        </a:rPr>
                        <a:t> </a:t>
                      </a:r>
                      <a:r>
                        <a:rPr lang="en-US" sz="2000" dirty="0" err="1">
                          <a:effectLst/>
                          <a:latin typeface="Time New Roman"/>
                        </a:rPr>
                        <a:t>cũng</a:t>
                      </a:r>
                      <a:r>
                        <a:rPr lang="en-US" sz="2000" dirty="0">
                          <a:effectLst/>
                          <a:latin typeface="Time New Roman"/>
                        </a:rPr>
                        <a:t> </a:t>
                      </a:r>
                      <a:r>
                        <a:rPr lang="en-US" sz="2000" dirty="0" err="1">
                          <a:effectLst/>
                          <a:latin typeface="Time New Roman"/>
                        </a:rPr>
                        <a:t>mất</a:t>
                      </a:r>
                      <a:r>
                        <a:rPr lang="en-US" sz="2000" dirty="0">
                          <a:effectLst/>
                          <a:latin typeface="Time New Roman"/>
                        </a:rPr>
                        <a:t> </a:t>
                      </a:r>
                      <a:r>
                        <a:rPr lang="en-US" sz="2000" dirty="0" err="1">
                          <a:effectLst/>
                          <a:latin typeface="Time New Roman"/>
                        </a:rPr>
                        <a:t>màu</a:t>
                      </a:r>
                      <a:r>
                        <a:rPr lang="en-US" sz="2000" dirty="0">
                          <a:effectLst/>
                          <a:latin typeface="Time New Roman"/>
                        </a:rPr>
                        <a:t>, </a:t>
                      </a:r>
                      <a:r>
                        <a:rPr lang="en-US" sz="2000" dirty="0" err="1">
                          <a:effectLst/>
                          <a:latin typeface="Time New Roman"/>
                        </a:rPr>
                        <a:t>cận</a:t>
                      </a:r>
                      <a:r>
                        <a:rPr lang="en-US" sz="2000" dirty="0">
                          <a:effectLst/>
                          <a:latin typeface="Time New Roman"/>
                        </a:rPr>
                        <a:t> </a:t>
                      </a:r>
                      <a:r>
                        <a:rPr lang="en-US" sz="2000" dirty="0" err="1">
                          <a:effectLst/>
                          <a:latin typeface="Time New Roman"/>
                        </a:rPr>
                        <a:t>thị</a:t>
                      </a:r>
                      <a:r>
                        <a:rPr lang="en-US" sz="2000" dirty="0">
                          <a:effectLst/>
                          <a:latin typeface="Time New Roman"/>
                        </a:rPr>
                        <a:t> </a:t>
                      </a:r>
                      <a:r>
                        <a:rPr lang="en-US" sz="2000" dirty="0" err="1">
                          <a:effectLst/>
                          <a:latin typeface="Time New Roman"/>
                        </a:rPr>
                        <a:t>sớm</a:t>
                      </a:r>
                      <a:r>
                        <a:rPr lang="en-US" sz="2000" dirty="0">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ctr">
                        <a:spcBef>
                          <a:spcPts val="130"/>
                        </a:spcBef>
                        <a:spcAft>
                          <a:spcPts val="130"/>
                        </a:spcAft>
                      </a:pPr>
                      <a:r>
                        <a:rPr lang="en-US" sz="2000" dirty="0">
                          <a:effectLst/>
                          <a:latin typeface="Time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dirty="0">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dirty="0">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30"/>
                        </a:spcBef>
                        <a:spcAft>
                          <a:spcPts val="130"/>
                        </a:spcAft>
                      </a:pPr>
                      <a:r>
                        <a:rPr lang="en-US" sz="2000" dirty="0">
                          <a:effectLst/>
                          <a:latin typeface="Time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9" name="Rectangle 8"/>
          <p:cNvSpPr/>
          <p:nvPr/>
        </p:nvSpPr>
        <p:spPr>
          <a:xfrm>
            <a:off x="1270000" y="5856069"/>
            <a:ext cx="9906000" cy="830997"/>
          </a:xfrm>
          <a:prstGeom prst="rect">
            <a:avLst/>
          </a:prstGeom>
        </p:spPr>
        <p:txBody>
          <a:bodyPr wrap="square">
            <a:spAutoFit/>
          </a:bodyPr>
          <a:lstStyle/>
          <a:p>
            <a:r>
              <a:rPr lang="vi-VN" sz="2400" dirty="0">
                <a:solidFill>
                  <a:srgbClr val="000000"/>
                </a:solidFill>
                <a:latin typeface="Time New Roman"/>
              </a:rPr>
              <a:t>→ Nhận xét: Tỉ lệ mắc bệnh di truyền ở địa phương khá thấp, nguyên nhân chủ yếu là do di truyền.</a:t>
            </a:r>
            <a:endParaRPr lang="en-US" sz="2400" dirty="0">
              <a:latin typeface="Time New Roman"/>
            </a:endParaRPr>
          </a:p>
        </p:txBody>
      </p:sp>
      <p:sp>
        <p:nvSpPr>
          <p:cNvPr id="10" name="Rectangle 9"/>
          <p:cNvSpPr/>
          <p:nvPr/>
        </p:nvSpPr>
        <p:spPr>
          <a:xfrm>
            <a:off x="352047" y="62234"/>
            <a:ext cx="1231427" cy="480131"/>
          </a:xfrm>
          <a:prstGeom prst="rect">
            <a:avLst/>
          </a:prstGeom>
        </p:spPr>
        <p:txBody>
          <a:bodyPr wrap="none">
            <a:spAutoFit/>
          </a:bodyPr>
          <a:lstStyle/>
          <a:p>
            <a:pPr marL="228600" indent="-228600">
              <a:lnSpc>
                <a:spcPct val="90000"/>
              </a:lnSpc>
              <a:spcBef>
                <a:spcPct val="50000"/>
              </a:spcBef>
            </a:pPr>
            <a:r>
              <a:rPr lang="en-US" sz="2800" b="1" dirty="0" err="1">
                <a:solidFill>
                  <a:srgbClr val="FF0000"/>
                </a:solidFill>
                <a:latin typeface="Times New Roman" pitchFamily="18" charset="0"/>
                <a:cs typeface="Times New Roman" pitchFamily="18" charset="0"/>
              </a:rPr>
              <a:t>GỢI</a:t>
            </a:r>
            <a:r>
              <a:rPr lang="en-US" sz="2800" b="1" dirty="0">
                <a:solidFill>
                  <a:srgbClr val="FF0000"/>
                </a:solidFill>
                <a:latin typeface="Times New Roman" pitchFamily="18" charset="0"/>
                <a:cs typeface="Times New Roman" pitchFamily="18" charset="0"/>
              </a:rPr>
              <a:t> Ý</a:t>
            </a:r>
          </a:p>
        </p:txBody>
      </p:sp>
    </p:spTree>
    <p:extLst>
      <p:ext uri="{BB962C8B-B14F-4D97-AF65-F5344CB8AC3E}">
        <p14:creationId xmlns:p14="http://schemas.microsoft.com/office/powerpoint/2010/main" val="4085415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3105835"/>
            <a:ext cx="6096000" cy="646331"/>
          </a:xfrm>
          <a:prstGeom prst="rect">
            <a:avLst/>
          </a:prstGeom>
        </p:spPr>
        <p:txBody>
          <a:bodyPr>
            <a:spAutoFit/>
          </a:bodyPr>
          <a:lstStyle/>
          <a:p>
            <a:r>
              <a:rPr lang="en-US" dirty="0"/>
              <a:t>https://baivan.net/content/cau-hoi-trac-nghiem-khtn-9-ctst-bai-44-di-truyen-hoc-voi-con-nguoi</a:t>
            </a:r>
          </a:p>
        </p:txBody>
      </p:sp>
    </p:spTree>
    <p:extLst>
      <p:ext uri="{BB962C8B-B14F-4D97-AF65-F5344CB8AC3E}">
        <p14:creationId xmlns:p14="http://schemas.microsoft.com/office/powerpoint/2010/main" val="172085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81135" y="654933"/>
            <a:ext cx="5798096"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3F3F3F"/>
                </a:solidFill>
                <a:latin typeface="Times New Roman" pitchFamily="18" charset="0"/>
                <a:cs typeface="Times New Roman" pitchFamily="18" charset="0"/>
              </a:rPr>
              <a:t>1. </a:t>
            </a:r>
            <a:r>
              <a:rPr lang="en-US" sz="2400" b="1" dirty="0" err="1">
                <a:solidFill>
                  <a:srgbClr val="3F3F3F"/>
                </a:solidFill>
                <a:latin typeface="Times New Roman" pitchFamily="18" charset="0"/>
                <a:cs typeface="Times New Roman" pitchFamily="18" charset="0"/>
              </a:rPr>
              <a:t>TÍNH</a:t>
            </a:r>
            <a:r>
              <a:rPr lang="en-US" sz="2400" b="1" dirty="0">
                <a:solidFill>
                  <a:srgbClr val="3F3F3F"/>
                </a:solidFill>
                <a:latin typeface="Times New Roman" pitchFamily="18" charset="0"/>
                <a:cs typeface="Times New Roman" pitchFamily="18" charset="0"/>
              </a:rPr>
              <a:t> </a:t>
            </a:r>
            <a:r>
              <a:rPr lang="en-US" sz="2400" b="1" dirty="0" err="1">
                <a:solidFill>
                  <a:srgbClr val="3F3F3F"/>
                </a:solidFill>
                <a:latin typeface="Times New Roman" pitchFamily="18" charset="0"/>
                <a:cs typeface="Times New Roman" pitchFamily="18" charset="0"/>
              </a:rPr>
              <a:t>TRẠNG</a:t>
            </a:r>
            <a:r>
              <a:rPr lang="en-US" sz="2400" b="1" dirty="0">
                <a:solidFill>
                  <a:srgbClr val="3F3F3F"/>
                </a:solidFill>
                <a:latin typeface="Times New Roman" pitchFamily="18" charset="0"/>
                <a:cs typeface="Times New Roman" pitchFamily="18" charset="0"/>
              </a:rPr>
              <a:t> Ở </a:t>
            </a:r>
            <a:r>
              <a:rPr lang="en-US" sz="2400" b="1" dirty="0" err="1">
                <a:solidFill>
                  <a:srgbClr val="3F3F3F"/>
                </a:solidFill>
                <a:latin typeface="Times New Roman" pitchFamily="18" charset="0"/>
                <a:cs typeface="Times New Roman" pitchFamily="18" charset="0"/>
              </a:rPr>
              <a:t>NGƯỜI</a:t>
            </a:r>
            <a:endParaRPr lang="en-US" sz="2400" b="1" dirty="0">
              <a:solidFill>
                <a:srgbClr val="3F3F3F"/>
              </a:solidFill>
              <a:latin typeface="Times New Roman" pitchFamily="18" charset="0"/>
              <a:cs typeface="Times New Roman" pitchFamily="18" charset="0"/>
            </a:endParaRPr>
          </a:p>
        </p:txBody>
      </p:sp>
      <p:pic>
        <p:nvPicPr>
          <p:cNvPr id="1026" name="Picture 2" descr="Quan sát Hình 44.1, hãy cho biết để phân biệt những người trong hình có thể dựa vào các đặc điểm nào.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802" y="1445916"/>
            <a:ext cx="5503333" cy="37526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vector graphics&#10;&#10;Description automatically generated"/>
          <p:cNvPicPr>
            <a:picLocks noChangeAspect="1"/>
          </p:cNvPicPr>
          <p:nvPr/>
        </p:nvPicPr>
        <p:blipFill>
          <a:blip r:embed="rId3"/>
          <a:stretch>
            <a:fillRect/>
          </a:stretch>
        </p:blipFill>
        <p:spPr>
          <a:xfrm>
            <a:off x="0" y="4863359"/>
            <a:ext cx="2090738" cy="1994641"/>
          </a:xfrm>
          <a:prstGeom prst="rect">
            <a:avLst/>
          </a:prstGeom>
          <a:ln>
            <a:noFill/>
          </a:ln>
          <a:effectLst>
            <a:outerShdw blurRad="292100" dist="139700" dir="2700000" algn="tl" rotWithShape="0">
              <a:srgbClr val="333333">
                <a:alpha val="65000"/>
              </a:srgbClr>
            </a:outerShdw>
          </a:effectLst>
        </p:spPr>
      </p:pic>
      <p:sp>
        <p:nvSpPr>
          <p:cNvPr id="3" name="Cloud Callout 2"/>
          <p:cNvSpPr/>
          <p:nvPr/>
        </p:nvSpPr>
        <p:spPr>
          <a:xfrm>
            <a:off x="211137" y="1676749"/>
            <a:ext cx="4784195" cy="3186609"/>
          </a:xfrm>
          <a:prstGeom prst="cloudCallou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dirty="0">
                <a:solidFill>
                  <a:srgbClr val="FF0000"/>
                </a:solidFill>
                <a:latin typeface="Time New Roman"/>
              </a:rPr>
              <a:t>Quan sát Hình 44.1, hãy cho biết để phân biệt những người trong hình có thể dựa vào các đặc điểm nào</a:t>
            </a:r>
            <a:r>
              <a:rPr lang="en-US" sz="2400" dirty="0">
                <a:solidFill>
                  <a:srgbClr val="FF0000"/>
                </a:solidFill>
                <a:latin typeface="Time New Roman"/>
              </a:rPr>
              <a:t>?</a:t>
            </a:r>
          </a:p>
        </p:txBody>
      </p:sp>
      <p:sp>
        <p:nvSpPr>
          <p:cNvPr id="11" name="Rectangle 10"/>
          <p:cNvSpPr/>
          <p:nvPr/>
        </p:nvSpPr>
        <p:spPr>
          <a:xfrm>
            <a:off x="2090738" y="5175743"/>
            <a:ext cx="9670802" cy="1569660"/>
          </a:xfrm>
          <a:prstGeom prst="rect">
            <a:avLst/>
          </a:prstGeom>
        </p:spPr>
        <p:txBody>
          <a:bodyPr wrap="square">
            <a:spAutoFit/>
          </a:bodyPr>
          <a:lstStyle/>
          <a:p>
            <a:r>
              <a:rPr lang="en-US" sz="2400" dirty="0">
                <a:solidFill>
                  <a:srgbClr val="000000"/>
                </a:solidFill>
                <a:latin typeface="Time New Roman"/>
              </a:rPr>
              <a:t>- </a:t>
            </a:r>
            <a:r>
              <a:rPr lang="vi-VN" sz="2400" dirty="0">
                <a:solidFill>
                  <a:srgbClr val="000000"/>
                </a:solidFill>
                <a:latin typeface="Time New Roman"/>
              </a:rPr>
              <a:t>Để phân biệt những người trong hình có thể dựa vào các đặc điểm như: màu tóc (đen, nâu, vàng), dạng tóc (tóc thẳng hay tóc xoăn, tóc dài hay tóc ngắn), màu da (da trắng, da vàng, da nâu), giới tính (nam hay nữ), chiều cao (cao hay thấp),…</a:t>
            </a:r>
            <a:r>
              <a:rPr lang="en-US" sz="2400" dirty="0">
                <a:solidFill>
                  <a:srgbClr val="FF0000"/>
                </a:solidFill>
                <a:latin typeface="Time New Roman"/>
              </a:rPr>
              <a:t>-&gt; </a:t>
            </a:r>
            <a:r>
              <a:rPr lang="en-US" sz="2400" dirty="0" err="1">
                <a:solidFill>
                  <a:srgbClr val="FF0000"/>
                </a:solidFill>
                <a:latin typeface="Time New Roman"/>
              </a:rPr>
              <a:t>TÍNH</a:t>
            </a:r>
            <a:r>
              <a:rPr lang="en-US" sz="2400" dirty="0">
                <a:solidFill>
                  <a:srgbClr val="FF0000"/>
                </a:solidFill>
                <a:latin typeface="Time New Roman"/>
              </a:rPr>
              <a:t> </a:t>
            </a:r>
            <a:r>
              <a:rPr lang="en-US" sz="2400" dirty="0" err="1">
                <a:solidFill>
                  <a:srgbClr val="FF0000"/>
                </a:solidFill>
                <a:latin typeface="Time New Roman"/>
              </a:rPr>
              <a:t>TRẠNG</a:t>
            </a:r>
            <a:r>
              <a:rPr lang="en-US" sz="2400" dirty="0">
                <a:solidFill>
                  <a:srgbClr val="FF0000"/>
                </a:solidFill>
                <a:latin typeface="Time New Roman"/>
              </a:rPr>
              <a:t> Ở </a:t>
            </a:r>
            <a:r>
              <a:rPr lang="en-US" sz="2400" dirty="0" err="1">
                <a:solidFill>
                  <a:srgbClr val="FF0000"/>
                </a:solidFill>
                <a:latin typeface="Time New Roman"/>
              </a:rPr>
              <a:t>NGƯỜI</a:t>
            </a:r>
            <a:endParaRPr lang="en-US" sz="2400" dirty="0">
              <a:solidFill>
                <a:srgbClr val="FF0000"/>
              </a:solidFill>
              <a:latin typeface="Time New Roman"/>
            </a:endParaRPr>
          </a:p>
        </p:txBody>
      </p:sp>
    </p:spTree>
    <p:extLst>
      <p:ext uri="{BB962C8B-B14F-4D97-AF65-F5344CB8AC3E}">
        <p14:creationId xmlns:p14="http://schemas.microsoft.com/office/powerpoint/2010/main" val="237259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iley Face 3"/>
          <p:cNvSpPr/>
          <p:nvPr/>
        </p:nvSpPr>
        <p:spPr>
          <a:xfrm>
            <a:off x="1202267" y="381001"/>
            <a:ext cx="863600" cy="1117600"/>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ounded Rectangle 4"/>
          <p:cNvSpPr/>
          <p:nvPr/>
        </p:nvSpPr>
        <p:spPr>
          <a:xfrm>
            <a:off x="2065867" y="558801"/>
            <a:ext cx="8290916" cy="9398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err="1">
                <a:solidFill>
                  <a:srgbClr val="FF0000"/>
                </a:solidFill>
                <a:latin typeface="Time New Roman"/>
              </a:rPr>
              <a:t>Tính</a:t>
            </a:r>
            <a:r>
              <a:rPr lang="en-US" sz="2800" dirty="0">
                <a:solidFill>
                  <a:srgbClr val="FF0000"/>
                </a:solidFill>
                <a:latin typeface="Time New Roman"/>
              </a:rPr>
              <a:t> </a:t>
            </a:r>
            <a:r>
              <a:rPr lang="en-US" sz="2800" dirty="0" err="1">
                <a:solidFill>
                  <a:srgbClr val="FF0000"/>
                </a:solidFill>
                <a:latin typeface="Time New Roman"/>
              </a:rPr>
              <a:t>trạng</a:t>
            </a:r>
            <a:r>
              <a:rPr lang="en-US" sz="2800" dirty="0">
                <a:solidFill>
                  <a:srgbClr val="FF0000"/>
                </a:solidFill>
                <a:latin typeface="Time New Roman"/>
              </a:rPr>
              <a:t> ở </a:t>
            </a:r>
            <a:r>
              <a:rPr lang="en-US" sz="2800" dirty="0" err="1">
                <a:solidFill>
                  <a:srgbClr val="FF0000"/>
                </a:solidFill>
                <a:latin typeface="Time New Roman"/>
              </a:rPr>
              <a:t>người</a:t>
            </a:r>
            <a:r>
              <a:rPr lang="en-US" sz="2800" dirty="0">
                <a:solidFill>
                  <a:srgbClr val="FF0000"/>
                </a:solidFill>
                <a:latin typeface="Time New Roman"/>
              </a:rPr>
              <a:t> </a:t>
            </a:r>
            <a:r>
              <a:rPr lang="en-US" sz="2800" dirty="0" err="1">
                <a:solidFill>
                  <a:srgbClr val="FF0000"/>
                </a:solidFill>
                <a:latin typeface="Time New Roman"/>
              </a:rPr>
              <a:t>là</a:t>
            </a:r>
            <a:r>
              <a:rPr lang="en-US" sz="2800" dirty="0">
                <a:solidFill>
                  <a:srgbClr val="FF0000"/>
                </a:solidFill>
                <a:latin typeface="Time New Roman"/>
              </a:rPr>
              <a:t> </a:t>
            </a:r>
            <a:r>
              <a:rPr lang="en-US" sz="2800" dirty="0" err="1">
                <a:solidFill>
                  <a:srgbClr val="FF0000"/>
                </a:solidFill>
                <a:latin typeface="Time New Roman"/>
              </a:rPr>
              <a:t>gì</a:t>
            </a:r>
            <a:r>
              <a:rPr lang="en-US" sz="2800" dirty="0">
                <a:solidFill>
                  <a:srgbClr val="FF0000"/>
                </a:solidFill>
                <a:latin typeface="Time New Roman"/>
              </a:rPr>
              <a:t>? Em </a:t>
            </a:r>
            <a:r>
              <a:rPr lang="en-US" sz="2800" dirty="0" err="1">
                <a:solidFill>
                  <a:srgbClr val="FF0000"/>
                </a:solidFill>
                <a:latin typeface="Time New Roman"/>
              </a:rPr>
              <a:t>hãy</a:t>
            </a:r>
            <a:r>
              <a:rPr lang="en-US" sz="2800" dirty="0">
                <a:solidFill>
                  <a:srgbClr val="FF0000"/>
                </a:solidFill>
                <a:latin typeface="Time New Roman"/>
              </a:rPr>
              <a:t> </a:t>
            </a:r>
            <a:r>
              <a:rPr lang="en-US" sz="2800" dirty="0" err="1">
                <a:solidFill>
                  <a:srgbClr val="FF0000"/>
                </a:solidFill>
                <a:latin typeface="Time New Roman"/>
              </a:rPr>
              <a:t>cho</a:t>
            </a:r>
            <a:r>
              <a:rPr lang="en-US" sz="2800" dirty="0">
                <a:solidFill>
                  <a:srgbClr val="FF0000"/>
                </a:solidFill>
                <a:latin typeface="Time New Roman"/>
              </a:rPr>
              <a:t> </a:t>
            </a:r>
            <a:r>
              <a:rPr lang="en-US" sz="2800" dirty="0" err="1">
                <a:solidFill>
                  <a:srgbClr val="FF0000"/>
                </a:solidFill>
                <a:latin typeface="Time New Roman"/>
              </a:rPr>
              <a:t>ví</a:t>
            </a:r>
            <a:r>
              <a:rPr lang="en-US" sz="2800" dirty="0">
                <a:solidFill>
                  <a:srgbClr val="FF0000"/>
                </a:solidFill>
                <a:latin typeface="Time New Roman"/>
              </a:rPr>
              <a:t> </a:t>
            </a:r>
            <a:r>
              <a:rPr lang="en-US" sz="2800" dirty="0" err="1">
                <a:solidFill>
                  <a:srgbClr val="FF0000"/>
                </a:solidFill>
                <a:latin typeface="Time New Roman"/>
              </a:rPr>
              <a:t>dụ</a:t>
            </a:r>
            <a:r>
              <a:rPr lang="en-US" sz="2800" dirty="0">
                <a:solidFill>
                  <a:srgbClr val="FF0000"/>
                </a:solidFill>
                <a:latin typeface="Time New Roman"/>
              </a:rPr>
              <a:t> </a:t>
            </a:r>
            <a:r>
              <a:rPr lang="en-US" sz="2800" dirty="0" err="1">
                <a:solidFill>
                  <a:srgbClr val="FF0000"/>
                </a:solidFill>
                <a:latin typeface="Time New Roman"/>
              </a:rPr>
              <a:t>về</a:t>
            </a:r>
            <a:r>
              <a:rPr lang="en-US" sz="2800" dirty="0">
                <a:solidFill>
                  <a:srgbClr val="FF0000"/>
                </a:solidFill>
                <a:latin typeface="Time New Roman"/>
              </a:rPr>
              <a:t> </a:t>
            </a:r>
            <a:r>
              <a:rPr lang="en-US" sz="2800" dirty="0" err="1">
                <a:solidFill>
                  <a:srgbClr val="FF0000"/>
                </a:solidFill>
                <a:latin typeface="Time New Roman"/>
              </a:rPr>
              <a:t>một</a:t>
            </a:r>
            <a:r>
              <a:rPr lang="en-US" sz="2800" dirty="0">
                <a:solidFill>
                  <a:srgbClr val="FF0000"/>
                </a:solidFill>
                <a:latin typeface="Time New Roman"/>
              </a:rPr>
              <a:t> </a:t>
            </a:r>
            <a:r>
              <a:rPr lang="en-US" sz="2800" dirty="0" err="1">
                <a:solidFill>
                  <a:srgbClr val="FF0000"/>
                </a:solidFill>
                <a:latin typeface="Time New Roman"/>
              </a:rPr>
              <a:t>số</a:t>
            </a:r>
            <a:r>
              <a:rPr lang="en-US" sz="2800" dirty="0">
                <a:solidFill>
                  <a:srgbClr val="FF0000"/>
                </a:solidFill>
                <a:latin typeface="Time New Roman"/>
              </a:rPr>
              <a:t> </a:t>
            </a:r>
            <a:r>
              <a:rPr lang="en-US" sz="2800" dirty="0" err="1">
                <a:solidFill>
                  <a:srgbClr val="FF0000"/>
                </a:solidFill>
                <a:latin typeface="Time New Roman"/>
              </a:rPr>
              <a:t>tính</a:t>
            </a:r>
            <a:r>
              <a:rPr lang="en-US" sz="2800" dirty="0">
                <a:solidFill>
                  <a:srgbClr val="FF0000"/>
                </a:solidFill>
                <a:latin typeface="Time New Roman"/>
              </a:rPr>
              <a:t> </a:t>
            </a:r>
            <a:r>
              <a:rPr lang="en-US" sz="2800" dirty="0" err="1">
                <a:solidFill>
                  <a:srgbClr val="FF0000"/>
                </a:solidFill>
                <a:latin typeface="Time New Roman"/>
              </a:rPr>
              <a:t>trạng</a:t>
            </a:r>
            <a:r>
              <a:rPr lang="en-US" sz="2800" dirty="0">
                <a:solidFill>
                  <a:srgbClr val="FF0000"/>
                </a:solidFill>
                <a:latin typeface="Time New Roman"/>
              </a:rPr>
              <a:t> ở </a:t>
            </a:r>
            <a:r>
              <a:rPr lang="en-US" sz="2800" dirty="0" err="1">
                <a:solidFill>
                  <a:srgbClr val="FF0000"/>
                </a:solidFill>
                <a:latin typeface="Time New Roman"/>
              </a:rPr>
              <a:t>người</a:t>
            </a:r>
            <a:r>
              <a:rPr lang="en-US" sz="2800" dirty="0">
                <a:solidFill>
                  <a:srgbClr val="FF0000"/>
                </a:solidFill>
                <a:latin typeface="Time New Roman"/>
              </a:rPr>
              <a:t>?</a:t>
            </a:r>
          </a:p>
        </p:txBody>
      </p:sp>
      <p:sp>
        <p:nvSpPr>
          <p:cNvPr id="6" name="Rounded Rectangle 5"/>
          <p:cNvSpPr/>
          <p:nvPr/>
        </p:nvSpPr>
        <p:spPr>
          <a:xfrm>
            <a:off x="1288538" y="2497667"/>
            <a:ext cx="10040040" cy="93133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dirty="0">
                <a:solidFill>
                  <a:srgbClr val="002060"/>
                </a:solidFill>
                <a:latin typeface="Time New Roman"/>
              </a:rPr>
              <a:t> </a:t>
            </a:r>
            <a:r>
              <a:rPr lang="en-US" sz="2800" dirty="0" err="1">
                <a:solidFill>
                  <a:srgbClr val="002060"/>
                </a:solidFill>
                <a:latin typeface="Time New Roman"/>
              </a:rPr>
              <a:t>Tính</a:t>
            </a:r>
            <a:r>
              <a:rPr lang="en-US" sz="2800" dirty="0">
                <a:solidFill>
                  <a:srgbClr val="002060"/>
                </a:solidFill>
                <a:latin typeface="Time New Roman"/>
              </a:rPr>
              <a:t> </a:t>
            </a:r>
            <a:r>
              <a:rPr lang="en-US" sz="2800" dirty="0" err="1">
                <a:solidFill>
                  <a:srgbClr val="002060"/>
                </a:solidFill>
                <a:latin typeface="Time New Roman"/>
              </a:rPr>
              <a:t>trạng</a:t>
            </a:r>
            <a:r>
              <a:rPr lang="en-US" sz="2800" dirty="0">
                <a:solidFill>
                  <a:srgbClr val="002060"/>
                </a:solidFill>
                <a:latin typeface="Time New Roman"/>
              </a:rPr>
              <a:t> </a:t>
            </a:r>
            <a:r>
              <a:rPr lang="en-US" sz="2800" dirty="0" err="1">
                <a:solidFill>
                  <a:srgbClr val="002060"/>
                </a:solidFill>
                <a:latin typeface="Time New Roman"/>
              </a:rPr>
              <a:t>là</a:t>
            </a:r>
            <a:r>
              <a:rPr lang="en-US" sz="2800" dirty="0">
                <a:solidFill>
                  <a:srgbClr val="002060"/>
                </a:solidFill>
                <a:latin typeface="Time New Roman"/>
              </a:rPr>
              <a:t> </a:t>
            </a:r>
            <a:r>
              <a:rPr lang="en-US" sz="2800" dirty="0" err="1">
                <a:solidFill>
                  <a:srgbClr val="002060"/>
                </a:solidFill>
                <a:latin typeface="Time New Roman"/>
              </a:rPr>
              <a:t>các</a:t>
            </a:r>
            <a:r>
              <a:rPr lang="en-US" sz="2800" dirty="0">
                <a:solidFill>
                  <a:srgbClr val="002060"/>
                </a:solidFill>
                <a:latin typeface="Time New Roman"/>
              </a:rPr>
              <a:t> </a:t>
            </a:r>
            <a:r>
              <a:rPr lang="en-US" sz="2800" dirty="0" err="1">
                <a:solidFill>
                  <a:srgbClr val="002060"/>
                </a:solidFill>
                <a:latin typeface="Time New Roman"/>
              </a:rPr>
              <a:t>đặc</a:t>
            </a:r>
            <a:r>
              <a:rPr lang="en-US" sz="2800" dirty="0">
                <a:solidFill>
                  <a:srgbClr val="002060"/>
                </a:solidFill>
                <a:latin typeface="Time New Roman"/>
              </a:rPr>
              <a:t> </a:t>
            </a:r>
            <a:r>
              <a:rPr lang="en-US" sz="2800" dirty="0" err="1">
                <a:solidFill>
                  <a:srgbClr val="002060"/>
                </a:solidFill>
                <a:latin typeface="Time New Roman"/>
              </a:rPr>
              <a:t>điểm</a:t>
            </a:r>
            <a:r>
              <a:rPr lang="en-US" sz="2800" dirty="0">
                <a:solidFill>
                  <a:srgbClr val="002060"/>
                </a:solidFill>
                <a:latin typeface="Time New Roman"/>
              </a:rPr>
              <a:t> </a:t>
            </a:r>
            <a:r>
              <a:rPr lang="en-US" sz="2800" dirty="0" err="1">
                <a:solidFill>
                  <a:srgbClr val="002060"/>
                </a:solidFill>
                <a:latin typeface="Time New Roman"/>
              </a:rPr>
              <a:t>hình</a:t>
            </a:r>
            <a:r>
              <a:rPr lang="en-US" sz="2800" dirty="0">
                <a:solidFill>
                  <a:srgbClr val="002060"/>
                </a:solidFill>
                <a:latin typeface="Time New Roman"/>
              </a:rPr>
              <a:t> </a:t>
            </a:r>
            <a:r>
              <a:rPr lang="en-US" sz="2800" dirty="0" err="1">
                <a:solidFill>
                  <a:srgbClr val="002060"/>
                </a:solidFill>
                <a:latin typeface="Time New Roman"/>
              </a:rPr>
              <a:t>thái</a:t>
            </a:r>
            <a:r>
              <a:rPr lang="en-US" sz="2800" dirty="0">
                <a:solidFill>
                  <a:srgbClr val="002060"/>
                </a:solidFill>
                <a:latin typeface="Time New Roman"/>
              </a:rPr>
              <a:t>, </a:t>
            </a:r>
            <a:r>
              <a:rPr lang="en-US" sz="2800" dirty="0" err="1">
                <a:solidFill>
                  <a:srgbClr val="002060"/>
                </a:solidFill>
                <a:latin typeface="Time New Roman"/>
              </a:rPr>
              <a:t>cấu</a:t>
            </a:r>
            <a:r>
              <a:rPr lang="en-US" sz="2800" dirty="0">
                <a:solidFill>
                  <a:srgbClr val="002060"/>
                </a:solidFill>
                <a:latin typeface="Time New Roman"/>
              </a:rPr>
              <a:t> </a:t>
            </a:r>
            <a:r>
              <a:rPr lang="en-US" sz="2800" dirty="0" err="1">
                <a:solidFill>
                  <a:srgbClr val="002060"/>
                </a:solidFill>
                <a:latin typeface="Time New Roman"/>
              </a:rPr>
              <a:t>tạo</a:t>
            </a:r>
            <a:r>
              <a:rPr lang="en-US" sz="2800" dirty="0">
                <a:solidFill>
                  <a:srgbClr val="002060"/>
                </a:solidFill>
                <a:latin typeface="Time New Roman"/>
              </a:rPr>
              <a:t>, </a:t>
            </a:r>
            <a:r>
              <a:rPr lang="en-US" sz="2800" dirty="0" err="1">
                <a:solidFill>
                  <a:srgbClr val="002060"/>
                </a:solidFill>
                <a:latin typeface="Time New Roman"/>
              </a:rPr>
              <a:t>sinh</a:t>
            </a:r>
            <a:r>
              <a:rPr lang="en-US" sz="2800" dirty="0">
                <a:solidFill>
                  <a:srgbClr val="002060"/>
                </a:solidFill>
                <a:latin typeface="Time New Roman"/>
              </a:rPr>
              <a:t> </a:t>
            </a:r>
            <a:r>
              <a:rPr lang="en-US" sz="2800" dirty="0" err="1">
                <a:solidFill>
                  <a:srgbClr val="002060"/>
                </a:solidFill>
                <a:latin typeface="Time New Roman"/>
              </a:rPr>
              <a:t>lí</a:t>
            </a:r>
            <a:r>
              <a:rPr lang="en-US" sz="2800" dirty="0">
                <a:solidFill>
                  <a:srgbClr val="002060"/>
                </a:solidFill>
                <a:latin typeface="Time New Roman"/>
              </a:rPr>
              <a:t> </a:t>
            </a:r>
            <a:r>
              <a:rPr lang="en-US" sz="2800" dirty="0" err="1">
                <a:solidFill>
                  <a:srgbClr val="002060"/>
                </a:solidFill>
                <a:latin typeface="Time New Roman"/>
              </a:rPr>
              <a:t>của</a:t>
            </a:r>
            <a:r>
              <a:rPr lang="en-US" sz="2800" dirty="0">
                <a:solidFill>
                  <a:srgbClr val="002060"/>
                </a:solidFill>
                <a:latin typeface="Time New Roman"/>
              </a:rPr>
              <a:t> </a:t>
            </a:r>
            <a:r>
              <a:rPr lang="en-US" sz="2800" dirty="0" err="1">
                <a:solidFill>
                  <a:srgbClr val="002060"/>
                </a:solidFill>
                <a:latin typeface="Time New Roman"/>
              </a:rPr>
              <a:t>cơ</a:t>
            </a:r>
            <a:r>
              <a:rPr lang="en-US" sz="2800" dirty="0">
                <a:solidFill>
                  <a:srgbClr val="002060"/>
                </a:solidFill>
                <a:latin typeface="Time New Roman"/>
              </a:rPr>
              <a:t> </a:t>
            </a:r>
            <a:r>
              <a:rPr lang="en-US" sz="2800" dirty="0" err="1">
                <a:solidFill>
                  <a:srgbClr val="002060"/>
                </a:solidFill>
                <a:latin typeface="Time New Roman"/>
              </a:rPr>
              <a:t>thể</a:t>
            </a:r>
            <a:r>
              <a:rPr lang="en-US" sz="2800" dirty="0">
                <a:solidFill>
                  <a:srgbClr val="002060"/>
                </a:solidFill>
                <a:latin typeface="Time New Roman"/>
              </a:rPr>
              <a:t> </a:t>
            </a:r>
            <a:r>
              <a:rPr lang="en-US" sz="2800" dirty="0" err="1">
                <a:solidFill>
                  <a:srgbClr val="002060"/>
                </a:solidFill>
                <a:latin typeface="Time New Roman"/>
              </a:rPr>
              <a:t>người</a:t>
            </a:r>
            <a:r>
              <a:rPr lang="en-US" sz="2800" dirty="0">
                <a:solidFill>
                  <a:srgbClr val="002060"/>
                </a:solidFill>
                <a:latin typeface="Time New Roman"/>
              </a:rPr>
              <a:t>, </a:t>
            </a:r>
            <a:r>
              <a:rPr lang="en-US" sz="2800" dirty="0" err="1">
                <a:solidFill>
                  <a:srgbClr val="002060"/>
                </a:solidFill>
                <a:latin typeface="Time New Roman"/>
              </a:rPr>
              <a:t>nhờ</a:t>
            </a:r>
            <a:r>
              <a:rPr lang="en-US" sz="2800" dirty="0">
                <a:solidFill>
                  <a:srgbClr val="002060"/>
                </a:solidFill>
                <a:latin typeface="Time New Roman"/>
              </a:rPr>
              <a:t> </a:t>
            </a:r>
            <a:r>
              <a:rPr lang="en-US" sz="2800" dirty="0" err="1">
                <a:solidFill>
                  <a:srgbClr val="002060"/>
                </a:solidFill>
                <a:latin typeface="Time New Roman"/>
              </a:rPr>
              <a:t>đó</a:t>
            </a:r>
            <a:r>
              <a:rPr lang="en-US" sz="2800" dirty="0">
                <a:solidFill>
                  <a:srgbClr val="002060"/>
                </a:solidFill>
                <a:latin typeface="Time New Roman"/>
              </a:rPr>
              <a:t> </a:t>
            </a:r>
            <a:r>
              <a:rPr lang="en-US" sz="2800" dirty="0" err="1">
                <a:solidFill>
                  <a:srgbClr val="002060"/>
                </a:solidFill>
                <a:latin typeface="Time New Roman"/>
              </a:rPr>
              <a:t>có</a:t>
            </a:r>
            <a:r>
              <a:rPr lang="en-US" sz="2800" dirty="0">
                <a:solidFill>
                  <a:srgbClr val="002060"/>
                </a:solidFill>
                <a:latin typeface="Time New Roman"/>
              </a:rPr>
              <a:t> </a:t>
            </a:r>
            <a:r>
              <a:rPr lang="en-US" sz="2800" dirty="0" err="1">
                <a:solidFill>
                  <a:srgbClr val="002060"/>
                </a:solidFill>
                <a:latin typeface="Time New Roman"/>
              </a:rPr>
              <a:t>thể</a:t>
            </a:r>
            <a:r>
              <a:rPr lang="en-US" sz="2800" dirty="0">
                <a:solidFill>
                  <a:srgbClr val="002060"/>
                </a:solidFill>
                <a:latin typeface="Time New Roman"/>
              </a:rPr>
              <a:t> </a:t>
            </a:r>
            <a:r>
              <a:rPr lang="en-US" sz="2800" dirty="0" err="1">
                <a:solidFill>
                  <a:srgbClr val="002060"/>
                </a:solidFill>
                <a:latin typeface="Time New Roman"/>
              </a:rPr>
              <a:t>phân</a:t>
            </a:r>
            <a:r>
              <a:rPr lang="en-US" sz="2800" dirty="0">
                <a:solidFill>
                  <a:srgbClr val="002060"/>
                </a:solidFill>
                <a:latin typeface="Time New Roman"/>
              </a:rPr>
              <a:t> </a:t>
            </a:r>
            <a:r>
              <a:rPr lang="en-US" sz="2800" dirty="0" err="1">
                <a:solidFill>
                  <a:srgbClr val="002060"/>
                </a:solidFill>
                <a:latin typeface="Time New Roman"/>
              </a:rPr>
              <a:t>biệt</a:t>
            </a:r>
            <a:r>
              <a:rPr lang="en-US" sz="2800" dirty="0">
                <a:solidFill>
                  <a:srgbClr val="002060"/>
                </a:solidFill>
                <a:latin typeface="Time New Roman"/>
              </a:rPr>
              <a:t> </a:t>
            </a:r>
            <a:r>
              <a:rPr lang="en-US" sz="2800" dirty="0" err="1">
                <a:solidFill>
                  <a:srgbClr val="002060"/>
                </a:solidFill>
                <a:latin typeface="Time New Roman"/>
              </a:rPr>
              <a:t>được</a:t>
            </a:r>
            <a:r>
              <a:rPr lang="en-US" sz="2800" dirty="0">
                <a:solidFill>
                  <a:srgbClr val="002060"/>
                </a:solidFill>
                <a:latin typeface="Time New Roman"/>
              </a:rPr>
              <a:t> </a:t>
            </a:r>
            <a:r>
              <a:rPr lang="en-US" sz="2800" dirty="0" err="1">
                <a:solidFill>
                  <a:srgbClr val="002060"/>
                </a:solidFill>
                <a:latin typeface="Time New Roman"/>
              </a:rPr>
              <a:t>các</a:t>
            </a:r>
            <a:r>
              <a:rPr lang="en-US" sz="2800" dirty="0">
                <a:solidFill>
                  <a:srgbClr val="002060"/>
                </a:solidFill>
                <a:latin typeface="Time New Roman"/>
              </a:rPr>
              <a:t> </a:t>
            </a:r>
            <a:r>
              <a:rPr lang="en-US" sz="2800" dirty="0" err="1">
                <a:solidFill>
                  <a:srgbClr val="002060"/>
                </a:solidFill>
                <a:latin typeface="Time New Roman"/>
              </a:rPr>
              <a:t>đối</a:t>
            </a:r>
            <a:r>
              <a:rPr lang="en-US" sz="2800" dirty="0">
                <a:solidFill>
                  <a:srgbClr val="002060"/>
                </a:solidFill>
                <a:latin typeface="Time New Roman"/>
              </a:rPr>
              <a:t> </a:t>
            </a:r>
            <a:r>
              <a:rPr lang="en-US" sz="2800" dirty="0" err="1">
                <a:solidFill>
                  <a:srgbClr val="002060"/>
                </a:solidFill>
                <a:latin typeface="Time New Roman"/>
              </a:rPr>
              <a:t>tượng</a:t>
            </a:r>
            <a:r>
              <a:rPr lang="en-US" sz="2800" dirty="0">
                <a:solidFill>
                  <a:srgbClr val="002060"/>
                </a:solidFill>
                <a:latin typeface="Time New Roman"/>
              </a:rPr>
              <a:t> </a:t>
            </a:r>
            <a:r>
              <a:rPr lang="en-US" sz="2800" dirty="0" err="1">
                <a:solidFill>
                  <a:srgbClr val="002060"/>
                </a:solidFill>
                <a:latin typeface="Time New Roman"/>
              </a:rPr>
              <a:t>khác</a:t>
            </a:r>
            <a:r>
              <a:rPr lang="en-US" sz="2800" dirty="0">
                <a:solidFill>
                  <a:srgbClr val="002060"/>
                </a:solidFill>
                <a:latin typeface="Time New Roman"/>
              </a:rPr>
              <a:t> </a:t>
            </a:r>
            <a:r>
              <a:rPr lang="en-US" sz="2800" dirty="0" err="1">
                <a:solidFill>
                  <a:srgbClr val="002060"/>
                </a:solidFill>
                <a:latin typeface="Time New Roman"/>
              </a:rPr>
              <a:t>nhau</a:t>
            </a:r>
            <a:r>
              <a:rPr lang="en-US" sz="2800" dirty="0">
                <a:solidFill>
                  <a:srgbClr val="002060"/>
                </a:solidFill>
                <a:latin typeface="Time New Roman"/>
              </a:rPr>
              <a:t>. </a:t>
            </a:r>
          </a:p>
        </p:txBody>
      </p:sp>
      <p:sp>
        <p:nvSpPr>
          <p:cNvPr id="9" name="Rectangle 8"/>
          <p:cNvSpPr/>
          <p:nvPr/>
        </p:nvSpPr>
        <p:spPr>
          <a:xfrm>
            <a:off x="1288538" y="3600717"/>
            <a:ext cx="10473534" cy="1384995"/>
          </a:xfrm>
          <a:prstGeom prst="rect">
            <a:avLst/>
          </a:prstGeom>
        </p:spPr>
        <p:txBody>
          <a:bodyPr wrap="square">
            <a:spAutoFit/>
          </a:bodyPr>
          <a:lstStyle/>
          <a:p>
            <a:pPr algn="just"/>
            <a:r>
              <a:rPr lang="en-US" sz="2800" dirty="0">
                <a:solidFill>
                  <a:srgbClr val="002060"/>
                </a:solidFill>
                <a:latin typeface="Time New Roman"/>
              </a:rPr>
              <a:t>- </a:t>
            </a:r>
            <a:r>
              <a:rPr lang="vi-VN" sz="2800" dirty="0">
                <a:solidFill>
                  <a:srgbClr val="002060"/>
                </a:solidFill>
                <a:latin typeface="Time New Roman"/>
              </a:rPr>
              <a:t>Ví dụ một số tính trạng ở người như tính trạng màu da, tính trạng màu tóc, tính trạng dạng tóc, tính trạng màu mắt, tính trạng chiều cao, tính trạng má lúm đồng tiền, tính trạng nhóm máu,…</a:t>
            </a:r>
            <a:endParaRPr lang="en-US" sz="2800" dirty="0">
              <a:solidFill>
                <a:srgbClr val="002060"/>
              </a:solidFill>
              <a:latin typeface="Time New Roman"/>
            </a:endParaRPr>
          </a:p>
        </p:txBody>
      </p:sp>
    </p:spTree>
    <p:extLst>
      <p:ext uri="{BB962C8B-B14F-4D97-AF65-F5344CB8AC3E}">
        <p14:creationId xmlns:p14="http://schemas.microsoft.com/office/powerpoint/2010/main" val="277667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0679" y="1859600"/>
            <a:ext cx="8856133" cy="2708627"/>
          </a:xfrm>
          <a:prstGeom prst="rect">
            <a:avLst/>
          </a:prstGeom>
        </p:spPr>
        <p:txBody>
          <a:bodyPr wrap="square">
            <a:spAutoFit/>
          </a:bodyPr>
          <a:lstStyle/>
          <a:p>
            <a:pPr marL="647700" marR="716280" algn="just">
              <a:lnSpc>
                <a:spcPct val="133000"/>
              </a:lnSpc>
              <a:spcBef>
                <a:spcPts val="470"/>
              </a:spcBef>
              <a:spcAft>
                <a:spcPts val="0"/>
              </a:spcAft>
            </a:pP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Dựa vào các tính trạng ở người, có thể phân biệt được các đối tượng khác nhau. </a:t>
            </a:r>
            <a:endPar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647700" marR="716280" algn="just">
              <a:lnSpc>
                <a:spcPct val="133000"/>
              </a:lnSpc>
              <a:spcBef>
                <a:spcPts val="470"/>
              </a:spcBef>
              <a:spcAft>
                <a:spcPts val="0"/>
              </a:spcAft>
            </a:pP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 số tính trạng ở người như: màu da, màu tóc, chiều cao, giới tính, …</a:t>
            </a:r>
            <a:endParaRPr lang="en-US" sz="3200" dirty="0">
              <a:solidFill>
                <a:srgbClr val="002060"/>
              </a:solidFill>
              <a:effectLst/>
              <a:latin typeface="Times New Roman" panose="02020603050405020304" pitchFamily="18" charset="0"/>
              <a:ea typeface="Times New Roman" panose="02020603050405020304" pitchFamily="18" charset="0"/>
            </a:endParaRPr>
          </a:p>
        </p:txBody>
      </p:sp>
      <p:pic>
        <p:nvPicPr>
          <p:cNvPr id="12" name="Picture 11"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02267" y="1998693"/>
            <a:ext cx="1157817" cy="101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62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373064" y="202546"/>
            <a:ext cx="7017294" cy="523220"/>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3F3F3F"/>
                </a:solidFill>
                <a:latin typeface="Times New Roman" pitchFamily="18" charset="0"/>
                <a:cs typeface="Times New Roman" pitchFamily="18" charset="0"/>
              </a:rPr>
              <a:t>2. </a:t>
            </a:r>
            <a:r>
              <a:rPr lang="en-US" sz="2800" b="1" dirty="0" err="1">
                <a:solidFill>
                  <a:srgbClr val="3F3F3F"/>
                </a:solidFill>
                <a:latin typeface="Times New Roman" pitchFamily="18" charset="0"/>
                <a:cs typeface="Times New Roman" pitchFamily="18" charset="0"/>
              </a:rPr>
              <a:t>BỆNH</a:t>
            </a:r>
            <a:r>
              <a:rPr lang="en-US" sz="2800" b="1" dirty="0">
                <a:solidFill>
                  <a:srgbClr val="3F3F3F"/>
                </a:solidFill>
                <a:latin typeface="Times New Roman" pitchFamily="18" charset="0"/>
                <a:cs typeface="Times New Roman" pitchFamily="18" charset="0"/>
              </a:rPr>
              <a:t> </a:t>
            </a:r>
            <a:r>
              <a:rPr lang="en-US" sz="2800" b="1" dirty="0" err="1">
                <a:solidFill>
                  <a:srgbClr val="3F3F3F"/>
                </a:solidFill>
                <a:latin typeface="Times New Roman" pitchFamily="18" charset="0"/>
                <a:cs typeface="Times New Roman" pitchFamily="18" charset="0"/>
              </a:rPr>
              <a:t>VÀ</a:t>
            </a:r>
            <a:r>
              <a:rPr lang="en-US" sz="2800" b="1" dirty="0">
                <a:solidFill>
                  <a:srgbClr val="3F3F3F"/>
                </a:solidFill>
                <a:latin typeface="Times New Roman" pitchFamily="18" charset="0"/>
                <a:cs typeface="Times New Roman" pitchFamily="18" charset="0"/>
              </a:rPr>
              <a:t> </a:t>
            </a:r>
            <a:r>
              <a:rPr lang="en-US" sz="2800" b="1" dirty="0" err="1">
                <a:solidFill>
                  <a:srgbClr val="3F3F3F"/>
                </a:solidFill>
                <a:latin typeface="Times New Roman" pitchFamily="18" charset="0"/>
                <a:cs typeface="Times New Roman" pitchFamily="18" charset="0"/>
              </a:rPr>
              <a:t>TẬT</a:t>
            </a:r>
            <a:r>
              <a:rPr lang="en-US" sz="2800" b="1" dirty="0">
                <a:solidFill>
                  <a:srgbClr val="3F3F3F"/>
                </a:solidFill>
                <a:latin typeface="Times New Roman" pitchFamily="18" charset="0"/>
                <a:cs typeface="Times New Roman" pitchFamily="18" charset="0"/>
              </a:rPr>
              <a:t> DI </a:t>
            </a:r>
            <a:r>
              <a:rPr lang="en-US" sz="2800" b="1" dirty="0" err="1">
                <a:solidFill>
                  <a:srgbClr val="3F3F3F"/>
                </a:solidFill>
                <a:latin typeface="Times New Roman" pitchFamily="18" charset="0"/>
                <a:cs typeface="Times New Roman" pitchFamily="18" charset="0"/>
              </a:rPr>
              <a:t>TRUYỀN</a:t>
            </a:r>
            <a:r>
              <a:rPr lang="en-US" sz="2800" b="1" dirty="0">
                <a:solidFill>
                  <a:srgbClr val="3F3F3F"/>
                </a:solidFill>
                <a:latin typeface="Times New Roman" pitchFamily="18" charset="0"/>
                <a:cs typeface="Times New Roman" pitchFamily="18" charset="0"/>
              </a:rPr>
              <a:t> Ở </a:t>
            </a:r>
            <a:r>
              <a:rPr lang="en-US" sz="2800" b="1" dirty="0" err="1">
                <a:solidFill>
                  <a:srgbClr val="3F3F3F"/>
                </a:solidFill>
                <a:latin typeface="Times New Roman" pitchFamily="18" charset="0"/>
                <a:cs typeface="Times New Roman" pitchFamily="18" charset="0"/>
              </a:rPr>
              <a:t>NGƯỜI</a:t>
            </a:r>
            <a:endParaRPr lang="en-US" sz="2800" b="1" dirty="0">
              <a:solidFill>
                <a:srgbClr val="3F3F3F"/>
              </a:solidFill>
              <a:latin typeface="Times New Roman" pitchFamily="18" charset="0"/>
              <a:cs typeface="Times New Roman" pitchFamily="18" charset="0"/>
            </a:endParaRPr>
          </a:p>
        </p:txBody>
      </p:sp>
      <p:sp>
        <p:nvSpPr>
          <p:cNvPr id="2" name="Explosion: 8 Points 1">
            <a:extLst>
              <a:ext uri="{FF2B5EF4-FFF2-40B4-BE49-F238E27FC236}">
                <a16:creationId xmlns:a16="http://schemas.microsoft.com/office/drawing/2014/main" id="{31223128-933A-4ACE-13E0-21FD7FE1195C}"/>
              </a:ext>
            </a:extLst>
          </p:cNvPr>
          <p:cNvSpPr/>
          <p:nvPr/>
        </p:nvSpPr>
        <p:spPr>
          <a:xfrm>
            <a:off x="221381" y="596766"/>
            <a:ext cx="11223057" cy="3436219"/>
          </a:xfrm>
          <a:prstGeom prst="irregularSeal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a:p>
            <a:pPr algn="ctr"/>
            <a:r>
              <a:rPr lang="en-US" sz="2800" dirty="0" err="1">
                <a:solidFill>
                  <a:srgbClr val="FFFF00"/>
                </a:solidFill>
              </a:rPr>
              <a:t>Nghiên</a:t>
            </a:r>
            <a:r>
              <a:rPr lang="en-US" sz="2800" dirty="0">
                <a:solidFill>
                  <a:srgbClr val="FFFF00"/>
                </a:solidFill>
              </a:rPr>
              <a:t> </a:t>
            </a:r>
            <a:r>
              <a:rPr lang="en-US" sz="2800" dirty="0" err="1">
                <a:solidFill>
                  <a:srgbClr val="FFFF00"/>
                </a:solidFill>
              </a:rPr>
              <a:t>cứu</a:t>
            </a:r>
            <a:r>
              <a:rPr lang="en-US" sz="2800" dirty="0">
                <a:solidFill>
                  <a:srgbClr val="FFFF00"/>
                </a:solidFill>
              </a:rPr>
              <a:t> </a:t>
            </a:r>
            <a:r>
              <a:rPr lang="en-US" sz="2800" dirty="0" err="1">
                <a:solidFill>
                  <a:srgbClr val="FFFF00"/>
                </a:solidFill>
              </a:rPr>
              <a:t>thông</a:t>
            </a:r>
            <a:r>
              <a:rPr lang="en-US" sz="2800" dirty="0">
                <a:solidFill>
                  <a:srgbClr val="FFFF00"/>
                </a:solidFill>
              </a:rPr>
              <a:t> tin </a:t>
            </a:r>
            <a:r>
              <a:rPr lang="en-US" sz="2800" dirty="0" err="1">
                <a:solidFill>
                  <a:srgbClr val="FFFF00"/>
                </a:solidFill>
              </a:rPr>
              <a:t>trong</a:t>
            </a:r>
            <a:r>
              <a:rPr lang="en-US" sz="2800" dirty="0">
                <a:solidFill>
                  <a:srgbClr val="FFFF00"/>
                </a:solidFill>
              </a:rPr>
              <a:t> </a:t>
            </a:r>
            <a:r>
              <a:rPr lang="en-US" sz="2800" dirty="0" err="1">
                <a:solidFill>
                  <a:srgbClr val="FFFF00"/>
                </a:solidFill>
              </a:rPr>
              <a:t>SGK</a:t>
            </a:r>
            <a:r>
              <a:rPr lang="en-US" sz="2800" dirty="0">
                <a:solidFill>
                  <a:srgbClr val="FFFF00"/>
                </a:solidFill>
              </a:rPr>
              <a:t> </a:t>
            </a:r>
            <a:r>
              <a:rPr lang="en-US" sz="2800" dirty="0" err="1">
                <a:solidFill>
                  <a:srgbClr val="FFFF00"/>
                </a:solidFill>
              </a:rPr>
              <a:t>trả</a:t>
            </a:r>
            <a:r>
              <a:rPr lang="en-US" sz="2800" dirty="0">
                <a:solidFill>
                  <a:srgbClr val="FFFF00"/>
                </a:solidFill>
              </a:rPr>
              <a:t> </a:t>
            </a:r>
            <a:r>
              <a:rPr lang="en-US" sz="2800" dirty="0" err="1">
                <a:solidFill>
                  <a:srgbClr val="FFFF00"/>
                </a:solidFill>
              </a:rPr>
              <a:t>lời</a:t>
            </a:r>
            <a:r>
              <a:rPr lang="en-US" sz="2800" dirty="0">
                <a:solidFill>
                  <a:srgbClr val="FFFF00"/>
                </a:solidFill>
              </a:rPr>
              <a:t> </a:t>
            </a:r>
            <a:r>
              <a:rPr lang="en-US" sz="2800" dirty="0" err="1">
                <a:solidFill>
                  <a:srgbClr val="FFFF00"/>
                </a:solidFill>
              </a:rPr>
              <a:t>câu</a:t>
            </a:r>
            <a:r>
              <a:rPr lang="en-US" sz="2800" dirty="0">
                <a:solidFill>
                  <a:srgbClr val="FFFF00"/>
                </a:solidFill>
              </a:rPr>
              <a:t> </a:t>
            </a:r>
            <a:r>
              <a:rPr lang="en-US" sz="2800" dirty="0" err="1">
                <a:solidFill>
                  <a:srgbClr val="FFFF00"/>
                </a:solidFill>
              </a:rPr>
              <a:t>hỏi</a:t>
            </a:r>
            <a:r>
              <a:rPr lang="en-US" sz="2800" dirty="0">
                <a:solidFill>
                  <a:srgbClr val="FFFF00"/>
                </a:solidFill>
              </a:rPr>
              <a:t>:</a:t>
            </a:r>
          </a:p>
          <a:p>
            <a:pPr>
              <a:lnSpc>
                <a:spcPct val="107000"/>
              </a:lnSpc>
              <a:spcAft>
                <a:spcPts val="800"/>
              </a:spcAft>
            </a:pPr>
            <a:r>
              <a:rPr lang="en-US" sz="2800" i="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i="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i="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bênh</a:t>
            </a:r>
            <a:r>
              <a:rPr lang="en-US" sz="2800" i="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tật</a:t>
            </a:r>
            <a:r>
              <a:rPr lang="en-US" sz="2800" i="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en-US" sz="2800" i="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i="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800" dirty="0"/>
          </a:p>
        </p:txBody>
      </p:sp>
      <p:sp>
        <p:nvSpPr>
          <p:cNvPr id="5" name="TextBox 4">
            <a:extLst>
              <a:ext uri="{FF2B5EF4-FFF2-40B4-BE49-F238E27FC236}">
                <a16:creationId xmlns:a16="http://schemas.microsoft.com/office/drawing/2014/main" id="{F63B145C-216D-FCE7-9909-D525E7E79346}"/>
              </a:ext>
            </a:extLst>
          </p:cNvPr>
          <p:cNvSpPr txBox="1"/>
          <p:nvPr/>
        </p:nvSpPr>
        <p:spPr>
          <a:xfrm>
            <a:off x="1713298" y="4427205"/>
            <a:ext cx="9731140" cy="983283"/>
          </a:xfrm>
          <a:prstGeom prst="rect">
            <a:avLst/>
          </a:prstGeom>
          <a:noFill/>
        </p:spPr>
        <p:txBody>
          <a:bodyPr wrap="square">
            <a:spAutoFit/>
          </a:bodyPr>
          <a:lstStyle/>
          <a:p>
            <a:pPr algn="just">
              <a:lnSpc>
                <a:spcPct val="107000"/>
              </a:lnSpc>
              <a:spcAft>
                <a:spcPts val="800"/>
              </a:spcAft>
            </a:pP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tật</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ĐB</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gene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ĐB</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NST.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508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99BF0D-F678-BD84-F41A-461D35024C03}"/>
              </a:ext>
            </a:extLst>
          </p:cNvPr>
          <p:cNvSpPr txBox="1"/>
          <p:nvPr/>
        </p:nvSpPr>
        <p:spPr>
          <a:xfrm>
            <a:off x="1164657" y="428178"/>
            <a:ext cx="10116151" cy="6001643"/>
          </a:xfrm>
          <a:prstGeom prst="rect">
            <a:avLst/>
          </a:prstGeom>
          <a:noFill/>
        </p:spPr>
        <p:txBody>
          <a:bodyPr wrap="square">
            <a:spAutoFit/>
          </a:bodyPr>
          <a:lstStyle/>
          <a:p>
            <a:pPr algn="ctr"/>
            <a:r>
              <a:rPr lang="en-US" sz="2400" b="1" dirty="0" err="1">
                <a:latin typeface="Time New Roman"/>
              </a:rPr>
              <a:t>PHIẾU</a:t>
            </a:r>
            <a:r>
              <a:rPr lang="en-US" sz="2400" b="1" dirty="0">
                <a:latin typeface="Time New Roman"/>
              </a:rPr>
              <a:t> </a:t>
            </a:r>
            <a:r>
              <a:rPr lang="en-US" sz="2400" b="1" dirty="0" err="1">
                <a:latin typeface="Time New Roman"/>
              </a:rPr>
              <a:t>HỌC</a:t>
            </a:r>
            <a:r>
              <a:rPr lang="en-US" sz="2400" b="1" dirty="0">
                <a:latin typeface="Time New Roman"/>
              </a:rPr>
              <a:t> </a:t>
            </a:r>
            <a:r>
              <a:rPr lang="en-US" sz="2400" b="1" dirty="0" err="1">
                <a:latin typeface="Time New Roman"/>
              </a:rPr>
              <a:t>TẬP</a:t>
            </a:r>
            <a:r>
              <a:rPr lang="en-US" sz="2400" b="1" dirty="0">
                <a:latin typeface="Time New Roman"/>
              </a:rPr>
              <a:t> </a:t>
            </a:r>
            <a:r>
              <a:rPr lang="en-US" sz="2400" b="1" dirty="0" err="1">
                <a:latin typeface="Time New Roman"/>
              </a:rPr>
              <a:t>SỐ</a:t>
            </a:r>
            <a:r>
              <a:rPr lang="en-US" sz="2400" b="1" dirty="0">
                <a:latin typeface="Time New Roman"/>
              </a:rPr>
              <a:t> 1</a:t>
            </a:r>
          </a:p>
          <a:p>
            <a:pPr algn="ctr"/>
            <a:r>
              <a:rPr lang="en-US" sz="2400" b="1" dirty="0" err="1">
                <a:latin typeface="Time New Roman"/>
              </a:rPr>
              <a:t>Hoạt</a:t>
            </a:r>
            <a:r>
              <a:rPr lang="en-US" sz="2400" b="1" dirty="0">
                <a:latin typeface="Time New Roman"/>
              </a:rPr>
              <a:t> </a:t>
            </a:r>
            <a:r>
              <a:rPr lang="en-US" sz="2400" b="1" dirty="0" err="1">
                <a:latin typeface="Time New Roman"/>
              </a:rPr>
              <a:t>động</a:t>
            </a:r>
            <a:r>
              <a:rPr lang="en-US" sz="2400" b="1" dirty="0">
                <a:latin typeface="Time New Roman"/>
              </a:rPr>
              <a:t> </a:t>
            </a:r>
            <a:r>
              <a:rPr lang="en-US" sz="2400" b="1" dirty="0" err="1">
                <a:latin typeface="Time New Roman"/>
              </a:rPr>
              <a:t>nhóm</a:t>
            </a:r>
            <a:r>
              <a:rPr lang="en-US" sz="2400" b="1" dirty="0">
                <a:latin typeface="Time New Roman"/>
              </a:rPr>
              <a:t> 5’ </a:t>
            </a:r>
            <a:r>
              <a:rPr lang="en-US" sz="2400" b="1" dirty="0" err="1">
                <a:latin typeface="Time New Roman"/>
              </a:rPr>
              <a:t>nghiên</a:t>
            </a:r>
            <a:r>
              <a:rPr lang="en-US" sz="2400" b="1" dirty="0">
                <a:latin typeface="Time New Roman"/>
              </a:rPr>
              <a:t> </a:t>
            </a:r>
            <a:r>
              <a:rPr lang="en-US" sz="2400" b="1" dirty="0" err="1">
                <a:latin typeface="Time New Roman"/>
              </a:rPr>
              <a:t>cứu</a:t>
            </a:r>
            <a:r>
              <a:rPr lang="en-US" sz="2400" b="1" dirty="0">
                <a:latin typeface="Time New Roman"/>
              </a:rPr>
              <a:t> </a:t>
            </a:r>
            <a:r>
              <a:rPr lang="en-US" sz="2400" b="1" dirty="0" err="1">
                <a:latin typeface="Time New Roman"/>
              </a:rPr>
              <a:t>thông</a:t>
            </a:r>
            <a:r>
              <a:rPr lang="en-US" sz="2400" b="1" dirty="0">
                <a:latin typeface="Time New Roman"/>
              </a:rPr>
              <a:t> tin </a:t>
            </a:r>
            <a:r>
              <a:rPr lang="en-US" sz="2400" b="1" dirty="0" err="1">
                <a:latin typeface="Time New Roman"/>
              </a:rPr>
              <a:t>trong</a:t>
            </a:r>
            <a:r>
              <a:rPr lang="en-US" sz="2400" b="1" dirty="0">
                <a:latin typeface="Time New Roman"/>
              </a:rPr>
              <a:t> </a:t>
            </a:r>
            <a:r>
              <a:rPr lang="en-US" sz="2400" b="1" dirty="0" err="1">
                <a:latin typeface="Time New Roman"/>
              </a:rPr>
              <a:t>SGK</a:t>
            </a:r>
            <a:r>
              <a:rPr lang="en-US" sz="2400" b="1" dirty="0">
                <a:latin typeface="Time New Roman"/>
              </a:rPr>
              <a:t> </a:t>
            </a:r>
            <a:r>
              <a:rPr lang="en-US" sz="2400" b="1" dirty="0" err="1">
                <a:latin typeface="Time New Roman"/>
              </a:rPr>
              <a:t>trả</a:t>
            </a:r>
            <a:r>
              <a:rPr lang="en-US" sz="2400" b="1" dirty="0">
                <a:latin typeface="Time New Roman"/>
              </a:rPr>
              <a:t> </a:t>
            </a:r>
            <a:r>
              <a:rPr lang="en-US" sz="2400" b="1" dirty="0" err="1">
                <a:latin typeface="Time New Roman"/>
              </a:rPr>
              <a:t>lời</a:t>
            </a:r>
            <a:r>
              <a:rPr lang="en-US" sz="2400" b="1" dirty="0">
                <a:latin typeface="Time New Roman"/>
              </a:rPr>
              <a:t> </a:t>
            </a:r>
            <a:r>
              <a:rPr lang="en-US" sz="2400" b="1" dirty="0" err="1">
                <a:latin typeface="Time New Roman"/>
              </a:rPr>
              <a:t>các</a:t>
            </a:r>
            <a:r>
              <a:rPr lang="en-US" sz="2400" b="1" dirty="0">
                <a:latin typeface="Time New Roman"/>
              </a:rPr>
              <a:t> </a:t>
            </a:r>
            <a:r>
              <a:rPr lang="en-US" sz="2400" b="1" dirty="0" err="1">
                <a:latin typeface="Time New Roman"/>
              </a:rPr>
              <a:t>câu</a:t>
            </a:r>
            <a:r>
              <a:rPr lang="en-US" sz="2400" b="1" dirty="0">
                <a:latin typeface="Time New Roman"/>
              </a:rPr>
              <a:t> </a:t>
            </a:r>
            <a:r>
              <a:rPr lang="en-US" sz="2400" b="1" dirty="0" err="1">
                <a:latin typeface="Time New Roman"/>
              </a:rPr>
              <a:t>hỏi</a:t>
            </a:r>
            <a:r>
              <a:rPr lang="en-US" sz="2400" b="1" dirty="0">
                <a:latin typeface="Time New Roman"/>
              </a:rPr>
              <a:t> </a:t>
            </a:r>
            <a:r>
              <a:rPr lang="en-US" sz="2400" b="1" dirty="0" err="1">
                <a:latin typeface="Time New Roman"/>
              </a:rPr>
              <a:t>sau</a:t>
            </a:r>
            <a:r>
              <a:rPr lang="en-US" sz="2400" b="1" dirty="0">
                <a:latin typeface="Time New Roman"/>
              </a:rPr>
              <a:t>:</a:t>
            </a:r>
          </a:p>
          <a:p>
            <a:r>
              <a:rPr lang="en-US" sz="2400" dirty="0">
                <a:latin typeface="Time New Roman"/>
              </a:rPr>
              <a:t>1. </a:t>
            </a:r>
            <a:r>
              <a:rPr lang="en-US" sz="2400" dirty="0" err="1">
                <a:latin typeface="Time New Roman"/>
              </a:rPr>
              <a:t>Phân</a:t>
            </a:r>
            <a:r>
              <a:rPr lang="en-US" sz="2400" dirty="0">
                <a:latin typeface="Time New Roman"/>
              </a:rPr>
              <a:t> </a:t>
            </a:r>
            <a:r>
              <a:rPr lang="en-US" sz="2400" dirty="0" err="1">
                <a:latin typeface="Time New Roman"/>
              </a:rPr>
              <a:t>biệt</a:t>
            </a:r>
            <a:r>
              <a:rPr lang="en-US" sz="2400" dirty="0">
                <a:latin typeface="Time New Roman"/>
              </a:rPr>
              <a:t> </a:t>
            </a:r>
            <a:r>
              <a:rPr lang="en-US" sz="2400" dirty="0" err="1">
                <a:latin typeface="Time New Roman"/>
              </a:rPr>
              <a:t>bệnh</a:t>
            </a:r>
            <a:r>
              <a:rPr lang="en-US" sz="2400" dirty="0">
                <a:latin typeface="Time New Roman"/>
              </a:rPr>
              <a:t> di </a:t>
            </a:r>
            <a:r>
              <a:rPr lang="en-US" sz="2400" dirty="0" err="1">
                <a:latin typeface="Time New Roman"/>
              </a:rPr>
              <a:t>truyền</a:t>
            </a:r>
            <a:r>
              <a:rPr lang="en-US" sz="2400" dirty="0">
                <a:latin typeface="Time New Roman"/>
              </a:rPr>
              <a:t>, </a:t>
            </a:r>
            <a:r>
              <a:rPr lang="en-US" sz="2400" dirty="0" err="1">
                <a:latin typeface="Time New Roman"/>
              </a:rPr>
              <a:t>tật</a:t>
            </a:r>
            <a:r>
              <a:rPr lang="en-US" sz="2400" dirty="0">
                <a:latin typeface="Time New Roman"/>
              </a:rPr>
              <a:t> di </a:t>
            </a:r>
            <a:r>
              <a:rPr lang="en-US" sz="2400" dirty="0" err="1">
                <a:latin typeface="Time New Roman"/>
              </a:rPr>
              <a:t>truyền</a:t>
            </a:r>
            <a:r>
              <a:rPr lang="en-US" sz="2400" dirty="0">
                <a:latin typeface="Time New Roman"/>
              </a:rPr>
              <a:t>, </a:t>
            </a:r>
            <a:r>
              <a:rPr lang="en-US" sz="2400" dirty="0" err="1">
                <a:latin typeface="Time New Roman"/>
              </a:rPr>
              <a:t>hội</a:t>
            </a:r>
            <a:r>
              <a:rPr lang="en-US" sz="2400" dirty="0">
                <a:latin typeface="Time New Roman"/>
              </a:rPr>
              <a:t> </a:t>
            </a:r>
            <a:r>
              <a:rPr lang="en-US" sz="2400" dirty="0" err="1">
                <a:latin typeface="Time New Roman"/>
              </a:rPr>
              <a:t>chứng</a:t>
            </a:r>
            <a:r>
              <a:rPr lang="en-US" sz="2400" dirty="0">
                <a:latin typeface="Time New Roman"/>
              </a:rPr>
              <a:t> di </a:t>
            </a:r>
            <a:r>
              <a:rPr lang="en-US" sz="2400" dirty="0" err="1">
                <a:latin typeface="Time New Roman"/>
              </a:rPr>
              <a:t>truyền</a:t>
            </a:r>
            <a:r>
              <a:rPr lang="en-US" sz="2400" dirty="0">
                <a:latin typeface="Time New Roman"/>
              </a:rPr>
              <a:t> </a:t>
            </a:r>
            <a:r>
              <a:rPr lang="en-US" sz="2400" dirty="0" err="1">
                <a:latin typeface="Time New Roman"/>
              </a:rPr>
              <a:t>bằng</a:t>
            </a:r>
            <a:r>
              <a:rPr lang="en-US" sz="2400" dirty="0">
                <a:latin typeface="Time New Roman"/>
              </a:rPr>
              <a:t> </a:t>
            </a:r>
            <a:r>
              <a:rPr lang="en-US" sz="2400" dirty="0" err="1">
                <a:latin typeface="Time New Roman"/>
              </a:rPr>
              <a:t>cách</a:t>
            </a:r>
            <a:r>
              <a:rPr lang="en-US" sz="2400" dirty="0">
                <a:latin typeface="Time New Roman"/>
              </a:rPr>
              <a:t> </a:t>
            </a:r>
            <a:r>
              <a:rPr lang="en-US" sz="2400" dirty="0" err="1">
                <a:latin typeface="Time New Roman"/>
              </a:rPr>
              <a:t>hoàn</a:t>
            </a:r>
            <a:r>
              <a:rPr lang="en-US" sz="2400" dirty="0">
                <a:latin typeface="Time New Roman"/>
              </a:rPr>
              <a:t> </a:t>
            </a:r>
            <a:r>
              <a:rPr lang="en-US" sz="2400" dirty="0" err="1">
                <a:latin typeface="Time New Roman"/>
              </a:rPr>
              <a:t>thành</a:t>
            </a:r>
            <a:r>
              <a:rPr lang="en-US" sz="2400" dirty="0">
                <a:latin typeface="Time New Roman"/>
              </a:rPr>
              <a:t> </a:t>
            </a:r>
            <a:r>
              <a:rPr lang="en-US" sz="2400" dirty="0" err="1">
                <a:latin typeface="Time New Roman"/>
              </a:rPr>
              <a:t>nội</a:t>
            </a:r>
            <a:r>
              <a:rPr lang="en-US" sz="2400" dirty="0">
                <a:latin typeface="Time New Roman"/>
              </a:rPr>
              <a:t> dung </a:t>
            </a:r>
            <a:r>
              <a:rPr lang="en-US" sz="2400" dirty="0" err="1">
                <a:latin typeface="Time New Roman"/>
              </a:rPr>
              <a:t>bảng</a:t>
            </a:r>
            <a:r>
              <a:rPr lang="en-US" sz="2400" dirty="0">
                <a:latin typeface="Time New Roman"/>
              </a:rPr>
              <a:t> </a:t>
            </a:r>
            <a:r>
              <a:rPr lang="en-US" sz="2400" dirty="0" err="1">
                <a:latin typeface="Time New Roman"/>
              </a:rPr>
              <a:t>sau</a:t>
            </a:r>
            <a:r>
              <a:rPr lang="en-US" sz="2400" dirty="0">
                <a:latin typeface="Time New Roman"/>
              </a:rPr>
              <a:t>:</a:t>
            </a:r>
          </a:p>
          <a:p>
            <a:endParaRPr lang="en-US" sz="2400" dirty="0">
              <a:latin typeface="Time New Roman"/>
            </a:endParaRPr>
          </a:p>
          <a:p>
            <a:endParaRPr lang="en-US" sz="2400" dirty="0">
              <a:latin typeface="Time New Roman"/>
            </a:endParaRPr>
          </a:p>
          <a:p>
            <a:endParaRPr lang="en-US" sz="2400" dirty="0">
              <a:latin typeface="Time New Roman"/>
            </a:endParaRPr>
          </a:p>
          <a:p>
            <a:endParaRPr lang="en-US" sz="2400" dirty="0">
              <a:latin typeface="Time New Roman"/>
            </a:endParaRPr>
          </a:p>
          <a:p>
            <a:endParaRPr lang="en-US" sz="2400" dirty="0">
              <a:latin typeface="Time New Roman"/>
            </a:endParaRPr>
          </a:p>
          <a:p>
            <a:endParaRPr lang="en-US" sz="2400" dirty="0">
              <a:latin typeface="Time New Roman"/>
            </a:endParaRPr>
          </a:p>
          <a:p>
            <a:r>
              <a:rPr lang="en-US" sz="2400" dirty="0" err="1">
                <a:latin typeface="Time New Roman"/>
              </a:rPr>
              <a:t>Tiêu</a:t>
            </a:r>
            <a:r>
              <a:rPr lang="en-US" sz="2400" dirty="0">
                <a:latin typeface="Time New Roman"/>
              </a:rPr>
              <a:t> </a:t>
            </a:r>
            <a:r>
              <a:rPr lang="en-US" sz="2400" dirty="0" err="1">
                <a:latin typeface="Time New Roman"/>
              </a:rPr>
              <a:t>chí</a:t>
            </a:r>
            <a:r>
              <a:rPr lang="en-US" sz="2400" dirty="0">
                <a:latin typeface="Time New Roman"/>
              </a:rPr>
              <a:t>	</a:t>
            </a:r>
            <a:r>
              <a:rPr lang="en-US" sz="2400" dirty="0" err="1">
                <a:latin typeface="Time New Roman"/>
              </a:rPr>
              <a:t>Bệnh</a:t>
            </a:r>
            <a:r>
              <a:rPr lang="en-US" sz="2400" dirty="0">
                <a:latin typeface="Time New Roman"/>
              </a:rPr>
              <a:t> di </a:t>
            </a:r>
            <a:r>
              <a:rPr lang="en-US" sz="2400" dirty="0" err="1">
                <a:latin typeface="Time New Roman"/>
              </a:rPr>
              <a:t>truyền</a:t>
            </a:r>
            <a:endParaRPr lang="en-US" sz="2400" dirty="0">
              <a:latin typeface="Time New Roman"/>
            </a:endParaRPr>
          </a:p>
          <a:p>
            <a:r>
              <a:rPr lang="en-US" sz="2400" dirty="0">
                <a:latin typeface="Time New Roman"/>
              </a:rPr>
              <a:t>			</a:t>
            </a:r>
          </a:p>
          <a:p>
            <a:r>
              <a:rPr lang="en-US" sz="2400" dirty="0">
                <a:latin typeface="Time New Roman"/>
              </a:rPr>
              <a:t>2. Cho </a:t>
            </a:r>
            <a:r>
              <a:rPr lang="en-US" sz="2400" dirty="0" err="1">
                <a:latin typeface="Time New Roman"/>
              </a:rPr>
              <a:t>biết</a:t>
            </a:r>
            <a:r>
              <a:rPr lang="en-US" sz="2400" dirty="0">
                <a:latin typeface="Time New Roman"/>
              </a:rPr>
              <a:t> </a:t>
            </a:r>
            <a:r>
              <a:rPr lang="en-US" sz="2400" dirty="0" err="1">
                <a:latin typeface="Time New Roman"/>
              </a:rPr>
              <a:t>một</a:t>
            </a:r>
            <a:r>
              <a:rPr lang="en-US" sz="2400" dirty="0">
                <a:latin typeface="Time New Roman"/>
              </a:rPr>
              <a:t> </a:t>
            </a:r>
            <a:r>
              <a:rPr lang="en-US" sz="2400" dirty="0" err="1">
                <a:latin typeface="Time New Roman"/>
              </a:rPr>
              <a:t>số</a:t>
            </a:r>
            <a:r>
              <a:rPr lang="en-US" sz="2400" dirty="0">
                <a:latin typeface="Time New Roman"/>
              </a:rPr>
              <a:t> </a:t>
            </a:r>
            <a:r>
              <a:rPr lang="en-US" sz="2400" dirty="0" err="1">
                <a:latin typeface="Time New Roman"/>
              </a:rPr>
              <a:t>tác</a:t>
            </a:r>
            <a:r>
              <a:rPr lang="en-US" sz="2400" dirty="0">
                <a:latin typeface="Time New Roman"/>
              </a:rPr>
              <a:t> </a:t>
            </a:r>
            <a:r>
              <a:rPr lang="en-US" sz="2400" dirty="0" err="1">
                <a:latin typeface="Time New Roman"/>
              </a:rPr>
              <a:t>nhân</a:t>
            </a:r>
            <a:r>
              <a:rPr lang="en-US" sz="2400" dirty="0">
                <a:latin typeface="Time New Roman"/>
              </a:rPr>
              <a:t> </a:t>
            </a:r>
            <a:r>
              <a:rPr lang="en-US" sz="2400" dirty="0" err="1">
                <a:latin typeface="Time New Roman"/>
              </a:rPr>
              <a:t>gây</a:t>
            </a:r>
            <a:r>
              <a:rPr lang="en-US" sz="2400" dirty="0">
                <a:latin typeface="Time New Roman"/>
              </a:rPr>
              <a:t> </a:t>
            </a:r>
            <a:r>
              <a:rPr lang="en-US" sz="2400" dirty="0" err="1">
                <a:latin typeface="Time New Roman"/>
              </a:rPr>
              <a:t>ra</a:t>
            </a:r>
            <a:r>
              <a:rPr lang="en-US" sz="2400" dirty="0">
                <a:latin typeface="Time New Roman"/>
              </a:rPr>
              <a:t> </a:t>
            </a:r>
            <a:r>
              <a:rPr lang="en-US" sz="2400" dirty="0" err="1">
                <a:latin typeface="Time New Roman"/>
              </a:rPr>
              <a:t>bệnh</a:t>
            </a:r>
            <a:r>
              <a:rPr lang="en-US" sz="2400" dirty="0">
                <a:latin typeface="Time New Roman"/>
              </a:rPr>
              <a:t>, </a:t>
            </a:r>
            <a:r>
              <a:rPr lang="en-US" sz="2400" dirty="0" err="1">
                <a:latin typeface="Time New Roman"/>
              </a:rPr>
              <a:t>tật</a:t>
            </a:r>
            <a:r>
              <a:rPr lang="en-US" sz="2400" dirty="0">
                <a:latin typeface="Time New Roman"/>
              </a:rPr>
              <a:t> di </a:t>
            </a:r>
            <a:r>
              <a:rPr lang="en-US" sz="2400" dirty="0" err="1">
                <a:latin typeface="Time New Roman"/>
              </a:rPr>
              <a:t>truyền</a:t>
            </a:r>
            <a:r>
              <a:rPr lang="en-US" sz="2400" dirty="0">
                <a:latin typeface="Time New Roman"/>
              </a:rPr>
              <a:t>? Làm </a:t>
            </a:r>
            <a:r>
              <a:rPr lang="en-US" sz="2400" dirty="0" err="1">
                <a:latin typeface="Time New Roman"/>
              </a:rPr>
              <a:t>thế</a:t>
            </a:r>
            <a:r>
              <a:rPr lang="en-US" sz="2400" dirty="0">
                <a:latin typeface="Time New Roman"/>
              </a:rPr>
              <a:t> </a:t>
            </a:r>
            <a:r>
              <a:rPr lang="en-US" sz="2400" dirty="0" err="1">
                <a:latin typeface="Time New Roman"/>
              </a:rPr>
              <a:t>nào</a:t>
            </a:r>
            <a:r>
              <a:rPr lang="en-US" sz="2400" dirty="0">
                <a:latin typeface="Time New Roman"/>
              </a:rPr>
              <a:t> </a:t>
            </a:r>
            <a:r>
              <a:rPr lang="en-US" sz="2400" dirty="0" err="1">
                <a:latin typeface="Time New Roman"/>
              </a:rPr>
              <a:t>để</a:t>
            </a:r>
            <a:r>
              <a:rPr lang="en-US" sz="2400" dirty="0">
                <a:latin typeface="Time New Roman"/>
              </a:rPr>
              <a:t> </a:t>
            </a:r>
            <a:r>
              <a:rPr lang="en-US" sz="2400" dirty="0" err="1">
                <a:latin typeface="Time New Roman"/>
              </a:rPr>
              <a:t>hạn</a:t>
            </a:r>
            <a:r>
              <a:rPr lang="en-US" sz="2400" dirty="0">
                <a:latin typeface="Time New Roman"/>
              </a:rPr>
              <a:t> </a:t>
            </a:r>
            <a:r>
              <a:rPr lang="en-US" sz="2400" dirty="0" err="1">
                <a:latin typeface="Time New Roman"/>
              </a:rPr>
              <a:t>chế</a:t>
            </a:r>
            <a:r>
              <a:rPr lang="en-US" sz="2400" dirty="0">
                <a:latin typeface="Time New Roman"/>
              </a:rPr>
              <a:t> </a:t>
            </a:r>
            <a:r>
              <a:rPr lang="en-US" sz="2400" dirty="0" err="1">
                <a:latin typeface="Time New Roman"/>
              </a:rPr>
              <a:t>tác</a:t>
            </a:r>
            <a:r>
              <a:rPr lang="en-US" sz="2400" dirty="0">
                <a:latin typeface="Time New Roman"/>
              </a:rPr>
              <a:t> </a:t>
            </a:r>
            <a:r>
              <a:rPr lang="en-US" sz="2400" dirty="0" err="1">
                <a:latin typeface="Time New Roman"/>
              </a:rPr>
              <a:t>nhân</a:t>
            </a:r>
            <a:r>
              <a:rPr lang="en-US" sz="2400" dirty="0">
                <a:latin typeface="Time New Roman"/>
              </a:rPr>
              <a:t> </a:t>
            </a:r>
            <a:r>
              <a:rPr lang="en-US" sz="2400" dirty="0" err="1">
                <a:latin typeface="Time New Roman"/>
              </a:rPr>
              <a:t>gây</a:t>
            </a:r>
            <a:r>
              <a:rPr lang="en-US" sz="2400" dirty="0">
                <a:latin typeface="Time New Roman"/>
              </a:rPr>
              <a:t> </a:t>
            </a:r>
            <a:r>
              <a:rPr lang="en-US" sz="2400" dirty="0" err="1">
                <a:latin typeface="Time New Roman"/>
              </a:rPr>
              <a:t>bệnh</a:t>
            </a:r>
            <a:r>
              <a:rPr lang="en-US" sz="2400" dirty="0">
                <a:latin typeface="Time New Roman"/>
              </a:rPr>
              <a:t>, </a:t>
            </a:r>
            <a:r>
              <a:rPr lang="en-US" sz="2400" dirty="0" err="1">
                <a:latin typeface="Time New Roman"/>
              </a:rPr>
              <a:t>tật</a:t>
            </a:r>
            <a:r>
              <a:rPr lang="en-US" sz="2400" dirty="0">
                <a:latin typeface="Time New Roman"/>
              </a:rPr>
              <a:t> di </a:t>
            </a:r>
            <a:r>
              <a:rPr lang="en-US" sz="2400" dirty="0" err="1">
                <a:latin typeface="Time New Roman"/>
              </a:rPr>
              <a:t>truyền</a:t>
            </a:r>
            <a:r>
              <a:rPr lang="en-US" sz="2400" dirty="0">
                <a:latin typeface="Time New Roman"/>
              </a:rPr>
              <a:t>.</a:t>
            </a:r>
          </a:p>
          <a:p>
            <a:r>
              <a:rPr lang="en-US" sz="2400" dirty="0">
                <a:latin typeface="Time New Roman"/>
              </a:rPr>
              <a:t>………………………………………………………………………………………………………………………………………………………………………………………………………………………………………………………..</a:t>
            </a:r>
          </a:p>
        </p:txBody>
      </p:sp>
      <p:graphicFrame>
        <p:nvGraphicFramePr>
          <p:cNvPr id="8" name="Table 7">
            <a:extLst>
              <a:ext uri="{FF2B5EF4-FFF2-40B4-BE49-F238E27FC236}">
                <a16:creationId xmlns:a16="http://schemas.microsoft.com/office/drawing/2014/main" id="{9E0238DD-C034-8D13-A052-F8635C08F864}"/>
              </a:ext>
            </a:extLst>
          </p:cNvPr>
          <p:cNvGraphicFramePr>
            <a:graphicFrameLocks noGrp="1"/>
          </p:cNvGraphicFramePr>
          <p:nvPr>
            <p:extLst>
              <p:ext uri="{D42A27DB-BD31-4B8C-83A1-F6EECF244321}">
                <p14:modId xmlns:p14="http://schemas.microsoft.com/office/powerpoint/2010/main" val="2684123001"/>
              </p:ext>
            </p:extLst>
          </p:nvPr>
        </p:nvGraphicFramePr>
        <p:xfrm>
          <a:off x="1164657" y="2028702"/>
          <a:ext cx="10231656" cy="2560320"/>
        </p:xfrm>
        <a:graphic>
          <a:graphicData uri="http://schemas.openxmlformats.org/drawingml/2006/table">
            <a:tbl>
              <a:tblPr firstRow="1" bandRow="1">
                <a:tableStyleId>{5C22544A-7EE6-4342-B048-85BDC9FD1C3A}</a:tableStyleId>
              </a:tblPr>
              <a:tblGrid>
                <a:gridCol w="2557914">
                  <a:extLst>
                    <a:ext uri="{9D8B030D-6E8A-4147-A177-3AD203B41FA5}">
                      <a16:colId xmlns:a16="http://schemas.microsoft.com/office/drawing/2014/main" val="2143926661"/>
                    </a:ext>
                  </a:extLst>
                </a:gridCol>
                <a:gridCol w="2557914">
                  <a:extLst>
                    <a:ext uri="{9D8B030D-6E8A-4147-A177-3AD203B41FA5}">
                      <a16:colId xmlns:a16="http://schemas.microsoft.com/office/drawing/2014/main" val="1250786250"/>
                    </a:ext>
                  </a:extLst>
                </a:gridCol>
                <a:gridCol w="2557914">
                  <a:extLst>
                    <a:ext uri="{9D8B030D-6E8A-4147-A177-3AD203B41FA5}">
                      <a16:colId xmlns:a16="http://schemas.microsoft.com/office/drawing/2014/main" val="4269645815"/>
                    </a:ext>
                  </a:extLst>
                </a:gridCol>
                <a:gridCol w="2557914">
                  <a:extLst>
                    <a:ext uri="{9D8B030D-6E8A-4147-A177-3AD203B41FA5}">
                      <a16:colId xmlns:a16="http://schemas.microsoft.com/office/drawing/2014/main" val="1318916099"/>
                    </a:ext>
                  </a:extLst>
                </a:gridCol>
              </a:tblGrid>
              <a:tr h="370840">
                <a:tc>
                  <a:txBody>
                    <a:bodyPr/>
                    <a:lstStyle/>
                    <a:p>
                      <a:pPr algn="ctr"/>
                      <a:r>
                        <a:rPr lang="en-US" sz="2400" dirty="0" err="1"/>
                        <a:t>Tiêu</a:t>
                      </a:r>
                      <a:r>
                        <a:rPr lang="en-US" sz="2400" dirty="0"/>
                        <a:t> </a:t>
                      </a:r>
                      <a:r>
                        <a:rPr lang="en-US" sz="2400" dirty="0" err="1"/>
                        <a:t>chí</a:t>
                      </a:r>
                      <a:endParaRPr lang="en-US" sz="2400" dirty="0"/>
                    </a:p>
                  </a:txBody>
                  <a:tcPr/>
                </a:tc>
                <a:tc>
                  <a:txBody>
                    <a:bodyPr/>
                    <a:lstStyle/>
                    <a:p>
                      <a:pPr algn="ctr"/>
                      <a:r>
                        <a:rPr lang="en-US" sz="2400" dirty="0" err="1"/>
                        <a:t>Bệnh</a:t>
                      </a:r>
                      <a:r>
                        <a:rPr lang="en-US" sz="2400" dirty="0"/>
                        <a:t> di </a:t>
                      </a:r>
                      <a:r>
                        <a:rPr lang="en-US" sz="2400" dirty="0" err="1"/>
                        <a:t>truyền</a:t>
                      </a:r>
                      <a:endParaRPr lang="en-US" sz="2400" dirty="0"/>
                    </a:p>
                  </a:txBody>
                  <a:tcPr/>
                </a:tc>
                <a:tc>
                  <a:txBody>
                    <a:bodyPr/>
                    <a:lstStyle/>
                    <a:p>
                      <a:pPr algn="ctr"/>
                      <a:r>
                        <a:rPr lang="en-US" sz="2400" dirty="0" err="1"/>
                        <a:t>Tật</a:t>
                      </a:r>
                      <a:r>
                        <a:rPr lang="en-US" sz="2400" dirty="0"/>
                        <a:t> di </a:t>
                      </a:r>
                      <a:r>
                        <a:rPr lang="en-US" sz="2400" dirty="0" err="1"/>
                        <a:t>truyền</a:t>
                      </a:r>
                      <a:endParaRPr lang="en-US" sz="2400" dirty="0"/>
                    </a:p>
                  </a:txBody>
                  <a:tcPr/>
                </a:tc>
                <a:tc>
                  <a:txBody>
                    <a:bodyPr/>
                    <a:lstStyle/>
                    <a:p>
                      <a:pPr algn="ctr"/>
                      <a:r>
                        <a:rPr lang="en-US" sz="2400" dirty="0" err="1"/>
                        <a:t>Hội</a:t>
                      </a:r>
                      <a:r>
                        <a:rPr lang="en-US" sz="2400" dirty="0"/>
                        <a:t> </a:t>
                      </a:r>
                      <a:r>
                        <a:rPr lang="en-US" sz="2400" dirty="0" err="1"/>
                        <a:t>chứng</a:t>
                      </a:r>
                      <a:r>
                        <a:rPr lang="en-US" sz="2400" dirty="0"/>
                        <a:t> di </a:t>
                      </a:r>
                      <a:r>
                        <a:rPr lang="en-US" sz="2400" dirty="0" err="1"/>
                        <a:t>truyền</a:t>
                      </a:r>
                      <a:endParaRPr lang="en-US" sz="2400" dirty="0"/>
                    </a:p>
                  </a:txBody>
                  <a:tcPr/>
                </a:tc>
                <a:extLst>
                  <a:ext uri="{0D108BD9-81ED-4DB2-BD59-A6C34878D82A}">
                    <a16:rowId xmlns:a16="http://schemas.microsoft.com/office/drawing/2014/main" val="1193083634"/>
                  </a:ext>
                </a:extLst>
              </a:tr>
              <a:tr h="370840">
                <a:tc>
                  <a:txBody>
                    <a:bodyPr/>
                    <a:lstStyle/>
                    <a:p>
                      <a:r>
                        <a:rPr lang="en-US" sz="2400" dirty="0" err="1"/>
                        <a:t>Khái</a:t>
                      </a:r>
                      <a:r>
                        <a:rPr lang="en-US" sz="2400" dirty="0"/>
                        <a:t> </a:t>
                      </a:r>
                      <a:r>
                        <a:rPr lang="en-US" sz="2400" dirty="0" err="1"/>
                        <a:t>niệm</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2444276056"/>
                  </a:ext>
                </a:extLst>
              </a:tr>
              <a:tr h="370840">
                <a:tc>
                  <a:txBody>
                    <a:bodyPr/>
                    <a:lstStyle/>
                    <a:p>
                      <a:r>
                        <a:rPr lang="en-US" sz="2400" dirty="0" err="1"/>
                        <a:t>Ví</a:t>
                      </a:r>
                      <a:r>
                        <a:rPr lang="en-US" sz="2400" dirty="0"/>
                        <a:t> </a:t>
                      </a:r>
                      <a:r>
                        <a:rPr lang="en-US" sz="2400" dirty="0" err="1"/>
                        <a:t>dụ</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345579042"/>
                  </a:ext>
                </a:extLst>
              </a:tr>
              <a:tr h="370840">
                <a:tc>
                  <a:txBody>
                    <a:bodyPr/>
                    <a:lstStyle/>
                    <a:p>
                      <a:r>
                        <a:rPr lang="en-US" sz="2400" dirty="0" err="1"/>
                        <a:t>Mô</a:t>
                      </a:r>
                      <a:r>
                        <a:rPr lang="en-US" sz="2400" dirty="0"/>
                        <a:t> </a:t>
                      </a:r>
                      <a:r>
                        <a:rPr lang="en-US" sz="2400" dirty="0" err="1"/>
                        <a:t>tả</a:t>
                      </a:r>
                      <a:r>
                        <a:rPr lang="en-US" sz="2400" dirty="0"/>
                        <a:t> </a:t>
                      </a:r>
                      <a:r>
                        <a:rPr lang="en-US" sz="2400" dirty="0" err="1"/>
                        <a:t>đặc</a:t>
                      </a:r>
                      <a:r>
                        <a:rPr lang="en-US" sz="2400" dirty="0"/>
                        <a:t> </a:t>
                      </a:r>
                      <a:r>
                        <a:rPr lang="en-US" sz="2400" dirty="0" err="1"/>
                        <a:t>điểm</a:t>
                      </a:r>
                      <a:r>
                        <a:rPr lang="en-US" sz="2400" dirty="0"/>
                        <a:t> </a:t>
                      </a:r>
                      <a:r>
                        <a:rPr lang="en-US" sz="2400" dirty="0" err="1"/>
                        <a:t>nhận</a:t>
                      </a:r>
                      <a:r>
                        <a:rPr lang="en-US" sz="2400" dirty="0"/>
                        <a:t> </a:t>
                      </a:r>
                      <a:r>
                        <a:rPr lang="en-US" sz="2400" dirty="0" err="1"/>
                        <a:t>biết</a:t>
                      </a:r>
                      <a:r>
                        <a:rPr lang="en-US" sz="2400" dirty="0"/>
                        <a:t> 1 </a:t>
                      </a:r>
                      <a:r>
                        <a:rPr lang="en-US" sz="2400" dirty="0" err="1"/>
                        <a:t>ví</a:t>
                      </a:r>
                      <a:r>
                        <a:rPr lang="en-US" sz="2400" dirty="0"/>
                        <a:t> </a:t>
                      </a:r>
                      <a:r>
                        <a:rPr lang="en-US" sz="2400" dirty="0" err="1"/>
                        <a:t>dụ</a:t>
                      </a:r>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664633719"/>
                  </a:ext>
                </a:extLst>
              </a:tr>
            </a:tbl>
          </a:graphicData>
        </a:graphic>
      </p:graphicFrame>
    </p:spTree>
    <p:extLst>
      <p:ext uri="{BB962C8B-B14F-4D97-AF65-F5344CB8AC3E}">
        <p14:creationId xmlns:p14="http://schemas.microsoft.com/office/powerpoint/2010/main" val="2921680223"/>
      </p:ext>
    </p:extLst>
  </p:cSld>
  <p:clrMapOvr>
    <a:masterClrMapping/>
  </p:clrMapOvr>
  <p:transition spd="med">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71D018-B511-79B4-4E99-E09B4964548C}"/>
              </a:ext>
            </a:extLst>
          </p:cNvPr>
          <p:cNvSpPr txBox="1"/>
          <p:nvPr/>
        </p:nvSpPr>
        <p:spPr>
          <a:xfrm>
            <a:off x="3878980" y="115503"/>
            <a:ext cx="4138863" cy="523220"/>
          </a:xfrm>
          <a:prstGeom prst="rect">
            <a:avLst/>
          </a:prstGeom>
          <a:noFill/>
        </p:spPr>
        <p:txBody>
          <a:bodyPr wrap="square" rtlCol="0">
            <a:spAutoFit/>
          </a:bodyPr>
          <a:lstStyle/>
          <a:p>
            <a:pPr algn="l"/>
            <a:r>
              <a:rPr lang="en-US" sz="2800" b="1" dirty="0" err="1"/>
              <a:t>ĐÁP</a:t>
            </a:r>
            <a:r>
              <a:rPr lang="en-US" sz="2800" b="1" dirty="0"/>
              <a:t> </a:t>
            </a:r>
            <a:r>
              <a:rPr lang="en-US" sz="2800" b="1" dirty="0" err="1"/>
              <a:t>ÁN</a:t>
            </a:r>
            <a:r>
              <a:rPr lang="en-US" sz="2800" b="1" dirty="0"/>
              <a:t> </a:t>
            </a:r>
            <a:r>
              <a:rPr lang="en-US" sz="2800" b="1" dirty="0" err="1"/>
              <a:t>PHT</a:t>
            </a:r>
            <a:r>
              <a:rPr lang="en-US" sz="2800" b="1" dirty="0"/>
              <a:t> </a:t>
            </a:r>
            <a:r>
              <a:rPr lang="en-US" sz="2800" b="1" dirty="0" err="1"/>
              <a:t>SỐ</a:t>
            </a:r>
            <a:r>
              <a:rPr lang="en-US" sz="2800" b="1" dirty="0"/>
              <a:t> 1</a:t>
            </a:r>
          </a:p>
        </p:txBody>
      </p:sp>
      <p:graphicFrame>
        <p:nvGraphicFramePr>
          <p:cNvPr id="6" name="Table 5">
            <a:extLst>
              <a:ext uri="{FF2B5EF4-FFF2-40B4-BE49-F238E27FC236}">
                <a16:creationId xmlns:a16="http://schemas.microsoft.com/office/drawing/2014/main" id="{BF5D188D-2147-A906-816E-88754D868599}"/>
              </a:ext>
            </a:extLst>
          </p:cNvPr>
          <p:cNvGraphicFramePr>
            <a:graphicFrameLocks noGrp="1"/>
          </p:cNvGraphicFramePr>
          <p:nvPr>
            <p:extLst>
              <p:ext uri="{D42A27DB-BD31-4B8C-83A1-F6EECF244321}">
                <p14:modId xmlns:p14="http://schemas.microsoft.com/office/powerpoint/2010/main" val="1376441244"/>
              </p:ext>
            </p:extLst>
          </p:nvPr>
        </p:nvGraphicFramePr>
        <p:xfrm>
          <a:off x="404262" y="545466"/>
          <a:ext cx="11492565" cy="6639751"/>
        </p:xfrm>
        <a:graphic>
          <a:graphicData uri="http://schemas.openxmlformats.org/drawingml/2006/table">
            <a:tbl>
              <a:tblPr firstRow="1" bandRow="1">
                <a:tableStyleId>{5C22544A-7EE6-4342-B048-85BDC9FD1C3A}</a:tableStyleId>
              </a:tblPr>
              <a:tblGrid>
                <a:gridCol w="1509126">
                  <a:extLst>
                    <a:ext uri="{9D8B030D-6E8A-4147-A177-3AD203B41FA5}">
                      <a16:colId xmlns:a16="http://schemas.microsoft.com/office/drawing/2014/main" val="3330580550"/>
                    </a:ext>
                  </a:extLst>
                </a:gridCol>
                <a:gridCol w="2812616">
                  <a:extLst>
                    <a:ext uri="{9D8B030D-6E8A-4147-A177-3AD203B41FA5}">
                      <a16:colId xmlns:a16="http://schemas.microsoft.com/office/drawing/2014/main" val="1309898692"/>
                    </a:ext>
                  </a:extLst>
                </a:gridCol>
                <a:gridCol w="3291840">
                  <a:extLst>
                    <a:ext uri="{9D8B030D-6E8A-4147-A177-3AD203B41FA5}">
                      <a16:colId xmlns:a16="http://schemas.microsoft.com/office/drawing/2014/main" val="4060126046"/>
                    </a:ext>
                  </a:extLst>
                </a:gridCol>
                <a:gridCol w="3878983">
                  <a:extLst>
                    <a:ext uri="{9D8B030D-6E8A-4147-A177-3AD203B41FA5}">
                      <a16:colId xmlns:a16="http://schemas.microsoft.com/office/drawing/2014/main" val="2184004952"/>
                    </a:ext>
                  </a:extLst>
                </a:gridCol>
              </a:tblGrid>
              <a:tr h="370840">
                <a:tc>
                  <a:txBody>
                    <a:bodyPr/>
                    <a:lstStyle/>
                    <a:p>
                      <a:pPr algn="ctr"/>
                      <a:r>
                        <a:rPr lang="en-US" sz="2400" dirty="0" err="1"/>
                        <a:t>Tiêu</a:t>
                      </a:r>
                      <a:r>
                        <a:rPr lang="en-US" sz="2400" dirty="0"/>
                        <a:t> </a:t>
                      </a:r>
                      <a:r>
                        <a:rPr lang="en-US" sz="2400" dirty="0" err="1"/>
                        <a:t>chí</a:t>
                      </a:r>
                      <a:endParaRPr lang="en-US" sz="2400" dirty="0"/>
                    </a:p>
                  </a:txBody>
                  <a:tcPr/>
                </a:tc>
                <a:tc>
                  <a:txBody>
                    <a:bodyPr/>
                    <a:lstStyle/>
                    <a:p>
                      <a:pPr algn="ctr"/>
                      <a:r>
                        <a:rPr lang="en-US" sz="2400" dirty="0" err="1"/>
                        <a:t>Bệnh</a:t>
                      </a:r>
                      <a:r>
                        <a:rPr lang="en-US" sz="2400" dirty="0"/>
                        <a:t> di </a:t>
                      </a:r>
                      <a:r>
                        <a:rPr lang="en-US" sz="2400" dirty="0" err="1"/>
                        <a:t>truyền</a:t>
                      </a:r>
                      <a:endParaRPr lang="en-US" sz="2400" dirty="0"/>
                    </a:p>
                  </a:txBody>
                  <a:tcPr/>
                </a:tc>
                <a:tc>
                  <a:txBody>
                    <a:bodyPr/>
                    <a:lstStyle/>
                    <a:p>
                      <a:pPr algn="ctr"/>
                      <a:r>
                        <a:rPr lang="en-US" sz="2400" dirty="0" err="1"/>
                        <a:t>Tật</a:t>
                      </a:r>
                      <a:r>
                        <a:rPr lang="en-US" sz="2400" dirty="0"/>
                        <a:t> di </a:t>
                      </a:r>
                      <a:r>
                        <a:rPr lang="en-US" sz="2400" dirty="0" err="1"/>
                        <a:t>truyền</a:t>
                      </a:r>
                      <a:endParaRPr lang="en-US" sz="2400" dirty="0"/>
                    </a:p>
                  </a:txBody>
                  <a:tcPr/>
                </a:tc>
                <a:tc>
                  <a:txBody>
                    <a:bodyPr/>
                    <a:lstStyle/>
                    <a:p>
                      <a:pPr algn="ctr"/>
                      <a:r>
                        <a:rPr lang="en-US" sz="2400" dirty="0" err="1"/>
                        <a:t>Hội</a:t>
                      </a:r>
                      <a:r>
                        <a:rPr lang="en-US" sz="2400" dirty="0"/>
                        <a:t> </a:t>
                      </a:r>
                      <a:r>
                        <a:rPr lang="en-US" sz="2400" dirty="0" err="1"/>
                        <a:t>chứng</a:t>
                      </a:r>
                      <a:r>
                        <a:rPr lang="en-US" sz="2400" dirty="0"/>
                        <a:t> di </a:t>
                      </a:r>
                      <a:r>
                        <a:rPr lang="en-US" sz="2400" dirty="0" err="1"/>
                        <a:t>truyền</a:t>
                      </a:r>
                      <a:endParaRPr lang="en-US" sz="2400" dirty="0"/>
                    </a:p>
                  </a:txBody>
                  <a:tcPr/>
                </a:tc>
                <a:extLst>
                  <a:ext uri="{0D108BD9-81ED-4DB2-BD59-A6C34878D82A}">
                    <a16:rowId xmlns:a16="http://schemas.microsoft.com/office/drawing/2014/main" val="831024284"/>
                  </a:ext>
                </a:extLst>
              </a:tr>
              <a:tr h="370840">
                <a:tc>
                  <a:txBody>
                    <a:bodyPr/>
                    <a:lstStyle/>
                    <a:p>
                      <a:r>
                        <a:rPr lang="en-US" sz="2400" dirty="0" err="1"/>
                        <a:t>Khái</a:t>
                      </a:r>
                      <a:r>
                        <a:rPr lang="en-US" sz="2400" dirty="0"/>
                        <a:t> </a:t>
                      </a:r>
                      <a:r>
                        <a:rPr lang="en-US" sz="2400" dirty="0" err="1"/>
                        <a:t>niệm</a:t>
                      </a:r>
                      <a:endParaRPr lang="en-US" sz="2400" dirty="0"/>
                    </a:p>
                  </a:txBody>
                  <a:tcPr/>
                </a:tc>
                <a:tc>
                  <a:txBody>
                    <a:bodyPr/>
                    <a:lstStyle/>
                    <a:p>
                      <a:pPr marL="457200" algn="just">
                        <a:lnSpc>
                          <a:spcPct val="107000"/>
                        </a:lnSpc>
                        <a:tabLst>
                          <a:tab pos="152400" algn="l"/>
                        </a:tabLst>
                      </a:pP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Là</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sự</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rối</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loạn</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suy</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giảm</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mất</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chức</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năng</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nào</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đó</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cơ</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thể</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7000"/>
                        </a:lnSpc>
                        <a:tabLst>
                          <a:tab pos="152400" algn="l"/>
                        </a:tabLst>
                      </a:pP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Là</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bất</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thường</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hình</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thái</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nhưng</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có</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thể</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không</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ảnh</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hưởng</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nghiêm</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trọng</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đến</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chức</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năng</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cơ</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thể</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800"/>
                        </a:spcAft>
                        <a:tabLst>
                          <a:tab pos="152400" algn="l"/>
                        </a:tabLst>
                      </a:pP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Là</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nhiều</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biểu</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hiện</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bất</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thưởng</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cơ</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thể</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hình</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thành</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một</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nhóm</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triệu</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chứng</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phúc</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tạp</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809375"/>
                  </a:ext>
                </a:extLst>
              </a:tr>
              <a:tr h="370840">
                <a:tc>
                  <a:txBody>
                    <a:bodyPr/>
                    <a:lstStyle/>
                    <a:p>
                      <a:r>
                        <a:rPr lang="en-US" sz="2400" dirty="0" err="1"/>
                        <a:t>Ví</a:t>
                      </a:r>
                      <a:r>
                        <a:rPr lang="en-US" sz="2400" dirty="0"/>
                        <a:t> </a:t>
                      </a:r>
                      <a:r>
                        <a:rPr lang="en-US" sz="2400" dirty="0" err="1"/>
                        <a:t>dụ</a:t>
                      </a:r>
                      <a:endParaRPr lang="en-US" sz="2400" dirty="0"/>
                    </a:p>
                  </a:txBody>
                  <a:tcPr/>
                </a:tc>
                <a:tc>
                  <a:txBody>
                    <a:bodyPr/>
                    <a:lstStyle/>
                    <a:p>
                      <a:pPr marL="457200" algn="just">
                        <a:lnSpc>
                          <a:spcPct val="107000"/>
                        </a:lnSpc>
                        <a:tabLst>
                          <a:tab pos="152400" algn="l"/>
                        </a:tabLst>
                      </a:pP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Thiếu</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máu</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hồng</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cầu</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hình</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lưỡi</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liềm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tabLst>
                          <a:tab pos="152400" algn="l"/>
                        </a:tabLst>
                      </a:pP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Máu</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khó</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đông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tabLst>
                          <a:tab pos="152400" algn="l"/>
                        </a:tabLst>
                      </a:pP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Bạch</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tạng</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7000"/>
                        </a:lnSpc>
                        <a:tabLst>
                          <a:tab pos="152400" algn="l"/>
                        </a:tabLst>
                      </a:pP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Dính</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ngón</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tay</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chân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tabLst>
                          <a:tab pos="152400" algn="l"/>
                        </a:tabLst>
                      </a:pP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Bàn</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tay</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thiếu</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thừa</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ngón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tabLst>
                          <a:tab pos="152400" algn="l"/>
                        </a:tabLst>
                      </a:pP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Khe</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hở</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môi</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hàm</a:t>
                      </a: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800"/>
                        </a:spcAft>
                        <a:tabLst>
                          <a:tab pos="152400" algn="l"/>
                        </a:tabLst>
                      </a:pPr>
                      <a:r>
                        <a:rPr lang="en-US"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Down, Turner, Klinefelter...</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7179650"/>
                  </a:ext>
                </a:extLst>
              </a:tr>
              <a:tr h="370840">
                <a:tc>
                  <a:txBody>
                    <a:bodyPr/>
                    <a:lstStyle/>
                    <a:p>
                      <a:r>
                        <a:rPr lang="en-US" sz="2400" dirty="0" err="1"/>
                        <a:t>Mô</a:t>
                      </a:r>
                      <a:r>
                        <a:rPr lang="en-US" sz="2400" dirty="0"/>
                        <a:t> </a:t>
                      </a:r>
                      <a:r>
                        <a:rPr lang="en-US" sz="2400" dirty="0" err="1"/>
                        <a:t>tả</a:t>
                      </a:r>
                      <a:r>
                        <a:rPr lang="en-US" sz="2400" dirty="0"/>
                        <a:t> </a:t>
                      </a:r>
                      <a:r>
                        <a:rPr lang="en-US" sz="2400" dirty="0" err="1"/>
                        <a:t>đặc</a:t>
                      </a:r>
                      <a:r>
                        <a:rPr lang="en-US" sz="2400" dirty="0"/>
                        <a:t> </a:t>
                      </a:r>
                      <a:r>
                        <a:rPr lang="en-US" sz="2400" dirty="0" err="1"/>
                        <a:t>điểm</a:t>
                      </a:r>
                      <a:r>
                        <a:rPr lang="en-US" sz="2400" dirty="0"/>
                        <a:t> </a:t>
                      </a:r>
                      <a:r>
                        <a:rPr lang="en-US" sz="2400" dirty="0" err="1"/>
                        <a:t>nhận</a:t>
                      </a:r>
                      <a:r>
                        <a:rPr lang="en-US" sz="2400" dirty="0"/>
                        <a:t> </a:t>
                      </a:r>
                      <a:r>
                        <a:rPr lang="en-US" sz="2400" dirty="0" err="1"/>
                        <a:t>biết</a:t>
                      </a:r>
                      <a:r>
                        <a:rPr lang="en-US" sz="2400" dirty="0"/>
                        <a:t> 1 </a:t>
                      </a:r>
                      <a:r>
                        <a:rPr lang="en-US" sz="2400" dirty="0" err="1"/>
                        <a:t>ví</a:t>
                      </a:r>
                      <a:r>
                        <a:rPr lang="en-US" sz="2400" dirty="0"/>
                        <a:t> </a:t>
                      </a:r>
                      <a:r>
                        <a:rPr lang="en-US" sz="2400" dirty="0" err="1"/>
                        <a:t>dụ</a:t>
                      </a:r>
                      <a:endParaRPr lang="en-US" sz="2400" dirty="0"/>
                    </a:p>
                  </a:txBody>
                  <a:tcPr/>
                </a:tc>
                <a:tc>
                  <a:txBody>
                    <a:bodyPr/>
                    <a:lstStyle/>
                    <a:p>
                      <a:pPr algn="l">
                        <a:lnSpc>
                          <a:spcPct val="107000"/>
                        </a:lnSpc>
                        <a:spcAft>
                          <a:spcPts val="800"/>
                        </a:spcAft>
                      </a:pPr>
                      <a:r>
                        <a:rPr lang="vi-VN"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Bệnh bạch tạng: Tóc trắng, da trắng, mống mắt hồng.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800"/>
                        </a:spcAft>
                        <a:tabLst>
                          <a:tab pos="152400" algn="l"/>
                        </a:tabLst>
                      </a:pPr>
                      <a:r>
                        <a:rPr lang="vi-VN"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Tật dính ngón tay: Các ngón tay dính liền với nhau ảnh hưởng đến khả năng vận động.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800"/>
                        </a:spcAft>
                        <a:tabLst>
                          <a:tab pos="152400" algn="l"/>
                        </a:tabLst>
                      </a:pPr>
                      <a:r>
                        <a:rPr lang="vi-VN" sz="2400" kern="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Hội chứng Turner: Là nữ, tai rụt, cổ ngắn, hai cánh tay khuỳnh rộng ra, bàn tay và bàn chân bị sưng phù, dị tật tim, cơ quan sinh dục không phát triển,…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5289770"/>
                  </a:ext>
                </a:extLst>
              </a:tr>
            </a:tbl>
          </a:graphicData>
        </a:graphic>
      </p:graphicFrame>
    </p:spTree>
    <p:extLst>
      <p:ext uri="{BB962C8B-B14F-4D97-AF65-F5344CB8AC3E}">
        <p14:creationId xmlns:p14="http://schemas.microsoft.com/office/powerpoint/2010/main" val="3158460819"/>
      </p:ext>
    </p:extLst>
  </p:cSld>
  <p:clrMapOvr>
    <a:masterClrMapping/>
  </p:clrMapOvr>
  <p:transition spd="med">
    <p:checker/>
  </p:transition>
</p:sld>
</file>

<file path=ppt/tags/tag1.xml><?xml version="1.0" encoding="utf-8"?>
<p:tagLst xmlns:a="http://schemas.openxmlformats.org/drawingml/2006/main" xmlns:r="http://schemas.openxmlformats.org/officeDocument/2006/relationships" xmlns:p="http://schemas.openxmlformats.org/presentationml/2006/main">
  <p:tag name="INKNOELEADERBOARD" val="-1337107000"/>
</p:tagLst>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1131</TotalTime>
  <Words>2429</Words>
  <Application>Microsoft Office PowerPoint</Application>
  <PresentationFormat>Widescreen</PresentationFormat>
  <Paragraphs>203</Paragraphs>
  <Slides>32</Slides>
  <Notes>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32</vt:i4>
      </vt:variant>
    </vt:vector>
  </HeadingPairs>
  <TitlesOfParts>
    <vt:vector size="47" baseType="lpstr">
      <vt:lpstr>A3.OpenSansBold-San</vt:lpstr>
      <vt:lpstr>A3.OpenSans-San</vt:lpstr>
      <vt:lpstr>Arial</vt:lpstr>
      <vt:lpstr>Calibri</vt:lpstr>
      <vt:lpstr>Calibri Light</vt:lpstr>
      <vt:lpstr>Time New Roman</vt:lpstr>
      <vt:lpstr>Times New Roman</vt:lpstr>
      <vt:lpstr>Tw Cen MT</vt:lpstr>
      <vt:lpstr>VNI-Timfani</vt:lpstr>
      <vt:lpstr>Office Theme</vt:lpstr>
      <vt:lpstr>Custom Design</vt:lpstr>
      <vt:lpstr>Default Design</vt:lpstr>
      <vt:lpstr>1_Default Design</vt:lpstr>
      <vt:lpstr>Droplet</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106</cp:revision>
  <dcterms:created xsi:type="dcterms:W3CDTF">2021-10-25T15:03:18Z</dcterms:created>
  <dcterms:modified xsi:type="dcterms:W3CDTF">2025-02-10T14:41:21Z</dcterms:modified>
</cp:coreProperties>
</file>