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80" r:id="rId2"/>
    <p:sldMasterId id="2147483692" r:id="rId3"/>
    <p:sldMasterId id="2147483705" r:id="rId4"/>
    <p:sldMasterId id="2147483717" r:id="rId5"/>
  </p:sldMasterIdLst>
  <p:notesMasterIdLst>
    <p:notesMasterId r:id="rId29"/>
  </p:notesMasterIdLst>
  <p:sldIdLst>
    <p:sldId id="2007577911" r:id="rId6"/>
    <p:sldId id="499" r:id="rId7"/>
    <p:sldId id="2007577266" r:id="rId8"/>
    <p:sldId id="2007577912" r:id="rId9"/>
    <p:sldId id="2007577983" r:id="rId10"/>
    <p:sldId id="2007577984" r:id="rId11"/>
    <p:sldId id="2007577300" r:id="rId12"/>
    <p:sldId id="2007577898" r:id="rId13"/>
    <p:sldId id="326" r:id="rId14"/>
    <p:sldId id="2007577976" r:id="rId15"/>
    <p:sldId id="2007577977" r:id="rId16"/>
    <p:sldId id="2007577267" r:id="rId17"/>
    <p:sldId id="2007577985" r:id="rId18"/>
    <p:sldId id="2007577986" r:id="rId19"/>
    <p:sldId id="2007577979" r:id="rId20"/>
    <p:sldId id="2007577980" r:id="rId21"/>
    <p:sldId id="316" r:id="rId22"/>
    <p:sldId id="2007577981" r:id="rId23"/>
    <p:sldId id="317" r:id="rId24"/>
    <p:sldId id="2007577982" r:id="rId25"/>
    <p:sldId id="2007577987" r:id="rId26"/>
    <p:sldId id="2007577988" r:id="rId27"/>
    <p:sldId id="20075779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3" d="100"/>
          <a:sy n="73" d="100"/>
        </p:scale>
        <p:origin x="40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62307-6D92-4A2B-A875-4A04CFA5BC57}" type="datetimeFigureOut">
              <a:rPr lang="en-SG" smtClean="0"/>
              <a:t>16/7/2024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CADC9-EECC-404C-ABF4-B9B1E948699F}" type="slidenum">
              <a:rPr lang="en-SG" smtClean="0"/>
              <a:t>‹#›</a:t>
            </a:fld>
            <a:endParaRPr lang="en-SG"/>
          </a:p>
        </p:txBody>
      </p:sp>
    </p:spTree>
    <p:extLst>
      <p:ext uri="{BB962C8B-B14F-4D97-AF65-F5344CB8AC3E}">
        <p14:creationId xmlns:p14="http://schemas.microsoft.com/office/powerpoint/2010/main" val="3140224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878AD2AB-7A97-414B-86B1-49F165BEF253}" type="slidenum">
              <a:rPr kumimoji="0" lang="zh-CN" altLang="en-US" sz="1200" b="0" i="0" u="none" strike="noStrike" kern="1200" cap="none" spc="0" normalizeH="0" baseline="0" noProof="1" smtClean="0">
                <a:ln>
                  <a:noFill/>
                </a:ln>
                <a:solidFill>
                  <a:srgbClr val="000000"/>
                </a:solidFill>
                <a:effectLst/>
                <a:uLnTx/>
                <a:uFillTx/>
                <a:latin typeface="Arial" panose="020B0604020202020204" pitchFamily="34" charset="0"/>
                <a:ea typeface="华文中宋" panose="0201060004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2</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华文中宋" panose="02010600040101010101" pitchFamily="2" charset="-122"/>
              <a:cs typeface="+mn-cs"/>
            </a:endParaRPr>
          </a:p>
        </p:txBody>
      </p:sp>
    </p:spTree>
    <p:extLst>
      <p:ext uri="{BB962C8B-B14F-4D97-AF65-F5344CB8AC3E}">
        <p14:creationId xmlns:p14="http://schemas.microsoft.com/office/powerpoint/2010/main" val="3367953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8603-B5EC-437A-B805-3BD34FE3781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172494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878AD2AB-7A97-414B-86B1-49F165BEF253}" type="slidenum">
              <a:rPr kumimoji="0" lang="zh-CN" altLang="en-US" sz="1200" b="0" i="0" u="none" strike="noStrike" kern="1200" cap="none" spc="0" normalizeH="0" baseline="0" noProof="1" smtClean="0">
                <a:ln>
                  <a:noFill/>
                </a:ln>
                <a:solidFill>
                  <a:srgbClr val="000000"/>
                </a:solidFill>
                <a:effectLst/>
                <a:uLnTx/>
                <a:uFillTx/>
                <a:latin typeface="Arial" panose="020B0604020202020204" pitchFamily="34" charset="0"/>
                <a:ea typeface="华文中宋" panose="0201060004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12</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华文中宋" panose="02010600040101010101" pitchFamily="2" charset="-122"/>
              <a:cs typeface="+mn-cs"/>
            </a:endParaRPr>
          </a:p>
        </p:txBody>
      </p:sp>
    </p:spTree>
    <p:extLst>
      <p:ext uri="{BB962C8B-B14F-4D97-AF65-F5344CB8AC3E}">
        <p14:creationId xmlns:p14="http://schemas.microsoft.com/office/powerpoint/2010/main" val="415621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5"/>
        <p:cNvGrpSpPr/>
        <p:nvPr/>
      </p:nvGrpSpPr>
      <p:grpSpPr>
        <a:xfrm>
          <a:off x="0" y="0"/>
          <a:ext cx="0" cy="0"/>
          <a:chOff x="0" y="0"/>
          <a:chExt cx="0" cy="0"/>
        </a:xfrm>
      </p:grpSpPr>
      <p:sp>
        <p:nvSpPr>
          <p:cNvPr id="6566" name="Google Shape;6566;g11ddd118c9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7" name="Google Shape;6567;g11ddd118c9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156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5"/>
        <p:cNvGrpSpPr/>
        <p:nvPr/>
      </p:nvGrpSpPr>
      <p:grpSpPr>
        <a:xfrm>
          <a:off x="0" y="0"/>
          <a:ext cx="0" cy="0"/>
          <a:chOff x="0" y="0"/>
          <a:chExt cx="0" cy="0"/>
        </a:xfrm>
      </p:grpSpPr>
      <p:sp>
        <p:nvSpPr>
          <p:cNvPr id="6566" name="Google Shape;6566;g11ddd118c9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7" name="Google Shape;6567;g11ddd118c9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629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5"/>
        <p:cNvGrpSpPr/>
        <p:nvPr/>
      </p:nvGrpSpPr>
      <p:grpSpPr>
        <a:xfrm>
          <a:off x="0" y="0"/>
          <a:ext cx="0" cy="0"/>
          <a:chOff x="0" y="0"/>
          <a:chExt cx="0" cy="0"/>
        </a:xfrm>
      </p:grpSpPr>
      <p:sp>
        <p:nvSpPr>
          <p:cNvPr id="6566" name="Google Shape;6566;g11ddd118c9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7" name="Google Shape;6567;g11ddd118c9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623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5"/>
        <p:cNvGrpSpPr/>
        <p:nvPr/>
      </p:nvGrpSpPr>
      <p:grpSpPr>
        <a:xfrm>
          <a:off x="0" y="0"/>
          <a:ext cx="0" cy="0"/>
          <a:chOff x="0" y="0"/>
          <a:chExt cx="0" cy="0"/>
        </a:xfrm>
      </p:grpSpPr>
      <p:sp>
        <p:nvSpPr>
          <p:cNvPr id="6566" name="Google Shape;6566;g11ddd118c9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7" name="Google Shape;6567;g11ddd118c9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258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5"/>
        <p:cNvGrpSpPr/>
        <p:nvPr/>
      </p:nvGrpSpPr>
      <p:grpSpPr>
        <a:xfrm>
          <a:off x="0" y="0"/>
          <a:ext cx="0" cy="0"/>
          <a:chOff x="0" y="0"/>
          <a:chExt cx="0" cy="0"/>
        </a:xfrm>
      </p:grpSpPr>
      <p:sp>
        <p:nvSpPr>
          <p:cNvPr id="6566" name="Google Shape;6566;g11ddd118c9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7" name="Google Shape;6567;g11ddd118c9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396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5"/>
        <p:cNvGrpSpPr/>
        <p:nvPr/>
      </p:nvGrpSpPr>
      <p:grpSpPr>
        <a:xfrm>
          <a:off x="0" y="0"/>
          <a:ext cx="0" cy="0"/>
          <a:chOff x="0" y="0"/>
          <a:chExt cx="0" cy="0"/>
        </a:xfrm>
      </p:grpSpPr>
      <p:sp>
        <p:nvSpPr>
          <p:cNvPr id="6566" name="Google Shape;6566;g11ddd118c90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7" name="Google Shape;6567;g11ddd118c90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7800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7"/>
        <p:cNvGrpSpPr/>
        <p:nvPr/>
      </p:nvGrpSpPr>
      <p:grpSpPr>
        <a:xfrm>
          <a:off x="0" y="0"/>
          <a:ext cx="0" cy="0"/>
          <a:chOff x="0" y="0"/>
          <a:chExt cx="0" cy="0"/>
        </a:xfrm>
      </p:grpSpPr>
      <p:sp>
        <p:nvSpPr>
          <p:cNvPr id="6108" name="Google Shape;6108;g11ddd118c90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9" name="Google Shape;6109;g11ddd118c90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480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7"/>
        <p:cNvGrpSpPr/>
        <p:nvPr/>
      </p:nvGrpSpPr>
      <p:grpSpPr>
        <a:xfrm>
          <a:off x="0" y="0"/>
          <a:ext cx="0" cy="0"/>
          <a:chOff x="0" y="0"/>
          <a:chExt cx="0" cy="0"/>
        </a:xfrm>
      </p:grpSpPr>
      <p:sp>
        <p:nvSpPr>
          <p:cNvPr id="6108" name="Google Shape;6108;g11ddd118c90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9" name="Google Shape;6109;g11ddd118c90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789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99184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7"/>
        <p:cNvGrpSpPr/>
        <p:nvPr/>
      </p:nvGrpSpPr>
      <p:grpSpPr>
        <a:xfrm>
          <a:off x="0" y="0"/>
          <a:ext cx="0" cy="0"/>
          <a:chOff x="0" y="0"/>
          <a:chExt cx="0" cy="0"/>
        </a:xfrm>
      </p:grpSpPr>
      <p:sp>
        <p:nvSpPr>
          <p:cNvPr id="6108" name="Google Shape;6108;g11ddd118c90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9" name="Google Shape;6109;g11ddd118c90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4821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7"/>
        <p:cNvGrpSpPr/>
        <p:nvPr/>
      </p:nvGrpSpPr>
      <p:grpSpPr>
        <a:xfrm>
          <a:off x="0" y="0"/>
          <a:ext cx="0" cy="0"/>
          <a:chOff x="0" y="0"/>
          <a:chExt cx="0" cy="0"/>
        </a:xfrm>
      </p:grpSpPr>
      <p:sp>
        <p:nvSpPr>
          <p:cNvPr id="6108" name="Google Shape;6108;g11ddd118c90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9" name="Google Shape;6109;g11ddd118c90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9751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7932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236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807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445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878AD2AB-7A97-414B-86B1-49F165BEF253}" type="slidenum">
              <a:rPr kumimoji="0" lang="zh-CN" altLang="en-US" sz="1200" b="0" i="0" u="none" strike="noStrike" kern="1200" cap="none" spc="0" normalizeH="0" baseline="0" noProof="1" smtClean="0">
                <a:ln>
                  <a:noFill/>
                </a:ln>
                <a:solidFill>
                  <a:srgbClr val="000000"/>
                </a:solidFill>
                <a:effectLst/>
                <a:uLnTx/>
                <a:uFillTx/>
                <a:latin typeface="Arial" panose="020B0604020202020204" pitchFamily="34" charset="0"/>
                <a:ea typeface="华文中宋" panose="0201060004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7</a:t>
            </a:fld>
            <a:endParaRPr kumimoji="0" lang="zh-CN" altLang="en-US" sz="1200" b="0" i="0" u="none" strike="noStrike" kern="1200" cap="none" spc="0" normalizeH="0" baseline="0" noProof="1">
              <a:ln>
                <a:noFill/>
              </a:ln>
              <a:solidFill>
                <a:srgbClr val="000000"/>
              </a:solidFill>
              <a:effectLst/>
              <a:uLnTx/>
              <a:uFillTx/>
              <a:latin typeface="Arial" panose="020B0604020202020204" pitchFamily="34" charset="0"/>
              <a:ea typeface="华文中宋" panose="02010600040101010101" pitchFamily="2" charset="-122"/>
              <a:cs typeface="+mn-cs"/>
            </a:endParaRPr>
          </a:p>
        </p:txBody>
      </p:sp>
    </p:spTree>
    <p:extLst>
      <p:ext uri="{BB962C8B-B14F-4D97-AF65-F5344CB8AC3E}">
        <p14:creationId xmlns:p14="http://schemas.microsoft.com/office/powerpoint/2010/main" val="274247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3D6D4-16A0-4327-9608-1247C67013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021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91144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8603-B5EC-437A-B805-3BD34FE3781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2792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5" name="图片 1" descr="6"/>
          <p:cNvSpPr>
            <a:spLocks noChangeAspect="1" noChangeArrowheads="1"/>
          </p:cNvSpPr>
          <p:nvPr userDrawn="1"/>
        </p:nvSpPr>
        <p:spPr bwMode="auto">
          <a:xfrm>
            <a:off x="-49213" y="-1314450"/>
            <a:ext cx="12288838" cy="819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3010" name="Rectangle 2"/>
          <p:cNvSpPr>
            <a:spLocks noGrp="1" noChangeArrowheads="1"/>
          </p:cNvSpPr>
          <p:nvPr>
            <p:ph type="ctrTitle"/>
          </p:nvPr>
        </p:nvSpPr>
        <p:spPr>
          <a:xfrm>
            <a:off x="1727200" y="2209800"/>
            <a:ext cx="9550400" cy="1143000"/>
          </a:xfrm>
        </p:spPr>
        <p:txBody>
          <a:bodyPr/>
          <a:lstStyle>
            <a:lvl1pPr algn="ctr">
              <a:defRPr sz="5400">
                <a:solidFill>
                  <a:schemeClr val="accent2"/>
                </a:solidFill>
                <a:effectLst/>
                <a:ea typeface="楷体_GB2312" pitchFamily="49" charset="-122"/>
              </a:defRPr>
            </a:lvl1pPr>
          </a:lstStyle>
          <a:p>
            <a:r>
              <a:rPr lang="zh-CN" altLang="en-US" noProof="1"/>
              <a:t>单击此处编辑母版标题样式</a:t>
            </a:r>
          </a:p>
        </p:txBody>
      </p:sp>
      <p:sp>
        <p:nvSpPr>
          <p:cNvPr id="43011" name="Rectangle 3"/>
          <p:cNvSpPr>
            <a:spLocks noGrp="1" noChangeArrowheads="1"/>
          </p:cNvSpPr>
          <p:nvPr>
            <p:ph type="subTitle" idx="1"/>
          </p:nvPr>
        </p:nvSpPr>
        <p:spPr>
          <a:xfrm>
            <a:off x="2239433" y="3505200"/>
            <a:ext cx="8534400" cy="1066800"/>
          </a:xfrm>
        </p:spPr>
        <p:txBody>
          <a:bodyPr/>
          <a:lstStyle>
            <a:lvl1pPr marL="0" indent="0" algn="ctr">
              <a:buFont typeface="Wingdings" panose="05000000000000000000" pitchFamily="2" charset="2"/>
              <a:buNone/>
              <a:defRPr b="1">
                <a:effectLst>
                  <a:outerShdw blurRad="38100" dist="38100" dir="2700000" algn="tl">
                    <a:srgbClr val="000000"/>
                  </a:outerShdw>
                </a:effectLst>
                <a:latin typeface="High Tower Text" panose="02040502050506030303" pitchFamily="18" charset="0"/>
                <a:ea typeface="楷体_GB2312" pitchFamily="49" charset="-122"/>
              </a:defRPr>
            </a:lvl1pPr>
          </a:lstStyle>
          <a:p>
            <a:r>
              <a:rPr lang="zh-CN" altLang="en-US" noProof="1"/>
              <a:t>单击此处编辑母版副标题样式</a:t>
            </a:r>
          </a:p>
        </p:txBody>
      </p:sp>
      <p:sp>
        <p:nvSpPr>
          <p:cNvPr id="6" name="Rectangle 4"/>
          <p:cNvSpPr>
            <a:spLocks noGrp="1" noChangeArrowheads="1"/>
          </p:cNvSpPr>
          <p:nvPr>
            <p:ph type="dt" sz="half" idx="10"/>
          </p:nvPr>
        </p:nvSpPr>
        <p:spPr>
          <a:xfrm>
            <a:off x="914400" y="6096000"/>
            <a:ext cx="2540000" cy="381000"/>
          </a:xfrm>
        </p:spPr>
        <p:txBody>
          <a:bodyPr/>
          <a:lstStyle>
            <a:lvl1pPr>
              <a:defRPr dirty="0"/>
            </a:lvl1pPr>
          </a:lstStyle>
          <a:p>
            <a:pPr>
              <a:defRPr/>
            </a:pPr>
            <a:endParaRPr lang="en-US" altLang="zh-CN"/>
          </a:p>
        </p:txBody>
      </p:sp>
      <p:sp>
        <p:nvSpPr>
          <p:cNvPr id="7" name="Rectangle 5"/>
          <p:cNvSpPr>
            <a:spLocks noGrp="1" noChangeArrowheads="1"/>
          </p:cNvSpPr>
          <p:nvPr>
            <p:ph type="ftr" sz="quarter" idx="11"/>
          </p:nvPr>
        </p:nvSpPr>
        <p:spPr>
          <a:xfrm>
            <a:off x="4165600" y="6096000"/>
            <a:ext cx="3860800" cy="381000"/>
          </a:xfrm>
        </p:spPr>
        <p:txBody>
          <a:bodyPr/>
          <a:lstStyle>
            <a:lvl1pPr>
              <a:defRPr dirty="0"/>
            </a:lvl1pPr>
          </a:lstStyle>
          <a:p>
            <a:pPr>
              <a:defRPr/>
            </a:pPr>
            <a:endParaRPr lang="en-US" altLang="zh-CN"/>
          </a:p>
        </p:txBody>
      </p:sp>
      <p:sp>
        <p:nvSpPr>
          <p:cNvPr id="8" name="Rectangle 6"/>
          <p:cNvSpPr>
            <a:spLocks noGrp="1" noChangeArrowheads="1"/>
          </p:cNvSpPr>
          <p:nvPr>
            <p:ph type="sldNum" sz="quarter" idx="12"/>
          </p:nvPr>
        </p:nvSpPr>
        <p:spPr>
          <a:xfrm>
            <a:off x="8737600" y="6096000"/>
            <a:ext cx="2540000" cy="381000"/>
          </a:xfrm>
        </p:spPr>
        <p:txBody>
          <a:bodyPr/>
          <a:lstStyle>
            <a:lvl1pPr>
              <a:defRPr/>
            </a:lvl1pPr>
          </a:lstStyle>
          <a:p>
            <a:fld id="{277980E3-6F83-4362-8E8C-8A8C6153604D}" type="slidenum">
              <a:rPr lang="en-US" altLang="zh-CN"/>
              <a:pPr/>
              <a:t>‹#›</a:t>
            </a:fld>
            <a:endParaRPr lang="en-US" altLang="zh-CN"/>
          </a:p>
        </p:txBody>
      </p:sp>
    </p:spTree>
    <p:extLst>
      <p:ext uri="{BB962C8B-B14F-4D97-AF65-F5344CB8AC3E}">
        <p14:creationId xmlns:p14="http://schemas.microsoft.com/office/powerpoint/2010/main" val="41284692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CBF1CA-E08C-4CF8-9FDF-96649B1BA41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B0140BB-B10D-4C2E-9B68-A6565394247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34675CC-EA63-4222-9C61-D5A127BC965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6C103FE-A7DA-4DBC-B048-18F2DAE1CDD4}"/>
              </a:ext>
            </a:extLst>
          </p:cNvPr>
          <p:cNvSpPr>
            <a:spLocks noGrp="1"/>
          </p:cNvSpPr>
          <p:nvPr>
            <p:ph type="dt" sz="half" idx="10"/>
          </p:nvPr>
        </p:nvSpPr>
        <p:spPr/>
        <p:txBody>
          <a:bodyPr/>
          <a:lstStyle/>
          <a:p>
            <a:fld id="{825DC134-2E5F-4DE6-9CD6-997CEE97EFDC}" type="datetimeFigureOut">
              <a:rPr lang="zh-CN" altLang="en-US" smtClean="0"/>
              <a:t>2024/7/16</a:t>
            </a:fld>
            <a:endParaRPr lang="zh-CN" altLang="en-US"/>
          </a:p>
        </p:txBody>
      </p:sp>
      <p:sp>
        <p:nvSpPr>
          <p:cNvPr id="6" name="页脚占位符 5">
            <a:extLst>
              <a:ext uri="{FF2B5EF4-FFF2-40B4-BE49-F238E27FC236}">
                <a16:creationId xmlns:a16="http://schemas.microsoft.com/office/drawing/2014/main" id="{AC5F3922-49AE-4A11-94C7-DB874B7240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2BF616B-80E8-447C-AA6C-2BB603A07F8F}"/>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211564795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8E1BE1-CC4C-459D-BB84-67E7172A571A}"/>
              </a:ext>
            </a:extLst>
          </p:cNvPr>
          <p:cNvSpPr>
            <a:spLocks noGrp="1"/>
          </p:cNvSpPr>
          <p:nvPr>
            <p:ph type="title"/>
          </p:nvPr>
        </p:nvSpPr>
        <p:spPr>
          <a:xfrm>
            <a:off x="839789"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B0BE922-B630-4D0E-9313-A100FEE6D650}"/>
              </a:ext>
            </a:extLst>
          </p:cNvPr>
          <p:cNvSpPr>
            <a:spLocks noGrp="1"/>
          </p:cNvSpPr>
          <p:nvPr>
            <p:ph type="body" idx="1"/>
          </p:nvPr>
        </p:nvSpPr>
        <p:spPr>
          <a:xfrm>
            <a:off x="839789" y="1681163"/>
            <a:ext cx="5157787"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D272A16-2810-4050-8DAF-47737277C325}"/>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DFA4653-3A42-4A6E-9D8D-C968B5B7D7B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1BB6027-C663-4B4F-AA10-80384FB2581B}"/>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E33B178-E3BB-4EDB-879D-99A3824DCBF5}"/>
              </a:ext>
            </a:extLst>
          </p:cNvPr>
          <p:cNvSpPr>
            <a:spLocks noGrp="1"/>
          </p:cNvSpPr>
          <p:nvPr>
            <p:ph type="dt" sz="half" idx="10"/>
          </p:nvPr>
        </p:nvSpPr>
        <p:spPr/>
        <p:txBody>
          <a:bodyPr/>
          <a:lstStyle/>
          <a:p>
            <a:fld id="{825DC134-2E5F-4DE6-9CD6-997CEE97EFDC}" type="datetimeFigureOut">
              <a:rPr lang="zh-CN" altLang="en-US" smtClean="0"/>
              <a:t>2024/7/16</a:t>
            </a:fld>
            <a:endParaRPr lang="zh-CN" altLang="en-US"/>
          </a:p>
        </p:txBody>
      </p:sp>
      <p:sp>
        <p:nvSpPr>
          <p:cNvPr id="8" name="页脚占位符 7">
            <a:extLst>
              <a:ext uri="{FF2B5EF4-FFF2-40B4-BE49-F238E27FC236}">
                <a16:creationId xmlns:a16="http://schemas.microsoft.com/office/drawing/2014/main" id="{572872E3-4BA0-4EB0-8469-F44F2AA1524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B3F8F81-0F4C-4B59-A572-4CB976040808}"/>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16076611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575DA-77FD-466A-B61E-81AAC7759AF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63C4929-0DB8-45CF-8748-4EF8DC982881}"/>
              </a:ext>
            </a:extLst>
          </p:cNvPr>
          <p:cNvSpPr>
            <a:spLocks noGrp="1"/>
          </p:cNvSpPr>
          <p:nvPr>
            <p:ph type="dt" sz="half" idx="10"/>
          </p:nvPr>
        </p:nvSpPr>
        <p:spPr/>
        <p:txBody>
          <a:bodyPr/>
          <a:lstStyle/>
          <a:p>
            <a:fld id="{825DC134-2E5F-4DE6-9CD6-997CEE97EFDC}" type="datetimeFigureOut">
              <a:rPr lang="zh-CN" altLang="en-US" smtClean="0"/>
              <a:t>2024/7/16</a:t>
            </a:fld>
            <a:endParaRPr lang="zh-CN" altLang="en-US"/>
          </a:p>
        </p:txBody>
      </p:sp>
      <p:sp>
        <p:nvSpPr>
          <p:cNvPr id="4" name="页脚占位符 3">
            <a:extLst>
              <a:ext uri="{FF2B5EF4-FFF2-40B4-BE49-F238E27FC236}">
                <a16:creationId xmlns:a16="http://schemas.microsoft.com/office/drawing/2014/main" id="{0E99CBBD-0820-4428-AC62-7CE6026A00D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4BF7B26-5446-4F6A-87DE-DFD1F6B99487}"/>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206811382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8426375-95AF-4CAA-A760-17B0AB69D738}"/>
              </a:ext>
            </a:extLst>
          </p:cNvPr>
          <p:cNvSpPr>
            <a:spLocks noGrp="1"/>
          </p:cNvSpPr>
          <p:nvPr>
            <p:ph type="dt" sz="half" idx="10"/>
          </p:nvPr>
        </p:nvSpPr>
        <p:spPr/>
        <p:txBody>
          <a:bodyPr/>
          <a:lstStyle/>
          <a:p>
            <a:fld id="{825DC134-2E5F-4DE6-9CD6-997CEE97EFDC}" type="datetimeFigureOut">
              <a:rPr lang="zh-CN" altLang="en-US" smtClean="0"/>
              <a:t>2024/7/16</a:t>
            </a:fld>
            <a:endParaRPr lang="zh-CN" altLang="en-US"/>
          </a:p>
        </p:txBody>
      </p:sp>
      <p:sp>
        <p:nvSpPr>
          <p:cNvPr id="3" name="页脚占位符 2">
            <a:extLst>
              <a:ext uri="{FF2B5EF4-FFF2-40B4-BE49-F238E27FC236}">
                <a16:creationId xmlns:a16="http://schemas.microsoft.com/office/drawing/2014/main" id="{D9C9BFC4-BB5A-456D-BD08-125BF41E3D8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4369A36-C88E-4622-AB5A-AFAEF72E0418}"/>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226085669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11A658-1103-40ED-8811-9E9820ED48DB}"/>
              </a:ext>
            </a:extLst>
          </p:cNvPr>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内容占位符 2">
            <a:extLst>
              <a:ext uri="{FF2B5EF4-FFF2-40B4-BE49-F238E27FC236}">
                <a16:creationId xmlns:a16="http://schemas.microsoft.com/office/drawing/2014/main" id="{0EA30478-D4D5-4FFC-950B-D1D7B1460DF8}"/>
              </a:ext>
            </a:extLst>
          </p:cNvPr>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F08524-AA95-4DF5-8C2F-FADD816973F4}"/>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D8DFE1F-7739-4C4A-B8BA-410E80D5D5AB}"/>
              </a:ext>
            </a:extLst>
          </p:cNvPr>
          <p:cNvSpPr>
            <a:spLocks noGrp="1"/>
          </p:cNvSpPr>
          <p:nvPr>
            <p:ph type="dt" sz="half" idx="10"/>
          </p:nvPr>
        </p:nvSpPr>
        <p:spPr/>
        <p:txBody>
          <a:bodyPr/>
          <a:lstStyle/>
          <a:p>
            <a:fld id="{825DC134-2E5F-4DE6-9CD6-997CEE97EFDC}" type="datetimeFigureOut">
              <a:rPr lang="zh-CN" altLang="en-US" smtClean="0"/>
              <a:t>2024/7/16</a:t>
            </a:fld>
            <a:endParaRPr lang="zh-CN" altLang="en-US"/>
          </a:p>
        </p:txBody>
      </p:sp>
      <p:sp>
        <p:nvSpPr>
          <p:cNvPr id="6" name="页脚占位符 5">
            <a:extLst>
              <a:ext uri="{FF2B5EF4-FFF2-40B4-BE49-F238E27FC236}">
                <a16:creationId xmlns:a16="http://schemas.microsoft.com/office/drawing/2014/main" id="{5F79C82E-EDEB-4F13-9D59-E852FD1583A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B4233AC-6574-450D-9A25-7A127A126422}"/>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29931278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C98CA-AEF7-4406-BA52-2F21BDB5D41C}"/>
              </a:ext>
            </a:extLst>
          </p:cNvPr>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图片占位符 2">
            <a:extLst>
              <a:ext uri="{FF2B5EF4-FFF2-40B4-BE49-F238E27FC236}">
                <a16:creationId xmlns:a16="http://schemas.microsoft.com/office/drawing/2014/main" id="{2CE1D12C-4A8F-47B3-88A7-9D04C7C88DA1}"/>
              </a:ext>
            </a:extLst>
          </p:cNvPr>
          <p:cNvSpPr>
            <a:spLocks noGrp="1"/>
          </p:cNvSpPr>
          <p:nvPr>
            <p:ph type="pic" idx="1"/>
          </p:nvPr>
        </p:nvSpPr>
        <p:spPr>
          <a:xfrm>
            <a:off x="5183188" y="987426"/>
            <a:ext cx="6172200" cy="4873625"/>
          </a:xfr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a:extLst>
              <a:ext uri="{FF2B5EF4-FFF2-40B4-BE49-F238E27FC236}">
                <a16:creationId xmlns:a16="http://schemas.microsoft.com/office/drawing/2014/main" id="{0B685642-2C31-4D82-8951-C0E400FDA7D6}"/>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908FBB-F3AD-4F5E-A171-30A6B3BF270F}"/>
              </a:ext>
            </a:extLst>
          </p:cNvPr>
          <p:cNvSpPr>
            <a:spLocks noGrp="1"/>
          </p:cNvSpPr>
          <p:nvPr>
            <p:ph type="dt" sz="half" idx="10"/>
          </p:nvPr>
        </p:nvSpPr>
        <p:spPr/>
        <p:txBody>
          <a:bodyPr/>
          <a:lstStyle/>
          <a:p>
            <a:fld id="{825DC134-2E5F-4DE6-9CD6-997CEE97EFDC}" type="datetimeFigureOut">
              <a:rPr lang="zh-CN" altLang="en-US" smtClean="0"/>
              <a:t>2024/7/16</a:t>
            </a:fld>
            <a:endParaRPr lang="zh-CN" altLang="en-US"/>
          </a:p>
        </p:txBody>
      </p:sp>
      <p:sp>
        <p:nvSpPr>
          <p:cNvPr id="6" name="页脚占位符 5">
            <a:extLst>
              <a:ext uri="{FF2B5EF4-FFF2-40B4-BE49-F238E27FC236}">
                <a16:creationId xmlns:a16="http://schemas.microsoft.com/office/drawing/2014/main" id="{38D067A1-0A63-439E-B2A5-F19267F862E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25F97FA-8931-4960-B050-9CA9914804D1}"/>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351925437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9082F4-F080-4803-8A06-DD3FC6D33CD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9938F42-FE4E-4D7C-813E-B04E128678B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9D0E81-B54F-49B4-AAAC-9EA5C83A244E}"/>
              </a:ext>
            </a:extLst>
          </p:cNvPr>
          <p:cNvSpPr>
            <a:spLocks noGrp="1"/>
          </p:cNvSpPr>
          <p:nvPr>
            <p:ph type="dt" sz="half" idx="10"/>
          </p:nvPr>
        </p:nvSpPr>
        <p:spPr/>
        <p:txBody>
          <a:bodyPr/>
          <a:lstStyle/>
          <a:p>
            <a:fld id="{825DC134-2E5F-4DE6-9CD6-997CEE97EFDC}" type="datetimeFigureOut">
              <a:rPr lang="zh-CN" altLang="en-US" smtClean="0"/>
              <a:t>2024/7/16</a:t>
            </a:fld>
            <a:endParaRPr lang="zh-CN" altLang="en-US"/>
          </a:p>
        </p:txBody>
      </p:sp>
      <p:sp>
        <p:nvSpPr>
          <p:cNvPr id="5" name="页脚占位符 4">
            <a:extLst>
              <a:ext uri="{FF2B5EF4-FFF2-40B4-BE49-F238E27FC236}">
                <a16:creationId xmlns:a16="http://schemas.microsoft.com/office/drawing/2014/main" id="{4F438BC6-F21F-4798-9AB6-05D7FE98156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027D22-2ADC-46C2-AACC-1CB4CCFB335A}"/>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186404587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D3EA3C1-22D0-4172-92DE-1B848413CA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64F62B-6AC5-42D5-B3D3-40F07119CA8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CE51A7-9409-4ED0-BCB5-A82E25B062D2}"/>
              </a:ext>
            </a:extLst>
          </p:cNvPr>
          <p:cNvSpPr>
            <a:spLocks noGrp="1"/>
          </p:cNvSpPr>
          <p:nvPr>
            <p:ph type="dt" sz="half" idx="10"/>
          </p:nvPr>
        </p:nvSpPr>
        <p:spPr/>
        <p:txBody>
          <a:bodyPr/>
          <a:lstStyle/>
          <a:p>
            <a:fld id="{825DC134-2E5F-4DE6-9CD6-997CEE97EFDC}" type="datetimeFigureOut">
              <a:rPr lang="zh-CN" altLang="en-US" smtClean="0"/>
              <a:t>2024/7/16</a:t>
            </a:fld>
            <a:endParaRPr lang="zh-CN" altLang="en-US"/>
          </a:p>
        </p:txBody>
      </p:sp>
      <p:sp>
        <p:nvSpPr>
          <p:cNvPr id="5" name="页脚占位符 4">
            <a:extLst>
              <a:ext uri="{FF2B5EF4-FFF2-40B4-BE49-F238E27FC236}">
                <a16:creationId xmlns:a16="http://schemas.microsoft.com/office/drawing/2014/main" id="{55C56B60-E9E9-4979-A397-1EF85C5492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E99E927-2A7F-47DD-9E7A-A489F9974B96}"/>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215385154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937739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69883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bwMode="auto">
      <p:bgPr>
        <a:solidFill>
          <a:srgbClr val="7ECEEF"/>
        </a:solidFill>
        <a:effectLst/>
      </p:bgPr>
    </p:bg>
    <p:spTree>
      <p:nvGrpSpPr>
        <p:cNvPr id="1" name=""/>
        <p:cNvGrpSpPr/>
        <p:nvPr/>
      </p:nvGrpSpPr>
      <p:grpSpPr>
        <a:xfrm>
          <a:off x="0" y="0"/>
          <a:ext cx="0" cy="0"/>
          <a:chOff x="0" y="0"/>
          <a:chExt cx="0" cy="0"/>
        </a:xfrm>
      </p:grpSpPr>
      <p:sp>
        <p:nvSpPr>
          <p:cNvPr id="2" name="矩形 1"/>
          <p:cNvSpPr/>
          <p:nvPr/>
        </p:nvSpPr>
        <p:spPr>
          <a:xfrm>
            <a:off x="0" y="1011420"/>
            <a:ext cx="12292013" cy="58769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pic>
        <p:nvPicPr>
          <p:cNvPr id="3" name="图片 8" descr="5"/>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rot="7620000">
            <a:off x="173037" y="-179387"/>
            <a:ext cx="1389063"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3"/>
          <p:cNvSpPr>
            <a:spLocks noGrp="1"/>
          </p:cNvSpPr>
          <p:nvPr>
            <p:ph type="dt" sz="half" idx="10"/>
          </p:nvPr>
        </p:nvSpPr>
        <p:spPr/>
        <p:txBody>
          <a:bodyPr/>
          <a:lstStyle>
            <a:lvl1pPr>
              <a:defRPr dirty="0"/>
            </a:lvl1pPr>
          </a:lstStyle>
          <a:p>
            <a:pPr>
              <a:defRPr/>
            </a:pPr>
            <a:endParaRPr lang="en-US" altLang="zh-CN"/>
          </a:p>
        </p:txBody>
      </p:sp>
      <p:sp>
        <p:nvSpPr>
          <p:cNvPr id="5" name="页脚占位符 4"/>
          <p:cNvSpPr>
            <a:spLocks noGrp="1"/>
          </p:cNvSpPr>
          <p:nvPr>
            <p:ph type="ftr" sz="quarter" idx="11"/>
          </p:nvPr>
        </p:nvSpPr>
        <p:spPr/>
        <p:txBody>
          <a:bodyPr/>
          <a:lstStyle>
            <a:lvl1pPr>
              <a:defRPr dirty="0"/>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fld id="{DBCD5834-E6B0-4951-961F-6E13937662BD}" type="slidenum">
              <a:rPr lang="en-US" altLang="zh-CN"/>
              <a:pPr/>
              <a:t>‹#›</a:t>
            </a:fld>
            <a:endParaRPr lang="en-US" altLang="zh-CN"/>
          </a:p>
        </p:txBody>
      </p:sp>
    </p:spTree>
    <p:extLst>
      <p:ext uri="{BB962C8B-B14F-4D97-AF65-F5344CB8AC3E}">
        <p14:creationId xmlns:p14="http://schemas.microsoft.com/office/powerpoint/2010/main" val="20877646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359261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07602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855625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777076" y="6739570"/>
            <a:ext cx="1224136"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下载</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http://www.1ppt.com/xiazai/</a:t>
            </a:r>
          </a:p>
        </p:txBody>
      </p:sp>
    </p:spTree>
    <p:extLst>
      <p:ext uri="{BB962C8B-B14F-4D97-AF65-F5344CB8AC3E}">
        <p14:creationId xmlns:p14="http://schemas.microsoft.com/office/powerpoint/2010/main" val="37383128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01438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219180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77253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03714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59814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56998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625600" y="1295400"/>
            <a:ext cx="10261600" cy="914400"/>
          </a:xfrm>
        </p:spPr>
        <p:txBody>
          <a:bodyPr/>
          <a:lstStyle/>
          <a:p>
            <a:r>
              <a:rPr lang="zh-CN" altLang="en-US" noProof="1"/>
              <a:t>单击此处编辑母版标题样式</a:t>
            </a:r>
          </a:p>
        </p:txBody>
      </p:sp>
      <p:sp>
        <p:nvSpPr>
          <p:cNvPr id="3" name="内容占位符 2"/>
          <p:cNvSpPr>
            <a:spLocks noGrp="1"/>
          </p:cNvSpPr>
          <p:nvPr>
            <p:ph sz="half" idx="1"/>
          </p:nvPr>
        </p:nvSpPr>
        <p:spPr>
          <a:xfrm>
            <a:off x="1625600" y="2286000"/>
            <a:ext cx="50292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858000" y="2286000"/>
            <a:ext cx="50292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C2E6B1C4-201C-4146-B415-30AED202CC26}" type="slidenum">
              <a:rPr lang="en-US" altLang="zh-CN"/>
              <a:pPr/>
              <a:t>‹#›</a:t>
            </a:fld>
            <a:endParaRPr lang="en-US" altLang="zh-CN"/>
          </a:p>
        </p:txBody>
      </p:sp>
    </p:spTree>
    <p:extLst>
      <p:ext uri="{BB962C8B-B14F-4D97-AF65-F5344CB8AC3E}">
        <p14:creationId xmlns:p14="http://schemas.microsoft.com/office/powerpoint/2010/main" val="32009946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8276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54350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026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87814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66776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8216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85525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92243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70996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2882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274AC725-78E4-40CB-A4F9-6EB846819198}" type="slidenum">
              <a:rPr lang="en-US" altLang="zh-CN"/>
              <a:pPr/>
              <a:t>‹#›</a:t>
            </a:fld>
            <a:endParaRPr lang="en-US" altLang="zh-CN"/>
          </a:p>
        </p:txBody>
      </p:sp>
    </p:spTree>
    <p:extLst>
      <p:ext uri="{BB962C8B-B14F-4D97-AF65-F5344CB8AC3E}">
        <p14:creationId xmlns:p14="http://schemas.microsoft.com/office/powerpoint/2010/main" val="22651988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4100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35433" y="235400"/>
            <a:ext cx="11721200" cy="6387200"/>
          </a:xfrm>
          <a:prstGeom prst="roundRect">
            <a:avLst>
              <a:gd name="adj" fmla="val 5769"/>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950967" y="725767"/>
            <a:ext cx="10290000" cy="1248800"/>
          </a:xfrm>
          <a:prstGeom prst="rect">
            <a:avLst/>
          </a:prstGeom>
        </p:spPr>
        <p:txBody>
          <a:bodyPr spcFirstLastPara="1" wrap="square" lIns="91425" tIns="0" rIns="91425" bIns="91425" anchor="t" anchorCtr="0">
            <a:noAutofit/>
          </a:bodyPr>
          <a:lstStyle>
            <a:lvl1pPr lvl="0" algn="ctr">
              <a:lnSpc>
                <a:spcPct val="80000"/>
              </a:lnSpc>
              <a:spcBef>
                <a:spcPts val="0"/>
              </a:spcBef>
              <a:spcAft>
                <a:spcPts val="0"/>
              </a:spcAft>
              <a:buSzPts val="5200"/>
              <a:buFont typeface="Elsie"/>
              <a:buNone/>
              <a:defRPr sz="9066">
                <a:latin typeface="Elsie"/>
                <a:ea typeface="Elsie"/>
                <a:cs typeface="Elsie"/>
                <a:sym typeface="Elsi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1504800" y="1982584"/>
            <a:ext cx="9182400" cy="598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Barlow Semi Condensed"/>
              <a:buNone/>
              <a:defRPr sz="2333">
                <a:latin typeface="Lexend"/>
                <a:ea typeface="Lexend"/>
                <a:cs typeface="Lexend"/>
                <a:sym typeface="Lexend"/>
              </a:defRPr>
            </a:lvl1pPr>
            <a:lvl2pPr lvl="1" algn="ctr">
              <a:lnSpc>
                <a:spcPct val="100000"/>
              </a:lnSpc>
              <a:spcBef>
                <a:spcPts val="0"/>
              </a:spcBef>
              <a:spcAft>
                <a:spcPts val="0"/>
              </a:spcAft>
              <a:buSzPts val="2800"/>
              <a:buFont typeface="Barlow Semi Condensed"/>
              <a:buNone/>
              <a:defRPr sz="3733">
                <a:latin typeface="Barlow Semi Condensed"/>
                <a:ea typeface="Barlow Semi Condensed"/>
                <a:cs typeface="Barlow Semi Condensed"/>
                <a:sym typeface="Barlow Semi Condensed"/>
              </a:defRPr>
            </a:lvl2pPr>
            <a:lvl3pPr lvl="2" algn="ctr">
              <a:lnSpc>
                <a:spcPct val="100000"/>
              </a:lnSpc>
              <a:spcBef>
                <a:spcPts val="0"/>
              </a:spcBef>
              <a:spcAft>
                <a:spcPts val="0"/>
              </a:spcAft>
              <a:buSzPts val="2800"/>
              <a:buFont typeface="Barlow Semi Condensed"/>
              <a:buNone/>
              <a:defRPr sz="3733">
                <a:latin typeface="Barlow Semi Condensed"/>
                <a:ea typeface="Barlow Semi Condensed"/>
                <a:cs typeface="Barlow Semi Condensed"/>
                <a:sym typeface="Barlow Semi Condensed"/>
              </a:defRPr>
            </a:lvl3pPr>
            <a:lvl4pPr lvl="3" algn="ctr">
              <a:lnSpc>
                <a:spcPct val="100000"/>
              </a:lnSpc>
              <a:spcBef>
                <a:spcPts val="0"/>
              </a:spcBef>
              <a:spcAft>
                <a:spcPts val="0"/>
              </a:spcAft>
              <a:buSzPts val="2800"/>
              <a:buFont typeface="Barlow Semi Condensed"/>
              <a:buNone/>
              <a:defRPr sz="3733">
                <a:latin typeface="Barlow Semi Condensed"/>
                <a:ea typeface="Barlow Semi Condensed"/>
                <a:cs typeface="Barlow Semi Condensed"/>
                <a:sym typeface="Barlow Semi Condensed"/>
              </a:defRPr>
            </a:lvl4pPr>
            <a:lvl5pPr lvl="4" algn="ctr">
              <a:lnSpc>
                <a:spcPct val="100000"/>
              </a:lnSpc>
              <a:spcBef>
                <a:spcPts val="0"/>
              </a:spcBef>
              <a:spcAft>
                <a:spcPts val="0"/>
              </a:spcAft>
              <a:buSzPts val="2800"/>
              <a:buFont typeface="Barlow Semi Condensed"/>
              <a:buNone/>
              <a:defRPr sz="3733">
                <a:latin typeface="Barlow Semi Condensed"/>
                <a:ea typeface="Barlow Semi Condensed"/>
                <a:cs typeface="Barlow Semi Condensed"/>
                <a:sym typeface="Barlow Semi Condensed"/>
              </a:defRPr>
            </a:lvl5pPr>
            <a:lvl6pPr lvl="5" algn="ctr">
              <a:lnSpc>
                <a:spcPct val="100000"/>
              </a:lnSpc>
              <a:spcBef>
                <a:spcPts val="0"/>
              </a:spcBef>
              <a:spcAft>
                <a:spcPts val="0"/>
              </a:spcAft>
              <a:buSzPts val="2800"/>
              <a:buFont typeface="Barlow Semi Condensed"/>
              <a:buNone/>
              <a:defRPr sz="3733">
                <a:latin typeface="Barlow Semi Condensed"/>
                <a:ea typeface="Barlow Semi Condensed"/>
                <a:cs typeface="Barlow Semi Condensed"/>
                <a:sym typeface="Barlow Semi Condensed"/>
              </a:defRPr>
            </a:lvl6pPr>
            <a:lvl7pPr lvl="6" algn="ctr">
              <a:lnSpc>
                <a:spcPct val="100000"/>
              </a:lnSpc>
              <a:spcBef>
                <a:spcPts val="0"/>
              </a:spcBef>
              <a:spcAft>
                <a:spcPts val="0"/>
              </a:spcAft>
              <a:buSzPts val="2800"/>
              <a:buFont typeface="Barlow Semi Condensed"/>
              <a:buNone/>
              <a:defRPr sz="3733">
                <a:latin typeface="Barlow Semi Condensed"/>
                <a:ea typeface="Barlow Semi Condensed"/>
                <a:cs typeface="Barlow Semi Condensed"/>
                <a:sym typeface="Barlow Semi Condensed"/>
              </a:defRPr>
            </a:lvl7pPr>
            <a:lvl8pPr lvl="7" algn="ctr">
              <a:lnSpc>
                <a:spcPct val="100000"/>
              </a:lnSpc>
              <a:spcBef>
                <a:spcPts val="0"/>
              </a:spcBef>
              <a:spcAft>
                <a:spcPts val="0"/>
              </a:spcAft>
              <a:buSzPts val="2800"/>
              <a:buFont typeface="Barlow Semi Condensed"/>
              <a:buNone/>
              <a:defRPr sz="3733">
                <a:latin typeface="Barlow Semi Condensed"/>
                <a:ea typeface="Barlow Semi Condensed"/>
                <a:cs typeface="Barlow Semi Condensed"/>
                <a:sym typeface="Barlow Semi Condensed"/>
              </a:defRPr>
            </a:lvl8pPr>
            <a:lvl9pPr lvl="8" algn="ctr">
              <a:lnSpc>
                <a:spcPct val="100000"/>
              </a:lnSpc>
              <a:spcBef>
                <a:spcPts val="0"/>
              </a:spcBef>
              <a:spcAft>
                <a:spcPts val="0"/>
              </a:spcAft>
              <a:buSzPts val="2800"/>
              <a:buFont typeface="Barlow Semi Condensed"/>
              <a:buNone/>
              <a:defRPr sz="3733">
                <a:latin typeface="Barlow Semi Condensed"/>
                <a:ea typeface="Barlow Semi Condensed"/>
                <a:cs typeface="Barlow Semi Condensed"/>
                <a:sym typeface="Barlow Semi Condensed"/>
              </a:defRPr>
            </a:lvl9pPr>
          </a:lstStyle>
          <a:p>
            <a:endParaRPr/>
          </a:p>
        </p:txBody>
      </p:sp>
      <p:grpSp>
        <p:nvGrpSpPr>
          <p:cNvPr id="12" name="Google Shape;12;p2"/>
          <p:cNvGrpSpPr/>
          <p:nvPr/>
        </p:nvGrpSpPr>
        <p:grpSpPr>
          <a:xfrm>
            <a:off x="10703721" y="4922786"/>
            <a:ext cx="2078455" cy="2170588"/>
            <a:chOff x="8027790" y="3692089"/>
            <a:chExt cx="1558841" cy="1627941"/>
          </a:xfrm>
        </p:grpSpPr>
        <p:sp>
          <p:nvSpPr>
            <p:cNvPr id="13" name="Google Shape;13;p2"/>
            <p:cNvSpPr/>
            <p:nvPr/>
          </p:nvSpPr>
          <p:spPr>
            <a:xfrm>
              <a:off x="8371437" y="3770109"/>
              <a:ext cx="3576" cy="3091"/>
            </a:xfrm>
            <a:custGeom>
              <a:avLst/>
              <a:gdLst/>
              <a:ahLst/>
              <a:cxnLst/>
              <a:rect l="l" t="t" r="r" b="b"/>
              <a:pathLst>
                <a:path w="59" h="51" extrusionOk="0">
                  <a:moveTo>
                    <a:pt x="0" y="1"/>
                  </a:moveTo>
                  <a:cubicBezTo>
                    <a:pt x="0" y="9"/>
                    <a:pt x="8" y="26"/>
                    <a:pt x="17" y="34"/>
                  </a:cubicBezTo>
                  <a:lnTo>
                    <a:pt x="17" y="26"/>
                  </a:lnTo>
                  <a:lnTo>
                    <a:pt x="59" y="51"/>
                  </a:lnTo>
                  <a:lnTo>
                    <a:pt x="59" y="51"/>
                  </a:lnTo>
                  <a:lnTo>
                    <a:pt x="33" y="26"/>
                  </a:lnTo>
                  <a:lnTo>
                    <a:pt x="0" y="1"/>
                  </a:lnTo>
                  <a:close/>
                </a:path>
              </a:pathLst>
            </a:custGeom>
            <a:solidFill>
              <a:srgbClr val="211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 name="Google Shape;14;p2"/>
            <p:cNvGrpSpPr/>
            <p:nvPr/>
          </p:nvGrpSpPr>
          <p:grpSpPr>
            <a:xfrm rot="1515489">
              <a:off x="8212885" y="4109292"/>
              <a:ext cx="1219014" cy="998389"/>
              <a:chOff x="431982" y="2910018"/>
              <a:chExt cx="1219007" cy="998383"/>
            </a:xfrm>
          </p:grpSpPr>
          <p:sp>
            <p:nvSpPr>
              <p:cNvPr id="15" name="Google Shape;15;p2"/>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431982" y="2910018"/>
                <a:ext cx="442274" cy="159445"/>
                <a:chOff x="431982" y="2910018"/>
                <a:chExt cx="442274" cy="159445"/>
              </a:xfrm>
            </p:grpSpPr>
            <p:sp>
              <p:nvSpPr>
                <p:cNvPr id="20" name="Google Shape;20;p2"/>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 name="Google Shape;25;p2"/>
            <p:cNvGrpSpPr/>
            <p:nvPr/>
          </p:nvGrpSpPr>
          <p:grpSpPr>
            <a:xfrm>
              <a:off x="8027790" y="4690977"/>
              <a:ext cx="386060" cy="360087"/>
              <a:chOff x="9460636" y="2071442"/>
              <a:chExt cx="1221710" cy="1139515"/>
            </a:xfrm>
          </p:grpSpPr>
          <p:sp>
            <p:nvSpPr>
              <p:cNvPr id="26" name="Google Shape;26;p2"/>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 name="Google Shape;37;p2"/>
            <p:cNvGrpSpPr/>
            <p:nvPr/>
          </p:nvGrpSpPr>
          <p:grpSpPr>
            <a:xfrm>
              <a:off x="8062583" y="4303201"/>
              <a:ext cx="139466" cy="159114"/>
              <a:chOff x="11250843" y="1932532"/>
              <a:chExt cx="402616" cy="459335"/>
            </a:xfrm>
          </p:grpSpPr>
          <p:sp>
            <p:nvSpPr>
              <p:cNvPr id="38" name="Google Shape;38;p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2"/>
            <p:cNvGrpSpPr/>
            <p:nvPr/>
          </p:nvGrpSpPr>
          <p:grpSpPr>
            <a:xfrm>
              <a:off x="8698971" y="3692089"/>
              <a:ext cx="139466" cy="159114"/>
              <a:chOff x="11250843" y="1932532"/>
              <a:chExt cx="402616" cy="459335"/>
            </a:xfrm>
          </p:grpSpPr>
          <p:sp>
            <p:nvSpPr>
              <p:cNvPr id="42" name="Google Shape;42;p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 name="Google Shape;45;p2"/>
          <p:cNvGrpSpPr/>
          <p:nvPr/>
        </p:nvGrpSpPr>
        <p:grpSpPr>
          <a:xfrm>
            <a:off x="-168259" y="-303948"/>
            <a:ext cx="1876275" cy="2503765"/>
            <a:chOff x="-126194" y="-227961"/>
            <a:chExt cx="1407206" cy="1877824"/>
          </a:xfrm>
        </p:grpSpPr>
        <p:grpSp>
          <p:nvGrpSpPr>
            <p:cNvPr id="46" name="Google Shape;46;p2"/>
            <p:cNvGrpSpPr/>
            <p:nvPr/>
          </p:nvGrpSpPr>
          <p:grpSpPr>
            <a:xfrm rot="5400000" flipH="1">
              <a:off x="-236506" y="-117649"/>
              <a:ext cx="1219007" cy="998383"/>
              <a:chOff x="431982" y="2910018"/>
              <a:chExt cx="1219007" cy="998383"/>
            </a:xfrm>
          </p:grpSpPr>
          <p:sp>
            <p:nvSpPr>
              <p:cNvPr id="47" name="Google Shape;47;p2"/>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 name="Google Shape;51;p2"/>
              <p:cNvGrpSpPr/>
              <p:nvPr/>
            </p:nvGrpSpPr>
            <p:grpSpPr>
              <a:xfrm>
                <a:off x="431982" y="2910018"/>
                <a:ext cx="442274" cy="159445"/>
                <a:chOff x="431982" y="2910018"/>
                <a:chExt cx="442274" cy="159445"/>
              </a:xfrm>
            </p:grpSpPr>
            <p:sp>
              <p:nvSpPr>
                <p:cNvPr id="52" name="Google Shape;52;p2"/>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7" name="Google Shape;57;p2"/>
            <p:cNvGrpSpPr/>
            <p:nvPr/>
          </p:nvGrpSpPr>
          <p:grpSpPr>
            <a:xfrm>
              <a:off x="1141546" y="363414"/>
              <a:ext cx="139466" cy="159114"/>
              <a:chOff x="11250843" y="1932532"/>
              <a:chExt cx="402616" cy="459335"/>
            </a:xfrm>
          </p:grpSpPr>
          <p:sp>
            <p:nvSpPr>
              <p:cNvPr id="58" name="Google Shape;58;p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 name="Google Shape;61;p2"/>
            <p:cNvGrpSpPr/>
            <p:nvPr/>
          </p:nvGrpSpPr>
          <p:grpSpPr>
            <a:xfrm>
              <a:off x="89240" y="1289776"/>
              <a:ext cx="386060" cy="360087"/>
              <a:chOff x="9460636" y="2071442"/>
              <a:chExt cx="1221710" cy="1139515"/>
            </a:xfrm>
          </p:grpSpPr>
          <p:sp>
            <p:nvSpPr>
              <p:cNvPr id="62" name="Google Shape;62;p2"/>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 name="Google Shape;73;p2"/>
            <p:cNvGrpSpPr/>
            <p:nvPr/>
          </p:nvGrpSpPr>
          <p:grpSpPr>
            <a:xfrm>
              <a:off x="1002083" y="1009263"/>
              <a:ext cx="139466" cy="159114"/>
              <a:chOff x="11250843" y="1932532"/>
              <a:chExt cx="402616" cy="459335"/>
            </a:xfrm>
          </p:grpSpPr>
          <p:sp>
            <p:nvSpPr>
              <p:cNvPr id="74" name="Google Shape;74;p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7" name="Google Shape;77;p2"/>
          <p:cNvGrpSpPr/>
          <p:nvPr/>
        </p:nvGrpSpPr>
        <p:grpSpPr>
          <a:xfrm>
            <a:off x="10174262" y="807203"/>
            <a:ext cx="2298663" cy="2894959"/>
            <a:chOff x="7630696" y="605402"/>
            <a:chExt cx="1723997" cy="2171219"/>
          </a:xfrm>
        </p:grpSpPr>
        <p:grpSp>
          <p:nvGrpSpPr>
            <p:cNvPr id="78" name="Google Shape;78;p2"/>
            <p:cNvGrpSpPr/>
            <p:nvPr/>
          </p:nvGrpSpPr>
          <p:grpSpPr>
            <a:xfrm>
              <a:off x="8487178" y="824251"/>
              <a:ext cx="386060" cy="360087"/>
              <a:chOff x="9460636" y="2071442"/>
              <a:chExt cx="1221710" cy="1139515"/>
            </a:xfrm>
          </p:grpSpPr>
          <p:sp>
            <p:nvSpPr>
              <p:cNvPr id="79" name="Google Shape;79;p2"/>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 name="Google Shape;90;p2"/>
            <p:cNvGrpSpPr/>
            <p:nvPr/>
          </p:nvGrpSpPr>
          <p:grpSpPr>
            <a:xfrm>
              <a:off x="8661033" y="2461326"/>
              <a:ext cx="139466" cy="159114"/>
              <a:chOff x="11250843" y="1932532"/>
              <a:chExt cx="402616" cy="459335"/>
            </a:xfrm>
          </p:grpSpPr>
          <p:sp>
            <p:nvSpPr>
              <p:cNvPr id="91" name="Google Shape;91;p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 name="Google Shape;94;p2"/>
            <p:cNvGrpSpPr/>
            <p:nvPr/>
          </p:nvGrpSpPr>
          <p:grpSpPr>
            <a:xfrm rot="-4273543">
              <a:off x="7718337" y="1187950"/>
              <a:ext cx="1548715" cy="1294429"/>
              <a:chOff x="457474" y="3580802"/>
              <a:chExt cx="1408022" cy="1176837"/>
            </a:xfrm>
          </p:grpSpPr>
          <p:sp>
            <p:nvSpPr>
              <p:cNvPr id="95" name="Google Shape;95;p2"/>
              <p:cNvSpPr/>
              <p:nvPr/>
            </p:nvSpPr>
            <p:spPr>
              <a:xfrm>
                <a:off x="457474" y="3580802"/>
                <a:ext cx="403709" cy="367926"/>
              </a:xfrm>
              <a:custGeom>
                <a:avLst/>
                <a:gdLst/>
                <a:ahLst/>
                <a:cxnLst/>
                <a:rect l="l" t="t" r="r" b="b"/>
                <a:pathLst>
                  <a:path w="4355" h="3969" extrusionOk="0">
                    <a:moveTo>
                      <a:pt x="2736" y="1"/>
                    </a:moveTo>
                    <a:cubicBezTo>
                      <a:pt x="2592" y="1"/>
                      <a:pt x="2430" y="32"/>
                      <a:pt x="2248" y="100"/>
                    </a:cubicBezTo>
                    <a:cubicBezTo>
                      <a:pt x="1" y="944"/>
                      <a:pt x="3459" y="3893"/>
                      <a:pt x="3459" y="3893"/>
                    </a:cubicBezTo>
                    <a:lnTo>
                      <a:pt x="3685" y="3968"/>
                    </a:lnTo>
                    <a:cubicBezTo>
                      <a:pt x="3685" y="3968"/>
                      <a:pt x="4354" y="1"/>
                      <a:pt x="2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665865" y="3580802"/>
                <a:ext cx="195319" cy="367926"/>
              </a:xfrm>
              <a:custGeom>
                <a:avLst/>
                <a:gdLst/>
                <a:ahLst/>
                <a:cxnLst/>
                <a:rect l="l" t="t" r="r" b="b"/>
                <a:pathLst>
                  <a:path w="2107" h="3969" extrusionOk="0">
                    <a:moveTo>
                      <a:pt x="488" y="1"/>
                    </a:moveTo>
                    <a:cubicBezTo>
                      <a:pt x="344" y="1"/>
                      <a:pt x="182" y="32"/>
                      <a:pt x="0" y="100"/>
                    </a:cubicBezTo>
                    <a:cubicBezTo>
                      <a:pt x="67" y="1295"/>
                      <a:pt x="1211" y="3893"/>
                      <a:pt x="1211" y="3893"/>
                    </a:cubicBezTo>
                    <a:lnTo>
                      <a:pt x="1437" y="3968"/>
                    </a:lnTo>
                    <a:cubicBezTo>
                      <a:pt x="1437" y="3968"/>
                      <a:pt x="2106" y="1"/>
                      <a:pt x="4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547116" y="3950030"/>
                <a:ext cx="334832" cy="188181"/>
              </a:xfrm>
              <a:custGeom>
                <a:avLst/>
                <a:gdLst/>
                <a:ahLst/>
                <a:cxnLst/>
                <a:rect l="l" t="t" r="r" b="b"/>
                <a:pathLst>
                  <a:path w="3612" h="2030" extrusionOk="0">
                    <a:moveTo>
                      <a:pt x="1355" y="1"/>
                    </a:moveTo>
                    <a:cubicBezTo>
                      <a:pt x="1097" y="1"/>
                      <a:pt x="864" y="142"/>
                      <a:pt x="688" y="503"/>
                    </a:cubicBezTo>
                    <a:cubicBezTo>
                      <a:pt x="1" y="1905"/>
                      <a:pt x="2310" y="2029"/>
                      <a:pt x="3150" y="2029"/>
                    </a:cubicBezTo>
                    <a:cubicBezTo>
                      <a:pt x="3332" y="2029"/>
                      <a:pt x="3445" y="2023"/>
                      <a:pt x="3445" y="2023"/>
                    </a:cubicBezTo>
                    <a:lnTo>
                      <a:pt x="3612" y="1948"/>
                    </a:lnTo>
                    <a:cubicBezTo>
                      <a:pt x="3612" y="1948"/>
                      <a:pt x="2312"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610801" y="3950030"/>
                <a:ext cx="271147" cy="187625"/>
              </a:xfrm>
              <a:custGeom>
                <a:avLst/>
                <a:gdLst/>
                <a:ahLst/>
                <a:cxnLst/>
                <a:rect l="l" t="t" r="r" b="b"/>
                <a:pathLst>
                  <a:path w="2925" h="2024" extrusionOk="0">
                    <a:moveTo>
                      <a:pt x="668" y="1"/>
                    </a:moveTo>
                    <a:cubicBezTo>
                      <a:pt x="410" y="1"/>
                      <a:pt x="177" y="142"/>
                      <a:pt x="1" y="503"/>
                    </a:cubicBezTo>
                    <a:cubicBezTo>
                      <a:pt x="686" y="1146"/>
                      <a:pt x="2758" y="2023"/>
                      <a:pt x="2758" y="2023"/>
                    </a:cubicBezTo>
                    <a:lnTo>
                      <a:pt x="2925" y="1948"/>
                    </a:lnTo>
                    <a:cubicBezTo>
                      <a:pt x="2925" y="1948"/>
                      <a:pt x="1625" y="1"/>
                      <a:pt x="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783780" y="3796981"/>
                <a:ext cx="335945" cy="302758"/>
              </a:xfrm>
              <a:custGeom>
                <a:avLst/>
                <a:gdLst/>
                <a:ahLst/>
                <a:cxnLst/>
                <a:rect l="l" t="t" r="r" b="b"/>
                <a:pathLst>
                  <a:path w="3624" h="3266" extrusionOk="0">
                    <a:moveTo>
                      <a:pt x="1637" y="1"/>
                    </a:moveTo>
                    <a:cubicBezTo>
                      <a:pt x="0" y="1"/>
                      <a:pt x="1493" y="3265"/>
                      <a:pt x="1493" y="3265"/>
                    </a:cubicBezTo>
                    <a:lnTo>
                      <a:pt x="1644" y="3165"/>
                    </a:lnTo>
                    <a:cubicBezTo>
                      <a:pt x="1644" y="3165"/>
                      <a:pt x="3624" y="191"/>
                      <a:pt x="1769" y="7"/>
                    </a:cubicBezTo>
                    <a:cubicBezTo>
                      <a:pt x="1723" y="3"/>
                      <a:pt x="1679" y="1"/>
                      <a:pt x="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783780" y="3796981"/>
                <a:ext cx="181877" cy="302758"/>
              </a:xfrm>
              <a:custGeom>
                <a:avLst/>
                <a:gdLst/>
                <a:ahLst/>
                <a:cxnLst/>
                <a:rect l="l" t="t" r="r" b="b"/>
                <a:pathLst>
                  <a:path w="1962" h="3266" extrusionOk="0">
                    <a:moveTo>
                      <a:pt x="1637" y="1"/>
                    </a:moveTo>
                    <a:cubicBezTo>
                      <a:pt x="0" y="1"/>
                      <a:pt x="1493" y="3265"/>
                      <a:pt x="1493" y="3265"/>
                    </a:cubicBezTo>
                    <a:lnTo>
                      <a:pt x="1644" y="3165"/>
                    </a:lnTo>
                    <a:cubicBezTo>
                      <a:pt x="1644" y="3165"/>
                      <a:pt x="1961" y="934"/>
                      <a:pt x="1769" y="7"/>
                    </a:cubicBezTo>
                    <a:cubicBezTo>
                      <a:pt x="1723" y="3"/>
                      <a:pt x="1679" y="1"/>
                      <a:pt x="1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729828" y="4192535"/>
                <a:ext cx="329456" cy="174554"/>
              </a:xfrm>
              <a:custGeom>
                <a:avLst/>
                <a:gdLst/>
                <a:ahLst/>
                <a:cxnLst/>
                <a:rect l="l" t="t" r="r" b="b"/>
                <a:pathLst>
                  <a:path w="3554" h="1883" extrusionOk="0">
                    <a:moveTo>
                      <a:pt x="1004" y="1"/>
                    </a:moveTo>
                    <a:cubicBezTo>
                      <a:pt x="660" y="1"/>
                      <a:pt x="382" y="182"/>
                      <a:pt x="254" y="669"/>
                    </a:cubicBezTo>
                    <a:cubicBezTo>
                      <a:pt x="0" y="1642"/>
                      <a:pt x="810" y="1882"/>
                      <a:pt x="1670" y="1882"/>
                    </a:cubicBezTo>
                    <a:cubicBezTo>
                      <a:pt x="2509" y="1882"/>
                      <a:pt x="3395" y="1655"/>
                      <a:pt x="3395" y="1655"/>
                    </a:cubicBezTo>
                    <a:lnTo>
                      <a:pt x="3554" y="1538"/>
                    </a:lnTo>
                    <a:cubicBezTo>
                      <a:pt x="3554" y="1538"/>
                      <a:pt x="2003" y="1"/>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753374" y="4192535"/>
                <a:ext cx="305910" cy="153418"/>
              </a:xfrm>
              <a:custGeom>
                <a:avLst/>
                <a:gdLst/>
                <a:ahLst/>
                <a:cxnLst/>
                <a:rect l="l" t="t" r="r" b="b"/>
                <a:pathLst>
                  <a:path w="3300" h="1655" extrusionOk="0">
                    <a:moveTo>
                      <a:pt x="750" y="1"/>
                    </a:moveTo>
                    <a:cubicBezTo>
                      <a:pt x="406" y="1"/>
                      <a:pt x="128" y="182"/>
                      <a:pt x="0" y="669"/>
                    </a:cubicBezTo>
                    <a:cubicBezTo>
                      <a:pt x="836" y="1195"/>
                      <a:pt x="3141" y="1655"/>
                      <a:pt x="3141" y="1655"/>
                    </a:cubicBezTo>
                    <a:lnTo>
                      <a:pt x="3300" y="1538"/>
                    </a:lnTo>
                    <a:cubicBezTo>
                      <a:pt x="3300" y="1538"/>
                      <a:pt x="1749" y="1"/>
                      <a:pt x="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878798" y="3980343"/>
                <a:ext cx="351426" cy="316014"/>
              </a:xfrm>
              <a:custGeom>
                <a:avLst/>
                <a:gdLst/>
                <a:ahLst/>
                <a:cxnLst/>
                <a:rect l="l" t="t" r="r" b="b"/>
                <a:pathLst>
                  <a:path w="3791" h="3409" extrusionOk="0">
                    <a:moveTo>
                      <a:pt x="2078" y="1"/>
                    </a:moveTo>
                    <a:cubicBezTo>
                      <a:pt x="2029" y="1"/>
                      <a:pt x="1977" y="3"/>
                      <a:pt x="1922" y="9"/>
                    </a:cubicBezTo>
                    <a:cubicBezTo>
                      <a:pt x="0" y="209"/>
                      <a:pt x="2323" y="3409"/>
                      <a:pt x="2323" y="3409"/>
                    </a:cubicBezTo>
                    <a:lnTo>
                      <a:pt x="2457" y="3275"/>
                    </a:lnTo>
                    <a:cubicBezTo>
                      <a:pt x="2457" y="3275"/>
                      <a:pt x="3790" y="1"/>
                      <a:pt x="2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878798" y="3981085"/>
                <a:ext cx="227764" cy="315273"/>
              </a:xfrm>
              <a:custGeom>
                <a:avLst/>
                <a:gdLst/>
                <a:ahLst/>
                <a:cxnLst/>
                <a:rect l="l" t="t" r="r" b="b"/>
                <a:pathLst>
                  <a:path w="2457" h="3401" extrusionOk="0">
                    <a:moveTo>
                      <a:pt x="1922" y="1"/>
                    </a:moveTo>
                    <a:lnTo>
                      <a:pt x="1922" y="1"/>
                    </a:lnTo>
                    <a:cubicBezTo>
                      <a:pt x="0" y="201"/>
                      <a:pt x="2323" y="3401"/>
                      <a:pt x="2323" y="3401"/>
                    </a:cubicBezTo>
                    <a:lnTo>
                      <a:pt x="2457" y="3267"/>
                    </a:lnTo>
                    <a:cubicBezTo>
                      <a:pt x="2457" y="3267"/>
                      <a:pt x="2323" y="91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001904" y="4437266"/>
                <a:ext cx="326119" cy="171402"/>
              </a:xfrm>
              <a:custGeom>
                <a:avLst/>
                <a:gdLst/>
                <a:ahLst/>
                <a:cxnLst/>
                <a:rect l="l" t="t" r="r" b="b"/>
                <a:pathLst>
                  <a:path w="3518" h="1849" extrusionOk="0">
                    <a:moveTo>
                      <a:pt x="925" y="0"/>
                    </a:moveTo>
                    <a:cubicBezTo>
                      <a:pt x="396" y="0"/>
                      <a:pt x="1" y="227"/>
                      <a:pt x="9" y="911"/>
                    </a:cubicBezTo>
                    <a:cubicBezTo>
                      <a:pt x="18" y="1617"/>
                      <a:pt x="428" y="1848"/>
                      <a:pt x="960" y="1848"/>
                    </a:cubicBezTo>
                    <a:cubicBezTo>
                      <a:pt x="1963" y="1848"/>
                      <a:pt x="3401" y="1028"/>
                      <a:pt x="3401" y="1028"/>
                    </a:cubicBezTo>
                    <a:lnTo>
                      <a:pt x="3518" y="878"/>
                    </a:lnTo>
                    <a:cubicBezTo>
                      <a:pt x="3518" y="878"/>
                      <a:pt x="1965" y="0"/>
                      <a:pt x="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01904" y="4437266"/>
                <a:ext cx="326119" cy="100209"/>
              </a:xfrm>
              <a:custGeom>
                <a:avLst/>
                <a:gdLst/>
                <a:ahLst/>
                <a:cxnLst/>
                <a:rect l="l" t="t" r="r" b="b"/>
                <a:pathLst>
                  <a:path w="3518" h="1081" extrusionOk="0">
                    <a:moveTo>
                      <a:pt x="925" y="0"/>
                    </a:moveTo>
                    <a:cubicBezTo>
                      <a:pt x="396" y="0"/>
                      <a:pt x="1" y="227"/>
                      <a:pt x="9" y="911"/>
                    </a:cubicBezTo>
                    <a:cubicBezTo>
                      <a:pt x="453" y="1044"/>
                      <a:pt x="1195" y="1080"/>
                      <a:pt x="1871" y="1080"/>
                    </a:cubicBezTo>
                    <a:cubicBezTo>
                      <a:pt x="2683" y="1080"/>
                      <a:pt x="3401" y="1028"/>
                      <a:pt x="3401" y="1028"/>
                    </a:cubicBezTo>
                    <a:lnTo>
                      <a:pt x="3518" y="878"/>
                    </a:lnTo>
                    <a:cubicBezTo>
                      <a:pt x="3518" y="878"/>
                      <a:pt x="1965" y="0"/>
                      <a:pt x="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057710" y="4158514"/>
                <a:ext cx="338540" cy="311379"/>
              </a:xfrm>
              <a:custGeom>
                <a:avLst/>
                <a:gdLst/>
                <a:ahLst/>
                <a:cxnLst/>
                <a:rect l="l" t="t" r="r" b="b"/>
                <a:pathLst>
                  <a:path w="3652" h="3359" extrusionOk="0">
                    <a:moveTo>
                      <a:pt x="2291" y="0"/>
                    </a:moveTo>
                    <a:cubicBezTo>
                      <a:pt x="2162" y="0"/>
                      <a:pt x="2017" y="29"/>
                      <a:pt x="1855" y="92"/>
                    </a:cubicBezTo>
                    <a:cubicBezTo>
                      <a:pt x="0" y="819"/>
                      <a:pt x="3175" y="3358"/>
                      <a:pt x="3175" y="3358"/>
                    </a:cubicBezTo>
                    <a:lnTo>
                      <a:pt x="3275" y="3191"/>
                    </a:lnTo>
                    <a:cubicBezTo>
                      <a:pt x="3275" y="3191"/>
                      <a:pt x="3651" y="0"/>
                      <a:pt x="2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1057710" y="4166950"/>
                <a:ext cx="303685" cy="302944"/>
              </a:xfrm>
              <a:custGeom>
                <a:avLst/>
                <a:gdLst/>
                <a:ahLst/>
                <a:cxnLst/>
                <a:rect l="l" t="t" r="r" b="b"/>
                <a:pathLst>
                  <a:path w="3276" h="3268" extrusionOk="0">
                    <a:moveTo>
                      <a:pt x="1855" y="1"/>
                    </a:moveTo>
                    <a:lnTo>
                      <a:pt x="1855" y="1"/>
                    </a:lnTo>
                    <a:cubicBezTo>
                      <a:pt x="0" y="728"/>
                      <a:pt x="3175" y="3267"/>
                      <a:pt x="3175" y="3267"/>
                    </a:cubicBezTo>
                    <a:lnTo>
                      <a:pt x="3275" y="3100"/>
                    </a:lnTo>
                    <a:cubicBezTo>
                      <a:pt x="3275" y="3100"/>
                      <a:pt x="2490" y="794"/>
                      <a:pt x="1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93540" y="4576688"/>
                <a:ext cx="341136" cy="180950"/>
              </a:xfrm>
              <a:custGeom>
                <a:avLst/>
                <a:gdLst/>
                <a:ahLst/>
                <a:cxnLst/>
                <a:rect l="l" t="t" r="r" b="b"/>
                <a:pathLst>
                  <a:path w="3680" h="1952" extrusionOk="0">
                    <a:moveTo>
                      <a:pt x="2015" y="0"/>
                    </a:moveTo>
                    <a:cubicBezTo>
                      <a:pt x="1016" y="0"/>
                      <a:pt x="1" y="238"/>
                      <a:pt x="355" y="1278"/>
                    </a:cubicBezTo>
                    <a:cubicBezTo>
                      <a:pt x="522" y="1768"/>
                      <a:pt x="812" y="1951"/>
                      <a:pt x="1154" y="1951"/>
                    </a:cubicBezTo>
                    <a:cubicBezTo>
                      <a:pt x="2162" y="1951"/>
                      <a:pt x="3613" y="351"/>
                      <a:pt x="3613" y="351"/>
                    </a:cubicBezTo>
                    <a:lnTo>
                      <a:pt x="3680" y="167"/>
                    </a:lnTo>
                    <a:cubicBezTo>
                      <a:pt x="3680" y="167"/>
                      <a:pt x="2853" y="0"/>
                      <a:pt x="2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293540" y="4576688"/>
                <a:ext cx="341136" cy="118563"/>
              </a:xfrm>
              <a:custGeom>
                <a:avLst/>
                <a:gdLst/>
                <a:ahLst/>
                <a:cxnLst/>
                <a:rect l="l" t="t" r="r" b="b"/>
                <a:pathLst>
                  <a:path w="3680" h="1279" extrusionOk="0">
                    <a:moveTo>
                      <a:pt x="2015" y="0"/>
                    </a:moveTo>
                    <a:cubicBezTo>
                      <a:pt x="1016" y="0"/>
                      <a:pt x="1" y="238"/>
                      <a:pt x="355" y="1278"/>
                    </a:cubicBezTo>
                    <a:cubicBezTo>
                      <a:pt x="1366" y="1262"/>
                      <a:pt x="3613" y="351"/>
                      <a:pt x="3613" y="351"/>
                    </a:cubicBezTo>
                    <a:lnTo>
                      <a:pt x="3680" y="167"/>
                    </a:lnTo>
                    <a:cubicBezTo>
                      <a:pt x="3680" y="167"/>
                      <a:pt x="2853" y="0"/>
                      <a:pt x="2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289276" y="4264379"/>
                <a:ext cx="357080" cy="274392"/>
              </a:xfrm>
              <a:custGeom>
                <a:avLst/>
                <a:gdLst/>
                <a:ahLst/>
                <a:cxnLst/>
                <a:rect l="l" t="t" r="r" b="b"/>
                <a:pathLst>
                  <a:path w="3852" h="2960" extrusionOk="0">
                    <a:moveTo>
                      <a:pt x="2175" y="0"/>
                    </a:moveTo>
                    <a:cubicBezTo>
                      <a:pt x="1984" y="0"/>
                      <a:pt x="1778" y="79"/>
                      <a:pt x="1554" y="261"/>
                    </a:cubicBezTo>
                    <a:cubicBezTo>
                      <a:pt x="0" y="1540"/>
                      <a:pt x="3818" y="2960"/>
                      <a:pt x="3818" y="2960"/>
                    </a:cubicBezTo>
                    <a:lnTo>
                      <a:pt x="3851" y="2768"/>
                    </a:lnTo>
                    <a:cubicBezTo>
                      <a:pt x="3851" y="2768"/>
                      <a:pt x="3306"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290018" y="4288574"/>
                <a:ext cx="356339" cy="250197"/>
              </a:xfrm>
              <a:custGeom>
                <a:avLst/>
                <a:gdLst/>
                <a:ahLst/>
                <a:cxnLst/>
                <a:rect l="l" t="t" r="r" b="b"/>
                <a:pathLst>
                  <a:path w="3844" h="2699" extrusionOk="0">
                    <a:moveTo>
                      <a:pt x="1546" y="0"/>
                    </a:moveTo>
                    <a:lnTo>
                      <a:pt x="1546" y="0"/>
                    </a:lnTo>
                    <a:cubicBezTo>
                      <a:pt x="0" y="1262"/>
                      <a:pt x="3810" y="2699"/>
                      <a:pt x="3810" y="2699"/>
                    </a:cubicBezTo>
                    <a:lnTo>
                      <a:pt x="3843" y="2507"/>
                    </a:lnTo>
                    <a:cubicBezTo>
                      <a:pt x="3843" y="2507"/>
                      <a:pt x="2398" y="56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 name="Google Shape;113;p2"/>
              <p:cNvGrpSpPr/>
              <p:nvPr/>
            </p:nvGrpSpPr>
            <p:grpSpPr>
              <a:xfrm>
                <a:off x="660396" y="3746459"/>
                <a:ext cx="1205100" cy="947215"/>
                <a:chOff x="660396" y="3746459"/>
                <a:chExt cx="1205100" cy="947215"/>
              </a:xfrm>
            </p:grpSpPr>
            <p:sp>
              <p:nvSpPr>
                <p:cNvPr id="114" name="Google Shape;114;p2"/>
                <p:cNvSpPr/>
                <p:nvPr/>
              </p:nvSpPr>
              <p:spPr>
                <a:xfrm>
                  <a:off x="706839" y="3746459"/>
                  <a:ext cx="1158657" cy="945633"/>
                </a:xfrm>
                <a:custGeom>
                  <a:avLst/>
                  <a:gdLst/>
                  <a:ahLst/>
                  <a:cxnLst/>
                  <a:rect l="l" t="t" r="r" b="b"/>
                  <a:pathLst>
                    <a:path w="12499" h="10201" fill="none" extrusionOk="0">
                      <a:moveTo>
                        <a:pt x="1" y="1"/>
                      </a:moveTo>
                      <a:cubicBezTo>
                        <a:pt x="1" y="1"/>
                        <a:pt x="3050" y="10201"/>
                        <a:pt x="12499" y="8914"/>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660396" y="3922220"/>
                  <a:ext cx="290522" cy="223129"/>
                </a:xfrm>
                <a:custGeom>
                  <a:avLst/>
                  <a:gdLst/>
                  <a:ahLst/>
                  <a:cxnLst/>
                  <a:rect l="l" t="t" r="r" b="b"/>
                  <a:pathLst>
                    <a:path w="3134" h="2407" fill="none" extrusionOk="0">
                      <a:moveTo>
                        <a:pt x="1" y="1304"/>
                      </a:moveTo>
                      <a:cubicBezTo>
                        <a:pt x="1" y="1304"/>
                        <a:pt x="1697" y="2215"/>
                        <a:pt x="2749" y="2407"/>
                      </a:cubicBezTo>
                      <a:cubicBezTo>
                        <a:pt x="3016" y="1630"/>
                        <a:pt x="3133" y="820"/>
                        <a:pt x="3100"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813722" y="4108085"/>
                  <a:ext cx="293581" cy="238610"/>
                </a:xfrm>
                <a:custGeom>
                  <a:avLst/>
                  <a:gdLst/>
                  <a:ahLst/>
                  <a:cxnLst/>
                  <a:rect l="l" t="t" r="r" b="b"/>
                  <a:pathLst>
                    <a:path w="3167" h="2574" fill="none" extrusionOk="0">
                      <a:moveTo>
                        <a:pt x="1" y="1989"/>
                      </a:moveTo>
                      <a:cubicBezTo>
                        <a:pt x="1" y="1989"/>
                        <a:pt x="1931" y="2574"/>
                        <a:pt x="3050" y="2549"/>
                      </a:cubicBezTo>
                      <a:cubicBezTo>
                        <a:pt x="3167" y="1697"/>
                        <a:pt x="3117" y="836"/>
                        <a:pt x="2916"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073191" y="4286256"/>
                  <a:ext cx="294323" cy="261878"/>
                </a:xfrm>
                <a:custGeom>
                  <a:avLst/>
                  <a:gdLst/>
                  <a:ahLst/>
                  <a:cxnLst/>
                  <a:rect l="l" t="t" r="r" b="b"/>
                  <a:pathLst>
                    <a:path w="3175" h="2825" fill="none" extrusionOk="0">
                      <a:moveTo>
                        <a:pt x="0" y="2766"/>
                      </a:moveTo>
                      <a:cubicBezTo>
                        <a:pt x="0" y="2766"/>
                        <a:pt x="2072" y="2824"/>
                        <a:pt x="3175" y="2490"/>
                      </a:cubicBezTo>
                      <a:cubicBezTo>
                        <a:pt x="3058" y="1613"/>
                        <a:pt x="2774" y="769"/>
                        <a:pt x="2348" y="0"/>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399960" y="4383036"/>
                  <a:ext cx="271889" cy="310638"/>
                </a:xfrm>
                <a:custGeom>
                  <a:avLst/>
                  <a:gdLst/>
                  <a:ahLst/>
                  <a:cxnLst/>
                  <a:rect l="l" t="t" r="r" b="b"/>
                  <a:pathLst>
                    <a:path w="2933" h="3351" fill="none" extrusionOk="0">
                      <a:moveTo>
                        <a:pt x="1" y="3351"/>
                      </a:moveTo>
                      <a:cubicBezTo>
                        <a:pt x="1" y="3351"/>
                        <a:pt x="1989" y="2766"/>
                        <a:pt x="2933" y="2106"/>
                      </a:cubicBezTo>
                      <a:cubicBezTo>
                        <a:pt x="2557" y="1312"/>
                        <a:pt x="2022" y="602"/>
                        <a:pt x="1379"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9" name="Google Shape;119;p2"/>
            <p:cNvGrpSpPr/>
            <p:nvPr/>
          </p:nvGrpSpPr>
          <p:grpSpPr>
            <a:xfrm>
              <a:off x="8157796" y="605402"/>
              <a:ext cx="139466" cy="159114"/>
              <a:chOff x="11250843" y="1932532"/>
              <a:chExt cx="402616" cy="459335"/>
            </a:xfrm>
          </p:grpSpPr>
          <p:sp>
            <p:nvSpPr>
              <p:cNvPr id="120" name="Google Shape;120;p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3" name="Google Shape;123;p2"/>
          <p:cNvGrpSpPr/>
          <p:nvPr/>
        </p:nvGrpSpPr>
        <p:grpSpPr>
          <a:xfrm>
            <a:off x="-1641375" y="2403100"/>
            <a:ext cx="3768288" cy="3131120"/>
            <a:chOff x="-1231031" y="1802325"/>
            <a:chExt cx="2826216" cy="2348340"/>
          </a:xfrm>
        </p:grpSpPr>
        <p:grpSp>
          <p:nvGrpSpPr>
            <p:cNvPr id="124" name="Google Shape;124;p2"/>
            <p:cNvGrpSpPr/>
            <p:nvPr/>
          </p:nvGrpSpPr>
          <p:grpSpPr>
            <a:xfrm>
              <a:off x="573771" y="2511814"/>
              <a:ext cx="139466" cy="159114"/>
              <a:chOff x="11250843" y="1932532"/>
              <a:chExt cx="402616" cy="459335"/>
            </a:xfrm>
          </p:grpSpPr>
          <p:sp>
            <p:nvSpPr>
              <p:cNvPr id="125" name="Google Shape;125;p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2"/>
            <p:cNvGrpSpPr/>
            <p:nvPr/>
          </p:nvGrpSpPr>
          <p:grpSpPr>
            <a:xfrm rot="7003547" flipH="1">
              <a:off x="-511838" y="1743762"/>
              <a:ext cx="1387831" cy="2465468"/>
              <a:chOff x="593002" y="2042708"/>
              <a:chExt cx="1261647" cy="2241302"/>
            </a:xfrm>
          </p:grpSpPr>
          <p:grpSp>
            <p:nvGrpSpPr>
              <p:cNvPr id="129" name="Google Shape;129;p2"/>
              <p:cNvGrpSpPr/>
              <p:nvPr/>
            </p:nvGrpSpPr>
            <p:grpSpPr>
              <a:xfrm>
                <a:off x="903827" y="2042708"/>
                <a:ext cx="823828" cy="968444"/>
                <a:chOff x="903827" y="2042708"/>
                <a:chExt cx="823828" cy="968444"/>
              </a:xfrm>
            </p:grpSpPr>
            <p:sp>
              <p:nvSpPr>
                <p:cNvPr id="130" name="Google Shape;130;p2"/>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 name="Google Shape;137;p2"/>
              <p:cNvGrpSpPr/>
              <p:nvPr/>
            </p:nvGrpSpPr>
            <p:grpSpPr>
              <a:xfrm>
                <a:off x="593002" y="2212351"/>
                <a:ext cx="1261647" cy="2071660"/>
                <a:chOff x="593002" y="2212351"/>
                <a:chExt cx="1261647" cy="2071660"/>
              </a:xfrm>
            </p:grpSpPr>
            <p:sp>
              <p:nvSpPr>
                <p:cNvPr id="138" name="Google Shape;138;p2"/>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42" name="Google Shape;142;p2"/>
          <p:cNvGrpSpPr/>
          <p:nvPr/>
        </p:nvGrpSpPr>
        <p:grpSpPr>
          <a:xfrm>
            <a:off x="693587" y="4935770"/>
            <a:ext cx="514747" cy="480116"/>
            <a:chOff x="9460636" y="2071442"/>
            <a:chExt cx="1221710" cy="1139515"/>
          </a:xfrm>
        </p:grpSpPr>
        <p:sp>
          <p:nvSpPr>
            <p:cNvPr id="143" name="Google Shape;143;p2"/>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 name="Google Shape;154;p2"/>
          <p:cNvGrpSpPr/>
          <p:nvPr/>
        </p:nvGrpSpPr>
        <p:grpSpPr>
          <a:xfrm>
            <a:off x="507644" y="5581784"/>
            <a:ext cx="185955" cy="212152"/>
            <a:chOff x="11250843" y="1932532"/>
            <a:chExt cx="402616" cy="459335"/>
          </a:xfrm>
        </p:grpSpPr>
        <p:sp>
          <p:nvSpPr>
            <p:cNvPr id="155" name="Google Shape;155;p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746756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61"/>
        <p:cNvGrpSpPr/>
        <p:nvPr/>
      </p:nvGrpSpPr>
      <p:grpSpPr>
        <a:xfrm>
          <a:off x="0" y="0"/>
          <a:ext cx="0" cy="0"/>
          <a:chOff x="0" y="0"/>
          <a:chExt cx="0" cy="0"/>
        </a:xfrm>
      </p:grpSpPr>
      <p:sp>
        <p:nvSpPr>
          <p:cNvPr id="662" name="Google Shape;662;p7"/>
          <p:cNvSpPr/>
          <p:nvPr/>
        </p:nvSpPr>
        <p:spPr>
          <a:xfrm>
            <a:off x="235433" y="235400"/>
            <a:ext cx="11721200" cy="6387200"/>
          </a:xfrm>
          <a:prstGeom prst="roundRect">
            <a:avLst>
              <a:gd name="adj" fmla="val 5769"/>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7"/>
          <p:cNvSpPr txBox="1">
            <a:spLocks noGrp="1"/>
          </p:cNvSpPr>
          <p:nvPr>
            <p:ph type="title"/>
          </p:nvPr>
        </p:nvSpPr>
        <p:spPr>
          <a:xfrm>
            <a:off x="950967" y="790515"/>
            <a:ext cx="7051600" cy="1336000"/>
          </a:xfrm>
          <a:prstGeom prst="rect">
            <a:avLst/>
          </a:prstGeom>
        </p:spPr>
        <p:txBody>
          <a:bodyPr spcFirstLastPara="1" wrap="square" lIns="91425" tIns="0" rIns="91425" bIns="91425" anchor="t" anchorCtr="0">
            <a:noAutofit/>
          </a:bodyPr>
          <a:lstStyle>
            <a:lvl1pPr lvl="0" rtl="0">
              <a:lnSpc>
                <a:spcPct val="80000"/>
              </a:lnSpc>
              <a:spcBef>
                <a:spcPts val="0"/>
              </a:spcBef>
              <a:spcAft>
                <a:spcPts val="0"/>
              </a:spcAft>
              <a:buSzPts val="4100"/>
              <a:buNone/>
              <a:defRPr sz="5467"/>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a:endParaRPr/>
          </a:p>
        </p:txBody>
      </p:sp>
      <p:grpSp>
        <p:nvGrpSpPr>
          <p:cNvPr id="664" name="Google Shape;664;p7"/>
          <p:cNvGrpSpPr/>
          <p:nvPr/>
        </p:nvGrpSpPr>
        <p:grpSpPr>
          <a:xfrm rot="-771151">
            <a:off x="-93456" y="4229252"/>
            <a:ext cx="1850519" cy="3287425"/>
            <a:chOff x="593002" y="2042708"/>
            <a:chExt cx="1261647" cy="2241302"/>
          </a:xfrm>
        </p:grpSpPr>
        <p:grpSp>
          <p:nvGrpSpPr>
            <p:cNvPr id="665" name="Google Shape;665;p7"/>
            <p:cNvGrpSpPr/>
            <p:nvPr/>
          </p:nvGrpSpPr>
          <p:grpSpPr>
            <a:xfrm>
              <a:off x="895855" y="2042708"/>
              <a:ext cx="831800" cy="1661755"/>
              <a:chOff x="895855" y="2042708"/>
              <a:chExt cx="831800" cy="1661755"/>
            </a:xfrm>
          </p:grpSpPr>
          <p:sp>
            <p:nvSpPr>
              <p:cNvPr id="666" name="Google Shape;666;p7"/>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7"/>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7"/>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7"/>
              <p:cNvSpPr/>
              <p:nvPr/>
            </p:nvSpPr>
            <p:spPr>
              <a:xfrm>
                <a:off x="895855" y="3016995"/>
                <a:ext cx="314438" cy="302851"/>
              </a:xfrm>
              <a:custGeom>
                <a:avLst/>
                <a:gdLst/>
                <a:ahLst/>
                <a:cxnLst/>
                <a:rect l="l" t="t" r="r" b="b"/>
                <a:pathLst>
                  <a:path w="3392" h="3267" extrusionOk="0">
                    <a:moveTo>
                      <a:pt x="159" y="0"/>
                    </a:moveTo>
                    <a:cubicBezTo>
                      <a:pt x="159" y="0"/>
                      <a:pt x="0" y="2866"/>
                      <a:pt x="2824" y="3267"/>
                    </a:cubicBezTo>
                    <a:cubicBezTo>
                      <a:pt x="2824" y="3267"/>
                      <a:pt x="3392" y="568"/>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7"/>
              <p:cNvSpPr/>
              <p:nvPr/>
            </p:nvSpPr>
            <p:spPr>
              <a:xfrm>
                <a:off x="1300122" y="3016161"/>
                <a:ext cx="268737" cy="285331"/>
              </a:xfrm>
              <a:custGeom>
                <a:avLst/>
                <a:gdLst/>
                <a:ahLst/>
                <a:cxnLst/>
                <a:rect l="l" t="t" r="r" b="b"/>
                <a:pathLst>
                  <a:path w="2899" h="3078" extrusionOk="0">
                    <a:moveTo>
                      <a:pt x="2899" y="1"/>
                    </a:moveTo>
                    <a:cubicBezTo>
                      <a:pt x="2899" y="1"/>
                      <a:pt x="33" y="218"/>
                      <a:pt x="0" y="3075"/>
                    </a:cubicBezTo>
                    <a:cubicBezTo>
                      <a:pt x="0" y="3075"/>
                      <a:pt x="35" y="3078"/>
                      <a:pt x="97" y="3078"/>
                    </a:cubicBezTo>
                    <a:cubicBezTo>
                      <a:pt x="587" y="3078"/>
                      <a:pt x="2766" y="2913"/>
                      <a:pt x="2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7"/>
              <p:cNvSpPr/>
              <p:nvPr/>
            </p:nvSpPr>
            <p:spPr>
              <a:xfrm>
                <a:off x="915971" y="3496444"/>
                <a:ext cx="343917" cy="208019"/>
              </a:xfrm>
              <a:custGeom>
                <a:avLst/>
                <a:gdLst/>
                <a:ahLst/>
                <a:cxnLst/>
                <a:rect l="l" t="t" r="r" b="b"/>
                <a:pathLst>
                  <a:path w="3710" h="2244" extrusionOk="0">
                    <a:moveTo>
                      <a:pt x="1001" y="0"/>
                    </a:moveTo>
                    <a:cubicBezTo>
                      <a:pt x="701" y="0"/>
                      <a:pt x="369" y="36"/>
                      <a:pt x="0" y="116"/>
                    </a:cubicBezTo>
                    <a:cubicBezTo>
                      <a:pt x="0" y="116"/>
                      <a:pt x="742" y="2243"/>
                      <a:pt x="2837" y="2243"/>
                    </a:cubicBezTo>
                    <a:cubicBezTo>
                      <a:pt x="3105" y="2243"/>
                      <a:pt x="3396" y="2208"/>
                      <a:pt x="3710" y="2130"/>
                    </a:cubicBezTo>
                    <a:cubicBezTo>
                      <a:pt x="3710" y="2130"/>
                      <a:pt x="3323" y="0"/>
                      <a:pt x="1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7"/>
              <p:cNvSpPr/>
              <p:nvPr/>
            </p:nvSpPr>
            <p:spPr>
              <a:xfrm>
                <a:off x="1287700" y="3256998"/>
                <a:ext cx="340024" cy="365609"/>
              </a:xfrm>
              <a:custGeom>
                <a:avLst/>
                <a:gdLst/>
                <a:ahLst/>
                <a:cxnLst/>
                <a:rect l="l" t="t" r="r" b="b"/>
                <a:pathLst>
                  <a:path w="3668" h="3944" extrusionOk="0">
                    <a:moveTo>
                      <a:pt x="2557" y="1"/>
                    </a:moveTo>
                    <a:cubicBezTo>
                      <a:pt x="2557" y="1"/>
                      <a:pt x="0" y="1288"/>
                      <a:pt x="1045" y="3944"/>
                    </a:cubicBezTo>
                    <a:cubicBezTo>
                      <a:pt x="1045" y="3944"/>
                      <a:pt x="3668" y="3092"/>
                      <a:pt x="2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7"/>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7"/>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7"/>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7"/>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7" name="Google Shape;677;p7"/>
            <p:cNvGrpSpPr/>
            <p:nvPr/>
          </p:nvGrpSpPr>
          <p:grpSpPr>
            <a:xfrm>
              <a:off x="593002" y="2212351"/>
              <a:ext cx="1261647" cy="2071660"/>
              <a:chOff x="593002" y="2212351"/>
              <a:chExt cx="1261647" cy="2071660"/>
            </a:xfrm>
          </p:grpSpPr>
          <p:sp>
            <p:nvSpPr>
              <p:cNvPr id="678" name="Google Shape;678;p7"/>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7"/>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7"/>
              <p:cNvSpPr/>
              <p:nvPr/>
            </p:nvSpPr>
            <p:spPr>
              <a:xfrm>
                <a:off x="1065404" y="3161052"/>
                <a:ext cx="372654" cy="264102"/>
              </a:xfrm>
              <a:custGeom>
                <a:avLst/>
                <a:gdLst/>
                <a:ahLst/>
                <a:cxnLst/>
                <a:rect l="l" t="t" r="r" b="b"/>
                <a:pathLst>
                  <a:path w="4020" h="2849" fill="none" extrusionOk="0">
                    <a:moveTo>
                      <a:pt x="1" y="301"/>
                    </a:moveTo>
                    <a:cubicBezTo>
                      <a:pt x="1" y="301"/>
                      <a:pt x="1145" y="1771"/>
                      <a:pt x="2006" y="2849"/>
                    </a:cubicBezTo>
                    <a:cubicBezTo>
                      <a:pt x="2006" y="2849"/>
                      <a:pt x="2557" y="1061"/>
                      <a:pt x="4019" y="0"/>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7"/>
              <p:cNvSpPr/>
              <p:nvPr/>
            </p:nvSpPr>
            <p:spPr>
              <a:xfrm>
                <a:off x="1124269" y="3440545"/>
                <a:ext cx="334647" cy="314531"/>
              </a:xfrm>
              <a:custGeom>
                <a:avLst/>
                <a:gdLst/>
                <a:ahLst/>
                <a:cxnLst/>
                <a:rect l="l" t="t" r="r" b="b"/>
                <a:pathLst>
                  <a:path w="3610" h="3393" fill="none" extrusionOk="0">
                    <a:moveTo>
                      <a:pt x="1" y="1797"/>
                    </a:moveTo>
                    <a:cubicBezTo>
                      <a:pt x="1" y="1797"/>
                      <a:pt x="1630" y="2724"/>
                      <a:pt x="2824" y="3393"/>
                    </a:cubicBezTo>
                    <a:cubicBezTo>
                      <a:pt x="2824" y="3393"/>
                      <a:pt x="2657" y="1530"/>
                      <a:pt x="3610" y="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7"/>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7"/>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84" name="Google Shape;684;p7"/>
          <p:cNvGrpSpPr/>
          <p:nvPr/>
        </p:nvGrpSpPr>
        <p:grpSpPr>
          <a:xfrm>
            <a:off x="265687" y="174737"/>
            <a:ext cx="942647" cy="1753065"/>
            <a:chOff x="199265" y="131052"/>
            <a:chExt cx="706985" cy="1314799"/>
          </a:xfrm>
        </p:grpSpPr>
        <p:grpSp>
          <p:nvGrpSpPr>
            <p:cNvPr id="685" name="Google Shape;685;p7"/>
            <p:cNvGrpSpPr/>
            <p:nvPr/>
          </p:nvGrpSpPr>
          <p:grpSpPr>
            <a:xfrm>
              <a:off x="199271" y="391464"/>
              <a:ext cx="139466" cy="159114"/>
              <a:chOff x="11250843" y="1932532"/>
              <a:chExt cx="402616" cy="459335"/>
            </a:xfrm>
          </p:grpSpPr>
          <p:sp>
            <p:nvSpPr>
              <p:cNvPr id="686" name="Google Shape;686;p7"/>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7"/>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7"/>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9" name="Google Shape;689;p7"/>
            <p:cNvGrpSpPr/>
            <p:nvPr/>
          </p:nvGrpSpPr>
          <p:grpSpPr>
            <a:xfrm>
              <a:off x="199265" y="1085764"/>
              <a:ext cx="386060" cy="360087"/>
              <a:chOff x="9460636" y="2071442"/>
              <a:chExt cx="1221710" cy="1139515"/>
            </a:xfrm>
          </p:grpSpPr>
          <p:sp>
            <p:nvSpPr>
              <p:cNvPr id="690" name="Google Shape;690;p7"/>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7"/>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7"/>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7"/>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7"/>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7"/>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7"/>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7"/>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7"/>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7"/>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7"/>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1" name="Google Shape;701;p7"/>
            <p:cNvGrpSpPr/>
            <p:nvPr/>
          </p:nvGrpSpPr>
          <p:grpSpPr>
            <a:xfrm>
              <a:off x="338733" y="728913"/>
              <a:ext cx="139466" cy="159114"/>
              <a:chOff x="11250843" y="1932532"/>
              <a:chExt cx="402616" cy="459335"/>
            </a:xfrm>
          </p:grpSpPr>
          <p:sp>
            <p:nvSpPr>
              <p:cNvPr id="702" name="Google Shape;702;p7"/>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7"/>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7"/>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5" name="Google Shape;705;p7"/>
            <p:cNvGrpSpPr/>
            <p:nvPr/>
          </p:nvGrpSpPr>
          <p:grpSpPr>
            <a:xfrm>
              <a:off x="520190" y="131052"/>
              <a:ext cx="386060" cy="360087"/>
              <a:chOff x="9460636" y="2071442"/>
              <a:chExt cx="1221710" cy="1139515"/>
            </a:xfrm>
          </p:grpSpPr>
          <p:sp>
            <p:nvSpPr>
              <p:cNvPr id="706" name="Google Shape;706;p7"/>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7"/>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7"/>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7"/>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7"/>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7"/>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7"/>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7"/>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7"/>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7"/>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7"/>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7" name="Google Shape;717;p7"/>
          <p:cNvGrpSpPr/>
          <p:nvPr/>
        </p:nvGrpSpPr>
        <p:grpSpPr>
          <a:xfrm>
            <a:off x="11004181" y="-243025"/>
            <a:ext cx="1823316" cy="1993255"/>
            <a:chOff x="8253135" y="-182269"/>
            <a:chExt cx="1367487" cy="1494941"/>
          </a:xfrm>
        </p:grpSpPr>
        <p:grpSp>
          <p:nvGrpSpPr>
            <p:cNvPr id="718" name="Google Shape;718;p7"/>
            <p:cNvGrpSpPr/>
            <p:nvPr/>
          </p:nvGrpSpPr>
          <p:grpSpPr>
            <a:xfrm rot="-4146560">
              <a:off x="8327351" y="65991"/>
              <a:ext cx="1219055" cy="998422"/>
              <a:chOff x="431982" y="2910018"/>
              <a:chExt cx="1219007" cy="998383"/>
            </a:xfrm>
          </p:grpSpPr>
          <p:sp>
            <p:nvSpPr>
              <p:cNvPr id="719" name="Google Shape;719;p7"/>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7"/>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7"/>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7"/>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3" name="Google Shape;723;p7"/>
              <p:cNvGrpSpPr/>
              <p:nvPr/>
            </p:nvGrpSpPr>
            <p:grpSpPr>
              <a:xfrm>
                <a:off x="431982" y="2910018"/>
                <a:ext cx="442274" cy="159445"/>
                <a:chOff x="431982" y="2910018"/>
                <a:chExt cx="442274" cy="159445"/>
              </a:xfrm>
            </p:grpSpPr>
            <p:sp>
              <p:nvSpPr>
                <p:cNvPr id="724" name="Google Shape;724;p7"/>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7"/>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7"/>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7"/>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7"/>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9" name="Google Shape;729;p7"/>
            <p:cNvGrpSpPr/>
            <p:nvPr/>
          </p:nvGrpSpPr>
          <p:grpSpPr>
            <a:xfrm>
              <a:off x="8769996" y="1085777"/>
              <a:ext cx="139466" cy="159114"/>
              <a:chOff x="11250843" y="1932532"/>
              <a:chExt cx="402616" cy="459335"/>
            </a:xfrm>
          </p:grpSpPr>
          <p:sp>
            <p:nvSpPr>
              <p:cNvPr id="730" name="Google Shape;730;p7"/>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7"/>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7"/>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3" name="Google Shape;733;p7"/>
            <p:cNvGrpSpPr/>
            <p:nvPr/>
          </p:nvGrpSpPr>
          <p:grpSpPr>
            <a:xfrm rot="-2700000" flipH="1">
              <a:off x="8646742" y="153276"/>
              <a:ext cx="385981" cy="360013"/>
              <a:chOff x="9460636" y="2071442"/>
              <a:chExt cx="1221710" cy="1139515"/>
            </a:xfrm>
          </p:grpSpPr>
          <p:sp>
            <p:nvSpPr>
              <p:cNvPr id="734" name="Google Shape;734;p7"/>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7"/>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7"/>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7"/>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7"/>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7"/>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7"/>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7"/>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7"/>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7"/>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7"/>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7"/>
            <p:cNvGrpSpPr/>
            <p:nvPr/>
          </p:nvGrpSpPr>
          <p:grpSpPr>
            <a:xfrm flipH="1">
              <a:off x="8291304" y="253726"/>
              <a:ext cx="139466" cy="159114"/>
              <a:chOff x="11250843" y="1932532"/>
              <a:chExt cx="402616" cy="459335"/>
            </a:xfrm>
          </p:grpSpPr>
          <p:sp>
            <p:nvSpPr>
              <p:cNvPr id="746" name="Google Shape;746;p7"/>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7"/>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7"/>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49" name="Google Shape;749;p7"/>
          <p:cNvSpPr txBox="1">
            <a:spLocks noGrp="1"/>
          </p:cNvSpPr>
          <p:nvPr>
            <p:ph type="body" idx="1"/>
          </p:nvPr>
        </p:nvSpPr>
        <p:spPr>
          <a:xfrm>
            <a:off x="1623200" y="2495033"/>
            <a:ext cx="5004000" cy="3649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7079449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362"/>
        <p:cNvGrpSpPr/>
        <p:nvPr/>
      </p:nvGrpSpPr>
      <p:grpSpPr>
        <a:xfrm>
          <a:off x="0" y="0"/>
          <a:ext cx="0" cy="0"/>
          <a:chOff x="0" y="0"/>
          <a:chExt cx="0" cy="0"/>
        </a:xfrm>
      </p:grpSpPr>
    </p:spTree>
    <p:extLst>
      <p:ext uri="{BB962C8B-B14F-4D97-AF65-F5344CB8AC3E}">
        <p14:creationId xmlns:p14="http://schemas.microsoft.com/office/powerpoint/2010/main" val="150652928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44"/>
        <p:cNvGrpSpPr/>
        <p:nvPr/>
      </p:nvGrpSpPr>
      <p:grpSpPr>
        <a:xfrm>
          <a:off x="0" y="0"/>
          <a:ext cx="0" cy="0"/>
          <a:chOff x="0" y="0"/>
          <a:chExt cx="0" cy="0"/>
        </a:xfrm>
      </p:grpSpPr>
      <p:sp>
        <p:nvSpPr>
          <p:cNvPr id="1545" name="Google Shape;1545;p14"/>
          <p:cNvSpPr/>
          <p:nvPr/>
        </p:nvSpPr>
        <p:spPr>
          <a:xfrm>
            <a:off x="235433" y="235400"/>
            <a:ext cx="11721200" cy="6387200"/>
          </a:xfrm>
          <a:prstGeom prst="roundRect">
            <a:avLst>
              <a:gd name="adj" fmla="val 5769"/>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6" name="Google Shape;1546;p14"/>
          <p:cNvSpPr txBox="1">
            <a:spLocks noGrp="1"/>
          </p:cNvSpPr>
          <p:nvPr>
            <p:ph type="title"/>
          </p:nvPr>
        </p:nvSpPr>
        <p:spPr>
          <a:xfrm>
            <a:off x="1387067" y="4835313"/>
            <a:ext cx="4227600" cy="642000"/>
          </a:xfrm>
          <a:prstGeom prst="rect">
            <a:avLst/>
          </a:prstGeom>
        </p:spPr>
        <p:txBody>
          <a:bodyPr spcFirstLastPara="1" wrap="square" lIns="91425" tIns="0" rIns="91425" bIns="91425" anchor="b" anchorCtr="0">
            <a:noAutofit/>
          </a:bodyPr>
          <a:lstStyle>
            <a:lvl1pPr lvl="0" rtl="0">
              <a:spcBef>
                <a:spcPts val="0"/>
              </a:spcBef>
              <a:spcAft>
                <a:spcPts val="0"/>
              </a:spcAft>
              <a:buSzPts val="1400"/>
              <a:buNone/>
              <a:defRPr sz="30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47" name="Google Shape;1547;p14"/>
          <p:cNvSpPr txBox="1">
            <a:spLocks noGrp="1"/>
          </p:cNvSpPr>
          <p:nvPr>
            <p:ph type="subTitle" idx="1"/>
          </p:nvPr>
        </p:nvSpPr>
        <p:spPr>
          <a:xfrm>
            <a:off x="1387067" y="1565812"/>
            <a:ext cx="6981200" cy="327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37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8" name="Google Shape;1548;p14"/>
          <p:cNvSpPr/>
          <p:nvPr/>
        </p:nvSpPr>
        <p:spPr>
          <a:xfrm>
            <a:off x="-98900" y="3603200"/>
            <a:ext cx="2133" cy="2133"/>
          </a:xfrm>
          <a:custGeom>
            <a:avLst/>
            <a:gdLst/>
            <a:ahLst/>
            <a:cxnLst/>
            <a:rect l="l" t="t" r="r" b="b"/>
            <a:pathLst>
              <a:path w="64" h="64" extrusionOk="0">
                <a:moveTo>
                  <a:pt x="63" y="0"/>
                </a:moveTo>
                <a:cubicBezTo>
                  <a:pt x="21" y="21"/>
                  <a:pt x="0" y="21"/>
                  <a:pt x="0" y="63"/>
                </a:cubicBezTo>
                <a:cubicBezTo>
                  <a:pt x="42" y="63"/>
                  <a:pt x="63" y="21"/>
                  <a:pt x="63" y="0"/>
                </a:cubicBezTo>
                <a:close/>
              </a:path>
            </a:pathLst>
          </a:custGeom>
          <a:solidFill>
            <a:srgbClr val="D7EA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9" name="Google Shape;1549;p14"/>
          <p:cNvSpPr/>
          <p:nvPr/>
        </p:nvSpPr>
        <p:spPr>
          <a:xfrm>
            <a:off x="-96799" y="3603201"/>
            <a:ext cx="33" cy="33"/>
          </a:xfrm>
          <a:custGeom>
            <a:avLst/>
            <a:gdLst/>
            <a:ahLst/>
            <a:cxnLst/>
            <a:rect l="l" t="t" r="r" b="b"/>
            <a:pathLst>
              <a:path w="1" h="1" extrusionOk="0">
                <a:moveTo>
                  <a:pt x="0" y="0"/>
                </a:moveTo>
                <a:lnTo>
                  <a:pt x="0" y="0"/>
                </a:lnTo>
                <a:close/>
              </a:path>
            </a:pathLst>
          </a:custGeom>
          <a:solidFill>
            <a:srgbClr val="D7EA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50" name="Google Shape;1550;p14"/>
          <p:cNvGrpSpPr/>
          <p:nvPr/>
        </p:nvGrpSpPr>
        <p:grpSpPr>
          <a:xfrm>
            <a:off x="-703393" y="4249807"/>
            <a:ext cx="2681924" cy="3669156"/>
            <a:chOff x="-292495" y="2868905"/>
            <a:chExt cx="2011443" cy="2751867"/>
          </a:xfrm>
        </p:grpSpPr>
        <p:grpSp>
          <p:nvGrpSpPr>
            <p:cNvPr id="1551" name="Google Shape;1551;p14"/>
            <p:cNvGrpSpPr/>
            <p:nvPr/>
          </p:nvGrpSpPr>
          <p:grpSpPr>
            <a:xfrm rot="956037" flipH="1">
              <a:off x="19279" y="3012049"/>
              <a:ext cx="1387895" cy="2465580"/>
              <a:chOff x="593002" y="2042708"/>
              <a:chExt cx="1261647" cy="2241302"/>
            </a:xfrm>
          </p:grpSpPr>
          <p:grpSp>
            <p:nvGrpSpPr>
              <p:cNvPr id="1552" name="Google Shape;1552;p14"/>
              <p:cNvGrpSpPr/>
              <p:nvPr/>
            </p:nvGrpSpPr>
            <p:grpSpPr>
              <a:xfrm>
                <a:off x="895855" y="2042708"/>
                <a:ext cx="831800" cy="1661755"/>
                <a:chOff x="895855" y="2042708"/>
                <a:chExt cx="831800" cy="1661755"/>
              </a:xfrm>
            </p:grpSpPr>
            <p:sp>
              <p:nvSpPr>
                <p:cNvPr id="1553" name="Google Shape;1553;p14"/>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a:off x="895855" y="3016995"/>
                  <a:ext cx="314438" cy="302851"/>
                </a:xfrm>
                <a:custGeom>
                  <a:avLst/>
                  <a:gdLst/>
                  <a:ahLst/>
                  <a:cxnLst/>
                  <a:rect l="l" t="t" r="r" b="b"/>
                  <a:pathLst>
                    <a:path w="3392" h="3267" extrusionOk="0">
                      <a:moveTo>
                        <a:pt x="159" y="0"/>
                      </a:moveTo>
                      <a:cubicBezTo>
                        <a:pt x="159" y="0"/>
                        <a:pt x="0" y="2866"/>
                        <a:pt x="2824" y="3267"/>
                      </a:cubicBezTo>
                      <a:cubicBezTo>
                        <a:pt x="2824" y="3267"/>
                        <a:pt x="3392" y="568"/>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a:off x="1300122" y="3016161"/>
                  <a:ext cx="268737" cy="285331"/>
                </a:xfrm>
                <a:custGeom>
                  <a:avLst/>
                  <a:gdLst/>
                  <a:ahLst/>
                  <a:cxnLst/>
                  <a:rect l="l" t="t" r="r" b="b"/>
                  <a:pathLst>
                    <a:path w="2899" h="3078" extrusionOk="0">
                      <a:moveTo>
                        <a:pt x="2899" y="1"/>
                      </a:moveTo>
                      <a:cubicBezTo>
                        <a:pt x="2899" y="1"/>
                        <a:pt x="33" y="218"/>
                        <a:pt x="0" y="3075"/>
                      </a:cubicBezTo>
                      <a:cubicBezTo>
                        <a:pt x="0" y="3075"/>
                        <a:pt x="35" y="3078"/>
                        <a:pt x="97" y="3078"/>
                      </a:cubicBezTo>
                      <a:cubicBezTo>
                        <a:pt x="587" y="3078"/>
                        <a:pt x="2766" y="2913"/>
                        <a:pt x="2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a:off x="915971" y="3496444"/>
                  <a:ext cx="343917" cy="208019"/>
                </a:xfrm>
                <a:custGeom>
                  <a:avLst/>
                  <a:gdLst/>
                  <a:ahLst/>
                  <a:cxnLst/>
                  <a:rect l="l" t="t" r="r" b="b"/>
                  <a:pathLst>
                    <a:path w="3710" h="2244" extrusionOk="0">
                      <a:moveTo>
                        <a:pt x="1001" y="0"/>
                      </a:moveTo>
                      <a:cubicBezTo>
                        <a:pt x="701" y="0"/>
                        <a:pt x="369" y="36"/>
                        <a:pt x="0" y="116"/>
                      </a:cubicBezTo>
                      <a:cubicBezTo>
                        <a:pt x="0" y="116"/>
                        <a:pt x="742" y="2243"/>
                        <a:pt x="2837" y="2243"/>
                      </a:cubicBezTo>
                      <a:cubicBezTo>
                        <a:pt x="3105" y="2243"/>
                        <a:pt x="3396" y="2208"/>
                        <a:pt x="3710" y="2130"/>
                      </a:cubicBezTo>
                      <a:cubicBezTo>
                        <a:pt x="3710" y="2130"/>
                        <a:pt x="3323" y="0"/>
                        <a:pt x="1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a:off x="1287700" y="3256998"/>
                  <a:ext cx="340024" cy="365609"/>
                </a:xfrm>
                <a:custGeom>
                  <a:avLst/>
                  <a:gdLst/>
                  <a:ahLst/>
                  <a:cxnLst/>
                  <a:rect l="l" t="t" r="r" b="b"/>
                  <a:pathLst>
                    <a:path w="3668" h="3944" extrusionOk="0">
                      <a:moveTo>
                        <a:pt x="2557" y="1"/>
                      </a:moveTo>
                      <a:cubicBezTo>
                        <a:pt x="2557" y="1"/>
                        <a:pt x="0" y="1288"/>
                        <a:pt x="1045" y="3944"/>
                      </a:cubicBezTo>
                      <a:cubicBezTo>
                        <a:pt x="1045" y="3944"/>
                        <a:pt x="3668" y="3092"/>
                        <a:pt x="2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4" name="Google Shape;1564;p14"/>
              <p:cNvGrpSpPr/>
              <p:nvPr/>
            </p:nvGrpSpPr>
            <p:grpSpPr>
              <a:xfrm>
                <a:off x="593002" y="2212351"/>
                <a:ext cx="1261647" cy="2071660"/>
                <a:chOff x="593002" y="2212351"/>
                <a:chExt cx="1261647" cy="2071660"/>
              </a:xfrm>
            </p:grpSpPr>
            <p:sp>
              <p:nvSpPr>
                <p:cNvPr id="1565" name="Google Shape;1565;p14"/>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a:off x="1065404" y="3161052"/>
                  <a:ext cx="372654" cy="264102"/>
                </a:xfrm>
                <a:custGeom>
                  <a:avLst/>
                  <a:gdLst/>
                  <a:ahLst/>
                  <a:cxnLst/>
                  <a:rect l="l" t="t" r="r" b="b"/>
                  <a:pathLst>
                    <a:path w="4020" h="2849" fill="none" extrusionOk="0">
                      <a:moveTo>
                        <a:pt x="1" y="301"/>
                      </a:moveTo>
                      <a:cubicBezTo>
                        <a:pt x="1" y="301"/>
                        <a:pt x="1145" y="1771"/>
                        <a:pt x="2006" y="2849"/>
                      </a:cubicBezTo>
                      <a:cubicBezTo>
                        <a:pt x="2006" y="2849"/>
                        <a:pt x="2557" y="1061"/>
                        <a:pt x="4019" y="0"/>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a:off x="1124269" y="3440545"/>
                  <a:ext cx="334647" cy="314531"/>
                </a:xfrm>
                <a:custGeom>
                  <a:avLst/>
                  <a:gdLst/>
                  <a:ahLst/>
                  <a:cxnLst/>
                  <a:rect l="l" t="t" r="r" b="b"/>
                  <a:pathLst>
                    <a:path w="3610" h="3393" fill="none" extrusionOk="0">
                      <a:moveTo>
                        <a:pt x="1" y="1797"/>
                      </a:moveTo>
                      <a:cubicBezTo>
                        <a:pt x="1" y="1797"/>
                        <a:pt x="1630" y="2724"/>
                        <a:pt x="2824" y="3393"/>
                      </a:cubicBezTo>
                      <a:cubicBezTo>
                        <a:pt x="2824" y="3393"/>
                        <a:pt x="2657" y="1530"/>
                        <a:pt x="3610" y="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71" name="Google Shape;1571;p14"/>
            <p:cNvGrpSpPr/>
            <p:nvPr/>
          </p:nvGrpSpPr>
          <p:grpSpPr>
            <a:xfrm rot="1289470">
              <a:off x="268797" y="3002136"/>
              <a:ext cx="139459" cy="159106"/>
              <a:chOff x="11250843" y="1932532"/>
              <a:chExt cx="402616" cy="459335"/>
            </a:xfrm>
          </p:grpSpPr>
          <p:sp>
            <p:nvSpPr>
              <p:cNvPr id="1572" name="Google Shape;1572;p14"/>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5" name="Google Shape;1575;p14"/>
            <p:cNvGrpSpPr/>
            <p:nvPr/>
          </p:nvGrpSpPr>
          <p:grpSpPr>
            <a:xfrm flipH="1">
              <a:off x="1056047" y="4428526"/>
              <a:ext cx="386060" cy="360087"/>
              <a:chOff x="9460636" y="2071442"/>
              <a:chExt cx="1221710" cy="1139515"/>
            </a:xfrm>
          </p:grpSpPr>
          <p:sp>
            <p:nvSpPr>
              <p:cNvPr id="1576" name="Google Shape;1576;p14"/>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4"/>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4"/>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4"/>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4"/>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4"/>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4"/>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4"/>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4"/>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4"/>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4"/>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87" name="Google Shape;1587;p14"/>
          <p:cNvGrpSpPr/>
          <p:nvPr/>
        </p:nvGrpSpPr>
        <p:grpSpPr>
          <a:xfrm>
            <a:off x="9105647" y="74154"/>
            <a:ext cx="3433416" cy="2407933"/>
            <a:chOff x="6813685" y="55615"/>
            <a:chExt cx="2575062" cy="1805950"/>
          </a:xfrm>
        </p:grpSpPr>
        <p:grpSp>
          <p:nvGrpSpPr>
            <p:cNvPr id="1588" name="Google Shape;1588;p14"/>
            <p:cNvGrpSpPr/>
            <p:nvPr/>
          </p:nvGrpSpPr>
          <p:grpSpPr>
            <a:xfrm rot="-5694123">
              <a:off x="7407295" y="-380404"/>
              <a:ext cx="1387842" cy="2465486"/>
              <a:chOff x="593002" y="2042708"/>
              <a:chExt cx="1261647" cy="2241302"/>
            </a:xfrm>
          </p:grpSpPr>
          <p:grpSp>
            <p:nvGrpSpPr>
              <p:cNvPr id="1589" name="Google Shape;1589;p14"/>
              <p:cNvGrpSpPr/>
              <p:nvPr/>
            </p:nvGrpSpPr>
            <p:grpSpPr>
              <a:xfrm>
                <a:off x="895855" y="2042708"/>
                <a:ext cx="831800" cy="1661755"/>
                <a:chOff x="895855" y="2042708"/>
                <a:chExt cx="831800" cy="1661755"/>
              </a:xfrm>
            </p:grpSpPr>
            <p:sp>
              <p:nvSpPr>
                <p:cNvPr id="1590" name="Google Shape;1590;p14"/>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4"/>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4"/>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4"/>
                <p:cNvSpPr/>
                <p:nvPr/>
              </p:nvSpPr>
              <p:spPr>
                <a:xfrm>
                  <a:off x="895855" y="3016995"/>
                  <a:ext cx="314438" cy="302851"/>
                </a:xfrm>
                <a:custGeom>
                  <a:avLst/>
                  <a:gdLst/>
                  <a:ahLst/>
                  <a:cxnLst/>
                  <a:rect l="l" t="t" r="r" b="b"/>
                  <a:pathLst>
                    <a:path w="3392" h="3267" extrusionOk="0">
                      <a:moveTo>
                        <a:pt x="159" y="0"/>
                      </a:moveTo>
                      <a:cubicBezTo>
                        <a:pt x="159" y="0"/>
                        <a:pt x="0" y="2866"/>
                        <a:pt x="2824" y="3267"/>
                      </a:cubicBezTo>
                      <a:cubicBezTo>
                        <a:pt x="2824" y="3267"/>
                        <a:pt x="3392" y="568"/>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4"/>
                <p:cNvSpPr/>
                <p:nvPr/>
              </p:nvSpPr>
              <p:spPr>
                <a:xfrm>
                  <a:off x="1300122" y="3016161"/>
                  <a:ext cx="268737" cy="285331"/>
                </a:xfrm>
                <a:custGeom>
                  <a:avLst/>
                  <a:gdLst/>
                  <a:ahLst/>
                  <a:cxnLst/>
                  <a:rect l="l" t="t" r="r" b="b"/>
                  <a:pathLst>
                    <a:path w="2899" h="3078" extrusionOk="0">
                      <a:moveTo>
                        <a:pt x="2899" y="1"/>
                      </a:moveTo>
                      <a:cubicBezTo>
                        <a:pt x="2899" y="1"/>
                        <a:pt x="33" y="218"/>
                        <a:pt x="0" y="3075"/>
                      </a:cubicBezTo>
                      <a:cubicBezTo>
                        <a:pt x="0" y="3075"/>
                        <a:pt x="35" y="3078"/>
                        <a:pt x="97" y="3078"/>
                      </a:cubicBezTo>
                      <a:cubicBezTo>
                        <a:pt x="587" y="3078"/>
                        <a:pt x="2766" y="2913"/>
                        <a:pt x="2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4"/>
                <p:cNvSpPr/>
                <p:nvPr/>
              </p:nvSpPr>
              <p:spPr>
                <a:xfrm>
                  <a:off x="915971" y="3496444"/>
                  <a:ext cx="343917" cy="208019"/>
                </a:xfrm>
                <a:custGeom>
                  <a:avLst/>
                  <a:gdLst/>
                  <a:ahLst/>
                  <a:cxnLst/>
                  <a:rect l="l" t="t" r="r" b="b"/>
                  <a:pathLst>
                    <a:path w="3710" h="2244" extrusionOk="0">
                      <a:moveTo>
                        <a:pt x="1001" y="0"/>
                      </a:moveTo>
                      <a:cubicBezTo>
                        <a:pt x="701" y="0"/>
                        <a:pt x="369" y="36"/>
                        <a:pt x="0" y="116"/>
                      </a:cubicBezTo>
                      <a:cubicBezTo>
                        <a:pt x="0" y="116"/>
                        <a:pt x="742" y="2243"/>
                        <a:pt x="2837" y="2243"/>
                      </a:cubicBezTo>
                      <a:cubicBezTo>
                        <a:pt x="3105" y="2243"/>
                        <a:pt x="3396" y="2208"/>
                        <a:pt x="3710" y="2130"/>
                      </a:cubicBezTo>
                      <a:cubicBezTo>
                        <a:pt x="3710" y="2130"/>
                        <a:pt x="3323" y="0"/>
                        <a:pt x="1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4"/>
                <p:cNvSpPr/>
                <p:nvPr/>
              </p:nvSpPr>
              <p:spPr>
                <a:xfrm>
                  <a:off x="1287700" y="3256998"/>
                  <a:ext cx="340024" cy="365609"/>
                </a:xfrm>
                <a:custGeom>
                  <a:avLst/>
                  <a:gdLst/>
                  <a:ahLst/>
                  <a:cxnLst/>
                  <a:rect l="l" t="t" r="r" b="b"/>
                  <a:pathLst>
                    <a:path w="3668" h="3944" extrusionOk="0">
                      <a:moveTo>
                        <a:pt x="2557" y="1"/>
                      </a:moveTo>
                      <a:cubicBezTo>
                        <a:pt x="2557" y="1"/>
                        <a:pt x="0" y="1288"/>
                        <a:pt x="1045" y="3944"/>
                      </a:cubicBezTo>
                      <a:cubicBezTo>
                        <a:pt x="1045" y="3944"/>
                        <a:pt x="3668" y="3092"/>
                        <a:pt x="2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4"/>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4"/>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4"/>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4"/>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4"/>
              <p:cNvGrpSpPr/>
              <p:nvPr/>
            </p:nvGrpSpPr>
            <p:grpSpPr>
              <a:xfrm>
                <a:off x="593002" y="2212351"/>
                <a:ext cx="1261647" cy="2071660"/>
                <a:chOff x="593002" y="2212351"/>
                <a:chExt cx="1261647" cy="2071660"/>
              </a:xfrm>
            </p:grpSpPr>
            <p:sp>
              <p:nvSpPr>
                <p:cNvPr id="1602" name="Google Shape;1602;p14"/>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4"/>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4"/>
                <p:cNvSpPr/>
                <p:nvPr/>
              </p:nvSpPr>
              <p:spPr>
                <a:xfrm>
                  <a:off x="1065404" y="3161052"/>
                  <a:ext cx="372654" cy="264102"/>
                </a:xfrm>
                <a:custGeom>
                  <a:avLst/>
                  <a:gdLst/>
                  <a:ahLst/>
                  <a:cxnLst/>
                  <a:rect l="l" t="t" r="r" b="b"/>
                  <a:pathLst>
                    <a:path w="4020" h="2849" fill="none" extrusionOk="0">
                      <a:moveTo>
                        <a:pt x="1" y="301"/>
                      </a:moveTo>
                      <a:cubicBezTo>
                        <a:pt x="1" y="301"/>
                        <a:pt x="1145" y="1771"/>
                        <a:pt x="2006" y="2849"/>
                      </a:cubicBezTo>
                      <a:cubicBezTo>
                        <a:pt x="2006" y="2849"/>
                        <a:pt x="2557" y="1061"/>
                        <a:pt x="4019" y="0"/>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4"/>
                <p:cNvSpPr/>
                <p:nvPr/>
              </p:nvSpPr>
              <p:spPr>
                <a:xfrm>
                  <a:off x="1124269" y="3440545"/>
                  <a:ext cx="334647" cy="314531"/>
                </a:xfrm>
                <a:custGeom>
                  <a:avLst/>
                  <a:gdLst/>
                  <a:ahLst/>
                  <a:cxnLst/>
                  <a:rect l="l" t="t" r="r" b="b"/>
                  <a:pathLst>
                    <a:path w="3610" h="3393" fill="none" extrusionOk="0">
                      <a:moveTo>
                        <a:pt x="1" y="1797"/>
                      </a:moveTo>
                      <a:cubicBezTo>
                        <a:pt x="1" y="1797"/>
                        <a:pt x="1630" y="2724"/>
                        <a:pt x="2824" y="3393"/>
                      </a:cubicBezTo>
                      <a:cubicBezTo>
                        <a:pt x="2824" y="3393"/>
                        <a:pt x="2657" y="1530"/>
                        <a:pt x="3610" y="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4"/>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4"/>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608" name="Google Shape;1608;p14"/>
            <p:cNvGrpSpPr/>
            <p:nvPr/>
          </p:nvGrpSpPr>
          <p:grpSpPr>
            <a:xfrm>
              <a:off x="8673546" y="1133927"/>
              <a:ext cx="139466" cy="159114"/>
              <a:chOff x="11250843" y="1932532"/>
              <a:chExt cx="402616" cy="459335"/>
            </a:xfrm>
          </p:grpSpPr>
          <p:sp>
            <p:nvSpPr>
              <p:cNvPr id="1609" name="Google Shape;1609;p14"/>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4"/>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4"/>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2" name="Google Shape;1612;p14"/>
            <p:cNvGrpSpPr/>
            <p:nvPr/>
          </p:nvGrpSpPr>
          <p:grpSpPr>
            <a:xfrm flipH="1">
              <a:off x="7999322" y="1321051"/>
              <a:ext cx="386060" cy="360087"/>
              <a:chOff x="9460636" y="2071442"/>
              <a:chExt cx="1221710" cy="1139515"/>
            </a:xfrm>
          </p:grpSpPr>
          <p:sp>
            <p:nvSpPr>
              <p:cNvPr id="1613" name="Google Shape;1613;p14"/>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4"/>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4"/>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4"/>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4"/>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4"/>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4"/>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4"/>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4"/>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4"/>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14"/>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4" name="Google Shape;1624;p14"/>
            <p:cNvGrpSpPr/>
            <p:nvPr/>
          </p:nvGrpSpPr>
          <p:grpSpPr>
            <a:xfrm flipH="1">
              <a:off x="7635679" y="272201"/>
              <a:ext cx="139466" cy="159114"/>
              <a:chOff x="11250843" y="1932532"/>
              <a:chExt cx="402616" cy="459335"/>
            </a:xfrm>
          </p:grpSpPr>
          <p:sp>
            <p:nvSpPr>
              <p:cNvPr id="1625" name="Google Shape;1625;p14"/>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4"/>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4"/>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14"/>
            <p:cNvGrpSpPr/>
            <p:nvPr/>
          </p:nvGrpSpPr>
          <p:grpSpPr>
            <a:xfrm flipH="1">
              <a:off x="8695954" y="1702451"/>
              <a:ext cx="139466" cy="159114"/>
              <a:chOff x="11250843" y="1932532"/>
              <a:chExt cx="402616" cy="459335"/>
            </a:xfrm>
          </p:grpSpPr>
          <p:sp>
            <p:nvSpPr>
              <p:cNvPr id="1629" name="Google Shape;1629;p14"/>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4"/>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4"/>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632" name="Google Shape;1632;p14"/>
          <p:cNvGrpSpPr/>
          <p:nvPr/>
        </p:nvGrpSpPr>
        <p:grpSpPr>
          <a:xfrm>
            <a:off x="-369264" y="-581703"/>
            <a:ext cx="2292056" cy="2448276"/>
            <a:chOff x="-276948" y="-207678"/>
            <a:chExt cx="1719042" cy="1836207"/>
          </a:xfrm>
        </p:grpSpPr>
        <p:grpSp>
          <p:nvGrpSpPr>
            <p:cNvPr id="1633" name="Google Shape;1633;p14"/>
            <p:cNvGrpSpPr/>
            <p:nvPr/>
          </p:nvGrpSpPr>
          <p:grpSpPr>
            <a:xfrm rot="4479293" flipH="1">
              <a:off x="-222239" y="63155"/>
              <a:ext cx="1548847" cy="1294539"/>
              <a:chOff x="457474" y="3580802"/>
              <a:chExt cx="1408022" cy="1176837"/>
            </a:xfrm>
          </p:grpSpPr>
          <p:sp>
            <p:nvSpPr>
              <p:cNvPr id="1634" name="Google Shape;1634;p14"/>
              <p:cNvSpPr/>
              <p:nvPr/>
            </p:nvSpPr>
            <p:spPr>
              <a:xfrm>
                <a:off x="457474" y="3580802"/>
                <a:ext cx="403709" cy="367926"/>
              </a:xfrm>
              <a:custGeom>
                <a:avLst/>
                <a:gdLst/>
                <a:ahLst/>
                <a:cxnLst/>
                <a:rect l="l" t="t" r="r" b="b"/>
                <a:pathLst>
                  <a:path w="4355" h="3969" extrusionOk="0">
                    <a:moveTo>
                      <a:pt x="2736" y="1"/>
                    </a:moveTo>
                    <a:cubicBezTo>
                      <a:pt x="2592" y="1"/>
                      <a:pt x="2430" y="32"/>
                      <a:pt x="2248" y="100"/>
                    </a:cubicBezTo>
                    <a:cubicBezTo>
                      <a:pt x="1" y="944"/>
                      <a:pt x="3459" y="3893"/>
                      <a:pt x="3459" y="3893"/>
                    </a:cubicBezTo>
                    <a:lnTo>
                      <a:pt x="3685" y="3968"/>
                    </a:lnTo>
                    <a:cubicBezTo>
                      <a:pt x="3685" y="3968"/>
                      <a:pt x="4354" y="1"/>
                      <a:pt x="2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4"/>
              <p:cNvSpPr/>
              <p:nvPr/>
            </p:nvSpPr>
            <p:spPr>
              <a:xfrm>
                <a:off x="665865" y="3580802"/>
                <a:ext cx="195319" cy="367926"/>
              </a:xfrm>
              <a:custGeom>
                <a:avLst/>
                <a:gdLst/>
                <a:ahLst/>
                <a:cxnLst/>
                <a:rect l="l" t="t" r="r" b="b"/>
                <a:pathLst>
                  <a:path w="2107" h="3969" extrusionOk="0">
                    <a:moveTo>
                      <a:pt x="488" y="1"/>
                    </a:moveTo>
                    <a:cubicBezTo>
                      <a:pt x="344" y="1"/>
                      <a:pt x="182" y="32"/>
                      <a:pt x="0" y="100"/>
                    </a:cubicBezTo>
                    <a:cubicBezTo>
                      <a:pt x="67" y="1295"/>
                      <a:pt x="1211" y="3893"/>
                      <a:pt x="1211" y="3893"/>
                    </a:cubicBezTo>
                    <a:lnTo>
                      <a:pt x="1437" y="3968"/>
                    </a:lnTo>
                    <a:cubicBezTo>
                      <a:pt x="1437" y="3968"/>
                      <a:pt x="2106" y="1"/>
                      <a:pt x="4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4"/>
              <p:cNvSpPr/>
              <p:nvPr/>
            </p:nvSpPr>
            <p:spPr>
              <a:xfrm>
                <a:off x="547116" y="3950030"/>
                <a:ext cx="334832" cy="188181"/>
              </a:xfrm>
              <a:custGeom>
                <a:avLst/>
                <a:gdLst/>
                <a:ahLst/>
                <a:cxnLst/>
                <a:rect l="l" t="t" r="r" b="b"/>
                <a:pathLst>
                  <a:path w="3612" h="2030" extrusionOk="0">
                    <a:moveTo>
                      <a:pt x="1355" y="1"/>
                    </a:moveTo>
                    <a:cubicBezTo>
                      <a:pt x="1097" y="1"/>
                      <a:pt x="864" y="142"/>
                      <a:pt x="688" y="503"/>
                    </a:cubicBezTo>
                    <a:cubicBezTo>
                      <a:pt x="1" y="1905"/>
                      <a:pt x="2310" y="2029"/>
                      <a:pt x="3150" y="2029"/>
                    </a:cubicBezTo>
                    <a:cubicBezTo>
                      <a:pt x="3332" y="2029"/>
                      <a:pt x="3445" y="2023"/>
                      <a:pt x="3445" y="2023"/>
                    </a:cubicBezTo>
                    <a:lnTo>
                      <a:pt x="3612" y="1948"/>
                    </a:lnTo>
                    <a:cubicBezTo>
                      <a:pt x="3612" y="1948"/>
                      <a:pt x="2312"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4"/>
              <p:cNvSpPr/>
              <p:nvPr/>
            </p:nvSpPr>
            <p:spPr>
              <a:xfrm>
                <a:off x="610801" y="3950030"/>
                <a:ext cx="271147" cy="187625"/>
              </a:xfrm>
              <a:custGeom>
                <a:avLst/>
                <a:gdLst/>
                <a:ahLst/>
                <a:cxnLst/>
                <a:rect l="l" t="t" r="r" b="b"/>
                <a:pathLst>
                  <a:path w="2925" h="2024" extrusionOk="0">
                    <a:moveTo>
                      <a:pt x="668" y="1"/>
                    </a:moveTo>
                    <a:cubicBezTo>
                      <a:pt x="410" y="1"/>
                      <a:pt x="177" y="142"/>
                      <a:pt x="1" y="503"/>
                    </a:cubicBezTo>
                    <a:cubicBezTo>
                      <a:pt x="686" y="1146"/>
                      <a:pt x="2758" y="2023"/>
                      <a:pt x="2758" y="2023"/>
                    </a:cubicBezTo>
                    <a:lnTo>
                      <a:pt x="2925" y="1948"/>
                    </a:lnTo>
                    <a:cubicBezTo>
                      <a:pt x="2925" y="1948"/>
                      <a:pt x="1625" y="1"/>
                      <a:pt x="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4"/>
              <p:cNvSpPr/>
              <p:nvPr/>
            </p:nvSpPr>
            <p:spPr>
              <a:xfrm>
                <a:off x="783780" y="3796981"/>
                <a:ext cx="335945" cy="302758"/>
              </a:xfrm>
              <a:custGeom>
                <a:avLst/>
                <a:gdLst/>
                <a:ahLst/>
                <a:cxnLst/>
                <a:rect l="l" t="t" r="r" b="b"/>
                <a:pathLst>
                  <a:path w="3624" h="3266" extrusionOk="0">
                    <a:moveTo>
                      <a:pt x="1637" y="1"/>
                    </a:moveTo>
                    <a:cubicBezTo>
                      <a:pt x="0" y="1"/>
                      <a:pt x="1493" y="3265"/>
                      <a:pt x="1493" y="3265"/>
                    </a:cubicBezTo>
                    <a:lnTo>
                      <a:pt x="1644" y="3165"/>
                    </a:lnTo>
                    <a:cubicBezTo>
                      <a:pt x="1644" y="3165"/>
                      <a:pt x="3624" y="191"/>
                      <a:pt x="1769" y="7"/>
                    </a:cubicBezTo>
                    <a:cubicBezTo>
                      <a:pt x="1723" y="3"/>
                      <a:pt x="1679" y="1"/>
                      <a:pt x="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4"/>
              <p:cNvSpPr/>
              <p:nvPr/>
            </p:nvSpPr>
            <p:spPr>
              <a:xfrm>
                <a:off x="783780" y="3796981"/>
                <a:ext cx="181877" cy="302758"/>
              </a:xfrm>
              <a:custGeom>
                <a:avLst/>
                <a:gdLst/>
                <a:ahLst/>
                <a:cxnLst/>
                <a:rect l="l" t="t" r="r" b="b"/>
                <a:pathLst>
                  <a:path w="1962" h="3266" extrusionOk="0">
                    <a:moveTo>
                      <a:pt x="1637" y="1"/>
                    </a:moveTo>
                    <a:cubicBezTo>
                      <a:pt x="0" y="1"/>
                      <a:pt x="1493" y="3265"/>
                      <a:pt x="1493" y="3265"/>
                    </a:cubicBezTo>
                    <a:lnTo>
                      <a:pt x="1644" y="3165"/>
                    </a:lnTo>
                    <a:cubicBezTo>
                      <a:pt x="1644" y="3165"/>
                      <a:pt x="1961" y="934"/>
                      <a:pt x="1769" y="7"/>
                    </a:cubicBezTo>
                    <a:cubicBezTo>
                      <a:pt x="1723" y="3"/>
                      <a:pt x="1679" y="1"/>
                      <a:pt x="1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4"/>
              <p:cNvSpPr/>
              <p:nvPr/>
            </p:nvSpPr>
            <p:spPr>
              <a:xfrm>
                <a:off x="729828" y="4192535"/>
                <a:ext cx="329456" cy="174554"/>
              </a:xfrm>
              <a:custGeom>
                <a:avLst/>
                <a:gdLst/>
                <a:ahLst/>
                <a:cxnLst/>
                <a:rect l="l" t="t" r="r" b="b"/>
                <a:pathLst>
                  <a:path w="3554" h="1883" extrusionOk="0">
                    <a:moveTo>
                      <a:pt x="1004" y="1"/>
                    </a:moveTo>
                    <a:cubicBezTo>
                      <a:pt x="660" y="1"/>
                      <a:pt x="382" y="182"/>
                      <a:pt x="254" y="669"/>
                    </a:cubicBezTo>
                    <a:cubicBezTo>
                      <a:pt x="0" y="1642"/>
                      <a:pt x="810" y="1882"/>
                      <a:pt x="1670" y="1882"/>
                    </a:cubicBezTo>
                    <a:cubicBezTo>
                      <a:pt x="2509" y="1882"/>
                      <a:pt x="3395" y="1655"/>
                      <a:pt x="3395" y="1655"/>
                    </a:cubicBezTo>
                    <a:lnTo>
                      <a:pt x="3554" y="1538"/>
                    </a:lnTo>
                    <a:cubicBezTo>
                      <a:pt x="3554" y="1538"/>
                      <a:pt x="2003" y="1"/>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4"/>
              <p:cNvSpPr/>
              <p:nvPr/>
            </p:nvSpPr>
            <p:spPr>
              <a:xfrm>
                <a:off x="753374" y="4192535"/>
                <a:ext cx="305910" cy="153418"/>
              </a:xfrm>
              <a:custGeom>
                <a:avLst/>
                <a:gdLst/>
                <a:ahLst/>
                <a:cxnLst/>
                <a:rect l="l" t="t" r="r" b="b"/>
                <a:pathLst>
                  <a:path w="3300" h="1655" extrusionOk="0">
                    <a:moveTo>
                      <a:pt x="750" y="1"/>
                    </a:moveTo>
                    <a:cubicBezTo>
                      <a:pt x="406" y="1"/>
                      <a:pt x="128" y="182"/>
                      <a:pt x="0" y="669"/>
                    </a:cubicBezTo>
                    <a:cubicBezTo>
                      <a:pt x="836" y="1195"/>
                      <a:pt x="3141" y="1655"/>
                      <a:pt x="3141" y="1655"/>
                    </a:cubicBezTo>
                    <a:lnTo>
                      <a:pt x="3300" y="1538"/>
                    </a:lnTo>
                    <a:cubicBezTo>
                      <a:pt x="3300" y="1538"/>
                      <a:pt x="1749" y="1"/>
                      <a:pt x="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4"/>
              <p:cNvSpPr/>
              <p:nvPr/>
            </p:nvSpPr>
            <p:spPr>
              <a:xfrm>
                <a:off x="878798" y="3980343"/>
                <a:ext cx="351426" cy="316014"/>
              </a:xfrm>
              <a:custGeom>
                <a:avLst/>
                <a:gdLst/>
                <a:ahLst/>
                <a:cxnLst/>
                <a:rect l="l" t="t" r="r" b="b"/>
                <a:pathLst>
                  <a:path w="3791" h="3409" extrusionOk="0">
                    <a:moveTo>
                      <a:pt x="2078" y="1"/>
                    </a:moveTo>
                    <a:cubicBezTo>
                      <a:pt x="2029" y="1"/>
                      <a:pt x="1977" y="3"/>
                      <a:pt x="1922" y="9"/>
                    </a:cubicBezTo>
                    <a:cubicBezTo>
                      <a:pt x="0" y="209"/>
                      <a:pt x="2323" y="3409"/>
                      <a:pt x="2323" y="3409"/>
                    </a:cubicBezTo>
                    <a:lnTo>
                      <a:pt x="2457" y="3275"/>
                    </a:lnTo>
                    <a:cubicBezTo>
                      <a:pt x="2457" y="3275"/>
                      <a:pt x="3790" y="1"/>
                      <a:pt x="2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14"/>
              <p:cNvSpPr/>
              <p:nvPr/>
            </p:nvSpPr>
            <p:spPr>
              <a:xfrm>
                <a:off x="878798" y="3981085"/>
                <a:ext cx="227764" cy="315273"/>
              </a:xfrm>
              <a:custGeom>
                <a:avLst/>
                <a:gdLst/>
                <a:ahLst/>
                <a:cxnLst/>
                <a:rect l="l" t="t" r="r" b="b"/>
                <a:pathLst>
                  <a:path w="2457" h="3401" extrusionOk="0">
                    <a:moveTo>
                      <a:pt x="1922" y="1"/>
                    </a:moveTo>
                    <a:lnTo>
                      <a:pt x="1922" y="1"/>
                    </a:lnTo>
                    <a:cubicBezTo>
                      <a:pt x="0" y="201"/>
                      <a:pt x="2323" y="3401"/>
                      <a:pt x="2323" y="3401"/>
                    </a:cubicBezTo>
                    <a:lnTo>
                      <a:pt x="2457" y="3267"/>
                    </a:lnTo>
                    <a:cubicBezTo>
                      <a:pt x="2457" y="3267"/>
                      <a:pt x="2323" y="91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14"/>
              <p:cNvSpPr/>
              <p:nvPr/>
            </p:nvSpPr>
            <p:spPr>
              <a:xfrm>
                <a:off x="1001904" y="4437266"/>
                <a:ext cx="326119" cy="171402"/>
              </a:xfrm>
              <a:custGeom>
                <a:avLst/>
                <a:gdLst/>
                <a:ahLst/>
                <a:cxnLst/>
                <a:rect l="l" t="t" r="r" b="b"/>
                <a:pathLst>
                  <a:path w="3518" h="1849" extrusionOk="0">
                    <a:moveTo>
                      <a:pt x="925" y="0"/>
                    </a:moveTo>
                    <a:cubicBezTo>
                      <a:pt x="396" y="0"/>
                      <a:pt x="1" y="227"/>
                      <a:pt x="9" y="911"/>
                    </a:cubicBezTo>
                    <a:cubicBezTo>
                      <a:pt x="18" y="1617"/>
                      <a:pt x="428" y="1848"/>
                      <a:pt x="960" y="1848"/>
                    </a:cubicBezTo>
                    <a:cubicBezTo>
                      <a:pt x="1963" y="1848"/>
                      <a:pt x="3401" y="1028"/>
                      <a:pt x="3401" y="1028"/>
                    </a:cubicBezTo>
                    <a:lnTo>
                      <a:pt x="3518" y="878"/>
                    </a:lnTo>
                    <a:cubicBezTo>
                      <a:pt x="3518" y="878"/>
                      <a:pt x="1965" y="0"/>
                      <a:pt x="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4"/>
              <p:cNvSpPr/>
              <p:nvPr/>
            </p:nvSpPr>
            <p:spPr>
              <a:xfrm>
                <a:off x="1001904" y="4437266"/>
                <a:ext cx="326119" cy="100209"/>
              </a:xfrm>
              <a:custGeom>
                <a:avLst/>
                <a:gdLst/>
                <a:ahLst/>
                <a:cxnLst/>
                <a:rect l="l" t="t" r="r" b="b"/>
                <a:pathLst>
                  <a:path w="3518" h="1081" extrusionOk="0">
                    <a:moveTo>
                      <a:pt x="925" y="0"/>
                    </a:moveTo>
                    <a:cubicBezTo>
                      <a:pt x="396" y="0"/>
                      <a:pt x="1" y="227"/>
                      <a:pt x="9" y="911"/>
                    </a:cubicBezTo>
                    <a:cubicBezTo>
                      <a:pt x="453" y="1044"/>
                      <a:pt x="1195" y="1080"/>
                      <a:pt x="1871" y="1080"/>
                    </a:cubicBezTo>
                    <a:cubicBezTo>
                      <a:pt x="2683" y="1080"/>
                      <a:pt x="3401" y="1028"/>
                      <a:pt x="3401" y="1028"/>
                    </a:cubicBezTo>
                    <a:lnTo>
                      <a:pt x="3518" y="878"/>
                    </a:lnTo>
                    <a:cubicBezTo>
                      <a:pt x="3518" y="878"/>
                      <a:pt x="1965" y="0"/>
                      <a:pt x="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4"/>
              <p:cNvSpPr/>
              <p:nvPr/>
            </p:nvSpPr>
            <p:spPr>
              <a:xfrm>
                <a:off x="1057710" y="4158514"/>
                <a:ext cx="338540" cy="311379"/>
              </a:xfrm>
              <a:custGeom>
                <a:avLst/>
                <a:gdLst/>
                <a:ahLst/>
                <a:cxnLst/>
                <a:rect l="l" t="t" r="r" b="b"/>
                <a:pathLst>
                  <a:path w="3652" h="3359" extrusionOk="0">
                    <a:moveTo>
                      <a:pt x="2291" y="0"/>
                    </a:moveTo>
                    <a:cubicBezTo>
                      <a:pt x="2162" y="0"/>
                      <a:pt x="2017" y="29"/>
                      <a:pt x="1855" y="92"/>
                    </a:cubicBezTo>
                    <a:cubicBezTo>
                      <a:pt x="0" y="819"/>
                      <a:pt x="3175" y="3358"/>
                      <a:pt x="3175" y="3358"/>
                    </a:cubicBezTo>
                    <a:lnTo>
                      <a:pt x="3275" y="3191"/>
                    </a:lnTo>
                    <a:cubicBezTo>
                      <a:pt x="3275" y="3191"/>
                      <a:pt x="3651" y="0"/>
                      <a:pt x="2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4"/>
              <p:cNvSpPr/>
              <p:nvPr/>
            </p:nvSpPr>
            <p:spPr>
              <a:xfrm>
                <a:off x="1057710" y="4166950"/>
                <a:ext cx="303685" cy="302944"/>
              </a:xfrm>
              <a:custGeom>
                <a:avLst/>
                <a:gdLst/>
                <a:ahLst/>
                <a:cxnLst/>
                <a:rect l="l" t="t" r="r" b="b"/>
                <a:pathLst>
                  <a:path w="3276" h="3268" extrusionOk="0">
                    <a:moveTo>
                      <a:pt x="1855" y="1"/>
                    </a:moveTo>
                    <a:lnTo>
                      <a:pt x="1855" y="1"/>
                    </a:lnTo>
                    <a:cubicBezTo>
                      <a:pt x="0" y="728"/>
                      <a:pt x="3175" y="3267"/>
                      <a:pt x="3175" y="3267"/>
                    </a:cubicBezTo>
                    <a:lnTo>
                      <a:pt x="3275" y="3100"/>
                    </a:lnTo>
                    <a:cubicBezTo>
                      <a:pt x="3275" y="3100"/>
                      <a:pt x="2490" y="794"/>
                      <a:pt x="1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4"/>
              <p:cNvSpPr/>
              <p:nvPr/>
            </p:nvSpPr>
            <p:spPr>
              <a:xfrm>
                <a:off x="1293540" y="4576688"/>
                <a:ext cx="341136" cy="180950"/>
              </a:xfrm>
              <a:custGeom>
                <a:avLst/>
                <a:gdLst/>
                <a:ahLst/>
                <a:cxnLst/>
                <a:rect l="l" t="t" r="r" b="b"/>
                <a:pathLst>
                  <a:path w="3680" h="1952" extrusionOk="0">
                    <a:moveTo>
                      <a:pt x="2015" y="0"/>
                    </a:moveTo>
                    <a:cubicBezTo>
                      <a:pt x="1016" y="0"/>
                      <a:pt x="1" y="238"/>
                      <a:pt x="355" y="1278"/>
                    </a:cubicBezTo>
                    <a:cubicBezTo>
                      <a:pt x="522" y="1768"/>
                      <a:pt x="812" y="1951"/>
                      <a:pt x="1154" y="1951"/>
                    </a:cubicBezTo>
                    <a:cubicBezTo>
                      <a:pt x="2162" y="1951"/>
                      <a:pt x="3613" y="351"/>
                      <a:pt x="3613" y="351"/>
                    </a:cubicBezTo>
                    <a:lnTo>
                      <a:pt x="3680" y="167"/>
                    </a:lnTo>
                    <a:cubicBezTo>
                      <a:pt x="3680" y="167"/>
                      <a:pt x="2853" y="0"/>
                      <a:pt x="2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4"/>
              <p:cNvSpPr/>
              <p:nvPr/>
            </p:nvSpPr>
            <p:spPr>
              <a:xfrm>
                <a:off x="1293540" y="4576688"/>
                <a:ext cx="341136" cy="118563"/>
              </a:xfrm>
              <a:custGeom>
                <a:avLst/>
                <a:gdLst/>
                <a:ahLst/>
                <a:cxnLst/>
                <a:rect l="l" t="t" r="r" b="b"/>
                <a:pathLst>
                  <a:path w="3680" h="1279" extrusionOk="0">
                    <a:moveTo>
                      <a:pt x="2015" y="0"/>
                    </a:moveTo>
                    <a:cubicBezTo>
                      <a:pt x="1016" y="0"/>
                      <a:pt x="1" y="238"/>
                      <a:pt x="355" y="1278"/>
                    </a:cubicBezTo>
                    <a:cubicBezTo>
                      <a:pt x="1366" y="1262"/>
                      <a:pt x="3613" y="351"/>
                      <a:pt x="3613" y="351"/>
                    </a:cubicBezTo>
                    <a:lnTo>
                      <a:pt x="3680" y="167"/>
                    </a:lnTo>
                    <a:cubicBezTo>
                      <a:pt x="3680" y="167"/>
                      <a:pt x="2853" y="0"/>
                      <a:pt x="2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4"/>
              <p:cNvSpPr/>
              <p:nvPr/>
            </p:nvSpPr>
            <p:spPr>
              <a:xfrm>
                <a:off x="1289276" y="4264379"/>
                <a:ext cx="357080" cy="274392"/>
              </a:xfrm>
              <a:custGeom>
                <a:avLst/>
                <a:gdLst/>
                <a:ahLst/>
                <a:cxnLst/>
                <a:rect l="l" t="t" r="r" b="b"/>
                <a:pathLst>
                  <a:path w="3852" h="2960" extrusionOk="0">
                    <a:moveTo>
                      <a:pt x="2175" y="0"/>
                    </a:moveTo>
                    <a:cubicBezTo>
                      <a:pt x="1984" y="0"/>
                      <a:pt x="1778" y="79"/>
                      <a:pt x="1554" y="261"/>
                    </a:cubicBezTo>
                    <a:cubicBezTo>
                      <a:pt x="0" y="1540"/>
                      <a:pt x="3818" y="2960"/>
                      <a:pt x="3818" y="2960"/>
                    </a:cubicBezTo>
                    <a:lnTo>
                      <a:pt x="3851" y="2768"/>
                    </a:lnTo>
                    <a:cubicBezTo>
                      <a:pt x="3851" y="2768"/>
                      <a:pt x="3306"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4"/>
              <p:cNvSpPr/>
              <p:nvPr/>
            </p:nvSpPr>
            <p:spPr>
              <a:xfrm>
                <a:off x="1290018" y="4288574"/>
                <a:ext cx="356339" cy="250197"/>
              </a:xfrm>
              <a:custGeom>
                <a:avLst/>
                <a:gdLst/>
                <a:ahLst/>
                <a:cxnLst/>
                <a:rect l="l" t="t" r="r" b="b"/>
                <a:pathLst>
                  <a:path w="3844" h="2699" extrusionOk="0">
                    <a:moveTo>
                      <a:pt x="1546" y="0"/>
                    </a:moveTo>
                    <a:lnTo>
                      <a:pt x="1546" y="0"/>
                    </a:lnTo>
                    <a:cubicBezTo>
                      <a:pt x="0" y="1262"/>
                      <a:pt x="3810" y="2699"/>
                      <a:pt x="3810" y="2699"/>
                    </a:cubicBezTo>
                    <a:lnTo>
                      <a:pt x="3843" y="2507"/>
                    </a:lnTo>
                    <a:cubicBezTo>
                      <a:pt x="3843" y="2507"/>
                      <a:pt x="2398" y="56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52" name="Google Shape;1652;p14"/>
              <p:cNvGrpSpPr/>
              <p:nvPr/>
            </p:nvGrpSpPr>
            <p:grpSpPr>
              <a:xfrm>
                <a:off x="660396" y="3746459"/>
                <a:ext cx="1205100" cy="947215"/>
                <a:chOff x="660396" y="3746459"/>
                <a:chExt cx="1205100" cy="947215"/>
              </a:xfrm>
            </p:grpSpPr>
            <p:sp>
              <p:nvSpPr>
                <p:cNvPr id="1653" name="Google Shape;1653;p14"/>
                <p:cNvSpPr/>
                <p:nvPr/>
              </p:nvSpPr>
              <p:spPr>
                <a:xfrm>
                  <a:off x="706839" y="3746459"/>
                  <a:ext cx="1158657" cy="945633"/>
                </a:xfrm>
                <a:custGeom>
                  <a:avLst/>
                  <a:gdLst/>
                  <a:ahLst/>
                  <a:cxnLst/>
                  <a:rect l="l" t="t" r="r" b="b"/>
                  <a:pathLst>
                    <a:path w="12499" h="10201" fill="none" extrusionOk="0">
                      <a:moveTo>
                        <a:pt x="1" y="1"/>
                      </a:moveTo>
                      <a:cubicBezTo>
                        <a:pt x="1" y="1"/>
                        <a:pt x="3050" y="10201"/>
                        <a:pt x="12499" y="8914"/>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4"/>
                <p:cNvSpPr/>
                <p:nvPr/>
              </p:nvSpPr>
              <p:spPr>
                <a:xfrm>
                  <a:off x="660396" y="3922220"/>
                  <a:ext cx="290522" cy="223129"/>
                </a:xfrm>
                <a:custGeom>
                  <a:avLst/>
                  <a:gdLst/>
                  <a:ahLst/>
                  <a:cxnLst/>
                  <a:rect l="l" t="t" r="r" b="b"/>
                  <a:pathLst>
                    <a:path w="3134" h="2407" fill="none" extrusionOk="0">
                      <a:moveTo>
                        <a:pt x="1" y="1304"/>
                      </a:moveTo>
                      <a:cubicBezTo>
                        <a:pt x="1" y="1304"/>
                        <a:pt x="1697" y="2215"/>
                        <a:pt x="2749" y="2407"/>
                      </a:cubicBezTo>
                      <a:cubicBezTo>
                        <a:pt x="3016" y="1630"/>
                        <a:pt x="3133" y="820"/>
                        <a:pt x="3100"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4"/>
                <p:cNvSpPr/>
                <p:nvPr/>
              </p:nvSpPr>
              <p:spPr>
                <a:xfrm>
                  <a:off x="813722" y="4108085"/>
                  <a:ext cx="293581" cy="238610"/>
                </a:xfrm>
                <a:custGeom>
                  <a:avLst/>
                  <a:gdLst/>
                  <a:ahLst/>
                  <a:cxnLst/>
                  <a:rect l="l" t="t" r="r" b="b"/>
                  <a:pathLst>
                    <a:path w="3167" h="2574" fill="none" extrusionOk="0">
                      <a:moveTo>
                        <a:pt x="1" y="1989"/>
                      </a:moveTo>
                      <a:cubicBezTo>
                        <a:pt x="1" y="1989"/>
                        <a:pt x="1931" y="2574"/>
                        <a:pt x="3050" y="2549"/>
                      </a:cubicBezTo>
                      <a:cubicBezTo>
                        <a:pt x="3167" y="1697"/>
                        <a:pt x="3117" y="836"/>
                        <a:pt x="2916"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4"/>
                <p:cNvSpPr/>
                <p:nvPr/>
              </p:nvSpPr>
              <p:spPr>
                <a:xfrm>
                  <a:off x="1073191" y="4286256"/>
                  <a:ext cx="294323" cy="261878"/>
                </a:xfrm>
                <a:custGeom>
                  <a:avLst/>
                  <a:gdLst/>
                  <a:ahLst/>
                  <a:cxnLst/>
                  <a:rect l="l" t="t" r="r" b="b"/>
                  <a:pathLst>
                    <a:path w="3175" h="2825" fill="none" extrusionOk="0">
                      <a:moveTo>
                        <a:pt x="0" y="2766"/>
                      </a:moveTo>
                      <a:cubicBezTo>
                        <a:pt x="0" y="2766"/>
                        <a:pt x="2072" y="2824"/>
                        <a:pt x="3175" y="2490"/>
                      </a:cubicBezTo>
                      <a:cubicBezTo>
                        <a:pt x="3058" y="1613"/>
                        <a:pt x="2774" y="769"/>
                        <a:pt x="2348" y="0"/>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4"/>
                <p:cNvSpPr/>
                <p:nvPr/>
              </p:nvSpPr>
              <p:spPr>
                <a:xfrm>
                  <a:off x="1399960" y="4383036"/>
                  <a:ext cx="271889" cy="310638"/>
                </a:xfrm>
                <a:custGeom>
                  <a:avLst/>
                  <a:gdLst/>
                  <a:ahLst/>
                  <a:cxnLst/>
                  <a:rect l="l" t="t" r="r" b="b"/>
                  <a:pathLst>
                    <a:path w="2933" h="3351" fill="none" extrusionOk="0">
                      <a:moveTo>
                        <a:pt x="1" y="3351"/>
                      </a:moveTo>
                      <a:cubicBezTo>
                        <a:pt x="1" y="3351"/>
                        <a:pt x="1989" y="2766"/>
                        <a:pt x="2933" y="2106"/>
                      </a:cubicBezTo>
                      <a:cubicBezTo>
                        <a:pt x="2557" y="1312"/>
                        <a:pt x="2022" y="602"/>
                        <a:pt x="1379"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658" name="Google Shape;1658;p14"/>
            <p:cNvGrpSpPr/>
            <p:nvPr/>
          </p:nvGrpSpPr>
          <p:grpSpPr>
            <a:xfrm rot="-2406580" flipH="1">
              <a:off x="673638" y="220939"/>
              <a:ext cx="386091" cy="360115"/>
              <a:chOff x="9460636" y="2071442"/>
              <a:chExt cx="1221710" cy="1139515"/>
            </a:xfrm>
          </p:grpSpPr>
          <p:sp>
            <p:nvSpPr>
              <p:cNvPr id="1659" name="Google Shape;1659;p14"/>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4"/>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4"/>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4"/>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4"/>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4"/>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4"/>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4"/>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14"/>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14"/>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4"/>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0" name="Google Shape;1670;p14"/>
            <p:cNvGrpSpPr/>
            <p:nvPr/>
          </p:nvGrpSpPr>
          <p:grpSpPr>
            <a:xfrm rot="-2407013" flipH="1">
              <a:off x="1267774" y="514942"/>
              <a:ext cx="139464" cy="159112"/>
              <a:chOff x="11250843" y="1932532"/>
              <a:chExt cx="402616" cy="459335"/>
            </a:xfrm>
          </p:grpSpPr>
          <p:sp>
            <p:nvSpPr>
              <p:cNvPr id="1671" name="Google Shape;1671;p14"/>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4"/>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4"/>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530975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2187"/>
        <p:cNvGrpSpPr/>
        <p:nvPr/>
      </p:nvGrpSpPr>
      <p:grpSpPr>
        <a:xfrm>
          <a:off x="0" y="0"/>
          <a:ext cx="0" cy="0"/>
          <a:chOff x="0" y="0"/>
          <a:chExt cx="0" cy="0"/>
        </a:xfrm>
      </p:grpSpPr>
      <p:sp>
        <p:nvSpPr>
          <p:cNvPr id="2188" name="Google Shape;2188;p19"/>
          <p:cNvSpPr/>
          <p:nvPr/>
        </p:nvSpPr>
        <p:spPr>
          <a:xfrm>
            <a:off x="235433" y="235400"/>
            <a:ext cx="11721200" cy="6387200"/>
          </a:xfrm>
          <a:prstGeom prst="roundRect">
            <a:avLst>
              <a:gd name="adj" fmla="val 5769"/>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9" name="Google Shape;2189;p19"/>
          <p:cNvSpPr txBox="1">
            <a:spLocks noGrp="1"/>
          </p:cNvSpPr>
          <p:nvPr>
            <p:ph type="ctrTitle"/>
          </p:nvPr>
        </p:nvSpPr>
        <p:spPr>
          <a:xfrm>
            <a:off x="953133" y="657627"/>
            <a:ext cx="10285600" cy="780400"/>
          </a:xfrm>
          <a:prstGeom prst="rect">
            <a:avLst/>
          </a:prstGeom>
        </p:spPr>
        <p:txBody>
          <a:bodyPr spcFirstLastPara="1" wrap="square" lIns="91425" tIns="0" rIns="91425" bIns="91425" anchor="t" anchorCtr="0">
            <a:noAutofit/>
          </a:bodyPr>
          <a:lstStyle>
            <a:lvl1pPr lvl="0" algn="ctr" rtl="0">
              <a:spcBef>
                <a:spcPts val="0"/>
              </a:spcBef>
              <a:spcAft>
                <a:spcPts val="0"/>
              </a:spcAft>
              <a:buSzPts val="4100"/>
              <a:buNone/>
              <a:defRPr sz="5467"/>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grpSp>
        <p:nvGrpSpPr>
          <p:cNvPr id="2190" name="Google Shape;2190;p19"/>
          <p:cNvGrpSpPr/>
          <p:nvPr/>
        </p:nvGrpSpPr>
        <p:grpSpPr>
          <a:xfrm rot="-5400000">
            <a:off x="10999109" y="516218"/>
            <a:ext cx="1625343" cy="1331177"/>
            <a:chOff x="431982" y="2910018"/>
            <a:chExt cx="1219007" cy="998383"/>
          </a:xfrm>
        </p:grpSpPr>
        <p:sp>
          <p:nvSpPr>
            <p:cNvPr id="2191" name="Google Shape;2191;p19"/>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9"/>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9"/>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9"/>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95" name="Google Shape;2195;p19"/>
            <p:cNvGrpSpPr/>
            <p:nvPr/>
          </p:nvGrpSpPr>
          <p:grpSpPr>
            <a:xfrm>
              <a:off x="431982" y="2910018"/>
              <a:ext cx="442274" cy="159445"/>
              <a:chOff x="431982" y="2910018"/>
              <a:chExt cx="442274" cy="159445"/>
            </a:xfrm>
          </p:grpSpPr>
          <p:sp>
            <p:nvSpPr>
              <p:cNvPr id="2196" name="Google Shape;2196;p19"/>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9"/>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9"/>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9"/>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9"/>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01" name="Google Shape;2201;p19"/>
          <p:cNvGrpSpPr/>
          <p:nvPr/>
        </p:nvGrpSpPr>
        <p:grpSpPr>
          <a:xfrm>
            <a:off x="10960261" y="5335586"/>
            <a:ext cx="1821665" cy="1910313"/>
            <a:chOff x="8220195" y="4001689"/>
            <a:chExt cx="1366249" cy="1432735"/>
          </a:xfrm>
        </p:grpSpPr>
        <p:grpSp>
          <p:nvGrpSpPr>
            <p:cNvPr id="2202" name="Google Shape;2202;p19"/>
            <p:cNvGrpSpPr/>
            <p:nvPr/>
          </p:nvGrpSpPr>
          <p:grpSpPr>
            <a:xfrm>
              <a:off x="8245415" y="4336104"/>
              <a:ext cx="1341029" cy="1098321"/>
              <a:chOff x="431982" y="2910018"/>
              <a:chExt cx="1219007" cy="998383"/>
            </a:xfrm>
          </p:grpSpPr>
          <p:sp>
            <p:nvSpPr>
              <p:cNvPr id="2203" name="Google Shape;2203;p19"/>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9"/>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9"/>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9"/>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07" name="Google Shape;2207;p19"/>
              <p:cNvGrpSpPr/>
              <p:nvPr/>
            </p:nvGrpSpPr>
            <p:grpSpPr>
              <a:xfrm>
                <a:off x="431982" y="2910018"/>
                <a:ext cx="442274" cy="159445"/>
                <a:chOff x="431982" y="2910018"/>
                <a:chExt cx="442274" cy="159445"/>
              </a:xfrm>
            </p:grpSpPr>
            <p:sp>
              <p:nvSpPr>
                <p:cNvPr id="2208" name="Google Shape;2208;p19"/>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9"/>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9"/>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9"/>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9"/>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13" name="Google Shape;2213;p19"/>
            <p:cNvGrpSpPr/>
            <p:nvPr/>
          </p:nvGrpSpPr>
          <p:grpSpPr>
            <a:xfrm flipH="1">
              <a:off x="8634370" y="4001689"/>
              <a:ext cx="139466" cy="159114"/>
              <a:chOff x="11250843" y="1932532"/>
              <a:chExt cx="402616" cy="459335"/>
            </a:xfrm>
          </p:grpSpPr>
          <p:sp>
            <p:nvSpPr>
              <p:cNvPr id="2214" name="Google Shape;2214;p19"/>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9"/>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9"/>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7" name="Google Shape;2217;p19"/>
            <p:cNvGrpSpPr/>
            <p:nvPr/>
          </p:nvGrpSpPr>
          <p:grpSpPr>
            <a:xfrm flipH="1">
              <a:off x="8220195" y="4755164"/>
              <a:ext cx="139466" cy="159114"/>
              <a:chOff x="11250843" y="1932532"/>
              <a:chExt cx="402616" cy="459335"/>
            </a:xfrm>
          </p:grpSpPr>
          <p:sp>
            <p:nvSpPr>
              <p:cNvPr id="2218" name="Google Shape;2218;p19"/>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9"/>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9"/>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89830746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474"/>
        <p:cNvGrpSpPr/>
        <p:nvPr/>
      </p:nvGrpSpPr>
      <p:grpSpPr>
        <a:xfrm>
          <a:off x="0" y="0"/>
          <a:ext cx="0" cy="0"/>
          <a:chOff x="0" y="0"/>
          <a:chExt cx="0" cy="0"/>
        </a:xfrm>
      </p:grpSpPr>
      <p:sp>
        <p:nvSpPr>
          <p:cNvPr id="2475" name="Google Shape;2475;p22"/>
          <p:cNvSpPr/>
          <p:nvPr/>
        </p:nvSpPr>
        <p:spPr>
          <a:xfrm>
            <a:off x="235433" y="235400"/>
            <a:ext cx="11721200" cy="6387200"/>
          </a:xfrm>
          <a:prstGeom prst="roundRect">
            <a:avLst>
              <a:gd name="adj" fmla="val 5769"/>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6" name="Google Shape;2476;p22"/>
          <p:cNvSpPr txBox="1">
            <a:spLocks noGrp="1"/>
          </p:cNvSpPr>
          <p:nvPr>
            <p:ph type="ctrTitle"/>
          </p:nvPr>
        </p:nvSpPr>
        <p:spPr>
          <a:xfrm>
            <a:off x="953200" y="658024"/>
            <a:ext cx="10285600" cy="780400"/>
          </a:xfrm>
          <a:prstGeom prst="rect">
            <a:avLst/>
          </a:prstGeom>
        </p:spPr>
        <p:txBody>
          <a:bodyPr spcFirstLastPara="1" wrap="square" lIns="91425" tIns="0" rIns="91425" bIns="91425" anchor="t" anchorCtr="0">
            <a:noAutofit/>
          </a:bodyPr>
          <a:lstStyle>
            <a:lvl1pPr lvl="0" algn="ctr" rtl="0">
              <a:spcBef>
                <a:spcPts val="0"/>
              </a:spcBef>
              <a:spcAft>
                <a:spcPts val="0"/>
              </a:spcAft>
              <a:buSzPts val="4100"/>
              <a:buNone/>
              <a:defRPr sz="5467"/>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grpSp>
        <p:nvGrpSpPr>
          <p:cNvPr id="2501" name="Google Shape;2501;p22"/>
          <p:cNvGrpSpPr/>
          <p:nvPr/>
        </p:nvGrpSpPr>
        <p:grpSpPr>
          <a:xfrm>
            <a:off x="-947817" y="4839434"/>
            <a:ext cx="3124033" cy="2554665"/>
            <a:chOff x="-710863" y="3629575"/>
            <a:chExt cx="2343025" cy="1915999"/>
          </a:xfrm>
        </p:grpSpPr>
        <p:grpSp>
          <p:nvGrpSpPr>
            <p:cNvPr id="2502" name="Google Shape;2502;p22"/>
            <p:cNvGrpSpPr/>
            <p:nvPr/>
          </p:nvGrpSpPr>
          <p:grpSpPr>
            <a:xfrm>
              <a:off x="-710863" y="3629575"/>
              <a:ext cx="2018404" cy="1915999"/>
              <a:chOff x="-634663" y="3629575"/>
              <a:chExt cx="2018404" cy="1915999"/>
            </a:xfrm>
          </p:grpSpPr>
          <p:grpSp>
            <p:nvGrpSpPr>
              <p:cNvPr id="2503" name="Google Shape;2503;p22"/>
              <p:cNvGrpSpPr/>
              <p:nvPr/>
            </p:nvGrpSpPr>
            <p:grpSpPr>
              <a:xfrm flipH="1">
                <a:off x="42713" y="4447254"/>
                <a:ext cx="1341029" cy="1098321"/>
                <a:chOff x="431982" y="2910018"/>
                <a:chExt cx="1219007" cy="998383"/>
              </a:xfrm>
            </p:grpSpPr>
            <p:sp>
              <p:nvSpPr>
                <p:cNvPr id="2504" name="Google Shape;2504;p22"/>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22"/>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2"/>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22"/>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08" name="Google Shape;2508;p22"/>
                <p:cNvGrpSpPr/>
                <p:nvPr/>
              </p:nvGrpSpPr>
              <p:grpSpPr>
                <a:xfrm>
                  <a:off x="431982" y="2910018"/>
                  <a:ext cx="442274" cy="159445"/>
                  <a:chOff x="431982" y="2910018"/>
                  <a:chExt cx="442274" cy="159445"/>
                </a:xfrm>
              </p:grpSpPr>
              <p:sp>
                <p:nvSpPr>
                  <p:cNvPr id="2509" name="Google Shape;2509;p22"/>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22"/>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22"/>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2"/>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22"/>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14" name="Google Shape;2514;p22"/>
              <p:cNvGrpSpPr/>
              <p:nvPr/>
            </p:nvGrpSpPr>
            <p:grpSpPr>
              <a:xfrm rot="-709424" flipH="1">
                <a:off x="-518465" y="3774526"/>
                <a:ext cx="1548880" cy="1294567"/>
                <a:chOff x="457474" y="3580802"/>
                <a:chExt cx="1408022" cy="1176837"/>
              </a:xfrm>
            </p:grpSpPr>
            <p:sp>
              <p:nvSpPr>
                <p:cNvPr id="2515" name="Google Shape;2515;p22"/>
                <p:cNvSpPr/>
                <p:nvPr/>
              </p:nvSpPr>
              <p:spPr>
                <a:xfrm>
                  <a:off x="457474" y="3580802"/>
                  <a:ext cx="403709" cy="367926"/>
                </a:xfrm>
                <a:custGeom>
                  <a:avLst/>
                  <a:gdLst/>
                  <a:ahLst/>
                  <a:cxnLst/>
                  <a:rect l="l" t="t" r="r" b="b"/>
                  <a:pathLst>
                    <a:path w="4355" h="3969" extrusionOk="0">
                      <a:moveTo>
                        <a:pt x="2736" y="1"/>
                      </a:moveTo>
                      <a:cubicBezTo>
                        <a:pt x="2592" y="1"/>
                        <a:pt x="2430" y="32"/>
                        <a:pt x="2248" y="100"/>
                      </a:cubicBezTo>
                      <a:cubicBezTo>
                        <a:pt x="1" y="944"/>
                        <a:pt x="3459" y="3893"/>
                        <a:pt x="3459" y="3893"/>
                      </a:cubicBezTo>
                      <a:lnTo>
                        <a:pt x="3685" y="3968"/>
                      </a:lnTo>
                      <a:cubicBezTo>
                        <a:pt x="3685" y="3968"/>
                        <a:pt x="4354" y="1"/>
                        <a:pt x="2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22"/>
                <p:cNvSpPr/>
                <p:nvPr/>
              </p:nvSpPr>
              <p:spPr>
                <a:xfrm>
                  <a:off x="665865" y="3580802"/>
                  <a:ext cx="195319" cy="367926"/>
                </a:xfrm>
                <a:custGeom>
                  <a:avLst/>
                  <a:gdLst/>
                  <a:ahLst/>
                  <a:cxnLst/>
                  <a:rect l="l" t="t" r="r" b="b"/>
                  <a:pathLst>
                    <a:path w="2107" h="3969" extrusionOk="0">
                      <a:moveTo>
                        <a:pt x="488" y="1"/>
                      </a:moveTo>
                      <a:cubicBezTo>
                        <a:pt x="344" y="1"/>
                        <a:pt x="182" y="32"/>
                        <a:pt x="0" y="100"/>
                      </a:cubicBezTo>
                      <a:cubicBezTo>
                        <a:pt x="67" y="1295"/>
                        <a:pt x="1211" y="3893"/>
                        <a:pt x="1211" y="3893"/>
                      </a:cubicBezTo>
                      <a:lnTo>
                        <a:pt x="1437" y="3968"/>
                      </a:lnTo>
                      <a:cubicBezTo>
                        <a:pt x="1437" y="3968"/>
                        <a:pt x="2106" y="1"/>
                        <a:pt x="4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22"/>
                <p:cNvSpPr/>
                <p:nvPr/>
              </p:nvSpPr>
              <p:spPr>
                <a:xfrm>
                  <a:off x="547116" y="3950030"/>
                  <a:ext cx="334832" cy="188181"/>
                </a:xfrm>
                <a:custGeom>
                  <a:avLst/>
                  <a:gdLst/>
                  <a:ahLst/>
                  <a:cxnLst/>
                  <a:rect l="l" t="t" r="r" b="b"/>
                  <a:pathLst>
                    <a:path w="3612" h="2030" extrusionOk="0">
                      <a:moveTo>
                        <a:pt x="1355" y="1"/>
                      </a:moveTo>
                      <a:cubicBezTo>
                        <a:pt x="1097" y="1"/>
                        <a:pt x="864" y="142"/>
                        <a:pt x="688" y="503"/>
                      </a:cubicBezTo>
                      <a:cubicBezTo>
                        <a:pt x="1" y="1905"/>
                        <a:pt x="2310" y="2029"/>
                        <a:pt x="3150" y="2029"/>
                      </a:cubicBezTo>
                      <a:cubicBezTo>
                        <a:pt x="3332" y="2029"/>
                        <a:pt x="3445" y="2023"/>
                        <a:pt x="3445" y="2023"/>
                      </a:cubicBezTo>
                      <a:lnTo>
                        <a:pt x="3612" y="1948"/>
                      </a:lnTo>
                      <a:cubicBezTo>
                        <a:pt x="3612" y="1948"/>
                        <a:pt x="2312"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22"/>
                <p:cNvSpPr/>
                <p:nvPr/>
              </p:nvSpPr>
              <p:spPr>
                <a:xfrm>
                  <a:off x="610801" y="3950030"/>
                  <a:ext cx="271147" cy="187625"/>
                </a:xfrm>
                <a:custGeom>
                  <a:avLst/>
                  <a:gdLst/>
                  <a:ahLst/>
                  <a:cxnLst/>
                  <a:rect l="l" t="t" r="r" b="b"/>
                  <a:pathLst>
                    <a:path w="2925" h="2024" extrusionOk="0">
                      <a:moveTo>
                        <a:pt x="668" y="1"/>
                      </a:moveTo>
                      <a:cubicBezTo>
                        <a:pt x="410" y="1"/>
                        <a:pt x="177" y="142"/>
                        <a:pt x="1" y="503"/>
                      </a:cubicBezTo>
                      <a:cubicBezTo>
                        <a:pt x="686" y="1146"/>
                        <a:pt x="2758" y="2023"/>
                        <a:pt x="2758" y="2023"/>
                      </a:cubicBezTo>
                      <a:lnTo>
                        <a:pt x="2925" y="1948"/>
                      </a:lnTo>
                      <a:cubicBezTo>
                        <a:pt x="2925" y="1948"/>
                        <a:pt x="1625" y="1"/>
                        <a:pt x="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22"/>
                <p:cNvSpPr/>
                <p:nvPr/>
              </p:nvSpPr>
              <p:spPr>
                <a:xfrm>
                  <a:off x="783780" y="3796981"/>
                  <a:ext cx="335945" cy="302758"/>
                </a:xfrm>
                <a:custGeom>
                  <a:avLst/>
                  <a:gdLst/>
                  <a:ahLst/>
                  <a:cxnLst/>
                  <a:rect l="l" t="t" r="r" b="b"/>
                  <a:pathLst>
                    <a:path w="3624" h="3266" extrusionOk="0">
                      <a:moveTo>
                        <a:pt x="1637" y="1"/>
                      </a:moveTo>
                      <a:cubicBezTo>
                        <a:pt x="0" y="1"/>
                        <a:pt x="1493" y="3265"/>
                        <a:pt x="1493" y="3265"/>
                      </a:cubicBezTo>
                      <a:lnTo>
                        <a:pt x="1644" y="3165"/>
                      </a:lnTo>
                      <a:cubicBezTo>
                        <a:pt x="1644" y="3165"/>
                        <a:pt x="3624" y="191"/>
                        <a:pt x="1769" y="7"/>
                      </a:cubicBezTo>
                      <a:cubicBezTo>
                        <a:pt x="1723" y="3"/>
                        <a:pt x="1679" y="1"/>
                        <a:pt x="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22"/>
                <p:cNvSpPr/>
                <p:nvPr/>
              </p:nvSpPr>
              <p:spPr>
                <a:xfrm>
                  <a:off x="783780" y="3796981"/>
                  <a:ext cx="181877" cy="302758"/>
                </a:xfrm>
                <a:custGeom>
                  <a:avLst/>
                  <a:gdLst/>
                  <a:ahLst/>
                  <a:cxnLst/>
                  <a:rect l="l" t="t" r="r" b="b"/>
                  <a:pathLst>
                    <a:path w="1962" h="3266" extrusionOk="0">
                      <a:moveTo>
                        <a:pt x="1637" y="1"/>
                      </a:moveTo>
                      <a:cubicBezTo>
                        <a:pt x="0" y="1"/>
                        <a:pt x="1493" y="3265"/>
                        <a:pt x="1493" y="3265"/>
                      </a:cubicBezTo>
                      <a:lnTo>
                        <a:pt x="1644" y="3165"/>
                      </a:lnTo>
                      <a:cubicBezTo>
                        <a:pt x="1644" y="3165"/>
                        <a:pt x="1961" y="934"/>
                        <a:pt x="1769" y="7"/>
                      </a:cubicBezTo>
                      <a:cubicBezTo>
                        <a:pt x="1723" y="3"/>
                        <a:pt x="1679" y="1"/>
                        <a:pt x="1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22"/>
                <p:cNvSpPr/>
                <p:nvPr/>
              </p:nvSpPr>
              <p:spPr>
                <a:xfrm>
                  <a:off x="729828" y="4192535"/>
                  <a:ext cx="329456" cy="174554"/>
                </a:xfrm>
                <a:custGeom>
                  <a:avLst/>
                  <a:gdLst/>
                  <a:ahLst/>
                  <a:cxnLst/>
                  <a:rect l="l" t="t" r="r" b="b"/>
                  <a:pathLst>
                    <a:path w="3554" h="1883" extrusionOk="0">
                      <a:moveTo>
                        <a:pt x="1004" y="1"/>
                      </a:moveTo>
                      <a:cubicBezTo>
                        <a:pt x="660" y="1"/>
                        <a:pt x="382" y="182"/>
                        <a:pt x="254" y="669"/>
                      </a:cubicBezTo>
                      <a:cubicBezTo>
                        <a:pt x="0" y="1642"/>
                        <a:pt x="810" y="1882"/>
                        <a:pt x="1670" y="1882"/>
                      </a:cubicBezTo>
                      <a:cubicBezTo>
                        <a:pt x="2509" y="1882"/>
                        <a:pt x="3395" y="1655"/>
                        <a:pt x="3395" y="1655"/>
                      </a:cubicBezTo>
                      <a:lnTo>
                        <a:pt x="3554" y="1538"/>
                      </a:lnTo>
                      <a:cubicBezTo>
                        <a:pt x="3554" y="1538"/>
                        <a:pt x="2003" y="1"/>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22"/>
                <p:cNvSpPr/>
                <p:nvPr/>
              </p:nvSpPr>
              <p:spPr>
                <a:xfrm>
                  <a:off x="753374" y="4192535"/>
                  <a:ext cx="305910" cy="153418"/>
                </a:xfrm>
                <a:custGeom>
                  <a:avLst/>
                  <a:gdLst/>
                  <a:ahLst/>
                  <a:cxnLst/>
                  <a:rect l="l" t="t" r="r" b="b"/>
                  <a:pathLst>
                    <a:path w="3300" h="1655" extrusionOk="0">
                      <a:moveTo>
                        <a:pt x="750" y="1"/>
                      </a:moveTo>
                      <a:cubicBezTo>
                        <a:pt x="406" y="1"/>
                        <a:pt x="128" y="182"/>
                        <a:pt x="0" y="669"/>
                      </a:cubicBezTo>
                      <a:cubicBezTo>
                        <a:pt x="836" y="1195"/>
                        <a:pt x="3141" y="1655"/>
                        <a:pt x="3141" y="1655"/>
                      </a:cubicBezTo>
                      <a:lnTo>
                        <a:pt x="3300" y="1538"/>
                      </a:lnTo>
                      <a:cubicBezTo>
                        <a:pt x="3300" y="1538"/>
                        <a:pt x="1749" y="1"/>
                        <a:pt x="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22"/>
                <p:cNvSpPr/>
                <p:nvPr/>
              </p:nvSpPr>
              <p:spPr>
                <a:xfrm>
                  <a:off x="878798" y="3980343"/>
                  <a:ext cx="351426" cy="316014"/>
                </a:xfrm>
                <a:custGeom>
                  <a:avLst/>
                  <a:gdLst/>
                  <a:ahLst/>
                  <a:cxnLst/>
                  <a:rect l="l" t="t" r="r" b="b"/>
                  <a:pathLst>
                    <a:path w="3791" h="3409" extrusionOk="0">
                      <a:moveTo>
                        <a:pt x="2078" y="1"/>
                      </a:moveTo>
                      <a:cubicBezTo>
                        <a:pt x="2029" y="1"/>
                        <a:pt x="1977" y="3"/>
                        <a:pt x="1922" y="9"/>
                      </a:cubicBezTo>
                      <a:cubicBezTo>
                        <a:pt x="0" y="209"/>
                        <a:pt x="2323" y="3409"/>
                        <a:pt x="2323" y="3409"/>
                      </a:cubicBezTo>
                      <a:lnTo>
                        <a:pt x="2457" y="3275"/>
                      </a:lnTo>
                      <a:cubicBezTo>
                        <a:pt x="2457" y="3275"/>
                        <a:pt x="3790" y="1"/>
                        <a:pt x="2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22"/>
                <p:cNvSpPr/>
                <p:nvPr/>
              </p:nvSpPr>
              <p:spPr>
                <a:xfrm>
                  <a:off x="878798" y="3981085"/>
                  <a:ext cx="227764" cy="315273"/>
                </a:xfrm>
                <a:custGeom>
                  <a:avLst/>
                  <a:gdLst/>
                  <a:ahLst/>
                  <a:cxnLst/>
                  <a:rect l="l" t="t" r="r" b="b"/>
                  <a:pathLst>
                    <a:path w="2457" h="3401" extrusionOk="0">
                      <a:moveTo>
                        <a:pt x="1922" y="1"/>
                      </a:moveTo>
                      <a:lnTo>
                        <a:pt x="1922" y="1"/>
                      </a:lnTo>
                      <a:cubicBezTo>
                        <a:pt x="0" y="201"/>
                        <a:pt x="2323" y="3401"/>
                        <a:pt x="2323" y="3401"/>
                      </a:cubicBezTo>
                      <a:lnTo>
                        <a:pt x="2457" y="3267"/>
                      </a:lnTo>
                      <a:cubicBezTo>
                        <a:pt x="2457" y="3267"/>
                        <a:pt x="2323" y="91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22"/>
                <p:cNvSpPr/>
                <p:nvPr/>
              </p:nvSpPr>
              <p:spPr>
                <a:xfrm>
                  <a:off x="1001904" y="4437266"/>
                  <a:ext cx="326119" cy="171402"/>
                </a:xfrm>
                <a:custGeom>
                  <a:avLst/>
                  <a:gdLst/>
                  <a:ahLst/>
                  <a:cxnLst/>
                  <a:rect l="l" t="t" r="r" b="b"/>
                  <a:pathLst>
                    <a:path w="3518" h="1849" extrusionOk="0">
                      <a:moveTo>
                        <a:pt x="925" y="0"/>
                      </a:moveTo>
                      <a:cubicBezTo>
                        <a:pt x="396" y="0"/>
                        <a:pt x="1" y="227"/>
                        <a:pt x="9" y="911"/>
                      </a:cubicBezTo>
                      <a:cubicBezTo>
                        <a:pt x="18" y="1617"/>
                        <a:pt x="428" y="1848"/>
                        <a:pt x="960" y="1848"/>
                      </a:cubicBezTo>
                      <a:cubicBezTo>
                        <a:pt x="1963" y="1848"/>
                        <a:pt x="3401" y="1028"/>
                        <a:pt x="3401" y="1028"/>
                      </a:cubicBezTo>
                      <a:lnTo>
                        <a:pt x="3518" y="878"/>
                      </a:lnTo>
                      <a:cubicBezTo>
                        <a:pt x="3518" y="878"/>
                        <a:pt x="1965" y="0"/>
                        <a:pt x="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22"/>
                <p:cNvSpPr/>
                <p:nvPr/>
              </p:nvSpPr>
              <p:spPr>
                <a:xfrm>
                  <a:off x="1001904" y="4437266"/>
                  <a:ext cx="326119" cy="100209"/>
                </a:xfrm>
                <a:custGeom>
                  <a:avLst/>
                  <a:gdLst/>
                  <a:ahLst/>
                  <a:cxnLst/>
                  <a:rect l="l" t="t" r="r" b="b"/>
                  <a:pathLst>
                    <a:path w="3518" h="1081" extrusionOk="0">
                      <a:moveTo>
                        <a:pt x="925" y="0"/>
                      </a:moveTo>
                      <a:cubicBezTo>
                        <a:pt x="396" y="0"/>
                        <a:pt x="1" y="227"/>
                        <a:pt x="9" y="911"/>
                      </a:cubicBezTo>
                      <a:cubicBezTo>
                        <a:pt x="453" y="1044"/>
                        <a:pt x="1195" y="1080"/>
                        <a:pt x="1871" y="1080"/>
                      </a:cubicBezTo>
                      <a:cubicBezTo>
                        <a:pt x="2683" y="1080"/>
                        <a:pt x="3401" y="1028"/>
                        <a:pt x="3401" y="1028"/>
                      </a:cubicBezTo>
                      <a:lnTo>
                        <a:pt x="3518" y="878"/>
                      </a:lnTo>
                      <a:cubicBezTo>
                        <a:pt x="3518" y="878"/>
                        <a:pt x="1965" y="0"/>
                        <a:pt x="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22"/>
                <p:cNvSpPr/>
                <p:nvPr/>
              </p:nvSpPr>
              <p:spPr>
                <a:xfrm>
                  <a:off x="1057710" y="4158514"/>
                  <a:ext cx="338540" cy="311379"/>
                </a:xfrm>
                <a:custGeom>
                  <a:avLst/>
                  <a:gdLst/>
                  <a:ahLst/>
                  <a:cxnLst/>
                  <a:rect l="l" t="t" r="r" b="b"/>
                  <a:pathLst>
                    <a:path w="3652" h="3359" extrusionOk="0">
                      <a:moveTo>
                        <a:pt x="2291" y="0"/>
                      </a:moveTo>
                      <a:cubicBezTo>
                        <a:pt x="2162" y="0"/>
                        <a:pt x="2017" y="29"/>
                        <a:pt x="1855" y="92"/>
                      </a:cubicBezTo>
                      <a:cubicBezTo>
                        <a:pt x="0" y="819"/>
                        <a:pt x="3175" y="3358"/>
                        <a:pt x="3175" y="3358"/>
                      </a:cubicBezTo>
                      <a:lnTo>
                        <a:pt x="3275" y="3191"/>
                      </a:lnTo>
                      <a:cubicBezTo>
                        <a:pt x="3275" y="3191"/>
                        <a:pt x="3651" y="0"/>
                        <a:pt x="2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22"/>
                <p:cNvSpPr/>
                <p:nvPr/>
              </p:nvSpPr>
              <p:spPr>
                <a:xfrm>
                  <a:off x="1057710" y="4166950"/>
                  <a:ext cx="303685" cy="302944"/>
                </a:xfrm>
                <a:custGeom>
                  <a:avLst/>
                  <a:gdLst/>
                  <a:ahLst/>
                  <a:cxnLst/>
                  <a:rect l="l" t="t" r="r" b="b"/>
                  <a:pathLst>
                    <a:path w="3276" h="3268" extrusionOk="0">
                      <a:moveTo>
                        <a:pt x="1855" y="1"/>
                      </a:moveTo>
                      <a:lnTo>
                        <a:pt x="1855" y="1"/>
                      </a:lnTo>
                      <a:cubicBezTo>
                        <a:pt x="0" y="728"/>
                        <a:pt x="3175" y="3267"/>
                        <a:pt x="3175" y="3267"/>
                      </a:cubicBezTo>
                      <a:lnTo>
                        <a:pt x="3275" y="3100"/>
                      </a:lnTo>
                      <a:cubicBezTo>
                        <a:pt x="3275" y="3100"/>
                        <a:pt x="2490" y="794"/>
                        <a:pt x="1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22"/>
                <p:cNvSpPr/>
                <p:nvPr/>
              </p:nvSpPr>
              <p:spPr>
                <a:xfrm>
                  <a:off x="1293540" y="4576688"/>
                  <a:ext cx="341136" cy="180950"/>
                </a:xfrm>
                <a:custGeom>
                  <a:avLst/>
                  <a:gdLst/>
                  <a:ahLst/>
                  <a:cxnLst/>
                  <a:rect l="l" t="t" r="r" b="b"/>
                  <a:pathLst>
                    <a:path w="3680" h="1952" extrusionOk="0">
                      <a:moveTo>
                        <a:pt x="2015" y="0"/>
                      </a:moveTo>
                      <a:cubicBezTo>
                        <a:pt x="1016" y="0"/>
                        <a:pt x="1" y="238"/>
                        <a:pt x="355" y="1278"/>
                      </a:cubicBezTo>
                      <a:cubicBezTo>
                        <a:pt x="522" y="1768"/>
                        <a:pt x="812" y="1951"/>
                        <a:pt x="1154" y="1951"/>
                      </a:cubicBezTo>
                      <a:cubicBezTo>
                        <a:pt x="2162" y="1951"/>
                        <a:pt x="3613" y="351"/>
                        <a:pt x="3613" y="351"/>
                      </a:cubicBezTo>
                      <a:lnTo>
                        <a:pt x="3680" y="167"/>
                      </a:lnTo>
                      <a:cubicBezTo>
                        <a:pt x="3680" y="167"/>
                        <a:pt x="2853" y="0"/>
                        <a:pt x="2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22"/>
                <p:cNvSpPr/>
                <p:nvPr/>
              </p:nvSpPr>
              <p:spPr>
                <a:xfrm>
                  <a:off x="1293540" y="4576688"/>
                  <a:ext cx="341136" cy="118563"/>
                </a:xfrm>
                <a:custGeom>
                  <a:avLst/>
                  <a:gdLst/>
                  <a:ahLst/>
                  <a:cxnLst/>
                  <a:rect l="l" t="t" r="r" b="b"/>
                  <a:pathLst>
                    <a:path w="3680" h="1279" extrusionOk="0">
                      <a:moveTo>
                        <a:pt x="2015" y="0"/>
                      </a:moveTo>
                      <a:cubicBezTo>
                        <a:pt x="1016" y="0"/>
                        <a:pt x="1" y="238"/>
                        <a:pt x="355" y="1278"/>
                      </a:cubicBezTo>
                      <a:cubicBezTo>
                        <a:pt x="1366" y="1262"/>
                        <a:pt x="3613" y="351"/>
                        <a:pt x="3613" y="351"/>
                      </a:cubicBezTo>
                      <a:lnTo>
                        <a:pt x="3680" y="167"/>
                      </a:lnTo>
                      <a:cubicBezTo>
                        <a:pt x="3680" y="167"/>
                        <a:pt x="2853" y="0"/>
                        <a:pt x="2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22"/>
                <p:cNvSpPr/>
                <p:nvPr/>
              </p:nvSpPr>
              <p:spPr>
                <a:xfrm>
                  <a:off x="1289276" y="4264379"/>
                  <a:ext cx="357080" cy="274392"/>
                </a:xfrm>
                <a:custGeom>
                  <a:avLst/>
                  <a:gdLst/>
                  <a:ahLst/>
                  <a:cxnLst/>
                  <a:rect l="l" t="t" r="r" b="b"/>
                  <a:pathLst>
                    <a:path w="3852" h="2960" extrusionOk="0">
                      <a:moveTo>
                        <a:pt x="2175" y="0"/>
                      </a:moveTo>
                      <a:cubicBezTo>
                        <a:pt x="1984" y="0"/>
                        <a:pt x="1778" y="79"/>
                        <a:pt x="1554" y="261"/>
                      </a:cubicBezTo>
                      <a:cubicBezTo>
                        <a:pt x="0" y="1540"/>
                        <a:pt x="3818" y="2960"/>
                        <a:pt x="3818" y="2960"/>
                      </a:cubicBezTo>
                      <a:lnTo>
                        <a:pt x="3851" y="2768"/>
                      </a:lnTo>
                      <a:cubicBezTo>
                        <a:pt x="3851" y="2768"/>
                        <a:pt x="3306"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22"/>
                <p:cNvSpPr/>
                <p:nvPr/>
              </p:nvSpPr>
              <p:spPr>
                <a:xfrm>
                  <a:off x="1290018" y="4288574"/>
                  <a:ext cx="356339" cy="250197"/>
                </a:xfrm>
                <a:custGeom>
                  <a:avLst/>
                  <a:gdLst/>
                  <a:ahLst/>
                  <a:cxnLst/>
                  <a:rect l="l" t="t" r="r" b="b"/>
                  <a:pathLst>
                    <a:path w="3844" h="2699" extrusionOk="0">
                      <a:moveTo>
                        <a:pt x="1546" y="0"/>
                      </a:moveTo>
                      <a:lnTo>
                        <a:pt x="1546" y="0"/>
                      </a:lnTo>
                      <a:cubicBezTo>
                        <a:pt x="0" y="1262"/>
                        <a:pt x="3810" y="2699"/>
                        <a:pt x="3810" y="2699"/>
                      </a:cubicBezTo>
                      <a:lnTo>
                        <a:pt x="3843" y="2507"/>
                      </a:lnTo>
                      <a:cubicBezTo>
                        <a:pt x="3843" y="2507"/>
                        <a:pt x="2398" y="56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33" name="Google Shape;2533;p22"/>
                <p:cNvGrpSpPr/>
                <p:nvPr/>
              </p:nvGrpSpPr>
              <p:grpSpPr>
                <a:xfrm>
                  <a:off x="660396" y="3746459"/>
                  <a:ext cx="1205100" cy="947215"/>
                  <a:chOff x="660396" y="3746459"/>
                  <a:chExt cx="1205100" cy="947215"/>
                </a:xfrm>
              </p:grpSpPr>
              <p:sp>
                <p:nvSpPr>
                  <p:cNvPr id="2534" name="Google Shape;2534;p22"/>
                  <p:cNvSpPr/>
                  <p:nvPr/>
                </p:nvSpPr>
                <p:spPr>
                  <a:xfrm>
                    <a:off x="706839" y="3746459"/>
                    <a:ext cx="1158657" cy="945633"/>
                  </a:xfrm>
                  <a:custGeom>
                    <a:avLst/>
                    <a:gdLst/>
                    <a:ahLst/>
                    <a:cxnLst/>
                    <a:rect l="l" t="t" r="r" b="b"/>
                    <a:pathLst>
                      <a:path w="12499" h="10201" fill="none" extrusionOk="0">
                        <a:moveTo>
                          <a:pt x="1" y="1"/>
                        </a:moveTo>
                        <a:cubicBezTo>
                          <a:pt x="1" y="1"/>
                          <a:pt x="3050" y="10201"/>
                          <a:pt x="12499" y="8914"/>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22"/>
                  <p:cNvSpPr/>
                  <p:nvPr/>
                </p:nvSpPr>
                <p:spPr>
                  <a:xfrm>
                    <a:off x="660396" y="3922220"/>
                    <a:ext cx="290522" cy="223129"/>
                  </a:xfrm>
                  <a:custGeom>
                    <a:avLst/>
                    <a:gdLst/>
                    <a:ahLst/>
                    <a:cxnLst/>
                    <a:rect l="l" t="t" r="r" b="b"/>
                    <a:pathLst>
                      <a:path w="3134" h="2407" fill="none" extrusionOk="0">
                        <a:moveTo>
                          <a:pt x="1" y="1304"/>
                        </a:moveTo>
                        <a:cubicBezTo>
                          <a:pt x="1" y="1304"/>
                          <a:pt x="1697" y="2215"/>
                          <a:pt x="2749" y="2407"/>
                        </a:cubicBezTo>
                        <a:cubicBezTo>
                          <a:pt x="3016" y="1630"/>
                          <a:pt x="3133" y="820"/>
                          <a:pt x="3100"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22"/>
                  <p:cNvSpPr/>
                  <p:nvPr/>
                </p:nvSpPr>
                <p:spPr>
                  <a:xfrm>
                    <a:off x="813722" y="4108085"/>
                    <a:ext cx="293581" cy="238610"/>
                  </a:xfrm>
                  <a:custGeom>
                    <a:avLst/>
                    <a:gdLst/>
                    <a:ahLst/>
                    <a:cxnLst/>
                    <a:rect l="l" t="t" r="r" b="b"/>
                    <a:pathLst>
                      <a:path w="3167" h="2574" fill="none" extrusionOk="0">
                        <a:moveTo>
                          <a:pt x="1" y="1989"/>
                        </a:moveTo>
                        <a:cubicBezTo>
                          <a:pt x="1" y="1989"/>
                          <a:pt x="1931" y="2574"/>
                          <a:pt x="3050" y="2549"/>
                        </a:cubicBezTo>
                        <a:cubicBezTo>
                          <a:pt x="3167" y="1697"/>
                          <a:pt x="3117" y="836"/>
                          <a:pt x="2916"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22"/>
                  <p:cNvSpPr/>
                  <p:nvPr/>
                </p:nvSpPr>
                <p:spPr>
                  <a:xfrm>
                    <a:off x="1073191" y="4286256"/>
                    <a:ext cx="294323" cy="261878"/>
                  </a:xfrm>
                  <a:custGeom>
                    <a:avLst/>
                    <a:gdLst/>
                    <a:ahLst/>
                    <a:cxnLst/>
                    <a:rect l="l" t="t" r="r" b="b"/>
                    <a:pathLst>
                      <a:path w="3175" h="2825" fill="none" extrusionOk="0">
                        <a:moveTo>
                          <a:pt x="0" y="2766"/>
                        </a:moveTo>
                        <a:cubicBezTo>
                          <a:pt x="0" y="2766"/>
                          <a:pt x="2072" y="2824"/>
                          <a:pt x="3175" y="2490"/>
                        </a:cubicBezTo>
                        <a:cubicBezTo>
                          <a:pt x="3058" y="1613"/>
                          <a:pt x="2774" y="769"/>
                          <a:pt x="2348" y="0"/>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22"/>
                  <p:cNvSpPr/>
                  <p:nvPr/>
                </p:nvSpPr>
                <p:spPr>
                  <a:xfrm>
                    <a:off x="1399960" y="4383036"/>
                    <a:ext cx="271889" cy="310638"/>
                  </a:xfrm>
                  <a:custGeom>
                    <a:avLst/>
                    <a:gdLst/>
                    <a:ahLst/>
                    <a:cxnLst/>
                    <a:rect l="l" t="t" r="r" b="b"/>
                    <a:pathLst>
                      <a:path w="2933" h="3351" fill="none" extrusionOk="0">
                        <a:moveTo>
                          <a:pt x="1" y="3351"/>
                        </a:moveTo>
                        <a:cubicBezTo>
                          <a:pt x="1" y="3351"/>
                          <a:pt x="1989" y="2766"/>
                          <a:pt x="2933" y="2106"/>
                        </a:cubicBezTo>
                        <a:cubicBezTo>
                          <a:pt x="2557" y="1312"/>
                          <a:pt x="2022" y="602"/>
                          <a:pt x="1379"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2539" name="Google Shape;2539;p22"/>
            <p:cNvGrpSpPr/>
            <p:nvPr/>
          </p:nvGrpSpPr>
          <p:grpSpPr>
            <a:xfrm>
              <a:off x="1492696" y="4628689"/>
              <a:ext cx="139466" cy="159114"/>
              <a:chOff x="11250843" y="1932532"/>
              <a:chExt cx="402616" cy="459335"/>
            </a:xfrm>
          </p:grpSpPr>
          <p:sp>
            <p:nvSpPr>
              <p:cNvPr id="2540" name="Google Shape;2540;p2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2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2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43" name="Google Shape;2543;p22"/>
          <p:cNvGrpSpPr/>
          <p:nvPr/>
        </p:nvGrpSpPr>
        <p:grpSpPr>
          <a:xfrm>
            <a:off x="-1080367" y="-1921609"/>
            <a:ext cx="3632792" cy="4292912"/>
            <a:chOff x="-810275" y="-1441207"/>
            <a:chExt cx="2724594" cy="3219684"/>
          </a:xfrm>
        </p:grpSpPr>
        <p:grpSp>
          <p:nvGrpSpPr>
            <p:cNvPr id="2544" name="Google Shape;2544;p22"/>
            <p:cNvGrpSpPr/>
            <p:nvPr/>
          </p:nvGrpSpPr>
          <p:grpSpPr>
            <a:xfrm>
              <a:off x="423683" y="1619363"/>
              <a:ext cx="139466" cy="159114"/>
              <a:chOff x="11250843" y="1932532"/>
              <a:chExt cx="402616" cy="459335"/>
            </a:xfrm>
          </p:grpSpPr>
          <p:sp>
            <p:nvSpPr>
              <p:cNvPr id="2545" name="Google Shape;2545;p2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2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2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8" name="Google Shape;2548;p22"/>
            <p:cNvGrpSpPr/>
            <p:nvPr/>
          </p:nvGrpSpPr>
          <p:grpSpPr>
            <a:xfrm>
              <a:off x="-810275" y="-1441207"/>
              <a:ext cx="2724594" cy="2949183"/>
              <a:chOff x="-810275" y="-1441207"/>
              <a:chExt cx="2724594" cy="2949183"/>
            </a:xfrm>
          </p:grpSpPr>
          <p:grpSp>
            <p:nvGrpSpPr>
              <p:cNvPr id="2549" name="Google Shape;2549;p22"/>
              <p:cNvGrpSpPr/>
              <p:nvPr/>
            </p:nvGrpSpPr>
            <p:grpSpPr>
              <a:xfrm rot="5400000" flipH="1">
                <a:off x="-353531" y="-23124"/>
                <a:ext cx="1219007" cy="998383"/>
                <a:chOff x="431982" y="2910018"/>
                <a:chExt cx="1219007" cy="998383"/>
              </a:xfrm>
            </p:grpSpPr>
            <p:sp>
              <p:nvSpPr>
                <p:cNvPr id="2550" name="Google Shape;2550;p22"/>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22"/>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22"/>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22"/>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54" name="Google Shape;2554;p22"/>
                <p:cNvGrpSpPr/>
                <p:nvPr/>
              </p:nvGrpSpPr>
              <p:grpSpPr>
                <a:xfrm>
                  <a:off x="431982" y="2910018"/>
                  <a:ext cx="442274" cy="159445"/>
                  <a:chOff x="431982" y="2910018"/>
                  <a:chExt cx="442274" cy="159445"/>
                </a:xfrm>
              </p:grpSpPr>
              <p:sp>
                <p:nvSpPr>
                  <p:cNvPr id="2555" name="Google Shape;2555;p22"/>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22"/>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22"/>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22"/>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22"/>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60" name="Google Shape;2560;p22"/>
              <p:cNvGrpSpPr/>
              <p:nvPr/>
            </p:nvGrpSpPr>
            <p:grpSpPr>
              <a:xfrm>
                <a:off x="309315" y="1147889"/>
                <a:ext cx="386060" cy="360087"/>
                <a:chOff x="9460636" y="2071442"/>
                <a:chExt cx="1221710" cy="1139515"/>
              </a:xfrm>
            </p:grpSpPr>
            <p:sp>
              <p:nvSpPr>
                <p:cNvPr id="2561" name="Google Shape;2561;p22"/>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22"/>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22"/>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22"/>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22"/>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22"/>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22"/>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22"/>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22"/>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22"/>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22"/>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72" name="Google Shape;2572;p22"/>
              <p:cNvGrpSpPr/>
              <p:nvPr/>
            </p:nvGrpSpPr>
            <p:grpSpPr>
              <a:xfrm rot="8100000" flipH="1">
                <a:off x="-141869" y="-1311599"/>
                <a:ext cx="1387781" cy="2465377"/>
                <a:chOff x="593002" y="2042708"/>
                <a:chExt cx="1261647" cy="2241302"/>
              </a:xfrm>
            </p:grpSpPr>
            <p:grpSp>
              <p:nvGrpSpPr>
                <p:cNvPr id="2573" name="Google Shape;2573;p22"/>
                <p:cNvGrpSpPr/>
                <p:nvPr/>
              </p:nvGrpSpPr>
              <p:grpSpPr>
                <a:xfrm>
                  <a:off x="903827" y="2042708"/>
                  <a:ext cx="823828" cy="968444"/>
                  <a:chOff x="903827" y="2042708"/>
                  <a:chExt cx="823828" cy="968444"/>
                </a:xfrm>
              </p:grpSpPr>
              <p:sp>
                <p:nvSpPr>
                  <p:cNvPr id="2574" name="Google Shape;2574;p22"/>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22"/>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22"/>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22"/>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2"/>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22"/>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22"/>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1" name="Google Shape;2581;p22"/>
                <p:cNvGrpSpPr/>
                <p:nvPr/>
              </p:nvGrpSpPr>
              <p:grpSpPr>
                <a:xfrm>
                  <a:off x="593002" y="2212351"/>
                  <a:ext cx="1261647" cy="2071660"/>
                  <a:chOff x="593002" y="2212351"/>
                  <a:chExt cx="1261647" cy="2071660"/>
                </a:xfrm>
              </p:grpSpPr>
              <p:sp>
                <p:nvSpPr>
                  <p:cNvPr id="2582" name="Google Shape;2582;p22"/>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2"/>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2"/>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2"/>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grpSp>
        <p:nvGrpSpPr>
          <p:cNvPr id="2586" name="Google Shape;2586;p22"/>
          <p:cNvGrpSpPr/>
          <p:nvPr/>
        </p:nvGrpSpPr>
        <p:grpSpPr>
          <a:xfrm>
            <a:off x="9990625" y="5519953"/>
            <a:ext cx="2292105" cy="2188795"/>
            <a:chOff x="7492968" y="4139965"/>
            <a:chExt cx="1719079" cy="1641596"/>
          </a:xfrm>
        </p:grpSpPr>
        <p:grpSp>
          <p:nvGrpSpPr>
            <p:cNvPr id="2587" name="Google Shape;2587;p22"/>
            <p:cNvGrpSpPr/>
            <p:nvPr/>
          </p:nvGrpSpPr>
          <p:grpSpPr>
            <a:xfrm rot="-1917209">
              <a:off x="7682001" y="4411609"/>
              <a:ext cx="1341014" cy="1098308"/>
              <a:chOff x="431982" y="2910018"/>
              <a:chExt cx="1219007" cy="998383"/>
            </a:xfrm>
          </p:grpSpPr>
          <p:sp>
            <p:nvSpPr>
              <p:cNvPr id="2588" name="Google Shape;2588;p22"/>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22"/>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22"/>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22"/>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92" name="Google Shape;2592;p22"/>
              <p:cNvGrpSpPr/>
              <p:nvPr/>
            </p:nvGrpSpPr>
            <p:grpSpPr>
              <a:xfrm>
                <a:off x="431982" y="2910018"/>
                <a:ext cx="442274" cy="159445"/>
                <a:chOff x="431982" y="2910018"/>
                <a:chExt cx="442274" cy="159445"/>
              </a:xfrm>
            </p:grpSpPr>
            <p:sp>
              <p:nvSpPr>
                <p:cNvPr id="2593" name="Google Shape;2593;p22"/>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22"/>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22"/>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22"/>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22"/>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98" name="Google Shape;2598;p22"/>
            <p:cNvGrpSpPr/>
            <p:nvPr/>
          </p:nvGrpSpPr>
          <p:grpSpPr>
            <a:xfrm>
              <a:off x="8472308" y="4241613"/>
              <a:ext cx="139466" cy="159114"/>
              <a:chOff x="11250843" y="1932532"/>
              <a:chExt cx="402616" cy="459335"/>
            </a:xfrm>
          </p:grpSpPr>
          <p:sp>
            <p:nvSpPr>
              <p:cNvPr id="2599" name="Google Shape;2599;p2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2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2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2" name="Google Shape;2602;p22"/>
            <p:cNvGrpSpPr/>
            <p:nvPr/>
          </p:nvGrpSpPr>
          <p:grpSpPr>
            <a:xfrm>
              <a:off x="8430815" y="4540214"/>
              <a:ext cx="386060" cy="360087"/>
              <a:chOff x="9460636" y="2071442"/>
              <a:chExt cx="1221710" cy="1139515"/>
            </a:xfrm>
          </p:grpSpPr>
          <p:sp>
            <p:nvSpPr>
              <p:cNvPr id="2603" name="Google Shape;2603;p22"/>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22"/>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22"/>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22"/>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22"/>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22"/>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22"/>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22"/>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22"/>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22"/>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22"/>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 name="Picture 1">
            <a:extLst>
              <a:ext uri="{FF2B5EF4-FFF2-40B4-BE49-F238E27FC236}">
                <a16:creationId xmlns:a16="http://schemas.microsoft.com/office/drawing/2014/main" id="{7A7556D0-7F66-FF83-C292-23D8E8586AB9}"/>
              </a:ext>
            </a:extLst>
          </p:cNvPr>
          <p:cNvPicPr>
            <a:picLocks noChangeAspect="1"/>
          </p:cNvPicPr>
          <p:nvPr userDrawn="1"/>
        </p:nvPicPr>
        <p:blipFill rotWithShape="1">
          <a:blip r:embed="rId2">
            <a:clrChange>
              <a:clrFrom>
                <a:srgbClr val="FFFFFF"/>
              </a:clrFrom>
              <a:clrTo>
                <a:srgbClr val="FFFFFF">
                  <a:alpha val="0"/>
                </a:srgbClr>
              </a:clrTo>
            </a:clrChange>
          </a:blip>
          <a:srcRect l="67317" t="7075" r="10262" b="63264"/>
          <a:stretch/>
        </p:blipFill>
        <p:spPr>
          <a:xfrm>
            <a:off x="10525288" y="-149656"/>
            <a:ext cx="1882948" cy="1400504"/>
          </a:xfrm>
          <a:prstGeom prst="rect">
            <a:avLst/>
          </a:prstGeom>
        </p:spPr>
      </p:pic>
    </p:spTree>
    <p:extLst>
      <p:ext uri="{BB962C8B-B14F-4D97-AF65-F5344CB8AC3E}">
        <p14:creationId xmlns:p14="http://schemas.microsoft.com/office/powerpoint/2010/main" val="407053829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740"/>
        <p:cNvGrpSpPr/>
        <p:nvPr/>
      </p:nvGrpSpPr>
      <p:grpSpPr>
        <a:xfrm>
          <a:off x="0" y="0"/>
          <a:ext cx="0" cy="0"/>
          <a:chOff x="0" y="0"/>
          <a:chExt cx="0" cy="0"/>
        </a:xfrm>
      </p:grpSpPr>
      <p:sp>
        <p:nvSpPr>
          <p:cNvPr id="2741" name="Google Shape;2741;p24"/>
          <p:cNvSpPr/>
          <p:nvPr/>
        </p:nvSpPr>
        <p:spPr>
          <a:xfrm>
            <a:off x="235433" y="235400"/>
            <a:ext cx="11721200" cy="6387200"/>
          </a:xfrm>
          <a:prstGeom prst="roundRect">
            <a:avLst>
              <a:gd name="adj" fmla="val 5769"/>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2" name="Google Shape;2742;p24"/>
          <p:cNvSpPr txBox="1">
            <a:spLocks noGrp="1"/>
          </p:cNvSpPr>
          <p:nvPr>
            <p:ph type="title"/>
          </p:nvPr>
        </p:nvSpPr>
        <p:spPr>
          <a:xfrm>
            <a:off x="5414200" y="2682267"/>
            <a:ext cx="6128000" cy="1579600"/>
          </a:xfrm>
          <a:prstGeom prst="rect">
            <a:avLst/>
          </a:prstGeom>
        </p:spPr>
        <p:txBody>
          <a:bodyPr spcFirstLastPara="1" wrap="square" lIns="91425" tIns="0" rIns="91425" bIns="91425" anchor="t" anchorCtr="0">
            <a:noAutofit/>
          </a:bodyPr>
          <a:lstStyle>
            <a:lvl1pPr lvl="0" algn="ctr" rtl="0">
              <a:lnSpc>
                <a:spcPct val="115000"/>
              </a:lnSpc>
              <a:spcBef>
                <a:spcPts val="0"/>
              </a:spcBef>
              <a:spcAft>
                <a:spcPts val="0"/>
              </a:spcAft>
              <a:buSzPts val="3600"/>
              <a:buNone/>
              <a:defRPr sz="10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43" name="Google Shape;2743;p24"/>
          <p:cNvSpPr txBox="1">
            <a:spLocks noGrp="1"/>
          </p:cNvSpPr>
          <p:nvPr>
            <p:ph type="title" idx="2" hasCustomPrompt="1"/>
          </p:nvPr>
        </p:nvSpPr>
        <p:spPr>
          <a:xfrm>
            <a:off x="7369251" y="459141"/>
            <a:ext cx="2218000" cy="1885200"/>
          </a:xfrm>
          <a:prstGeom prst="rect">
            <a:avLst/>
          </a:prstGeom>
        </p:spPr>
        <p:txBody>
          <a:bodyPr spcFirstLastPara="1" wrap="square" lIns="91425" tIns="0" rIns="91425" bIns="91425" anchor="t" anchorCtr="0">
            <a:noAutofit/>
          </a:bodyPr>
          <a:lstStyle>
            <a:lvl1pPr lvl="0" algn="ctr" rtl="0">
              <a:lnSpc>
                <a:spcPct val="115000"/>
              </a:lnSpc>
              <a:spcBef>
                <a:spcPts val="0"/>
              </a:spcBef>
              <a:spcAft>
                <a:spcPts val="0"/>
              </a:spcAft>
              <a:buSzPts val="12000"/>
              <a:buNone/>
              <a:defRPr sz="128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744" name="Google Shape;2744;p24"/>
          <p:cNvSpPr txBox="1">
            <a:spLocks noGrp="1"/>
          </p:cNvSpPr>
          <p:nvPr>
            <p:ph type="subTitle" idx="1"/>
          </p:nvPr>
        </p:nvSpPr>
        <p:spPr>
          <a:xfrm>
            <a:off x="6671251" y="4473900"/>
            <a:ext cx="3614000" cy="84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745" name="Google Shape;2745;p24"/>
          <p:cNvGrpSpPr/>
          <p:nvPr/>
        </p:nvGrpSpPr>
        <p:grpSpPr>
          <a:xfrm>
            <a:off x="10670923" y="-784748"/>
            <a:ext cx="1894708" cy="2333349"/>
            <a:chOff x="8003192" y="-588561"/>
            <a:chExt cx="1421031" cy="1750012"/>
          </a:xfrm>
        </p:grpSpPr>
        <p:grpSp>
          <p:nvGrpSpPr>
            <p:cNvPr id="2746" name="Google Shape;2746;p24"/>
            <p:cNvGrpSpPr/>
            <p:nvPr/>
          </p:nvGrpSpPr>
          <p:grpSpPr>
            <a:xfrm rot="-5400000">
              <a:off x="8315529" y="-478249"/>
              <a:ext cx="1219007" cy="998383"/>
              <a:chOff x="431982" y="2910018"/>
              <a:chExt cx="1219007" cy="998383"/>
            </a:xfrm>
          </p:grpSpPr>
          <p:sp>
            <p:nvSpPr>
              <p:cNvPr id="2747" name="Google Shape;2747;p24"/>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24"/>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24"/>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24"/>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51" name="Google Shape;2751;p24"/>
              <p:cNvGrpSpPr/>
              <p:nvPr/>
            </p:nvGrpSpPr>
            <p:grpSpPr>
              <a:xfrm>
                <a:off x="431982" y="2910018"/>
                <a:ext cx="442274" cy="159445"/>
                <a:chOff x="431982" y="2910018"/>
                <a:chExt cx="442274" cy="159445"/>
              </a:xfrm>
            </p:grpSpPr>
            <p:sp>
              <p:nvSpPr>
                <p:cNvPr id="2752" name="Google Shape;2752;p24"/>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24"/>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24"/>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24"/>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24"/>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57" name="Google Shape;2757;p24"/>
            <p:cNvGrpSpPr/>
            <p:nvPr/>
          </p:nvGrpSpPr>
          <p:grpSpPr>
            <a:xfrm flipH="1">
              <a:off x="8003192" y="289139"/>
              <a:ext cx="139466" cy="159114"/>
              <a:chOff x="11250843" y="1932532"/>
              <a:chExt cx="402616" cy="459335"/>
            </a:xfrm>
          </p:grpSpPr>
          <p:sp>
            <p:nvSpPr>
              <p:cNvPr id="2758" name="Google Shape;2758;p24"/>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24"/>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24"/>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1" name="Google Shape;2761;p24"/>
            <p:cNvGrpSpPr/>
            <p:nvPr/>
          </p:nvGrpSpPr>
          <p:grpSpPr>
            <a:xfrm flipH="1">
              <a:off x="8560303" y="801364"/>
              <a:ext cx="386060" cy="360087"/>
              <a:chOff x="9460636" y="2071442"/>
              <a:chExt cx="1221710" cy="1139515"/>
            </a:xfrm>
          </p:grpSpPr>
          <p:sp>
            <p:nvSpPr>
              <p:cNvPr id="2762" name="Google Shape;2762;p24"/>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24"/>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 name="Google Shape;2764;p24"/>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24"/>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24"/>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24"/>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24"/>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24"/>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24"/>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24"/>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24"/>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3" name="Google Shape;2773;p24"/>
            <p:cNvGrpSpPr/>
            <p:nvPr/>
          </p:nvGrpSpPr>
          <p:grpSpPr>
            <a:xfrm flipH="1">
              <a:off x="8286355" y="679713"/>
              <a:ext cx="139466" cy="159114"/>
              <a:chOff x="11250843" y="1932532"/>
              <a:chExt cx="402616" cy="459335"/>
            </a:xfrm>
          </p:grpSpPr>
          <p:sp>
            <p:nvSpPr>
              <p:cNvPr id="2774" name="Google Shape;2774;p24"/>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24"/>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24"/>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77" name="Google Shape;2777;p24"/>
          <p:cNvGrpSpPr/>
          <p:nvPr/>
        </p:nvGrpSpPr>
        <p:grpSpPr>
          <a:xfrm>
            <a:off x="9606065" y="5510035"/>
            <a:ext cx="2235121" cy="2069373"/>
            <a:chOff x="7204548" y="4132526"/>
            <a:chExt cx="1676341" cy="1552030"/>
          </a:xfrm>
        </p:grpSpPr>
        <p:grpSp>
          <p:nvGrpSpPr>
            <p:cNvPr id="2778" name="Google Shape;2778;p24"/>
            <p:cNvGrpSpPr/>
            <p:nvPr/>
          </p:nvGrpSpPr>
          <p:grpSpPr>
            <a:xfrm rot="-1515489" flipH="1">
              <a:off x="7359281" y="4473817"/>
              <a:ext cx="1219014" cy="998389"/>
              <a:chOff x="431982" y="2910018"/>
              <a:chExt cx="1219007" cy="998383"/>
            </a:xfrm>
          </p:grpSpPr>
          <p:sp>
            <p:nvSpPr>
              <p:cNvPr id="2779" name="Google Shape;2779;p24"/>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24"/>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24"/>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24"/>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83" name="Google Shape;2783;p24"/>
              <p:cNvGrpSpPr/>
              <p:nvPr/>
            </p:nvGrpSpPr>
            <p:grpSpPr>
              <a:xfrm>
                <a:off x="431982" y="2910018"/>
                <a:ext cx="442274" cy="159445"/>
                <a:chOff x="431982" y="2910018"/>
                <a:chExt cx="442274" cy="159445"/>
              </a:xfrm>
            </p:grpSpPr>
            <p:sp>
              <p:nvSpPr>
                <p:cNvPr id="2784" name="Google Shape;2784;p24"/>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24"/>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24"/>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24"/>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24"/>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89" name="Google Shape;2789;p24"/>
            <p:cNvGrpSpPr/>
            <p:nvPr/>
          </p:nvGrpSpPr>
          <p:grpSpPr>
            <a:xfrm flipH="1">
              <a:off x="8494828" y="4459702"/>
              <a:ext cx="386060" cy="360087"/>
              <a:chOff x="9460636" y="2071442"/>
              <a:chExt cx="1221710" cy="1139515"/>
            </a:xfrm>
          </p:grpSpPr>
          <p:sp>
            <p:nvSpPr>
              <p:cNvPr id="2790" name="Google Shape;2790;p24"/>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24"/>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24"/>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24"/>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24"/>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24"/>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24"/>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24"/>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24"/>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24"/>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24"/>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01" name="Google Shape;2801;p24"/>
            <p:cNvGrpSpPr/>
            <p:nvPr/>
          </p:nvGrpSpPr>
          <p:grpSpPr>
            <a:xfrm flipH="1">
              <a:off x="8560305" y="4132526"/>
              <a:ext cx="139466" cy="159114"/>
              <a:chOff x="11250843" y="1932532"/>
              <a:chExt cx="402616" cy="459335"/>
            </a:xfrm>
          </p:grpSpPr>
          <p:sp>
            <p:nvSpPr>
              <p:cNvPr id="2802" name="Google Shape;2802;p24"/>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24"/>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24"/>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05" name="Google Shape;2805;p24"/>
          <p:cNvGrpSpPr/>
          <p:nvPr/>
        </p:nvGrpSpPr>
        <p:grpSpPr>
          <a:xfrm>
            <a:off x="-464592" y="-523339"/>
            <a:ext cx="2629231" cy="2485341"/>
            <a:chOff x="-348444" y="-392504"/>
            <a:chExt cx="1971923" cy="1864006"/>
          </a:xfrm>
        </p:grpSpPr>
        <p:grpSp>
          <p:nvGrpSpPr>
            <p:cNvPr id="2806" name="Google Shape;2806;p24"/>
            <p:cNvGrpSpPr/>
            <p:nvPr/>
          </p:nvGrpSpPr>
          <p:grpSpPr>
            <a:xfrm rot="9147675">
              <a:off x="-136920" y="-107782"/>
              <a:ext cx="1548874" cy="1294563"/>
              <a:chOff x="457474" y="3580802"/>
              <a:chExt cx="1408022" cy="1176837"/>
            </a:xfrm>
          </p:grpSpPr>
          <p:sp>
            <p:nvSpPr>
              <p:cNvPr id="2807" name="Google Shape;2807;p24"/>
              <p:cNvSpPr/>
              <p:nvPr/>
            </p:nvSpPr>
            <p:spPr>
              <a:xfrm>
                <a:off x="457474" y="3580802"/>
                <a:ext cx="403709" cy="367926"/>
              </a:xfrm>
              <a:custGeom>
                <a:avLst/>
                <a:gdLst/>
                <a:ahLst/>
                <a:cxnLst/>
                <a:rect l="l" t="t" r="r" b="b"/>
                <a:pathLst>
                  <a:path w="4355" h="3969" extrusionOk="0">
                    <a:moveTo>
                      <a:pt x="2736" y="1"/>
                    </a:moveTo>
                    <a:cubicBezTo>
                      <a:pt x="2592" y="1"/>
                      <a:pt x="2430" y="32"/>
                      <a:pt x="2248" y="100"/>
                    </a:cubicBezTo>
                    <a:cubicBezTo>
                      <a:pt x="1" y="944"/>
                      <a:pt x="3459" y="3893"/>
                      <a:pt x="3459" y="3893"/>
                    </a:cubicBezTo>
                    <a:lnTo>
                      <a:pt x="3685" y="3968"/>
                    </a:lnTo>
                    <a:cubicBezTo>
                      <a:pt x="3685" y="3968"/>
                      <a:pt x="4354" y="1"/>
                      <a:pt x="2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24"/>
              <p:cNvSpPr/>
              <p:nvPr/>
            </p:nvSpPr>
            <p:spPr>
              <a:xfrm>
                <a:off x="665865" y="3580802"/>
                <a:ext cx="195319" cy="367926"/>
              </a:xfrm>
              <a:custGeom>
                <a:avLst/>
                <a:gdLst/>
                <a:ahLst/>
                <a:cxnLst/>
                <a:rect l="l" t="t" r="r" b="b"/>
                <a:pathLst>
                  <a:path w="2107" h="3969" extrusionOk="0">
                    <a:moveTo>
                      <a:pt x="488" y="1"/>
                    </a:moveTo>
                    <a:cubicBezTo>
                      <a:pt x="344" y="1"/>
                      <a:pt x="182" y="32"/>
                      <a:pt x="0" y="100"/>
                    </a:cubicBezTo>
                    <a:cubicBezTo>
                      <a:pt x="67" y="1295"/>
                      <a:pt x="1211" y="3893"/>
                      <a:pt x="1211" y="3893"/>
                    </a:cubicBezTo>
                    <a:lnTo>
                      <a:pt x="1437" y="3968"/>
                    </a:lnTo>
                    <a:cubicBezTo>
                      <a:pt x="1437" y="3968"/>
                      <a:pt x="2106" y="1"/>
                      <a:pt x="4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24"/>
              <p:cNvSpPr/>
              <p:nvPr/>
            </p:nvSpPr>
            <p:spPr>
              <a:xfrm>
                <a:off x="547116" y="3950030"/>
                <a:ext cx="334832" cy="188181"/>
              </a:xfrm>
              <a:custGeom>
                <a:avLst/>
                <a:gdLst/>
                <a:ahLst/>
                <a:cxnLst/>
                <a:rect l="l" t="t" r="r" b="b"/>
                <a:pathLst>
                  <a:path w="3612" h="2030" extrusionOk="0">
                    <a:moveTo>
                      <a:pt x="1355" y="1"/>
                    </a:moveTo>
                    <a:cubicBezTo>
                      <a:pt x="1097" y="1"/>
                      <a:pt x="864" y="142"/>
                      <a:pt x="688" y="503"/>
                    </a:cubicBezTo>
                    <a:cubicBezTo>
                      <a:pt x="1" y="1905"/>
                      <a:pt x="2310" y="2029"/>
                      <a:pt x="3150" y="2029"/>
                    </a:cubicBezTo>
                    <a:cubicBezTo>
                      <a:pt x="3332" y="2029"/>
                      <a:pt x="3445" y="2023"/>
                      <a:pt x="3445" y="2023"/>
                    </a:cubicBezTo>
                    <a:lnTo>
                      <a:pt x="3612" y="1948"/>
                    </a:lnTo>
                    <a:cubicBezTo>
                      <a:pt x="3612" y="1948"/>
                      <a:pt x="2312"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24"/>
              <p:cNvSpPr/>
              <p:nvPr/>
            </p:nvSpPr>
            <p:spPr>
              <a:xfrm>
                <a:off x="610801" y="3950030"/>
                <a:ext cx="271147" cy="187625"/>
              </a:xfrm>
              <a:custGeom>
                <a:avLst/>
                <a:gdLst/>
                <a:ahLst/>
                <a:cxnLst/>
                <a:rect l="l" t="t" r="r" b="b"/>
                <a:pathLst>
                  <a:path w="2925" h="2024" extrusionOk="0">
                    <a:moveTo>
                      <a:pt x="668" y="1"/>
                    </a:moveTo>
                    <a:cubicBezTo>
                      <a:pt x="410" y="1"/>
                      <a:pt x="177" y="142"/>
                      <a:pt x="1" y="503"/>
                    </a:cubicBezTo>
                    <a:cubicBezTo>
                      <a:pt x="686" y="1146"/>
                      <a:pt x="2758" y="2023"/>
                      <a:pt x="2758" y="2023"/>
                    </a:cubicBezTo>
                    <a:lnTo>
                      <a:pt x="2925" y="1948"/>
                    </a:lnTo>
                    <a:cubicBezTo>
                      <a:pt x="2925" y="1948"/>
                      <a:pt x="1625" y="1"/>
                      <a:pt x="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24"/>
              <p:cNvSpPr/>
              <p:nvPr/>
            </p:nvSpPr>
            <p:spPr>
              <a:xfrm>
                <a:off x="783780" y="3796981"/>
                <a:ext cx="335945" cy="302758"/>
              </a:xfrm>
              <a:custGeom>
                <a:avLst/>
                <a:gdLst/>
                <a:ahLst/>
                <a:cxnLst/>
                <a:rect l="l" t="t" r="r" b="b"/>
                <a:pathLst>
                  <a:path w="3624" h="3266" extrusionOk="0">
                    <a:moveTo>
                      <a:pt x="1637" y="1"/>
                    </a:moveTo>
                    <a:cubicBezTo>
                      <a:pt x="0" y="1"/>
                      <a:pt x="1493" y="3265"/>
                      <a:pt x="1493" y="3265"/>
                    </a:cubicBezTo>
                    <a:lnTo>
                      <a:pt x="1644" y="3165"/>
                    </a:lnTo>
                    <a:cubicBezTo>
                      <a:pt x="1644" y="3165"/>
                      <a:pt x="3624" y="191"/>
                      <a:pt x="1769" y="7"/>
                    </a:cubicBezTo>
                    <a:cubicBezTo>
                      <a:pt x="1723" y="3"/>
                      <a:pt x="1679" y="1"/>
                      <a:pt x="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24"/>
              <p:cNvSpPr/>
              <p:nvPr/>
            </p:nvSpPr>
            <p:spPr>
              <a:xfrm>
                <a:off x="783780" y="3796981"/>
                <a:ext cx="181877" cy="302758"/>
              </a:xfrm>
              <a:custGeom>
                <a:avLst/>
                <a:gdLst/>
                <a:ahLst/>
                <a:cxnLst/>
                <a:rect l="l" t="t" r="r" b="b"/>
                <a:pathLst>
                  <a:path w="1962" h="3266" extrusionOk="0">
                    <a:moveTo>
                      <a:pt x="1637" y="1"/>
                    </a:moveTo>
                    <a:cubicBezTo>
                      <a:pt x="0" y="1"/>
                      <a:pt x="1493" y="3265"/>
                      <a:pt x="1493" y="3265"/>
                    </a:cubicBezTo>
                    <a:lnTo>
                      <a:pt x="1644" y="3165"/>
                    </a:lnTo>
                    <a:cubicBezTo>
                      <a:pt x="1644" y="3165"/>
                      <a:pt x="1961" y="934"/>
                      <a:pt x="1769" y="7"/>
                    </a:cubicBezTo>
                    <a:cubicBezTo>
                      <a:pt x="1723" y="3"/>
                      <a:pt x="1679" y="1"/>
                      <a:pt x="1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24"/>
              <p:cNvSpPr/>
              <p:nvPr/>
            </p:nvSpPr>
            <p:spPr>
              <a:xfrm>
                <a:off x="729828" y="4192535"/>
                <a:ext cx="329456" cy="174554"/>
              </a:xfrm>
              <a:custGeom>
                <a:avLst/>
                <a:gdLst/>
                <a:ahLst/>
                <a:cxnLst/>
                <a:rect l="l" t="t" r="r" b="b"/>
                <a:pathLst>
                  <a:path w="3554" h="1883" extrusionOk="0">
                    <a:moveTo>
                      <a:pt x="1004" y="1"/>
                    </a:moveTo>
                    <a:cubicBezTo>
                      <a:pt x="660" y="1"/>
                      <a:pt x="382" y="182"/>
                      <a:pt x="254" y="669"/>
                    </a:cubicBezTo>
                    <a:cubicBezTo>
                      <a:pt x="0" y="1642"/>
                      <a:pt x="810" y="1882"/>
                      <a:pt x="1670" y="1882"/>
                    </a:cubicBezTo>
                    <a:cubicBezTo>
                      <a:pt x="2509" y="1882"/>
                      <a:pt x="3395" y="1655"/>
                      <a:pt x="3395" y="1655"/>
                    </a:cubicBezTo>
                    <a:lnTo>
                      <a:pt x="3554" y="1538"/>
                    </a:lnTo>
                    <a:cubicBezTo>
                      <a:pt x="3554" y="1538"/>
                      <a:pt x="2003" y="1"/>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24"/>
              <p:cNvSpPr/>
              <p:nvPr/>
            </p:nvSpPr>
            <p:spPr>
              <a:xfrm>
                <a:off x="753374" y="4192535"/>
                <a:ext cx="305910" cy="153418"/>
              </a:xfrm>
              <a:custGeom>
                <a:avLst/>
                <a:gdLst/>
                <a:ahLst/>
                <a:cxnLst/>
                <a:rect l="l" t="t" r="r" b="b"/>
                <a:pathLst>
                  <a:path w="3300" h="1655" extrusionOk="0">
                    <a:moveTo>
                      <a:pt x="750" y="1"/>
                    </a:moveTo>
                    <a:cubicBezTo>
                      <a:pt x="406" y="1"/>
                      <a:pt x="128" y="182"/>
                      <a:pt x="0" y="669"/>
                    </a:cubicBezTo>
                    <a:cubicBezTo>
                      <a:pt x="836" y="1195"/>
                      <a:pt x="3141" y="1655"/>
                      <a:pt x="3141" y="1655"/>
                    </a:cubicBezTo>
                    <a:lnTo>
                      <a:pt x="3300" y="1538"/>
                    </a:lnTo>
                    <a:cubicBezTo>
                      <a:pt x="3300" y="1538"/>
                      <a:pt x="1749" y="1"/>
                      <a:pt x="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24"/>
              <p:cNvSpPr/>
              <p:nvPr/>
            </p:nvSpPr>
            <p:spPr>
              <a:xfrm>
                <a:off x="878798" y="3980343"/>
                <a:ext cx="351426" cy="316014"/>
              </a:xfrm>
              <a:custGeom>
                <a:avLst/>
                <a:gdLst/>
                <a:ahLst/>
                <a:cxnLst/>
                <a:rect l="l" t="t" r="r" b="b"/>
                <a:pathLst>
                  <a:path w="3791" h="3409" extrusionOk="0">
                    <a:moveTo>
                      <a:pt x="2078" y="1"/>
                    </a:moveTo>
                    <a:cubicBezTo>
                      <a:pt x="2029" y="1"/>
                      <a:pt x="1977" y="3"/>
                      <a:pt x="1922" y="9"/>
                    </a:cubicBezTo>
                    <a:cubicBezTo>
                      <a:pt x="0" y="209"/>
                      <a:pt x="2323" y="3409"/>
                      <a:pt x="2323" y="3409"/>
                    </a:cubicBezTo>
                    <a:lnTo>
                      <a:pt x="2457" y="3275"/>
                    </a:lnTo>
                    <a:cubicBezTo>
                      <a:pt x="2457" y="3275"/>
                      <a:pt x="3790" y="1"/>
                      <a:pt x="2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24"/>
              <p:cNvSpPr/>
              <p:nvPr/>
            </p:nvSpPr>
            <p:spPr>
              <a:xfrm>
                <a:off x="878798" y="3981085"/>
                <a:ext cx="227764" cy="315273"/>
              </a:xfrm>
              <a:custGeom>
                <a:avLst/>
                <a:gdLst/>
                <a:ahLst/>
                <a:cxnLst/>
                <a:rect l="l" t="t" r="r" b="b"/>
                <a:pathLst>
                  <a:path w="2457" h="3401" extrusionOk="0">
                    <a:moveTo>
                      <a:pt x="1922" y="1"/>
                    </a:moveTo>
                    <a:lnTo>
                      <a:pt x="1922" y="1"/>
                    </a:lnTo>
                    <a:cubicBezTo>
                      <a:pt x="0" y="201"/>
                      <a:pt x="2323" y="3401"/>
                      <a:pt x="2323" y="3401"/>
                    </a:cubicBezTo>
                    <a:lnTo>
                      <a:pt x="2457" y="3267"/>
                    </a:lnTo>
                    <a:cubicBezTo>
                      <a:pt x="2457" y="3267"/>
                      <a:pt x="2323" y="91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24"/>
              <p:cNvSpPr/>
              <p:nvPr/>
            </p:nvSpPr>
            <p:spPr>
              <a:xfrm>
                <a:off x="1001904" y="4437266"/>
                <a:ext cx="326119" cy="171402"/>
              </a:xfrm>
              <a:custGeom>
                <a:avLst/>
                <a:gdLst/>
                <a:ahLst/>
                <a:cxnLst/>
                <a:rect l="l" t="t" r="r" b="b"/>
                <a:pathLst>
                  <a:path w="3518" h="1849" extrusionOk="0">
                    <a:moveTo>
                      <a:pt x="925" y="0"/>
                    </a:moveTo>
                    <a:cubicBezTo>
                      <a:pt x="396" y="0"/>
                      <a:pt x="1" y="227"/>
                      <a:pt x="9" y="911"/>
                    </a:cubicBezTo>
                    <a:cubicBezTo>
                      <a:pt x="18" y="1617"/>
                      <a:pt x="428" y="1848"/>
                      <a:pt x="960" y="1848"/>
                    </a:cubicBezTo>
                    <a:cubicBezTo>
                      <a:pt x="1963" y="1848"/>
                      <a:pt x="3401" y="1028"/>
                      <a:pt x="3401" y="1028"/>
                    </a:cubicBezTo>
                    <a:lnTo>
                      <a:pt x="3518" y="878"/>
                    </a:lnTo>
                    <a:cubicBezTo>
                      <a:pt x="3518" y="878"/>
                      <a:pt x="1965" y="0"/>
                      <a:pt x="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24"/>
              <p:cNvSpPr/>
              <p:nvPr/>
            </p:nvSpPr>
            <p:spPr>
              <a:xfrm>
                <a:off x="1001904" y="4437266"/>
                <a:ext cx="326119" cy="100209"/>
              </a:xfrm>
              <a:custGeom>
                <a:avLst/>
                <a:gdLst/>
                <a:ahLst/>
                <a:cxnLst/>
                <a:rect l="l" t="t" r="r" b="b"/>
                <a:pathLst>
                  <a:path w="3518" h="1081" extrusionOk="0">
                    <a:moveTo>
                      <a:pt x="925" y="0"/>
                    </a:moveTo>
                    <a:cubicBezTo>
                      <a:pt x="396" y="0"/>
                      <a:pt x="1" y="227"/>
                      <a:pt x="9" y="911"/>
                    </a:cubicBezTo>
                    <a:cubicBezTo>
                      <a:pt x="453" y="1044"/>
                      <a:pt x="1195" y="1080"/>
                      <a:pt x="1871" y="1080"/>
                    </a:cubicBezTo>
                    <a:cubicBezTo>
                      <a:pt x="2683" y="1080"/>
                      <a:pt x="3401" y="1028"/>
                      <a:pt x="3401" y="1028"/>
                    </a:cubicBezTo>
                    <a:lnTo>
                      <a:pt x="3518" y="878"/>
                    </a:lnTo>
                    <a:cubicBezTo>
                      <a:pt x="3518" y="878"/>
                      <a:pt x="1965" y="0"/>
                      <a:pt x="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24"/>
              <p:cNvSpPr/>
              <p:nvPr/>
            </p:nvSpPr>
            <p:spPr>
              <a:xfrm>
                <a:off x="1057710" y="4158514"/>
                <a:ext cx="338540" cy="311379"/>
              </a:xfrm>
              <a:custGeom>
                <a:avLst/>
                <a:gdLst/>
                <a:ahLst/>
                <a:cxnLst/>
                <a:rect l="l" t="t" r="r" b="b"/>
                <a:pathLst>
                  <a:path w="3652" h="3359" extrusionOk="0">
                    <a:moveTo>
                      <a:pt x="2291" y="0"/>
                    </a:moveTo>
                    <a:cubicBezTo>
                      <a:pt x="2162" y="0"/>
                      <a:pt x="2017" y="29"/>
                      <a:pt x="1855" y="92"/>
                    </a:cubicBezTo>
                    <a:cubicBezTo>
                      <a:pt x="0" y="819"/>
                      <a:pt x="3175" y="3358"/>
                      <a:pt x="3175" y="3358"/>
                    </a:cubicBezTo>
                    <a:lnTo>
                      <a:pt x="3275" y="3191"/>
                    </a:lnTo>
                    <a:cubicBezTo>
                      <a:pt x="3275" y="3191"/>
                      <a:pt x="3651" y="0"/>
                      <a:pt x="2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24"/>
              <p:cNvSpPr/>
              <p:nvPr/>
            </p:nvSpPr>
            <p:spPr>
              <a:xfrm>
                <a:off x="1057710" y="4166950"/>
                <a:ext cx="303685" cy="302944"/>
              </a:xfrm>
              <a:custGeom>
                <a:avLst/>
                <a:gdLst/>
                <a:ahLst/>
                <a:cxnLst/>
                <a:rect l="l" t="t" r="r" b="b"/>
                <a:pathLst>
                  <a:path w="3276" h="3268" extrusionOk="0">
                    <a:moveTo>
                      <a:pt x="1855" y="1"/>
                    </a:moveTo>
                    <a:lnTo>
                      <a:pt x="1855" y="1"/>
                    </a:lnTo>
                    <a:cubicBezTo>
                      <a:pt x="0" y="728"/>
                      <a:pt x="3175" y="3267"/>
                      <a:pt x="3175" y="3267"/>
                    </a:cubicBezTo>
                    <a:lnTo>
                      <a:pt x="3275" y="3100"/>
                    </a:lnTo>
                    <a:cubicBezTo>
                      <a:pt x="3275" y="3100"/>
                      <a:pt x="2490" y="794"/>
                      <a:pt x="1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24"/>
              <p:cNvSpPr/>
              <p:nvPr/>
            </p:nvSpPr>
            <p:spPr>
              <a:xfrm>
                <a:off x="1293540" y="4576688"/>
                <a:ext cx="341136" cy="180950"/>
              </a:xfrm>
              <a:custGeom>
                <a:avLst/>
                <a:gdLst/>
                <a:ahLst/>
                <a:cxnLst/>
                <a:rect l="l" t="t" r="r" b="b"/>
                <a:pathLst>
                  <a:path w="3680" h="1952" extrusionOk="0">
                    <a:moveTo>
                      <a:pt x="2015" y="0"/>
                    </a:moveTo>
                    <a:cubicBezTo>
                      <a:pt x="1016" y="0"/>
                      <a:pt x="1" y="238"/>
                      <a:pt x="355" y="1278"/>
                    </a:cubicBezTo>
                    <a:cubicBezTo>
                      <a:pt x="522" y="1768"/>
                      <a:pt x="812" y="1951"/>
                      <a:pt x="1154" y="1951"/>
                    </a:cubicBezTo>
                    <a:cubicBezTo>
                      <a:pt x="2162" y="1951"/>
                      <a:pt x="3613" y="351"/>
                      <a:pt x="3613" y="351"/>
                    </a:cubicBezTo>
                    <a:lnTo>
                      <a:pt x="3680" y="167"/>
                    </a:lnTo>
                    <a:cubicBezTo>
                      <a:pt x="3680" y="167"/>
                      <a:pt x="2853" y="0"/>
                      <a:pt x="2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24"/>
              <p:cNvSpPr/>
              <p:nvPr/>
            </p:nvSpPr>
            <p:spPr>
              <a:xfrm>
                <a:off x="1293540" y="4576688"/>
                <a:ext cx="341136" cy="118563"/>
              </a:xfrm>
              <a:custGeom>
                <a:avLst/>
                <a:gdLst/>
                <a:ahLst/>
                <a:cxnLst/>
                <a:rect l="l" t="t" r="r" b="b"/>
                <a:pathLst>
                  <a:path w="3680" h="1279" extrusionOk="0">
                    <a:moveTo>
                      <a:pt x="2015" y="0"/>
                    </a:moveTo>
                    <a:cubicBezTo>
                      <a:pt x="1016" y="0"/>
                      <a:pt x="1" y="238"/>
                      <a:pt x="355" y="1278"/>
                    </a:cubicBezTo>
                    <a:cubicBezTo>
                      <a:pt x="1366" y="1262"/>
                      <a:pt x="3613" y="351"/>
                      <a:pt x="3613" y="351"/>
                    </a:cubicBezTo>
                    <a:lnTo>
                      <a:pt x="3680" y="167"/>
                    </a:lnTo>
                    <a:cubicBezTo>
                      <a:pt x="3680" y="167"/>
                      <a:pt x="2853" y="0"/>
                      <a:pt x="2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24"/>
              <p:cNvSpPr/>
              <p:nvPr/>
            </p:nvSpPr>
            <p:spPr>
              <a:xfrm>
                <a:off x="1289276" y="4264379"/>
                <a:ext cx="357080" cy="274392"/>
              </a:xfrm>
              <a:custGeom>
                <a:avLst/>
                <a:gdLst/>
                <a:ahLst/>
                <a:cxnLst/>
                <a:rect l="l" t="t" r="r" b="b"/>
                <a:pathLst>
                  <a:path w="3852" h="2960" extrusionOk="0">
                    <a:moveTo>
                      <a:pt x="2175" y="0"/>
                    </a:moveTo>
                    <a:cubicBezTo>
                      <a:pt x="1984" y="0"/>
                      <a:pt x="1778" y="79"/>
                      <a:pt x="1554" y="261"/>
                    </a:cubicBezTo>
                    <a:cubicBezTo>
                      <a:pt x="0" y="1540"/>
                      <a:pt x="3818" y="2960"/>
                      <a:pt x="3818" y="2960"/>
                    </a:cubicBezTo>
                    <a:lnTo>
                      <a:pt x="3851" y="2768"/>
                    </a:lnTo>
                    <a:cubicBezTo>
                      <a:pt x="3851" y="2768"/>
                      <a:pt x="3306"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24"/>
              <p:cNvSpPr/>
              <p:nvPr/>
            </p:nvSpPr>
            <p:spPr>
              <a:xfrm>
                <a:off x="1290018" y="4288574"/>
                <a:ext cx="356339" cy="250197"/>
              </a:xfrm>
              <a:custGeom>
                <a:avLst/>
                <a:gdLst/>
                <a:ahLst/>
                <a:cxnLst/>
                <a:rect l="l" t="t" r="r" b="b"/>
                <a:pathLst>
                  <a:path w="3844" h="2699" extrusionOk="0">
                    <a:moveTo>
                      <a:pt x="1546" y="0"/>
                    </a:moveTo>
                    <a:lnTo>
                      <a:pt x="1546" y="0"/>
                    </a:lnTo>
                    <a:cubicBezTo>
                      <a:pt x="0" y="1262"/>
                      <a:pt x="3810" y="2699"/>
                      <a:pt x="3810" y="2699"/>
                    </a:cubicBezTo>
                    <a:lnTo>
                      <a:pt x="3843" y="2507"/>
                    </a:lnTo>
                    <a:cubicBezTo>
                      <a:pt x="3843" y="2507"/>
                      <a:pt x="2398" y="56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25" name="Google Shape;2825;p24"/>
              <p:cNvGrpSpPr/>
              <p:nvPr/>
            </p:nvGrpSpPr>
            <p:grpSpPr>
              <a:xfrm>
                <a:off x="660396" y="3746459"/>
                <a:ext cx="1205100" cy="947215"/>
                <a:chOff x="660396" y="3746459"/>
                <a:chExt cx="1205100" cy="947215"/>
              </a:xfrm>
            </p:grpSpPr>
            <p:sp>
              <p:nvSpPr>
                <p:cNvPr id="2826" name="Google Shape;2826;p24"/>
                <p:cNvSpPr/>
                <p:nvPr/>
              </p:nvSpPr>
              <p:spPr>
                <a:xfrm>
                  <a:off x="706839" y="3746459"/>
                  <a:ext cx="1158657" cy="945633"/>
                </a:xfrm>
                <a:custGeom>
                  <a:avLst/>
                  <a:gdLst/>
                  <a:ahLst/>
                  <a:cxnLst/>
                  <a:rect l="l" t="t" r="r" b="b"/>
                  <a:pathLst>
                    <a:path w="12499" h="10201" fill="none" extrusionOk="0">
                      <a:moveTo>
                        <a:pt x="1" y="1"/>
                      </a:moveTo>
                      <a:cubicBezTo>
                        <a:pt x="1" y="1"/>
                        <a:pt x="3050" y="10201"/>
                        <a:pt x="12499" y="8914"/>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24"/>
                <p:cNvSpPr/>
                <p:nvPr/>
              </p:nvSpPr>
              <p:spPr>
                <a:xfrm>
                  <a:off x="660396" y="3922220"/>
                  <a:ext cx="290522" cy="223129"/>
                </a:xfrm>
                <a:custGeom>
                  <a:avLst/>
                  <a:gdLst/>
                  <a:ahLst/>
                  <a:cxnLst/>
                  <a:rect l="l" t="t" r="r" b="b"/>
                  <a:pathLst>
                    <a:path w="3134" h="2407" fill="none" extrusionOk="0">
                      <a:moveTo>
                        <a:pt x="1" y="1304"/>
                      </a:moveTo>
                      <a:cubicBezTo>
                        <a:pt x="1" y="1304"/>
                        <a:pt x="1697" y="2215"/>
                        <a:pt x="2749" y="2407"/>
                      </a:cubicBezTo>
                      <a:cubicBezTo>
                        <a:pt x="3016" y="1630"/>
                        <a:pt x="3133" y="820"/>
                        <a:pt x="3100"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24"/>
                <p:cNvSpPr/>
                <p:nvPr/>
              </p:nvSpPr>
              <p:spPr>
                <a:xfrm>
                  <a:off x="813722" y="4108085"/>
                  <a:ext cx="293581" cy="238610"/>
                </a:xfrm>
                <a:custGeom>
                  <a:avLst/>
                  <a:gdLst/>
                  <a:ahLst/>
                  <a:cxnLst/>
                  <a:rect l="l" t="t" r="r" b="b"/>
                  <a:pathLst>
                    <a:path w="3167" h="2574" fill="none" extrusionOk="0">
                      <a:moveTo>
                        <a:pt x="1" y="1989"/>
                      </a:moveTo>
                      <a:cubicBezTo>
                        <a:pt x="1" y="1989"/>
                        <a:pt x="1931" y="2574"/>
                        <a:pt x="3050" y="2549"/>
                      </a:cubicBezTo>
                      <a:cubicBezTo>
                        <a:pt x="3167" y="1697"/>
                        <a:pt x="3117" y="836"/>
                        <a:pt x="2916"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24"/>
                <p:cNvSpPr/>
                <p:nvPr/>
              </p:nvSpPr>
              <p:spPr>
                <a:xfrm>
                  <a:off x="1073191" y="4286256"/>
                  <a:ext cx="294323" cy="261878"/>
                </a:xfrm>
                <a:custGeom>
                  <a:avLst/>
                  <a:gdLst/>
                  <a:ahLst/>
                  <a:cxnLst/>
                  <a:rect l="l" t="t" r="r" b="b"/>
                  <a:pathLst>
                    <a:path w="3175" h="2825" fill="none" extrusionOk="0">
                      <a:moveTo>
                        <a:pt x="0" y="2766"/>
                      </a:moveTo>
                      <a:cubicBezTo>
                        <a:pt x="0" y="2766"/>
                        <a:pt x="2072" y="2824"/>
                        <a:pt x="3175" y="2490"/>
                      </a:cubicBezTo>
                      <a:cubicBezTo>
                        <a:pt x="3058" y="1613"/>
                        <a:pt x="2774" y="769"/>
                        <a:pt x="2348" y="0"/>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24"/>
                <p:cNvSpPr/>
                <p:nvPr/>
              </p:nvSpPr>
              <p:spPr>
                <a:xfrm>
                  <a:off x="1399960" y="4383036"/>
                  <a:ext cx="271889" cy="310638"/>
                </a:xfrm>
                <a:custGeom>
                  <a:avLst/>
                  <a:gdLst/>
                  <a:ahLst/>
                  <a:cxnLst/>
                  <a:rect l="l" t="t" r="r" b="b"/>
                  <a:pathLst>
                    <a:path w="2933" h="3351" fill="none" extrusionOk="0">
                      <a:moveTo>
                        <a:pt x="1" y="3351"/>
                      </a:moveTo>
                      <a:cubicBezTo>
                        <a:pt x="1" y="3351"/>
                        <a:pt x="1989" y="2766"/>
                        <a:pt x="2933" y="2106"/>
                      </a:cubicBezTo>
                      <a:cubicBezTo>
                        <a:pt x="2557" y="1312"/>
                        <a:pt x="2022" y="602"/>
                        <a:pt x="1379"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31" name="Google Shape;2831;p24"/>
            <p:cNvGrpSpPr/>
            <p:nvPr/>
          </p:nvGrpSpPr>
          <p:grpSpPr>
            <a:xfrm flipH="1">
              <a:off x="457817" y="1019889"/>
              <a:ext cx="139466" cy="159114"/>
              <a:chOff x="11250843" y="1932532"/>
              <a:chExt cx="402616" cy="459335"/>
            </a:xfrm>
          </p:grpSpPr>
          <p:sp>
            <p:nvSpPr>
              <p:cNvPr id="2832" name="Google Shape;2832;p24"/>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24"/>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24"/>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35" name="Google Shape;2835;p24"/>
            <p:cNvGrpSpPr/>
            <p:nvPr/>
          </p:nvGrpSpPr>
          <p:grpSpPr>
            <a:xfrm flipH="1">
              <a:off x="1484005" y="249239"/>
              <a:ext cx="139466" cy="159114"/>
              <a:chOff x="11250843" y="1932532"/>
              <a:chExt cx="402616" cy="459335"/>
            </a:xfrm>
          </p:grpSpPr>
          <p:sp>
            <p:nvSpPr>
              <p:cNvPr id="2836" name="Google Shape;2836;p24"/>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24"/>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24"/>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47024756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577"/>
        <p:cNvGrpSpPr/>
        <p:nvPr/>
      </p:nvGrpSpPr>
      <p:grpSpPr>
        <a:xfrm>
          <a:off x="0" y="0"/>
          <a:ext cx="0" cy="0"/>
          <a:chOff x="0" y="0"/>
          <a:chExt cx="0" cy="0"/>
        </a:xfrm>
      </p:grpSpPr>
      <p:sp>
        <p:nvSpPr>
          <p:cNvPr id="4578" name="Google Shape;4578;p40"/>
          <p:cNvSpPr/>
          <p:nvPr/>
        </p:nvSpPr>
        <p:spPr>
          <a:xfrm>
            <a:off x="235433" y="235400"/>
            <a:ext cx="11721200" cy="6387200"/>
          </a:xfrm>
          <a:prstGeom prst="roundRect">
            <a:avLst>
              <a:gd name="adj" fmla="val 5769"/>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79" name="Google Shape;4579;p40"/>
          <p:cNvGrpSpPr/>
          <p:nvPr/>
        </p:nvGrpSpPr>
        <p:grpSpPr>
          <a:xfrm rot="207418" flipH="1">
            <a:off x="10201074" y="5708007"/>
            <a:ext cx="1625375" cy="1331203"/>
            <a:chOff x="431982" y="2910018"/>
            <a:chExt cx="1219007" cy="998383"/>
          </a:xfrm>
        </p:grpSpPr>
        <p:sp>
          <p:nvSpPr>
            <p:cNvPr id="4580" name="Google Shape;4580;p40"/>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40"/>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40"/>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40"/>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84" name="Google Shape;4584;p40"/>
            <p:cNvGrpSpPr/>
            <p:nvPr/>
          </p:nvGrpSpPr>
          <p:grpSpPr>
            <a:xfrm>
              <a:off x="431982" y="2910018"/>
              <a:ext cx="442274" cy="159445"/>
              <a:chOff x="431982" y="2910018"/>
              <a:chExt cx="442274" cy="159445"/>
            </a:xfrm>
          </p:grpSpPr>
          <p:sp>
            <p:nvSpPr>
              <p:cNvPr id="4585" name="Google Shape;4585;p40"/>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40"/>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40"/>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40"/>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40"/>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90" name="Google Shape;4590;p40"/>
          <p:cNvGrpSpPr/>
          <p:nvPr/>
        </p:nvGrpSpPr>
        <p:grpSpPr>
          <a:xfrm>
            <a:off x="265178" y="127562"/>
            <a:ext cx="973503" cy="1027076"/>
            <a:chOff x="198883" y="95671"/>
            <a:chExt cx="730127" cy="770307"/>
          </a:xfrm>
        </p:grpSpPr>
        <p:grpSp>
          <p:nvGrpSpPr>
            <p:cNvPr id="4591" name="Google Shape;4591;p40"/>
            <p:cNvGrpSpPr/>
            <p:nvPr/>
          </p:nvGrpSpPr>
          <p:grpSpPr>
            <a:xfrm flipH="1">
              <a:off x="307203" y="706864"/>
              <a:ext cx="139466" cy="159114"/>
              <a:chOff x="11250843" y="1932532"/>
              <a:chExt cx="402616" cy="459335"/>
            </a:xfrm>
          </p:grpSpPr>
          <p:sp>
            <p:nvSpPr>
              <p:cNvPr id="4592" name="Google Shape;4592;p40"/>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40"/>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40"/>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95" name="Google Shape;4595;p40"/>
            <p:cNvGrpSpPr/>
            <p:nvPr/>
          </p:nvGrpSpPr>
          <p:grpSpPr>
            <a:xfrm>
              <a:off x="789544" y="230601"/>
              <a:ext cx="139466" cy="159114"/>
              <a:chOff x="11250843" y="1932532"/>
              <a:chExt cx="402616" cy="459335"/>
            </a:xfrm>
          </p:grpSpPr>
          <p:sp>
            <p:nvSpPr>
              <p:cNvPr id="4596" name="Google Shape;4596;p40"/>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40"/>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40"/>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99" name="Google Shape;4599;p40"/>
            <p:cNvGrpSpPr/>
            <p:nvPr/>
          </p:nvGrpSpPr>
          <p:grpSpPr>
            <a:xfrm rot="2700000">
              <a:off x="269641" y="179413"/>
              <a:ext cx="385981" cy="360013"/>
              <a:chOff x="9460636" y="2071442"/>
              <a:chExt cx="1221710" cy="1139515"/>
            </a:xfrm>
          </p:grpSpPr>
          <p:sp>
            <p:nvSpPr>
              <p:cNvPr id="4600" name="Google Shape;4600;p40"/>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40"/>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40"/>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40"/>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40"/>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40"/>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40"/>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7" name="Google Shape;4607;p40"/>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8" name="Google Shape;4608;p40"/>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40"/>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40"/>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611" name="Google Shape;4611;p40"/>
          <p:cNvGrpSpPr/>
          <p:nvPr/>
        </p:nvGrpSpPr>
        <p:grpSpPr>
          <a:xfrm>
            <a:off x="-840159" y="3057961"/>
            <a:ext cx="2681924" cy="4556736"/>
            <a:chOff x="-630120" y="2293471"/>
            <a:chExt cx="2011443" cy="3417552"/>
          </a:xfrm>
        </p:grpSpPr>
        <p:grpSp>
          <p:nvGrpSpPr>
            <p:cNvPr id="4612" name="Google Shape;4612;p40"/>
            <p:cNvGrpSpPr/>
            <p:nvPr/>
          </p:nvGrpSpPr>
          <p:grpSpPr>
            <a:xfrm rot="1289470">
              <a:off x="211797" y="2313486"/>
              <a:ext cx="139459" cy="159106"/>
              <a:chOff x="11250843" y="1932532"/>
              <a:chExt cx="402616" cy="459335"/>
            </a:xfrm>
          </p:grpSpPr>
          <p:sp>
            <p:nvSpPr>
              <p:cNvPr id="4613" name="Google Shape;4613;p40"/>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40"/>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40"/>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16" name="Google Shape;4616;p40"/>
            <p:cNvGrpSpPr/>
            <p:nvPr/>
          </p:nvGrpSpPr>
          <p:grpSpPr>
            <a:xfrm>
              <a:off x="-630120" y="2959155"/>
              <a:ext cx="2011443" cy="2751867"/>
              <a:chOff x="-630120" y="2959155"/>
              <a:chExt cx="2011443" cy="2751867"/>
            </a:xfrm>
          </p:grpSpPr>
          <p:grpSp>
            <p:nvGrpSpPr>
              <p:cNvPr id="4617" name="Google Shape;4617;p40"/>
              <p:cNvGrpSpPr/>
              <p:nvPr/>
            </p:nvGrpSpPr>
            <p:grpSpPr>
              <a:xfrm rot="956037" flipH="1">
                <a:off x="-318346" y="3102299"/>
                <a:ext cx="1387895" cy="2465580"/>
                <a:chOff x="593002" y="2042708"/>
                <a:chExt cx="1261647" cy="2241302"/>
              </a:xfrm>
            </p:grpSpPr>
            <p:grpSp>
              <p:nvGrpSpPr>
                <p:cNvPr id="4618" name="Google Shape;4618;p40"/>
                <p:cNvGrpSpPr/>
                <p:nvPr/>
              </p:nvGrpSpPr>
              <p:grpSpPr>
                <a:xfrm>
                  <a:off x="895855" y="2042708"/>
                  <a:ext cx="831800" cy="1661755"/>
                  <a:chOff x="895855" y="2042708"/>
                  <a:chExt cx="831800" cy="1661755"/>
                </a:xfrm>
              </p:grpSpPr>
              <p:sp>
                <p:nvSpPr>
                  <p:cNvPr id="4619" name="Google Shape;4619;p40"/>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40"/>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40"/>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40"/>
                  <p:cNvSpPr/>
                  <p:nvPr/>
                </p:nvSpPr>
                <p:spPr>
                  <a:xfrm>
                    <a:off x="895855" y="3016995"/>
                    <a:ext cx="314438" cy="302851"/>
                  </a:xfrm>
                  <a:custGeom>
                    <a:avLst/>
                    <a:gdLst/>
                    <a:ahLst/>
                    <a:cxnLst/>
                    <a:rect l="l" t="t" r="r" b="b"/>
                    <a:pathLst>
                      <a:path w="3392" h="3267" extrusionOk="0">
                        <a:moveTo>
                          <a:pt x="159" y="0"/>
                        </a:moveTo>
                        <a:cubicBezTo>
                          <a:pt x="159" y="0"/>
                          <a:pt x="0" y="2866"/>
                          <a:pt x="2824" y="3267"/>
                        </a:cubicBezTo>
                        <a:cubicBezTo>
                          <a:pt x="2824" y="3267"/>
                          <a:pt x="3392" y="568"/>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40"/>
                  <p:cNvSpPr/>
                  <p:nvPr/>
                </p:nvSpPr>
                <p:spPr>
                  <a:xfrm>
                    <a:off x="1300122" y="3016161"/>
                    <a:ext cx="268737" cy="285331"/>
                  </a:xfrm>
                  <a:custGeom>
                    <a:avLst/>
                    <a:gdLst/>
                    <a:ahLst/>
                    <a:cxnLst/>
                    <a:rect l="l" t="t" r="r" b="b"/>
                    <a:pathLst>
                      <a:path w="2899" h="3078" extrusionOk="0">
                        <a:moveTo>
                          <a:pt x="2899" y="1"/>
                        </a:moveTo>
                        <a:cubicBezTo>
                          <a:pt x="2899" y="1"/>
                          <a:pt x="33" y="218"/>
                          <a:pt x="0" y="3075"/>
                        </a:cubicBezTo>
                        <a:cubicBezTo>
                          <a:pt x="0" y="3075"/>
                          <a:pt x="35" y="3078"/>
                          <a:pt x="97" y="3078"/>
                        </a:cubicBezTo>
                        <a:cubicBezTo>
                          <a:pt x="587" y="3078"/>
                          <a:pt x="2766" y="2913"/>
                          <a:pt x="2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40"/>
                  <p:cNvSpPr/>
                  <p:nvPr/>
                </p:nvSpPr>
                <p:spPr>
                  <a:xfrm>
                    <a:off x="915971" y="3496444"/>
                    <a:ext cx="343917" cy="208019"/>
                  </a:xfrm>
                  <a:custGeom>
                    <a:avLst/>
                    <a:gdLst/>
                    <a:ahLst/>
                    <a:cxnLst/>
                    <a:rect l="l" t="t" r="r" b="b"/>
                    <a:pathLst>
                      <a:path w="3710" h="2244" extrusionOk="0">
                        <a:moveTo>
                          <a:pt x="1001" y="0"/>
                        </a:moveTo>
                        <a:cubicBezTo>
                          <a:pt x="701" y="0"/>
                          <a:pt x="369" y="36"/>
                          <a:pt x="0" y="116"/>
                        </a:cubicBezTo>
                        <a:cubicBezTo>
                          <a:pt x="0" y="116"/>
                          <a:pt x="742" y="2243"/>
                          <a:pt x="2837" y="2243"/>
                        </a:cubicBezTo>
                        <a:cubicBezTo>
                          <a:pt x="3105" y="2243"/>
                          <a:pt x="3396" y="2208"/>
                          <a:pt x="3710" y="2130"/>
                        </a:cubicBezTo>
                        <a:cubicBezTo>
                          <a:pt x="3710" y="2130"/>
                          <a:pt x="3323" y="0"/>
                          <a:pt x="1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40"/>
                  <p:cNvSpPr/>
                  <p:nvPr/>
                </p:nvSpPr>
                <p:spPr>
                  <a:xfrm>
                    <a:off x="1287700" y="3256998"/>
                    <a:ext cx="340024" cy="365609"/>
                  </a:xfrm>
                  <a:custGeom>
                    <a:avLst/>
                    <a:gdLst/>
                    <a:ahLst/>
                    <a:cxnLst/>
                    <a:rect l="l" t="t" r="r" b="b"/>
                    <a:pathLst>
                      <a:path w="3668" h="3944" extrusionOk="0">
                        <a:moveTo>
                          <a:pt x="2557" y="1"/>
                        </a:moveTo>
                        <a:cubicBezTo>
                          <a:pt x="2557" y="1"/>
                          <a:pt x="0" y="1288"/>
                          <a:pt x="1045" y="3944"/>
                        </a:cubicBezTo>
                        <a:cubicBezTo>
                          <a:pt x="1045" y="3944"/>
                          <a:pt x="3668" y="3092"/>
                          <a:pt x="2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40"/>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40"/>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40"/>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40"/>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0" name="Google Shape;4630;p40"/>
                <p:cNvGrpSpPr/>
                <p:nvPr/>
              </p:nvGrpSpPr>
              <p:grpSpPr>
                <a:xfrm>
                  <a:off x="593002" y="2212351"/>
                  <a:ext cx="1261647" cy="2071660"/>
                  <a:chOff x="593002" y="2212351"/>
                  <a:chExt cx="1261647" cy="2071660"/>
                </a:xfrm>
              </p:grpSpPr>
              <p:sp>
                <p:nvSpPr>
                  <p:cNvPr id="4631" name="Google Shape;4631;p40"/>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40"/>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40"/>
                  <p:cNvSpPr/>
                  <p:nvPr/>
                </p:nvSpPr>
                <p:spPr>
                  <a:xfrm>
                    <a:off x="1065404" y="3161052"/>
                    <a:ext cx="372654" cy="264102"/>
                  </a:xfrm>
                  <a:custGeom>
                    <a:avLst/>
                    <a:gdLst/>
                    <a:ahLst/>
                    <a:cxnLst/>
                    <a:rect l="l" t="t" r="r" b="b"/>
                    <a:pathLst>
                      <a:path w="4020" h="2849" fill="none" extrusionOk="0">
                        <a:moveTo>
                          <a:pt x="1" y="301"/>
                        </a:moveTo>
                        <a:cubicBezTo>
                          <a:pt x="1" y="301"/>
                          <a:pt x="1145" y="1771"/>
                          <a:pt x="2006" y="2849"/>
                        </a:cubicBezTo>
                        <a:cubicBezTo>
                          <a:pt x="2006" y="2849"/>
                          <a:pt x="2557" y="1061"/>
                          <a:pt x="4019" y="0"/>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40"/>
                  <p:cNvSpPr/>
                  <p:nvPr/>
                </p:nvSpPr>
                <p:spPr>
                  <a:xfrm>
                    <a:off x="1124269" y="3440545"/>
                    <a:ext cx="334647" cy="314531"/>
                  </a:xfrm>
                  <a:custGeom>
                    <a:avLst/>
                    <a:gdLst/>
                    <a:ahLst/>
                    <a:cxnLst/>
                    <a:rect l="l" t="t" r="r" b="b"/>
                    <a:pathLst>
                      <a:path w="3610" h="3393" fill="none" extrusionOk="0">
                        <a:moveTo>
                          <a:pt x="1" y="1797"/>
                        </a:moveTo>
                        <a:cubicBezTo>
                          <a:pt x="1" y="1797"/>
                          <a:pt x="1630" y="2724"/>
                          <a:pt x="2824" y="3393"/>
                        </a:cubicBezTo>
                        <a:cubicBezTo>
                          <a:pt x="2824" y="3393"/>
                          <a:pt x="2657" y="1530"/>
                          <a:pt x="3610" y="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40"/>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40"/>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637" name="Google Shape;4637;p40"/>
              <p:cNvGrpSpPr/>
              <p:nvPr/>
            </p:nvGrpSpPr>
            <p:grpSpPr>
              <a:xfrm flipH="1">
                <a:off x="846872" y="4575751"/>
                <a:ext cx="386060" cy="360087"/>
                <a:chOff x="9460636" y="2071442"/>
                <a:chExt cx="1221710" cy="1139515"/>
              </a:xfrm>
            </p:grpSpPr>
            <p:sp>
              <p:nvSpPr>
                <p:cNvPr id="4638" name="Google Shape;4638;p40"/>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9" name="Google Shape;4639;p40"/>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40"/>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40"/>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40"/>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40"/>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40"/>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40"/>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40"/>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40"/>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8" name="Google Shape;4648;p40"/>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4649" name="Google Shape;4649;p40"/>
          <p:cNvGrpSpPr/>
          <p:nvPr/>
        </p:nvGrpSpPr>
        <p:grpSpPr>
          <a:xfrm>
            <a:off x="10180906" y="362935"/>
            <a:ext cx="1635977" cy="1451419"/>
            <a:chOff x="7635679" y="272201"/>
            <a:chExt cx="1226983" cy="1088564"/>
          </a:xfrm>
        </p:grpSpPr>
        <p:grpSp>
          <p:nvGrpSpPr>
            <p:cNvPr id="4650" name="Google Shape;4650;p40"/>
            <p:cNvGrpSpPr/>
            <p:nvPr/>
          </p:nvGrpSpPr>
          <p:grpSpPr>
            <a:xfrm>
              <a:off x="8723196" y="560539"/>
              <a:ext cx="139466" cy="159114"/>
              <a:chOff x="11250843" y="1932532"/>
              <a:chExt cx="402616" cy="459335"/>
            </a:xfrm>
          </p:grpSpPr>
          <p:sp>
            <p:nvSpPr>
              <p:cNvPr id="4651" name="Google Shape;4651;p40"/>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40"/>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40"/>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54" name="Google Shape;4654;p40"/>
            <p:cNvGrpSpPr/>
            <p:nvPr/>
          </p:nvGrpSpPr>
          <p:grpSpPr>
            <a:xfrm flipH="1">
              <a:off x="7635679" y="272201"/>
              <a:ext cx="139466" cy="159114"/>
              <a:chOff x="11250843" y="1932532"/>
              <a:chExt cx="402616" cy="459335"/>
            </a:xfrm>
          </p:grpSpPr>
          <p:sp>
            <p:nvSpPr>
              <p:cNvPr id="4655" name="Google Shape;4655;p40"/>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40"/>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40"/>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58" name="Google Shape;4658;p40"/>
            <p:cNvGrpSpPr/>
            <p:nvPr/>
          </p:nvGrpSpPr>
          <p:grpSpPr>
            <a:xfrm flipH="1">
              <a:off x="8452329" y="1201651"/>
              <a:ext cx="139466" cy="159114"/>
              <a:chOff x="11250843" y="1932532"/>
              <a:chExt cx="402616" cy="459335"/>
            </a:xfrm>
          </p:grpSpPr>
          <p:sp>
            <p:nvSpPr>
              <p:cNvPr id="4659" name="Google Shape;4659;p40"/>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40"/>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40"/>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7102351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662"/>
        <p:cNvGrpSpPr/>
        <p:nvPr/>
      </p:nvGrpSpPr>
      <p:grpSpPr>
        <a:xfrm>
          <a:off x="0" y="0"/>
          <a:ext cx="0" cy="0"/>
          <a:chOff x="0" y="0"/>
          <a:chExt cx="0" cy="0"/>
        </a:xfrm>
      </p:grpSpPr>
      <p:sp>
        <p:nvSpPr>
          <p:cNvPr id="4663" name="Google Shape;4663;p41"/>
          <p:cNvSpPr/>
          <p:nvPr/>
        </p:nvSpPr>
        <p:spPr>
          <a:xfrm>
            <a:off x="235433" y="235400"/>
            <a:ext cx="11721200" cy="6387200"/>
          </a:xfrm>
          <a:prstGeom prst="roundRect">
            <a:avLst>
              <a:gd name="adj" fmla="val 5769"/>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64" name="Google Shape;4664;p41"/>
          <p:cNvGrpSpPr/>
          <p:nvPr/>
        </p:nvGrpSpPr>
        <p:grpSpPr>
          <a:xfrm rot="10800000" flipH="1">
            <a:off x="-369259" y="-784903"/>
            <a:ext cx="2681924" cy="3669156"/>
            <a:chOff x="-292495" y="2868905"/>
            <a:chExt cx="2011443" cy="2751867"/>
          </a:xfrm>
        </p:grpSpPr>
        <p:grpSp>
          <p:nvGrpSpPr>
            <p:cNvPr id="4665" name="Google Shape;4665;p41"/>
            <p:cNvGrpSpPr/>
            <p:nvPr/>
          </p:nvGrpSpPr>
          <p:grpSpPr>
            <a:xfrm rot="956037" flipH="1">
              <a:off x="19279" y="3012049"/>
              <a:ext cx="1387895" cy="2465580"/>
              <a:chOff x="593002" y="2042708"/>
              <a:chExt cx="1261647" cy="2241302"/>
            </a:xfrm>
          </p:grpSpPr>
          <p:grpSp>
            <p:nvGrpSpPr>
              <p:cNvPr id="4666" name="Google Shape;4666;p41"/>
              <p:cNvGrpSpPr/>
              <p:nvPr/>
            </p:nvGrpSpPr>
            <p:grpSpPr>
              <a:xfrm>
                <a:off x="895855" y="2042708"/>
                <a:ext cx="831800" cy="1661755"/>
                <a:chOff x="895855" y="2042708"/>
                <a:chExt cx="831800" cy="1661755"/>
              </a:xfrm>
            </p:grpSpPr>
            <p:sp>
              <p:nvSpPr>
                <p:cNvPr id="4667" name="Google Shape;4667;p41"/>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41"/>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9" name="Google Shape;4669;p41"/>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41"/>
                <p:cNvSpPr/>
                <p:nvPr/>
              </p:nvSpPr>
              <p:spPr>
                <a:xfrm>
                  <a:off x="895855" y="3016995"/>
                  <a:ext cx="314438" cy="302851"/>
                </a:xfrm>
                <a:custGeom>
                  <a:avLst/>
                  <a:gdLst/>
                  <a:ahLst/>
                  <a:cxnLst/>
                  <a:rect l="l" t="t" r="r" b="b"/>
                  <a:pathLst>
                    <a:path w="3392" h="3267" extrusionOk="0">
                      <a:moveTo>
                        <a:pt x="159" y="0"/>
                      </a:moveTo>
                      <a:cubicBezTo>
                        <a:pt x="159" y="0"/>
                        <a:pt x="0" y="2866"/>
                        <a:pt x="2824" y="3267"/>
                      </a:cubicBezTo>
                      <a:cubicBezTo>
                        <a:pt x="2824" y="3267"/>
                        <a:pt x="3392" y="568"/>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41"/>
                <p:cNvSpPr/>
                <p:nvPr/>
              </p:nvSpPr>
              <p:spPr>
                <a:xfrm>
                  <a:off x="1300122" y="3016161"/>
                  <a:ext cx="268737" cy="285331"/>
                </a:xfrm>
                <a:custGeom>
                  <a:avLst/>
                  <a:gdLst/>
                  <a:ahLst/>
                  <a:cxnLst/>
                  <a:rect l="l" t="t" r="r" b="b"/>
                  <a:pathLst>
                    <a:path w="2899" h="3078" extrusionOk="0">
                      <a:moveTo>
                        <a:pt x="2899" y="1"/>
                      </a:moveTo>
                      <a:cubicBezTo>
                        <a:pt x="2899" y="1"/>
                        <a:pt x="33" y="218"/>
                        <a:pt x="0" y="3075"/>
                      </a:cubicBezTo>
                      <a:cubicBezTo>
                        <a:pt x="0" y="3075"/>
                        <a:pt x="35" y="3078"/>
                        <a:pt x="97" y="3078"/>
                      </a:cubicBezTo>
                      <a:cubicBezTo>
                        <a:pt x="587" y="3078"/>
                        <a:pt x="2766" y="2913"/>
                        <a:pt x="2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2" name="Google Shape;4672;p41"/>
                <p:cNvSpPr/>
                <p:nvPr/>
              </p:nvSpPr>
              <p:spPr>
                <a:xfrm>
                  <a:off x="915971" y="3496444"/>
                  <a:ext cx="343917" cy="208019"/>
                </a:xfrm>
                <a:custGeom>
                  <a:avLst/>
                  <a:gdLst/>
                  <a:ahLst/>
                  <a:cxnLst/>
                  <a:rect l="l" t="t" r="r" b="b"/>
                  <a:pathLst>
                    <a:path w="3710" h="2244" extrusionOk="0">
                      <a:moveTo>
                        <a:pt x="1001" y="0"/>
                      </a:moveTo>
                      <a:cubicBezTo>
                        <a:pt x="701" y="0"/>
                        <a:pt x="369" y="36"/>
                        <a:pt x="0" y="116"/>
                      </a:cubicBezTo>
                      <a:cubicBezTo>
                        <a:pt x="0" y="116"/>
                        <a:pt x="742" y="2243"/>
                        <a:pt x="2837" y="2243"/>
                      </a:cubicBezTo>
                      <a:cubicBezTo>
                        <a:pt x="3105" y="2243"/>
                        <a:pt x="3396" y="2208"/>
                        <a:pt x="3710" y="2130"/>
                      </a:cubicBezTo>
                      <a:cubicBezTo>
                        <a:pt x="3710" y="2130"/>
                        <a:pt x="3323" y="0"/>
                        <a:pt x="1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3" name="Google Shape;4673;p41"/>
                <p:cNvSpPr/>
                <p:nvPr/>
              </p:nvSpPr>
              <p:spPr>
                <a:xfrm>
                  <a:off x="1287700" y="3256998"/>
                  <a:ext cx="340024" cy="365609"/>
                </a:xfrm>
                <a:custGeom>
                  <a:avLst/>
                  <a:gdLst/>
                  <a:ahLst/>
                  <a:cxnLst/>
                  <a:rect l="l" t="t" r="r" b="b"/>
                  <a:pathLst>
                    <a:path w="3668" h="3944" extrusionOk="0">
                      <a:moveTo>
                        <a:pt x="2557" y="1"/>
                      </a:moveTo>
                      <a:cubicBezTo>
                        <a:pt x="2557" y="1"/>
                        <a:pt x="0" y="1288"/>
                        <a:pt x="1045" y="3944"/>
                      </a:cubicBezTo>
                      <a:cubicBezTo>
                        <a:pt x="1045" y="3944"/>
                        <a:pt x="3668" y="3092"/>
                        <a:pt x="2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41"/>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5" name="Google Shape;4675;p41"/>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6" name="Google Shape;4676;p41"/>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41"/>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8" name="Google Shape;4678;p41"/>
              <p:cNvGrpSpPr/>
              <p:nvPr/>
            </p:nvGrpSpPr>
            <p:grpSpPr>
              <a:xfrm>
                <a:off x="593002" y="2212351"/>
                <a:ext cx="1261647" cy="2071660"/>
                <a:chOff x="593002" y="2212351"/>
                <a:chExt cx="1261647" cy="2071660"/>
              </a:xfrm>
            </p:grpSpPr>
            <p:sp>
              <p:nvSpPr>
                <p:cNvPr id="4679" name="Google Shape;4679;p41"/>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41"/>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41"/>
                <p:cNvSpPr/>
                <p:nvPr/>
              </p:nvSpPr>
              <p:spPr>
                <a:xfrm>
                  <a:off x="1065404" y="3161052"/>
                  <a:ext cx="372654" cy="264102"/>
                </a:xfrm>
                <a:custGeom>
                  <a:avLst/>
                  <a:gdLst/>
                  <a:ahLst/>
                  <a:cxnLst/>
                  <a:rect l="l" t="t" r="r" b="b"/>
                  <a:pathLst>
                    <a:path w="4020" h="2849" fill="none" extrusionOk="0">
                      <a:moveTo>
                        <a:pt x="1" y="301"/>
                      </a:moveTo>
                      <a:cubicBezTo>
                        <a:pt x="1" y="301"/>
                        <a:pt x="1145" y="1771"/>
                        <a:pt x="2006" y="2849"/>
                      </a:cubicBezTo>
                      <a:cubicBezTo>
                        <a:pt x="2006" y="2849"/>
                        <a:pt x="2557" y="1061"/>
                        <a:pt x="4019" y="0"/>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41"/>
                <p:cNvSpPr/>
                <p:nvPr/>
              </p:nvSpPr>
              <p:spPr>
                <a:xfrm>
                  <a:off x="1124269" y="3440545"/>
                  <a:ext cx="334647" cy="314531"/>
                </a:xfrm>
                <a:custGeom>
                  <a:avLst/>
                  <a:gdLst/>
                  <a:ahLst/>
                  <a:cxnLst/>
                  <a:rect l="l" t="t" r="r" b="b"/>
                  <a:pathLst>
                    <a:path w="3610" h="3393" fill="none" extrusionOk="0">
                      <a:moveTo>
                        <a:pt x="1" y="1797"/>
                      </a:moveTo>
                      <a:cubicBezTo>
                        <a:pt x="1" y="1797"/>
                        <a:pt x="1630" y="2724"/>
                        <a:pt x="2824" y="3393"/>
                      </a:cubicBezTo>
                      <a:cubicBezTo>
                        <a:pt x="2824" y="3393"/>
                        <a:pt x="2657" y="1530"/>
                        <a:pt x="3610" y="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41"/>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41"/>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685" name="Google Shape;4685;p41"/>
            <p:cNvGrpSpPr/>
            <p:nvPr/>
          </p:nvGrpSpPr>
          <p:grpSpPr>
            <a:xfrm rot="1289470">
              <a:off x="268797" y="3002136"/>
              <a:ext cx="139459" cy="159106"/>
              <a:chOff x="11250843" y="1932532"/>
              <a:chExt cx="402616" cy="459335"/>
            </a:xfrm>
          </p:grpSpPr>
          <p:sp>
            <p:nvSpPr>
              <p:cNvPr id="4686" name="Google Shape;4686;p41"/>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41"/>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41"/>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89" name="Google Shape;4689;p41"/>
            <p:cNvGrpSpPr/>
            <p:nvPr/>
          </p:nvGrpSpPr>
          <p:grpSpPr>
            <a:xfrm flipH="1">
              <a:off x="1056047" y="4428526"/>
              <a:ext cx="386060" cy="360087"/>
              <a:chOff x="9460636" y="2071442"/>
              <a:chExt cx="1221710" cy="1139515"/>
            </a:xfrm>
          </p:grpSpPr>
          <p:sp>
            <p:nvSpPr>
              <p:cNvPr id="4690" name="Google Shape;4690;p41"/>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41"/>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41"/>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41"/>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41"/>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41"/>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6" name="Google Shape;4696;p41"/>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7" name="Google Shape;4697;p41"/>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41"/>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41"/>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41"/>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701" name="Google Shape;4701;p41"/>
          <p:cNvGrpSpPr/>
          <p:nvPr/>
        </p:nvGrpSpPr>
        <p:grpSpPr>
          <a:xfrm rot="10800000" flipH="1">
            <a:off x="10450732" y="179790"/>
            <a:ext cx="2671901" cy="2322143"/>
            <a:chOff x="7822499" y="3155645"/>
            <a:chExt cx="2003926" cy="1741607"/>
          </a:xfrm>
        </p:grpSpPr>
        <p:grpSp>
          <p:nvGrpSpPr>
            <p:cNvPr id="4702" name="Google Shape;4702;p41"/>
            <p:cNvGrpSpPr/>
            <p:nvPr/>
          </p:nvGrpSpPr>
          <p:grpSpPr>
            <a:xfrm rot="-3084384">
              <a:off x="8446538" y="3444231"/>
              <a:ext cx="1219022" cy="998395"/>
              <a:chOff x="431982" y="2910018"/>
              <a:chExt cx="1219007" cy="998383"/>
            </a:xfrm>
          </p:grpSpPr>
          <p:sp>
            <p:nvSpPr>
              <p:cNvPr id="4703" name="Google Shape;4703;p41"/>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41"/>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41"/>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41"/>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7" name="Google Shape;4707;p41"/>
              <p:cNvGrpSpPr/>
              <p:nvPr/>
            </p:nvGrpSpPr>
            <p:grpSpPr>
              <a:xfrm>
                <a:off x="431982" y="2910018"/>
                <a:ext cx="442274" cy="159445"/>
                <a:chOff x="431982" y="2910018"/>
                <a:chExt cx="442274" cy="159445"/>
              </a:xfrm>
            </p:grpSpPr>
            <p:sp>
              <p:nvSpPr>
                <p:cNvPr id="4708" name="Google Shape;4708;p41"/>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41"/>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41"/>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41"/>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41"/>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713" name="Google Shape;4713;p41"/>
            <p:cNvGrpSpPr/>
            <p:nvPr/>
          </p:nvGrpSpPr>
          <p:grpSpPr>
            <a:xfrm flipH="1">
              <a:off x="7822499" y="4608564"/>
              <a:ext cx="139466" cy="159114"/>
              <a:chOff x="11250843" y="1932532"/>
              <a:chExt cx="402616" cy="459335"/>
            </a:xfrm>
          </p:grpSpPr>
          <p:sp>
            <p:nvSpPr>
              <p:cNvPr id="4714" name="Google Shape;4714;p41"/>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41"/>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41"/>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17" name="Google Shape;4717;p41"/>
            <p:cNvGrpSpPr/>
            <p:nvPr/>
          </p:nvGrpSpPr>
          <p:grpSpPr>
            <a:xfrm rot="-2406580" flipH="1">
              <a:off x="8180738" y="4455114"/>
              <a:ext cx="386091" cy="360115"/>
              <a:chOff x="9460636" y="2071442"/>
              <a:chExt cx="1221710" cy="1139515"/>
            </a:xfrm>
          </p:grpSpPr>
          <p:sp>
            <p:nvSpPr>
              <p:cNvPr id="4718" name="Google Shape;4718;p41"/>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41"/>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0" name="Google Shape;4720;p41"/>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1" name="Google Shape;4721;p41"/>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2" name="Google Shape;4722;p41"/>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3" name="Google Shape;4723;p41"/>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4" name="Google Shape;4724;p41"/>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5" name="Google Shape;4725;p41"/>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6" name="Google Shape;4726;p41"/>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7" name="Google Shape;4727;p41"/>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8" name="Google Shape;4728;p41"/>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729" name="Google Shape;4729;p41"/>
          <p:cNvGrpSpPr/>
          <p:nvPr/>
        </p:nvGrpSpPr>
        <p:grpSpPr>
          <a:xfrm rot="10800000" flipH="1">
            <a:off x="9105647" y="4227374"/>
            <a:ext cx="3433416" cy="2407933"/>
            <a:chOff x="6813685" y="55615"/>
            <a:chExt cx="2575062" cy="1805950"/>
          </a:xfrm>
        </p:grpSpPr>
        <p:grpSp>
          <p:nvGrpSpPr>
            <p:cNvPr id="4730" name="Google Shape;4730;p41"/>
            <p:cNvGrpSpPr/>
            <p:nvPr/>
          </p:nvGrpSpPr>
          <p:grpSpPr>
            <a:xfrm rot="-5694123">
              <a:off x="7407295" y="-380404"/>
              <a:ext cx="1387842" cy="2465486"/>
              <a:chOff x="593002" y="2042708"/>
              <a:chExt cx="1261647" cy="2241302"/>
            </a:xfrm>
          </p:grpSpPr>
          <p:grpSp>
            <p:nvGrpSpPr>
              <p:cNvPr id="4731" name="Google Shape;4731;p41"/>
              <p:cNvGrpSpPr/>
              <p:nvPr/>
            </p:nvGrpSpPr>
            <p:grpSpPr>
              <a:xfrm>
                <a:off x="895855" y="2042708"/>
                <a:ext cx="831800" cy="1661755"/>
                <a:chOff x="895855" y="2042708"/>
                <a:chExt cx="831800" cy="1661755"/>
              </a:xfrm>
            </p:grpSpPr>
            <p:sp>
              <p:nvSpPr>
                <p:cNvPr id="4732" name="Google Shape;4732;p41"/>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3" name="Google Shape;4733;p41"/>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4" name="Google Shape;4734;p41"/>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41"/>
                <p:cNvSpPr/>
                <p:nvPr/>
              </p:nvSpPr>
              <p:spPr>
                <a:xfrm>
                  <a:off x="895855" y="3016995"/>
                  <a:ext cx="314438" cy="302851"/>
                </a:xfrm>
                <a:custGeom>
                  <a:avLst/>
                  <a:gdLst/>
                  <a:ahLst/>
                  <a:cxnLst/>
                  <a:rect l="l" t="t" r="r" b="b"/>
                  <a:pathLst>
                    <a:path w="3392" h="3267" extrusionOk="0">
                      <a:moveTo>
                        <a:pt x="159" y="0"/>
                      </a:moveTo>
                      <a:cubicBezTo>
                        <a:pt x="159" y="0"/>
                        <a:pt x="0" y="2866"/>
                        <a:pt x="2824" y="3267"/>
                      </a:cubicBezTo>
                      <a:cubicBezTo>
                        <a:pt x="2824" y="3267"/>
                        <a:pt x="3392" y="568"/>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41"/>
                <p:cNvSpPr/>
                <p:nvPr/>
              </p:nvSpPr>
              <p:spPr>
                <a:xfrm>
                  <a:off x="1300122" y="3016161"/>
                  <a:ext cx="268737" cy="285331"/>
                </a:xfrm>
                <a:custGeom>
                  <a:avLst/>
                  <a:gdLst/>
                  <a:ahLst/>
                  <a:cxnLst/>
                  <a:rect l="l" t="t" r="r" b="b"/>
                  <a:pathLst>
                    <a:path w="2899" h="3078" extrusionOk="0">
                      <a:moveTo>
                        <a:pt x="2899" y="1"/>
                      </a:moveTo>
                      <a:cubicBezTo>
                        <a:pt x="2899" y="1"/>
                        <a:pt x="33" y="218"/>
                        <a:pt x="0" y="3075"/>
                      </a:cubicBezTo>
                      <a:cubicBezTo>
                        <a:pt x="0" y="3075"/>
                        <a:pt x="35" y="3078"/>
                        <a:pt x="97" y="3078"/>
                      </a:cubicBezTo>
                      <a:cubicBezTo>
                        <a:pt x="587" y="3078"/>
                        <a:pt x="2766" y="2913"/>
                        <a:pt x="2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41"/>
                <p:cNvSpPr/>
                <p:nvPr/>
              </p:nvSpPr>
              <p:spPr>
                <a:xfrm>
                  <a:off x="915971" y="3496444"/>
                  <a:ext cx="343917" cy="208019"/>
                </a:xfrm>
                <a:custGeom>
                  <a:avLst/>
                  <a:gdLst/>
                  <a:ahLst/>
                  <a:cxnLst/>
                  <a:rect l="l" t="t" r="r" b="b"/>
                  <a:pathLst>
                    <a:path w="3710" h="2244" extrusionOk="0">
                      <a:moveTo>
                        <a:pt x="1001" y="0"/>
                      </a:moveTo>
                      <a:cubicBezTo>
                        <a:pt x="701" y="0"/>
                        <a:pt x="369" y="36"/>
                        <a:pt x="0" y="116"/>
                      </a:cubicBezTo>
                      <a:cubicBezTo>
                        <a:pt x="0" y="116"/>
                        <a:pt x="742" y="2243"/>
                        <a:pt x="2837" y="2243"/>
                      </a:cubicBezTo>
                      <a:cubicBezTo>
                        <a:pt x="3105" y="2243"/>
                        <a:pt x="3396" y="2208"/>
                        <a:pt x="3710" y="2130"/>
                      </a:cubicBezTo>
                      <a:cubicBezTo>
                        <a:pt x="3710" y="2130"/>
                        <a:pt x="3323" y="0"/>
                        <a:pt x="1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41"/>
                <p:cNvSpPr/>
                <p:nvPr/>
              </p:nvSpPr>
              <p:spPr>
                <a:xfrm>
                  <a:off x="1287700" y="3256998"/>
                  <a:ext cx="340024" cy="365609"/>
                </a:xfrm>
                <a:custGeom>
                  <a:avLst/>
                  <a:gdLst/>
                  <a:ahLst/>
                  <a:cxnLst/>
                  <a:rect l="l" t="t" r="r" b="b"/>
                  <a:pathLst>
                    <a:path w="3668" h="3944" extrusionOk="0">
                      <a:moveTo>
                        <a:pt x="2557" y="1"/>
                      </a:moveTo>
                      <a:cubicBezTo>
                        <a:pt x="2557" y="1"/>
                        <a:pt x="0" y="1288"/>
                        <a:pt x="1045" y="3944"/>
                      </a:cubicBezTo>
                      <a:cubicBezTo>
                        <a:pt x="1045" y="3944"/>
                        <a:pt x="3668" y="3092"/>
                        <a:pt x="2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41"/>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41"/>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41"/>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41"/>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41"/>
              <p:cNvGrpSpPr/>
              <p:nvPr/>
            </p:nvGrpSpPr>
            <p:grpSpPr>
              <a:xfrm>
                <a:off x="593002" y="2212351"/>
                <a:ext cx="1261647" cy="2071660"/>
                <a:chOff x="593002" y="2212351"/>
                <a:chExt cx="1261647" cy="2071660"/>
              </a:xfrm>
            </p:grpSpPr>
            <p:sp>
              <p:nvSpPr>
                <p:cNvPr id="4744" name="Google Shape;4744;p41"/>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41"/>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6" name="Google Shape;4746;p41"/>
                <p:cNvSpPr/>
                <p:nvPr/>
              </p:nvSpPr>
              <p:spPr>
                <a:xfrm>
                  <a:off x="1065404" y="3161052"/>
                  <a:ext cx="372654" cy="264102"/>
                </a:xfrm>
                <a:custGeom>
                  <a:avLst/>
                  <a:gdLst/>
                  <a:ahLst/>
                  <a:cxnLst/>
                  <a:rect l="l" t="t" r="r" b="b"/>
                  <a:pathLst>
                    <a:path w="4020" h="2849" fill="none" extrusionOk="0">
                      <a:moveTo>
                        <a:pt x="1" y="301"/>
                      </a:moveTo>
                      <a:cubicBezTo>
                        <a:pt x="1" y="301"/>
                        <a:pt x="1145" y="1771"/>
                        <a:pt x="2006" y="2849"/>
                      </a:cubicBezTo>
                      <a:cubicBezTo>
                        <a:pt x="2006" y="2849"/>
                        <a:pt x="2557" y="1061"/>
                        <a:pt x="4019" y="0"/>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7" name="Google Shape;4747;p41"/>
                <p:cNvSpPr/>
                <p:nvPr/>
              </p:nvSpPr>
              <p:spPr>
                <a:xfrm>
                  <a:off x="1124269" y="3440545"/>
                  <a:ext cx="334647" cy="314531"/>
                </a:xfrm>
                <a:custGeom>
                  <a:avLst/>
                  <a:gdLst/>
                  <a:ahLst/>
                  <a:cxnLst/>
                  <a:rect l="l" t="t" r="r" b="b"/>
                  <a:pathLst>
                    <a:path w="3610" h="3393" fill="none" extrusionOk="0">
                      <a:moveTo>
                        <a:pt x="1" y="1797"/>
                      </a:moveTo>
                      <a:cubicBezTo>
                        <a:pt x="1" y="1797"/>
                        <a:pt x="1630" y="2724"/>
                        <a:pt x="2824" y="3393"/>
                      </a:cubicBezTo>
                      <a:cubicBezTo>
                        <a:pt x="2824" y="3393"/>
                        <a:pt x="2657" y="1530"/>
                        <a:pt x="3610" y="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41"/>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41"/>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750" name="Google Shape;4750;p41"/>
            <p:cNvGrpSpPr/>
            <p:nvPr/>
          </p:nvGrpSpPr>
          <p:grpSpPr>
            <a:xfrm>
              <a:off x="8673546" y="1133927"/>
              <a:ext cx="139466" cy="159114"/>
              <a:chOff x="11250843" y="1932532"/>
              <a:chExt cx="402616" cy="459335"/>
            </a:xfrm>
          </p:grpSpPr>
          <p:sp>
            <p:nvSpPr>
              <p:cNvPr id="4751" name="Google Shape;4751;p41"/>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41"/>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41"/>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4" name="Google Shape;4754;p41"/>
            <p:cNvGrpSpPr/>
            <p:nvPr/>
          </p:nvGrpSpPr>
          <p:grpSpPr>
            <a:xfrm flipH="1">
              <a:off x="7999322" y="1321051"/>
              <a:ext cx="386060" cy="360087"/>
              <a:chOff x="9460636" y="2071442"/>
              <a:chExt cx="1221710" cy="1139515"/>
            </a:xfrm>
          </p:grpSpPr>
          <p:sp>
            <p:nvSpPr>
              <p:cNvPr id="4755" name="Google Shape;4755;p41"/>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41"/>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41"/>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41"/>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41"/>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41"/>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41"/>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41"/>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3" name="Google Shape;4763;p41"/>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4" name="Google Shape;4764;p41"/>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41"/>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6" name="Google Shape;4766;p41"/>
            <p:cNvGrpSpPr/>
            <p:nvPr/>
          </p:nvGrpSpPr>
          <p:grpSpPr>
            <a:xfrm flipH="1">
              <a:off x="7635679" y="272201"/>
              <a:ext cx="139466" cy="159114"/>
              <a:chOff x="11250843" y="1932532"/>
              <a:chExt cx="402616" cy="459335"/>
            </a:xfrm>
          </p:grpSpPr>
          <p:sp>
            <p:nvSpPr>
              <p:cNvPr id="4767" name="Google Shape;4767;p41"/>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41"/>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41"/>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70" name="Google Shape;4770;p41"/>
            <p:cNvGrpSpPr/>
            <p:nvPr/>
          </p:nvGrpSpPr>
          <p:grpSpPr>
            <a:xfrm flipH="1">
              <a:off x="8695954" y="1702451"/>
              <a:ext cx="139466" cy="159114"/>
              <a:chOff x="11250843" y="1932532"/>
              <a:chExt cx="402616" cy="459335"/>
            </a:xfrm>
          </p:grpSpPr>
          <p:sp>
            <p:nvSpPr>
              <p:cNvPr id="4771" name="Google Shape;4771;p41"/>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41"/>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41"/>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774" name="Google Shape;4774;p41"/>
          <p:cNvGrpSpPr/>
          <p:nvPr/>
        </p:nvGrpSpPr>
        <p:grpSpPr>
          <a:xfrm rot="10800000" flipH="1">
            <a:off x="-369264" y="4538089"/>
            <a:ext cx="2292056" cy="2448276"/>
            <a:chOff x="-276948" y="-207678"/>
            <a:chExt cx="1719042" cy="1836207"/>
          </a:xfrm>
        </p:grpSpPr>
        <p:grpSp>
          <p:nvGrpSpPr>
            <p:cNvPr id="4775" name="Google Shape;4775;p41"/>
            <p:cNvGrpSpPr/>
            <p:nvPr/>
          </p:nvGrpSpPr>
          <p:grpSpPr>
            <a:xfrm rot="4479293" flipH="1">
              <a:off x="-222239" y="63155"/>
              <a:ext cx="1548847" cy="1294539"/>
              <a:chOff x="457474" y="3580802"/>
              <a:chExt cx="1408022" cy="1176837"/>
            </a:xfrm>
          </p:grpSpPr>
          <p:sp>
            <p:nvSpPr>
              <p:cNvPr id="4776" name="Google Shape;4776;p41"/>
              <p:cNvSpPr/>
              <p:nvPr/>
            </p:nvSpPr>
            <p:spPr>
              <a:xfrm>
                <a:off x="457474" y="3580802"/>
                <a:ext cx="403709" cy="367926"/>
              </a:xfrm>
              <a:custGeom>
                <a:avLst/>
                <a:gdLst/>
                <a:ahLst/>
                <a:cxnLst/>
                <a:rect l="l" t="t" r="r" b="b"/>
                <a:pathLst>
                  <a:path w="4355" h="3969" extrusionOk="0">
                    <a:moveTo>
                      <a:pt x="2736" y="1"/>
                    </a:moveTo>
                    <a:cubicBezTo>
                      <a:pt x="2592" y="1"/>
                      <a:pt x="2430" y="32"/>
                      <a:pt x="2248" y="100"/>
                    </a:cubicBezTo>
                    <a:cubicBezTo>
                      <a:pt x="1" y="944"/>
                      <a:pt x="3459" y="3893"/>
                      <a:pt x="3459" y="3893"/>
                    </a:cubicBezTo>
                    <a:lnTo>
                      <a:pt x="3685" y="3968"/>
                    </a:lnTo>
                    <a:cubicBezTo>
                      <a:pt x="3685" y="3968"/>
                      <a:pt x="4354" y="1"/>
                      <a:pt x="2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41"/>
              <p:cNvSpPr/>
              <p:nvPr/>
            </p:nvSpPr>
            <p:spPr>
              <a:xfrm>
                <a:off x="665865" y="3580802"/>
                <a:ext cx="195319" cy="367926"/>
              </a:xfrm>
              <a:custGeom>
                <a:avLst/>
                <a:gdLst/>
                <a:ahLst/>
                <a:cxnLst/>
                <a:rect l="l" t="t" r="r" b="b"/>
                <a:pathLst>
                  <a:path w="2107" h="3969" extrusionOk="0">
                    <a:moveTo>
                      <a:pt x="488" y="1"/>
                    </a:moveTo>
                    <a:cubicBezTo>
                      <a:pt x="344" y="1"/>
                      <a:pt x="182" y="32"/>
                      <a:pt x="0" y="100"/>
                    </a:cubicBezTo>
                    <a:cubicBezTo>
                      <a:pt x="67" y="1295"/>
                      <a:pt x="1211" y="3893"/>
                      <a:pt x="1211" y="3893"/>
                    </a:cubicBezTo>
                    <a:lnTo>
                      <a:pt x="1437" y="3968"/>
                    </a:lnTo>
                    <a:cubicBezTo>
                      <a:pt x="1437" y="3968"/>
                      <a:pt x="2106" y="1"/>
                      <a:pt x="4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41"/>
              <p:cNvSpPr/>
              <p:nvPr/>
            </p:nvSpPr>
            <p:spPr>
              <a:xfrm>
                <a:off x="547116" y="3950030"/>
                <a:ext cx="334832" cy="188181"/>
              </a:xfrm>
              <a:custGeom>
                <a:avLst/>
                <a:gdLst/>
                <a:ahLst/>
                <a:cxnLst/>
                <a:rect l="l" t="t" r="r" b="b"/>
                <a:pathLst>
                  <a:path w="3612" h="2030" extrusionOk="0">
                    <a:moveTo>
                      <a:pt x="1355" y="1"/>
                    </a:moveTo>
                    <a:cubicBezTo>
                      <a:pt x="1097" y="1"/>
                      <a:pt x="864" y="142"/>
                      <a:pt x="688" y="503"/>
                    </a:cubicBezTo>
                    <a:cubicBezTo>
                      <a:pt x="1" y="1905"/>
                      <a:pt x="2310" y="2029"/>
                      <a:pt x="3150" y="2029"/>
                    </a:cubicBezTo>
                    <a:cubicBezTo>
                      <a:pt x="3332" y="2029"/>
                      <a:pt x="3445" y="2023"/>
                      <a:pt x="3445" y="2023"/>
                    </a:cubicBezTo>
                    <a:lnTo>
                      <a:pt x="3612" y="1948"/>
                    </a:lnTo>
                    <a:cubicBezTo>
                      <a:pt x="3612" y="1948"/>
                      <a:pt x="2312"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41"/>
              <p:cNvSpPr/>
              <p:nvPr/>
            </p:nvSpPr>
            <p:spPr>
              <a:xfrm>
                <a:off x="610801" y="3950030"/>
                <a:ext cx="271147" cy="187625"/>
              </a:xfrm>
              <a:custGeom>
                <a:avLst/>
                <a:gdLst/>
                <a:ahLst/>
                <a:cxnLst/>
                <a:rect l="l" t="t" r="r" b="b"/>
                <a:pathLst>
                  <a:path w="2925" h="2024" extrusionOk="0">
                    <a:moveTo>
                      <a:pt x="668" y="1"/>
                    </a:moveTo>
                    <a:cubicBezTo>
                      <a:pt x="410" y="1"/>
                      <a:pt x="177" y="142"/>
                      <a:pt x="1" y="503"/>
                    </a:cubicBezTo>
                    <a:cubicBezTo>
                      <a:pt x="686" y="1146"/>
                      <a:pt x="2758" y="2023"/>
                      <a:pt x="2758" y="2023"/>
                    </a:cubicBezTo>
                    <a:lnTo>
                      <a:pt x="2925" y="1948"/>
                    </a:lnTo>
                    <a:cubicBezTo>
                      <a:pt x="2925" y="1948"/>
                      <a:pt x="1625" y="1"/>
                      <a:pt x="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41"/>
              <p:cNvSpPr/>
              <p:nvPr/>
            </p:nvSpPr>
            <p:spPr>
              <a:xfrm>
                <a:off x="783780" y="3796981"/>
                <a:ext cx="335945" cy="302758"/>
              </a:xfrm>
              <a:custGeom>
                <a:avLst/>
                <a:gdLst/>
                <a:ahLst/>
                <a:cxnLst/>
                <a:rect l="l" t="t" r="r" b="b"/>
                <a:pathLst>
                  <a:path w="3624" h="3266" extrusionOk="0">
                    <a:moveTo>
                      <a:pt x="1637" y="1"/>
                    </a:moveTo>
                    <a:cubicBezTo>
                      <a:pt x="0" y="1"/>
                      <a:pt x="1493" y="3265"/>
                      <a:pt x="1493" y="3265"/>
                    </a:cubicBezTo>
                    <a:lnTo>
                      <a:pt x="1644" y="3165"/>
                    </a:lnTo>
                    <a:cubicBezTo>
                      <a:pt x="1644" y="3165"/>
                      <a:pt x="3624" y="191"/>
                      <a:pt x="1769" y="7"/>
                    </a:cubicBezTo>
                    <a:cubicBezTo>
                      <a:pt x="1723" y="3"/>
                      <a:pt x="1679" y="1"/>
                      <a:pt x="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41"/>
              <p:cNvSpPr/>
              <p:nvPr/>
            </p:nvSpPr>
            <p:spPr>
              <a:xfrm>
                <a:off x="783780" y="3796981"/>
                <a:ext cx="181877" cy="302758"/>
              </a:xfrm>
              <a:custGeom>
                <a:avLst/>
                <a:gdLst/>
                <a:ahLst/>
                <a:cxnLst/>
                <a:rect l="l" t="t" r="r" b="b"/>
                <a:pathLst>
                  <a:path w="1962" h="3266" extrusionOk="0">
                    <a:moveTo>
                      <a:pt x="1637" y="1"/>
                    </a:moveTo>
                    <a:cubicBezTo>
                      <a:pt x="0" y="1"/>
                      <a:pt x="1493" y="3265"/>
                      <a:pt x="1493" y="3265"/>
                    </a:cubicBezTo>
                    <a:lnTo>
                      <a:pt x="1644" y="3165"/>
                    </a:lnTo>
                    <a:cubicBezTo>
                      <a:pt x="1644" y="3165"/>
                      <a:pt x="1961" y="934"/>
                      <a:pt x="1769" y="7"/>
                    </a:cubicBezTo>
                    <a:cubicBezTo>
                      <a:pt x="1723" y="3"/>
                      <a:pt x="1679" y="1"/>
                      <a:pt x="1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41"/>
              <p:cNvSpPr/>
              <p:nvPr/>
            </p:nvSpPr>
            <p:spPr>
              <a:xfrm>
                <a:off x="729828" y="4192535"/>
                <a:ext cx="329456" cy="174554"/>
              </a:xfrm>
              <a:custGeom>
                <a:avLst/>
                <a:gdLst/>
                <a:ahLst/>
                <a:cxnLst/>
                <a:rect l="l" t="t" r="r" b="b"/>
                <a:pathLst>
                  <a:path w="3554" h="1883" extrusionOk="0">
                    <a:moveTo>
                      <a:pt x="1004" y="1"/>
                    </a:moveTo>
                    <a:cubicBezTo>
                      <a:pt x="660" y="1"/>
                      <a:pt x="382" y="182"/>
                      <a:pt x="254" y="669"/>
                    </a:cubicBezTo>
                    <a:cubicBezTo>
                      <a:pt x="0" y="1642"/>
                      <a:pt x="810" y="1882"/>
                      <a:pt x="1670" y="1882"/>
                    </a:cubicBezTo>
                    <a:cubicBezTo>
                      <a:pt x="2509" y="1882"/>
                      <a:pt x="3395" y="1655"/>
                      <a:pt x="3395" y="1655"/>
                    </a:cubicBezTo>
                    <a:lnTo>
                      <a:pt x="3554" y="1538"/>
                    </a:lnTo>
                    <a:cubicBezTo>
                      <a:pt x="3554" y="1538"/>
                      <a:pt x="2003" y="1"/>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41"/>
              <p:cNvSpPr/>
              <p:nvPr/>
            </p:nvSpPr>
            <p:spPr>
              <a:xfrm>
                <a:off x="753374" y="4192535"/>
                <a:ext cx="305910" cy="153418"/>
              </a:xfrm>
              <a:custGeom>
                <a:avLst/>
                <a:gdLst/>
                <a:ahLst/>
                <a:cxnLst/>
                <a:rect l="l" t="t" r="r" b="b"/>
                <a:pathLst>
                  <a:path w="3300" h="1655" extrusionOk="0">
                    <a:moveTo>
                      <a:pt x="750" y="1"/>
                    </a:moveTo>
                    <a:cubicBezTo>
                      <a:pt x="406" y="1"/>
                      <a:pt x="128" y="182"/>
                      <a:pt x="0" y="669"/>
                    </a:cubicBezTo>
                    <a:cubicBezTo>
                      <a:pt x="836" y="1195"/>
                      <a:pt x="3141" y="1655"/>
                      <a:pt x="3141" y="1655"/>
                    </a:cubicBezTo>
                    <a:lnTo>
                      <a:pt x="3300" y="1538"/>
                    </a:lnTo>
                    <a:cubicBezTo>
                      <a:pt x="3300" y="1538"/>
                      <a:pt x="1749" y="1"/>
                      <a:pt x="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41"/>
              <p:cNvSpPr/>
              <p:nvPr/>
            </p:nvSpPr>
            <p:spPr>
              <a:xfrm>
                <a:off x="878798" y="3980343"/>
                <a:ext cx="351426" cy="316014"/>
              </a:xfrm>
              <a:custGeom>
                <a:avLst/>
                <a:gdLst/>
                <a:ahLst/>
                <a:cxnLst/>
                <a:rect l="l" t="t" r="r" b="b"/>
                <a:pathLst>
                  <a:path w="3791" h="3409" extrusionOk="0">
                    <a:moveTo>
                      <a:pt x="2078" y="1"/>
                    </a:moveTo>
                    <a:cubicBezTo>
                      <a:pt x="2029" y="1"/>
                      <a:pt x="1977" y="3"/>
                      <a:pt x="1922" y="9"/>
                    </a:cubicBezTo>
                    <a:cubicBezTo>
                      <a:pt x="0" y="209"/>
                      <a:pt x="2323" y="3409"/>
                      <a:pt x="2323" y="3409"/>
                    </a:cubicBezTo>
                    <a:lnTo>
                      <a:pt x="2457" y="3275"/>
                    </a:lnTo>
                    <a:cubicBezTo>
                      <a:pt x="2457" y="3275"/>
                      <a:pt x="3790" y="1"/>
                      <a:pt x="2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41"/>
              <p:cNvSpPr/>
              <p:nvPr/>
            </p:nvSpPr>
            <p:spPr>
              <a:xfrm>
                <a:off x="878798" y="3981085"/>
                <a:ext cx="227764" cy="315273"/>
              </a:xfrm>
              <a:custGeom>
                <a:avLst/>
                <a:gdLst/>
                <a:ahLst/>
                <a:cxnLst/>
                <a:rect l="l" t="t" r="r" b="b"/>
                <a:pathLst>
                  <a:path w="2457" h="3401" extrusionOk="0">
                    <a:moveTo>
                      <a:pt x="1922" y="1"/>
                    </a:moveTo>
                    <a:lnTo>
                      <a:pt x="1922" y="1"/>
                    </a:lnTo>
                    <a:cubicBezTo>
                      <a:pt x="0" y="201"/>
                      <a:pt x="2323" y="3401"/>
                      <a:pt x="2323" y="3401"/>
                    </a:cubicBezTo>
                    <a:lnTo>
                      <a:pt x="2457" y="3267"/>
                    </a:lnTo>
                    <a:cubicBezTo>
                      <a:pt x="2457" y="3267"/>
                      <a:pt x="2323" y="91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41"/>
              <p:cNvSpPr/>
              <p:nvPr/>
            </p:nvSpPr>
            <p:spPr>
              <a:xfrm>
                <a:off x="1001904" y="4437266"/>
                <a:ext cx="326119" cy="171402"/>
              </a:xfrm>
              <a:custGeom>
                <a:avLst/>
                <a:gdLst/>
                <a:ahLst/>
                <a:cxnLst/>
                <a:rect l="l" t="t" r="r" b="b"/>
                <a:pathLst>
                  <a:path w="3518" h="1849" extrusionOk="0">
                    <a:moveTo>
                      <a:pt x="925" y="0"/>
                    </a:moveTo>
                    <a:cubicBezTo>
                      <a:pt x="396" y="0"/>
                      <a:pt x="1" y="227"/>
                      <a:pt x="9" y="911"/>
                    </a:cubicBezTo>
                    <a:cubicBezTo>
                      <a:pt x="18" y="1617"/>
                      <a:pt x="428" y="1848"/>
                      <a:pt x="960" y="1848"/>
                    </a:cubicBezTo>
                    <a:cubicBezTo>
                      <a:pt x="1963" y="1848"/>
                      <a:pt x="3401" y="1028"/>
                      <a:pt x="3401" y="1028"/>
                    </a:cubicBezTo>
                    <a:lnTo>
                      <a:pt x="3518" y="878"/>
                    </a:lnTo>
                    <a:cubicBezTo>
                      <a:pt x="3518" y="878"/>
                      <a:pt x="1965" y="0"/>
                      <a:pt x="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41"/>
              <p:cNvSpPr/>
              <p:nvPr/>
            </p:nvSpPr>
            <p:spPr>
              <a:xfrm>
                <a:off x="1001904" y="4437266"/>
                <a:ext cx="326119" cy="100209"/>
              </a:xfrm>
              <a:custGeom>
                <a:avLst/>
                <a:gdLst/>
                <a:ahLst/>
                <a:cxnLst/>
                <a:rect l="l" t="t" r="r" b="b"/>
                <a:pathLst>
                  <a:path w="3518" h="1081" extrusionOk="0">
                    <a:moveTo>
                      <a:pt x="925" y="0"/>
                    </a:moveTo>
                    <a:cubicBezTo>
                      <a:pt x="396" y="0"/>
                      <a:pt x="1" y="227"/>
                      <a:pt x="9" y="911"/>
                    </a:cubicBezTo>
                    <a:cubicBezTo>
                      <a:pt x="453" y="1044"/>
                      <a:pt x="1195" y="1080"/>
                      <a:pt x="1871" y="1080"/>
                    </a:cubicBezTo>
                    <a:cubicBezTo>
                      <a:pt x="2683" y="1080"/>
                      <a:pt x="3401" y="1028"/>
                      <a:pt x="3401" y="1028"/>
                    </a:cubicBezTo>
                    <a:lnTo>
                      <a:pt x="3518" y="878"/>
                    </a:lnTo>
                    <a:cubicBezTo>
                      <a:pt x="3518" y="878"/>
                      <a:pt x="1965" y="0"/>
                      <a:pt x="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41"/>
              <p:cNvSpPr/>
              <p:nvPr/>
            </p:nvSpPr>
            <p:spPr>
              <a:xfrm>
                <a:off x="1057710" y="4158514"/>
                <a:ext cx="338540" cy="311379"/>
              </a:xfrm>
              <a:custGeom>
                <a:avLst/>
                <a:gdLst/>
                <a:ahLst/>
                <a:cxnLst/>
                <a:rect l="l" t="t" r="r" b="b"/>
                <a:pathLst>
                  <a:path w="3652" h="3359" extrusionOk="0">
                    <a:moveTo>
                      <a:pt x="2291" y="0"/>
                    </a:moveTo>
                    <a:cubicBezTo>
                      <a:pt x="2162" y="0"/>
                      <a:pt x="2017" y="29"/>
                      <a:pt x="1855" y="92"/>
                    </a:cubicBezTo>
                    <a:cubicBezTo>
                      <a:pt x="0" y="819"/>
                      <a:pt x="3175" y="3358"/>
                      <a:pt x="3175" y="3358"/>
                    </a:cubicBezTo>
                    <a:lnTo>
                      <a:pt x="3275" y="3191"/>
                    </a:lnTo>
                    <a:cubicBezTo>
                      <a:pt x="3275" y="3191"/>
                      <a:pt x="3651" y="0"/>
                      <a:pt x="2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41"/>
              <p:cNvSpPr/>
              <p:nvPr/>
            </p:nvSpPr>
            <p:spPr>
              <a:xfrm>
                <a:off x="1057710" y="4166950"/>
                <a:ext cx="303685" cy="302944"/>
              </a:xfrm>
              <a:custGeom>
                <a:avLst/>
                <a:gdLst/>
                <a:ahLst/>
                <a:cxnLst/>
                <a:rect l="l" t="t" r="r" b="b"/>
                <a:pathLst>
                  <a:path w="3276" h="3268" extrusionOk="0">
                    <a:moveTo>
                      <a:pt x="1855" y="1"/>
                    </a:moveTo>
                    <a:lnTo>
                      <a:pt x="1855" y="1"/>
                    </a:lnTo>
                    <a:cubicBezTo>
                      <a:pt x="0" y="728"/>
                      <a:pt x="3175" y="3267"/>
                      <a:pt x="3175" y="3267"/>
                    </a:cubicBezTo>
                    <a:lnTo>
                      <a:pt x="3275" y="3100"/>
                    </a:lnTo>
                    <a:cubicBezTo>
                      <a:pt x="3275" y="3100"/>
                      <a:pt x="2490" y="794"/>
                      <a:pt x="1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41"/>
              <p:cNvSpPr/>
              <p:nvPr/>
            </p:nvSpPr>
            <p:spPr>
              <a:xfrm>
                <a:off x="1293540" y="4576688"/>
                <a:ext cx="341136" cy="180950"/>
              </a:xfrm>
              <a:custGeom>
                <a:avLst/>
                <a:gdLst/>
                <a:ahLst/>
                <a:cxnLst/>
                <a:rect l="l" t="t" r="r" b="b"/>
                <a:pathLst>
                  <a:path w="3680" h="1952" extrusionOk="0">
                    <a:moveTo>
                      <a:pt x="2015" y="0"/>
                    </a:moveTo>
                    <a:cubicBezTo>
                      <a:pt x="1016" y="0"/>
                      <a:pt x="1" y="238"/>
                      <a:pt x="355" y="1278"/>
                    </a:cubicBezTo>
                    <a:cubicBezTo>
                      <a:pt x="522" y="1768"/>
                      <a:pt x="812" y="1951"/>
                      <a:pt x="1154" y="1951"/>
                    </a:cubicBezTo>
                    <a:cubicBezTo>
                      <a:pt x="2162" y="1951"/>
                      <a:pt x="3613" y="351"/>
                      <a:pt x="3613" y="351"/>
                    </a:cubicBezTo>
                    <a:lnTo>
                      <a:pt x="3680" y="167"/>
                    </a:lnTo>
                    <a:cubicBezTo>
                      <a:pt x="3680" y="167"/>
                      <a:pt x="2853" y="0"/>
                      <a:pt x="2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41"/>
              <p:cNvSpPr/>
              <p:nvPr/>
            </p:nvSpPr>
            <p:spPr>
              <a:xfrm>
                <a:off x="1293540" y="4576688"/>
                <a:ext cx="341136" cy="118563"/>
              </a:xfrm>
              <a:custGeom>
                <a:avLst/>
                <a:gdLst/>
                <a:ahLst/>
                <a:cxnLst/>
                <a:rect l="l" t="t" r="r" b="b"/>
                <a:pathLst>
                  <a:path w="3680" h="1279" extrusionOk="0">
                    <a:moveTo>
                      <a:pt x="2015" y="0"/>
                    </a:moveTo>
                    <a:cubicBezTo>
                      <a:pt x="1016" y="0"/>
                      <a:pt x="1" y="238"/>
                      <a:pt x="355" y="1278"/>
                    </a:cubicBezTo>
                    <a:cubicBezTo>
                      <a:pt x="1366" y="1262"/>
                      <a:pt x="3613" y="351"/>
                      <a:pt x="3613" y="351"/>
                    </a:cubicBezTo>
                    <a:lnTo>
                      <a:pt x="3680" y="167"/>
                    </a:lnTo>
                    <a:cubicBezTo>
                      <a:pt x="3680" y="167"/>
                      <a:pt x="2853" y="0"/>
                      <a:pt x="2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2" name="Google Shape;4792;p41"/>
              <p:cNvSpPr/>
              <p:nvPr/>
            </p:nvSpPr>
            <p:spPr>
              <a:xfrm>
                <a:off x="1289276" y="4264379"/>
                <a:ext cx="357080" cy="274392"/>
              </a:xfrm>
              <a:custGeom>
                <a:avLst/>
                <a:gdLst/>
                <a:ahLst/>
                <a:cxnLst/>
                <a:rect l="l" t="t" r="r" b="b"/>
                <a:pathLst>
                  <a:path w="3852" h="2960" extrusionOk="0">
                    <a:moveTo>
                      <a:pt x="2175" y="0"/>
                    </a:moveTo>
                    <a:cubicBezTo>
                      <a:pt x="1984" y="0"/>
                      <a:pt x="1778" y="79"/>
                      <a:pt x="1554" y="261"/>
                    </a:cubicBezTo>
                    <a:cubicBezTo>
                      <a:pt x="0" y="1540"/>
                      <a:pt x="3818" y="2960"/>
                      <a:pt x="3818" y="2960"/>
                    </a:cubicBezTo>
                    <a:lnTo>
                      <a:pt x="3851" y="2768"/>
                    </a:lnTo>
                    <a:cubicBezTo>
                      <a:pt x="3851" y="2768"/>
                      <a:pt x="3306"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3" name="Google Shape;4793;p41"/>
              <p:cNvSpPr/>
              <p:nvPr/>
            </p:nvSpPr>
            <p:spPr>
              <a:xfrm>
                <a:off x="1290018" y="4288574"/>
                <a:ext cx="356339" cy="250197"/>
              </a:xfrm>
              <a:custGeom>
                <a:avLst/>
                <a:gdLst/>
                <a:ahLst/>
                <a:cxnLst/>
                <a:rect l="l" t="t" r="r" b="b"/>
                <a:pathLst>
                  <a:path w="3844" h="2699" extrusionOk="0">
                    <a:moveTo>
                      <a:pt x="1546" y="0"/>
                    </a:moveTo>
                    <a:lnTo>
                      <a:pt x="1546" y="0"/>
                    </a:lnTo>
                    <a:cubicBezTo>
                      <a:pt x="0" y="1262"/>
                      <a:pt x="3810" y="2699"/>
                      <a:pt x="3810" y="2699"/>
                    </a:cubicBezTo>
                    <a:lnTo>
                      <a:pt x="3843" y="2507"/>
                    </a:lnTo>
                    <a:cubicBezTo>
                      <a:pt x="3843" y="2507"/>
                      <a:pt x="2398" y="56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94" name="Google Shape;4794;p41"/>
              <p:cNvGrpSpPr/>
              <p:nvPr/>
            </p:nvGrpSpPr>
            <p:grpSpPr>
              <a:xfrm>
                <a:off x="660396" y="3746459"/>
                <a:ext cx="1205100" cy="947215"/>
                <a:chOff x="660396" y="3746459"/>
                <a:chExt cx="1205100" cy="947215"/>
              </a:xfrm>
            </p:grpSpPr>
            <p:sp>
              <p:nvSpPr>
                <p:cNvPr id="4795" name="Google Shape;4795;p41"/>
                <p:cNvSpPr/>
                <p:nvPr/>
              </p:nvSpPr>
              <p:spPr>
                <a:xfrm>
                  <a:off x="706839" y="3746459"/>
                  <a:ext cx="1158657" cy="945633"/>
                </a:xfrm>
                <a:custGeom>
                  <a:avLst/>
                  <a:gdLst/>
                  <a:ahLst/>
                  <a:cxnLst/>
                  <a:rect l="l" t="t" r="r" b="b"/>
                  <a:pathLst>
                    <a:path w="12499" h="10201" fill="none" extrusionOk="0">
                      <a:moveTo>
                        <a:pt x="1" y="1"/>
                      </a:moveTo>
                      <a:cubicBezTo>
                        <a:pt x="1" y="1"/>
                        <a:pt x="3050" y="10201"/>
                        <a:pt x="12499" y="8914"/>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41"/>
                <p:cNvSpPr/>
                <p:nvPr/>
              </p:nvSpPr>
              <p:spPr>
                <a:xfrm>
                  <a:off x="660396" y="3922220"/>
                  <a:ext cx="290522" cy="223129"/>
                </a:xfrm>
                <a:custGeom>
                  <a:avLst/>
                  <a:gdLst/>
                  <a:ahLst/>
                  <a:cxnLst/>
                  <a:rect l="l" t="t" r="r" b="b"/>
                  <a:pathLst>
                    <a:path w="3134" h="2407" fill="none" extrusionOk="0">
                      <a:moveTo>
                        <a:pt x="1" y="1304"/>
                      </a:moveTo>
                      <a:cubicBezTo>
                        <a:pt x="1" y="1304"/>
                        <a:pt x="1697" y="2215"/>
                        <a:pt x="2749" y="2407"/>
                      </a:cubicBezTo>
                      <a:cubicBezTo>
                        <a:pt x="3016" y="1630"/>
                        <a:pt x="3133" y="820"/>
                        <a:pt x="3100"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41"/>
                <p:cNvSpPr/>
                <p:nvPr/>
              </p:nvSpPr>
              <p:spPr>
                <a:xfrm>
                  <a:off x="813722" y="4108085"/>
                  <a:ext cx="293581" cy="238610"/>
                </a:xfrm>
                <a:custGeom>
                  <a:avLst/>
                  <a:gdLst/>
                  <a:ahLst/>
                  <a:cxnLst/>
                  <a:rect l="l" t="t" r="r" b="b"/>
                  <a:pathLst>
                    <a:path w="3167" h="2574" fill="none" extrusionOk="0">
                      <a:moveTo>
                        <a:pt x="1" y="1989"/>
                      </a:moveTo>
                      <a:cubicBezTo>
                        <a:pt x="1" y="1989"/>
                        <a:pt x="1931" y="2574"/>
                        <a:pt x="3050" y="2549"/>
                      </a:cubicBezTo>
                      <a:cubicBezTo>
                        <a:pt x="3167" y="1697"/>
                        <a:pt x="3117" y="836"/>
                        <a:pt x="2916"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41"/>
                <p:cNvSpPr/>
                <p:nvPr/>
              </p:nvSpPr>
              <p:spPr>
                <a:xfrm>
                  <a:off x="1073191" y="4286256"/>
                  <a:ext cx="294323" cy="261878"/>
                </a:xfrm>
                <a:custGeom>
                  <a:avLst/>
                  <a:gdLst/>
                  <a:ahLst/>
                  <a:cxnLst/>
                  <a:rect l="l" t="t" r="r" b="b"/>
                  <a:pathLst>
                    <a:path w="3175" h="2825" fill="none" extrusionOk="0">
                      <a:moveTo>
                        <a:pt x="0" y="2766"/>
                      </a:moveTo>
                      <a:cubicBezTo>
                        <a:pt x="0" y="2766"/>
                        <a:pt x="2072" y="2824"/>
                        <a:pt x="3175" y="2490"/>
                      </a:cubicBezTo>
                      <a:cubicBezTo>
                        <a:pt x="3058" y="1613"/>
                        <a:pt x="2774" y="769"/>
                        <a:pt x="2348" y="0"/>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41"/>
                <p:cNvSpPr/>
                <p:nvPr/>
              </p:nvSpPr>
              <p:spPr>
                <a:xfrm>
                  <a:off x="1399960" y="4383036"/>
                  <a:ext cx="271889" cy="310638"/>
                </a:xfrm>
                <a:custGeom>
                  <a:avLst/>
                  <a:gdLst/>
                  <a:ahLst/>
                  <a:cxnLst/>
                  <a:rect l="l" t="t" r="r" b="b"/>
                  <a:pathLst>
                    <a:path w="2933" h="3351" fill="none" extrusionOk="0">
                      <a:moveTo>
                        <a:pt x="1" y="3351"/>
                      </a:moveTo>
                      <a:cubicBezTo>
                        <a:pt x="1" y="3351"/>
                        <a:pt x="1989" y="2766"/>
                        <a:pt x="2933" y="2106"/>
                      </a:cubicBezTo>
                      <a:cubicBezTo>
                        <a:pt x="2557" y="1312"/>
                        <a:pt x="2022" y="602"/>
                        <a:pt x="1379"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800" name="Google Shape;4800;p41"/>
            <p:cNvGrpSpPr/>
            <p:nvPr/>
          </p:nvGrpSpPr>
          <p:grpSpPr>
            <a:xfrm rot="-2406580" flipH="1">
              <a:off x="673638" y="220939"/>
              <a:ext cx="386091" cy="360115"/>
              <a:chOff x="9460636" y="2071442"/>
              <a:chExt cx="1221710" cy="1139515"/>
            </a:xfrm>
          </p:grpSpPr>
          <p:sp>
            <p:nvSpPr>
              <p:cNvPr id="4801" name="Google Shape;4801;p41"/>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2" name="Google Shape;4802;p41"/>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3" name="Google Shape;4803;p41"/>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41"/>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41"/>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41"/>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41"/>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41"/>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41"/>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41"/>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41"/>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12" name="Google Shape;4812;p41"/>
            <p:cNvGrpSpPr/>
            <p:nvPr/>
          </p:nvGrpSpPr>
          <p:grpSpPr>
            <a:xfrm rot="-2407013" flipH="1">
              <a:off x="1267774" y="514942"/>
              <a:ext cx="139464" cy="159112"/>
              <a:chOff x="11250843" y="1932532"/>
              <a:chExt cx="402616" cy="459335"/>
            </a:xfrm>
          </p:grpSpPr>
          <p:sp>
            <p:nvSpPr>
              <p:cNvPr id="4813" name="Google Shape;4813;p41"/>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41"/>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41"/>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85179871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descr="800ae4156d75e0747f3877aecefe8eda"/>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23950" y="436563"/>
            <a:ext cx="9723438" cy="626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descr="33"/>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1600" y="760413"/>
            <a:ext cx="2230438"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1"/>
          <p:cNvSpPr>
            <a:spLocks noGrp="1"/>
          </p:cNvSpPr>
          <p:nvPr>
            <p:ph type="dt" sz="half" idx="10"/>
          </p:nvPr>
        </p:nvSpPr>
        <p:spPr/>
        <p:txBody>
          <a:bodyPr/>
          <a:lstStyle>
            <a:lvl1pPr>
              <a:defRPr dirty="0"/>
            </a:lvl1pPr>
          </a:lstStyle>
          <a:p>
            <a:pPr>
              <a:defRPr/>
            </a:pPr>
            <a:endParaRPr lang="en-US" altLang="zh-CN"/>
          </a:p>
        </p:txBody>
      </p:sp>
      <p:sp>
        <p:nvSpPr>
          <p:cNvPr id="5" name="页脚占位符 2"/>
          <p:cNvSpPr>
            <a:spLocks noGrp="1"/>
          </p:cNvSpPr>
          <p:nvPr>
            <p:ph type="ftr" sz="quarter" idx="11"/>
          </p:nvPr>
        </p:nvSpPr>
        <p:spPr/>
        <p:txBody>
          <a:bodyPr/>
          <a:lstStyle>
            <a:lvl1pPr>
              <a:defRPr dirty="0"/>
            </a:lvl1pPr>
          </a:lstStyle>
          <a:p>
            <a:pPr>
              <a:defRPr/>
            </a:pPr>
            <a:endParaRPr lang="en-US" altLang="zh-CN"/>
          </a:p>
        </p:txBody>
      </p:sp>
      <p:sp>
        <p:nvSpPr>
          <p:cNvPr id="6" name="灯片编号占位符 3"/>
          <p:cNvSpPr>
            <a:spLocks noGrp="1"/>
          </p:cNvSpPr>
          <p:nvPr>
            <p:ph type="sldNum" sz="quarter" idx="12"/>
          </p:nvPr>
        </p:nvSpPr>
        <p:spPr/>
        <p:txBody>
          <a:bodyPr/>
          <a:lstStyle>
            <a:lvl1pPr>
              <a:defRPr/>
            </a:lvl1pPr>
          </a:lstStyle>
          <a:p>
            <a:fld id="{56A056D5-E705-4DB0-B6D6-7711DADB98F7}" type="slidenum">
              <a:rPr lang="en-US" altLang="zh-CN"/>
              <a:pPr/>
              <a:t>‹#›</a:t>
            </a:fld>
            <a:endParaRPr lang="en-US" altLang="zh-CN"/>
          </a:p>
        </p:txBody>
      </p:sp>
    </p:spTree>
    <p:extLst>
      <p:ext uri="{BB962C8B-B14F-4D97-AF65-F5344CB8AC3E}">
        <p14:creationId xmlns:p14="http://schemas.microsoft.com/office/powerpoint/2010/main" val="17548558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474"/>
        <p:cNvGrpSpPr/>
        <p:nvPr/>
      </p:nvGrpSpPr>
      <p:grpSpPr>
        <a:xfrm>
          <a:off x="0" y="0"/>
          <a:ext cx="0" cy="0"/>
          <a:chOff x="0" y="0"/>
          <a:chExt cx="0" cy="0"/>
        </a:xfrm>
      </p:grpSpPr>
      <p:sp>
        <p:nvSpPr>
          <p:cNvPr id="2475" name="Google Shape;2475;p22"/>
          <p:cNvSpPr/>
          <p:nvPr/>
        </p:nvSpPr>
        <p:spPr>
          <a:xfrm>
            <a:off x="235433" y="235400"/>
            <a:ext cx="11721200" cy="6387200"/>
          </a:xfrm>
          <a:prstGeom prst="roundRect">
            <a:avLst>
              <a:gd name="adj" fmla="val 5769"/>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6" name="Google Shape;2476;p22"/>
          <p:cNvSpPr txBox="1">
            <a:spLocks noGrp="1"/>
          </p:cNvSpPr>
          <p:nvPr>
            <p:ph type="ctrTitle"/>
          </p:nvPr>
        </p:nvSpPr>
        <p:spPr>
          <a:xfrm>
            <a:off x="953200" y="658024"/>
            <a:ext cx="10285600" cy="780400"/>
          </a:xfrm>
          <a:prstGeom prst="rect">
            <a:avLst/>
          </a:prstGeom>
        </p:spPr>
        <p:txBody>
          <a:bodyPr spcFirstLastPara="1" wrap="square" lIns="91425" tIns="0" rIns="91425" bIns="91425" anchor="t" anchorCtr="0">
            <a:noAutofit/>
          </a:bodyPr>
          <a:lstStyle>
            <a:lvl1pPr lvl="0" algn="ctr" rtl="0">
              <a:spcBef>
                <a:spcPts val="0"/>
              </a:spcBef>
              <a:spcAft>
                <a:spcPts val="0"/>
              </a:spcAft>
              <a:buSzPts val="4100"/>
              <a:buNone/>
              <a:defRPr sz="5467"/>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endParaRPr/>
          </a:p>
        </p:txBody>
      </p:sp>
      <p:grpSp>
        <p:nvGrpSpPr>
          <p:cNvPr id="2501" name="Google Shape;2501;p22"/>
          <p:cNvGrpSpPr/>
          <p:nvPr/>
        </p:nvGrpSpPr>
        <p:grpSpPr>
          <a:xfrm>
            <a:off x="-947817" y="4839434"/>
            <a:ext cx="3124033" cy="2554665"/>
            <a:chOff x="-710863" y="3629575"/>
            <a:chExt cx="2343025" cy="1915999"/>
          </a:xfrm>
        </p:grpSpPr>
        <p:grpSp>
          <p:nvGrpSpPr>
            <p:cNvPr id="2502" name="Google Shape;2502;p22"/>
            <p:cNvGrpSpPr/>
            <p:nvPr/>
          </p:nvGrpSpPr>
          <p:grpSpPr>
            <a:xfrm>
              <a:off x="-710863" y="3629575"/>
              <a:ext cx="2018404" cy="1915999"/>
              <a:chOff x="-634663" y="3629575"/>
              <a:chExt cx="2018404" cy="1915999"/>
            </a:xfrm>
          </p:grpSpPr>
          <p:grpSp>
            <p:nvGrpSpPr>
              <p:cNvPr id="2503" name="Google Shape;2503;p22"/>
              <p:cNvGrpSpPr/>
              <p:nvPr/>
            </p:nvGrpSpPr>
            <p:grpSpPr>
              <a:xfrm flipH="1">
                <a:off x="42713" y="4447254"/>
                <a:ext cx="1341029" cy="1098321"/>
                <a:chOff x="431982" y="2910018"/>
                <a:chExt cx="1219007" cy="998383"/>
              </a:xfrm>
            </p:grpSpPr>
            <p:sp>
              <p:nvSpPr>
                <p:cNvPr id="2504" name="Google Shape;2504;p22"/>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22"/>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2"/>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22"/>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08" name="Google Shape;2508;p22"/>
                <p:cNvGrpSpPr/>
                <p:nvPr/>
              </p:nvGrpSpPr>
              <p:grpSpPr>
                <a:xfrm>
                  <a:off x="431982" y="2910018"/>
                  <a:ext cx="442274" cy="159445"/>
                  <a:chOff x="431982" y="2910018"/>
                  <a:chExt cx="442274" cy="159445"/>
                </a:xfrm>
              </p:grpSpPr>
              <p:sp>
                <p:nvSpPr>
                  <p:cNvPr id="2509" name="Google Shape;2509;p22"/>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22"/>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22"/>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2"/>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22"/>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14" name="Google Shape;2514;p22"/>
              <p:cNvGrpSpPr/>
              <p:nvPr/>
            </p:nvGrpSpPr>
            <p:grpSpPr>
              <a:xfrm rot="-709424" flipH="1">
                <a:off x="-518465" y="3774526"/>
                <a:ext cx="1548880" cy="1294567"/>
                <a:chOff x="457474" y="3580802"/>
                <a:chExt cx="1408022" cy="1176837"/>
              </a:xfrm>
            </p:grpSpPr>
            <p:sp>
              <p:nvSpPr>
                <p:cNvPr id="2515" name="Google Shape;2515;p22"/>
                <p:cNvSpPr/>
                <p:nvPr/>
              </p:nvSpPr>
              <p:spPr>
                <a:xfrm>
                  <a:off x="457474" y="3580802"/>
                  <a:ext cx="403709" cy="367926"/>
                </a:xfrm>
                <a:custGeom>
                  <a:avLst/>
                  <a:gdLst/>
                  <a:ahLst/>
                  <a:cxnLst/>
                  <a:rect l="l" t="t" r="r" b="b"/>
                  <a:pathLst>
                    <a:path w="4355" h="3969" extrusionOk="0">
                      <a:moveTo>
                        <a:pt x="2736" y="1"/>
                      </a:moveTo>
                      <a:cubicBezTo>
                        <a:pt x="2592" y="1"/>
                        <a:pt x="2430" y="32"/>
                        <a:pt x="2248" y="100"/>
                      </a:cubicBezTo>
                      <a:cubicBezTo>
                        <a:pt x="1" y="944"/>
                        <a:pt x="3459" y="3893"/>
                        <a:pt x="3459" y="3893"/>
                      </a:cubicBezTo>
                      <a:lnTo>
                        <a:pt x="3685" y="3968"/>
                      </a:lnTo>
                      <a:cubicBezTo>
                        <a:pt x="3685" y="3968"/>
                        <a:pt x="4354" y="1"/>
                        <a:pt x="2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22"/>
                <p:cNvSpPr/>
                <p:nvPr/>
              </p:nvSpPr>
              <p:spPr>
                <a:xfrm>
                  <a:off x="665865" y="3580802"/>
                  <a:ext cx="195319" cy="367926"/>
                </a:xfrm>
                <a:custGeom>
                  <a:avLst/>
                  <a:gdLst/>
                  <a:ahLst/>
                  <a:cxnLst/>
                  <a:rect l="l" t="t" r="r" b="b"/>
                  <a:pathLst>
                    <a:path w="2107" h="3969" extrusionOk="0">
                      <a:moveTo>
                        <a:pt x="488" y="1"/>
                      </a:moveTo>
                      <a:cubicBezTo>
                        <a:pt x="344" y="1"/>
                        <a:pt x="182" y="32"/>
                        <a:pt x="0" y="100"/>
                      </a:cubicBezTo>
                      <a:cubicBezTo>
                        <a:pt x="67" y="1295"/>
                        <a:pt x="1211" y="3893"/>
                        <a:pt x="1211" y="3893"/>
                      </a:cubicBezTo>
                      <a:lnTo>
                        <a:pt x="1437" y="3968"/>
                      </a:lnTo>
                      <a:cubicBezTo>
                        <a:pt x="1437" y="3968"/>
                        <a:pt x="2106" y="1"/>
                        <a:pt x="4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22"/>
                <p:cNvSpPr/>
                <p:nvPr/>
              </p:nvSpPr>
              <p:spPr>
                <a:xfrm>
                  <a:off x="547116" y="3950030"/>
                  <a:ext cx="334832" cy="188181"/>
                </a:xfrm>
                <a:custGeom>
                  <a:avLst/>
                  <a:gdLst/>
                  <a:ahLst/>
                  <a:cxnLst/>
                  <a:rect l="l" t="t" r="r" b="b"/>
                  <a:pathLst>
                    <a:path w="3612" h="2030" extrusionOk="0">
                      <a:moveTo>
                        <a:pt x="1355" y="1"/>
                      </a:moveTo>
                      <a:cubicBezTo>
                        <a:pt x="1097" y="1"/>
                        <a:pt x="864" y="142"/>
                        <a:pt x="688" y="503"/>
                      </a:cubicBezTo>
                      <a:cubicBezTo>
                        <a:pt x="1" y="1905"/>
                        <a:pt x="2310" y="2029"/>
                        <a:pt x="3150" y="2029"/>
                      </a:cubicBezTo>
                      <a:cubicBezTo>
                        <a:pt x="3332" y="2029"/>
                        <a:pt x="3445" y="2023"/>
                        <a:pt x="3445" y="2023"/>
                      </a:cubicBezTo>
                      <a:lnTo>
                        <a:pt x="3612" y="1948"/>
                      </a:lnTo>
                      <a:cubicBezTo>
                        <a:pt x="3612" y="1948"/>
                        <a:pt x="2312"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22"/>
                <p:cNvSpPr/>
                <p:nvPr/>
              </p:nvSpPr>
              <p:spPr>
                <a:xfrm>
                  <a:off x="610801" y="3950030"/>
                  <a:ext cx="271147" cy="187625"/>
                </a:xfrm>
                <a:custGeom>
                  <a:avLst/>
                  <a:gdLst/>
                  <a:ahLst/>
                  <a:cxnLst/>
                  <a:rect l="l" t="t" r="r" b="b"/>
                  <a:pathLst>
                    <a:path w="2925" h="2024" extrusionOk="0">
                      <a:moveTo>
                        <a:pt x="668" y="1"/>
                      </a:moveTo>
                      <a:cubicBezTo>
                        <a:pt x="410" y="1"/>
                        <a:pt x="177" y="142"/>
                        <a:pt x="1" y="503"/>
                      </a:cubicBezTo>
                      <a:cubicBezTo>
                        <a:pt x="686" y="1146"/>
                        <a:pt x="2758" y="2023"/>
                        <a:pt x="2758" y="2023"/>
                      </a:cubicBezTo>
                      <a:lnTo>
                        <a:pt x="2925" y="1948"/>
                      </a:lnTo>
                      <a:cubicBezTo>
                        <a:pt x="2925" y="1948"/>
                        <a:pt x="1625" y="1"/>
                        <a:pt x="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22"/>
                <p:cNvSpPr/>
                <p:nvPr/>
              </p:nvSpPr>
              <p:spPr>
                <a:xfrm>
                  <a:off x="783780" y="3796981"/>
                  <a:ext cx="335945" cy="302758"/>
                </a:xfrm>
                <a:custGeom>
                  <a:avLst/>
                  <a:gdLst/>
                  <a:ahLst/>
                  <a:cxnLst/>
                  <a:rect l="l" t="t" r="r" b="b"/>
                  <a:pathLst>
                    <a:path w="3624" h="3266" extrusionOk="0">
                      <a:moveTo>
                        <a:pt x="1637" y="1"/>
                      </a:moveTo>
                      <a:cubicBezTo>
                        <a:pt x="0" y="1"/>
                        <a:pt x="1493" y="3265"/>
                        <a:pt x="1493" y="3265"/>
                      </a:cubicBezTo>
                      <a:lnTo>
                        <a:pt x="1644" y="3165"/>
                      </a:lnTo>
                      <a:cubicBezTo>
                        <a:pt x="1644" y="3165"/>
                        <a:pt x="3624" y="191"/>
                        <a:pt x="1769" y="7"/>
                      </a:cubicBezTo>
                      <a:cubicBezTo>
                        <a:pt x="1723" y="3"/>
                        <a:pt x="1679" y="1"/>
                        <a:pt x="1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22"/>
                <p:cNvSpPr/>
                <p:nvPr/>
              </p:nvSpPr>
              <p:spPr>
                <a:xfrm>
                  <a:off x="783780" y="3796981"/>
                  <a:ext cx="181877" cy="302758"/>
                </a:xfrm>
                <a:custGeom>
                  <a:avLst/>
                  <a:gdLst/>
                  <a:ahLst/>
                  <a:cxnLst/>
                  <a:rect l="l" t="t" r="r" b="b"/>
                  <a:pathLst>
                    <a:path w="1962" h="3266" extrusionOk="0">
                      <a:moveTo>
                        <a:pt x="1637" y="1"/>
                      </a:moveTo>
                      <a:cubicBezTo>
                        <a:pt x="0" y="1"/>
                        <a:pt x="1493" y="3265"/>
                        <a:pt x="1493" y="3265"/>
                      </a:cubicBezTo>
                      <a:lnTo>
                        <a:pt x="1644" y="3165"/>
                      </a:lnTo>
                      <a:cubicBezTo>
                        <a:pt x="1644" y="3165"/>
                        <a:pt x="1961" y="934"/>
                        <a:pt x="1769" y="7"/>
                      </a:cubicBezTo>
                      <a:cubicBezTo>
                        <a:pt x="1723" y="3"/>
                        <a:pt x="1679" y="1"/>
                        <a:pt x="1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22"/>
                <p:cNvSpPr/>
                <p:nvPr/>
              </p:nvSpPr>
              <p:spPr>
                <a:xfrm>
                  <a:off x="729828" y="4192535"/>
                  <a:ext cx="329456" cy="174554"/>
                </a:xfrm>
                <a:custGeom>
                  <a:avLst/>
                  <a:gdLst/>
                  <a:ahLst/>
                  <a:cxnLst/>
                  <a:rect l="l" t="t" r="r" b="b"/>
                  <a:pathLst>
                    <a:path w="3554" h="1883" extrusionOk="0">
                      <a:moveTo>
                        <a:pt x="1004" y="1"/>
                      </a:moveTo>
                      <a:cubicBezTo>
                        <a:pt x="660" y="1"/>
                        <a:pt x="382" y="182"/>
                        <a:pt x="254" y="669"/>
                      </a:cubicBezTo>
                      <a:cubicBezTo>
                        <a:pt x="0" y="1642"/>
                        <a:pt x="810" y="1882"/>
                        <a:pt x="1670" y="1882"/>
                      </a:cubicBezTo>
                      <a:cubicBezTo>
                        <a:pt x="2509" y="1882"/>
                        <a:pt x="3395" y="1655"/>
                        <a:pt x="3395" y="1655"/>
                      </a:cubicBezTo>
                      <a:lnTo>
                        <a:pt x="3554" y="1538"/>
                      </a:lnTo>
                      <a:cubicBezTo>
                        <a:pt x="3554" y="1538"/>
                        <a:pt x="2003" y="1"/>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22"/>
                <p:cNvSpPr/>
                <p:nvPr/>
              </p:nvSpPr>
              <p:spPr>
                <a:xfrm>
                  <a:off x="753374" y="4192535"/>
                  <a:ext cx="305910" cy="153418"/>
                </a:xfrm>
                <a:custGeom>
                  <a:avLst/>
                  <a:gdLst/>
                  <a:ahLst/>
                  <a:cxnLst/>
                  <a:rect l="l" t="t" r="r" b="b"/>
                  <a:pathLst>
                    <a:path w="3300" h="1655" extrusionOk="0">
                      <a:moveTo>
                        <a:pt x="750" y="1"/>
                      </a:moveTo>
                      <a:cubicBezTo>
                        <a:pt x="406" y="1"/>
                        <a:pt x="128" y="182"/>
                        <a:pt x="0" y="669"/>
                      </a:cubicBezTo>
                      <a:cubicBezTo>
                        <a:pt x="836" y="1195"/>
                        <a:pt x="3141" y="1655"/>
                        <a:pt x="3141" y="1655"/>
                      </a:cubicBezTo>
                      <a:lnTo>
                        <a:pt x="3300" y="1538"/>
                      </a:lnTo>
                      <a:cubicBezTo>
                        <a:pt x="3300" y="1538"/>
                        <a:pt x="1749" y="1"/>
                        <a:pt x="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22"/>
                <p:cNvSpPr/>
                <p:nvPr/>
              </p:nvSpPr>
              <p:spPr>
                <a:xfrm>
                  <a:off x="878798" y="3980343"/>
                  <a:ext cx="351426" cy="316014"/>
                </a:xfrm>
                <a:custGeom>
                  <a:avLst/>
                  <a:gdLst/>
                  <a:ahLst/>
                  <a:cxnLst/>
                  <a:rect l="l" t="t" r="r" b="b"/>
                  <a:pathLst>
                    <a:path w="3791" h="3409" extrusionOk="0">
                      <a:moveTo>
                        <a:pt x="2078" y="1"/>
                      </a:moveTo>
                      <a:cubicBezTo>
                        <a:pt x="2029" y="1"/>
                        <a:pt x="1977" y="3"/>
                        <a:pt x="1922" y="9"/>
                      </a:cubicBezTo>
                      <a:cubicBezTo>
                        <a:pt x="0" y="209"/>
                        <a:pt x="2323" y="3409"/>
                        <a:pt x="2323" y="3409"/>
                      </a:cubicBezTo>
                      <a:lnTo>
                        <a:pt x="2457" y="3275"/>
                      </a:lnTo>
                      <a:cubicBezTo>
                        <a:pt x="2457" y="3275"/>
                        <a:pt x="3790" y="1"/>
                        <a:pt x="2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22"/>
                <p:cNvSpPr/>
                <p:nvPr/>
              </p:nvSpPr>
              <p:spPr>
                <a:xfrm>
                  <a:off x="878798" y="3981085"/>
                  <a:ext cx="227764" cy="315273"/>
                </a:xfrm>
                <a:custGeom>
                  <a:avLst/>
                  <a:gdLst/>
                  <a:ahLst/>
                  <a:cxnLst/>
                  <a:rect l="l" t="t" r="r" b="b"/>
                  <a:pathLst>
                    <a:path w="2457" h="3401" extrusionOk="0">
                      <a:moveTo>
                        <a:pt x="1922" y="1"/>
                      </a:moveTo>
                      <a:lnTo>
                        <a:pt x="1922" y="1"/>
                      </a:lnTo>
                      <a:cubicBezTo>
                        <a:pt x="0" y="201"/>
                        <a:pt x="2323" y="3401"/>
                        <a:pt x="2323" y="3401"/>
                      </a:cubicBezTo>
                      <a:lnTo>
                        <a:pt x="2457" y="3267"/>
                      </a:lnTo>
                      <a:cubicBezTo>
                        <a:pt x="2457" y="3267"/>
                        <a:pt x="2323" y="911"/>
                        <a:pt x="1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22"/>
                <p:cNvSpPr/>
                <p:nvPr/>
              </p:nvSpPr>
              <p:spPr>
                <a:xfrm>
                  <a:off x="1001904" y="4437266"/>
                  <a:ext cx="326119" cy="171402"/>
                </a:xfrm>
                <a:custGeom>
                  <a:avLst/>
                  <a:gdLst/>
                  <a:ahLst/>
                  <a:cxnLst/>
                  <a:rect l="l" t="t" r="r" b="b"/>
                  <a:pathLst>
                    <a:path w="3518" h="1849" extrusionOk="0">
                      <a:moveTo>
                        <a:pt x="925" y="0"/>
                      </a:moveTo>
                      <a:cubicBezTo>
                        <a:pt x="396" y="0"/>
                        <a:pt x="1" y="227"/>
                        <a:pt x="9" y="911"/>
                      </a:cubicBezTo>
                      <a:cubicBezTo>
                        <a:pt x="18" y="1617"/>
                        <a:pt x="428" y="1848"/>
                        <a:pt x="960" y="1848"/>
                      </a:cubicBezTo>
                      <a:cubicBezTo>
                        <a:pt x="1963" y="1848"/>
                        <a:pt x="3401" y="1028"/>
                        <a:pt x="3401" y="1028"/>
                      </a:cubicBezTo>
                      <a:lnTo>
                        <a:pt x="3518" y="878"/>
                      </a:lnTo>
                      <a:cubicBezTo>
                        <a:pt x="3518" y="878"/>
                        <a:pt x="1965" y="0"/>
                        <a:pt x="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22"/>
                <p:cNvSpPr/>
                <p:nvPr/>
              </p:nvSpPr>
              <p:spPr>
                <a:xfrm>
                  <a:off x="1001904" y="4437266"/>
                  <a:ext cx="326119" cy="100209"/>
                </a:xfrm>
                <a:custGeom>
                  <a:avLst/>
                  <a:gdLst/>
                  <a:ahLst/>
                  <a:cxnLst/>
                  <a:rect l="l" t="t" r="r" b="b"/>
                  <a:pathLst>
                    <a:path w="3518" h="1081" extrusionOk="0">
                      <a:moveTo>
                        <a:pt x="925" y="0"/>
                      </a:moveTo>
                      <a:cubicBezTo>
                        <a:pt x="396" y="0"/>
                        <a:pt x="1" y="227"/>
                        <a:pt x="9" y="911"/>
                      </a:cubicBezTo>
                      <a:cubicBezTo>
                        <a:pt x="453" y="1044"/>
                        <a:pt x="1195" y="1080"/>
                        <a:pt x="1871" y="1080"/>
                      </a:cubicBezTo>
                      <a:cubicBezTo>
                        <a:pt x="2683" y="1080"/>
                        <a:pt x="3401" y="1028"/>
                        <a:pt x="3401" y="1028"/>
                      </a:cubicBezTo>
                      <a:lnTo>
                        <a:pt x="3518" y="878"/>
                      </a:lnTo>
                      <a:cubicBezTo>
                        <a:pt x="3518" y="878"/>
                        <a:pt x="1965" y="0"/>
                        <a:pt x="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22"/>
                <p:cNvSpPr/>
                <p:nvPr/>
              </p:nvSpPr>
              <p:spPr>
                <a:xfrm>
                  <a:off x="1057710" y="4158514"/>
                  <a:ext cx="338540" cy="311379"/>
                </a:xfrm>
                <a:custGeom>
                  <a:avLst/>
                  <a:gdLst/>
                  <a:ahLst/>
                  <a:cxnLst/>
                  <a:rect l="l" t="t" r="r" b="b"/>
                  <a:pathLst>
                    <a:path w="3652" h="3359" extrusionOk="0">
                      <a:moveTo>
                        <a:pt x="2291" y="0"/>
                      </a:moveTo>
                      <a:cubicBezTo>
                        <a:pt x="2162" y="0"/>
                        <a:pt x="2017" y="29"/>
                        <a:pt x="1855" y="92"/>
                      </a:cubicBezTo>
                      <a:cubicBezTo>
                        <a:pt x="0" y="819"/>
                        <a:pt x="3175" y="3358"/>
                        <a:pt x="3175" y="3358"/>
                      </a:cubicBezTo>
                      <a:lnTo>
                        <a:pt x="3275" y="3191"/>
                      </a:lnTo>
                      <a:cubicBezTo>
                        <a:pt x="3275" y="3191"/>
                        <a:pt x="3651" y="0"/>
                        <a:pt x="2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22"/>
                <p:cNvSpPr/>
                <p:nvPr/>
              </p:nvSpPr>
              <p:spPr>
                <a:xfrm>
                  <a:off x="1057710" y="4166950"/>
                  <a:ext cx="303685" cy="302944"/>
                </a:xfrm>
                <a:custGeom>
                  <a:avLst/>
                  <a:gdLst/>
                  <a:ahLst/>
                  <a:cxnLst/>
                  <a:rect l="l" t="t" r="r" b="b"/>
                  <a:pathLst>
                    <a:path w="3276" h="3268" extrusionOk="0">
                      <a:moveTo>
                        <a:pt x="1855" y="1"/>
                      </a:moveTo>
                      <a:lnTo>
                        <a:pt x="1855" y="1"/>
                      </a:lnTo>
                      <a:cubicBezTo>
                        <a:pt x="0" y="728"/>
                        <a:pt x="3175" y="3267"/>
                        <a:pt x="3175" y="3267"/>
                      </a:cubicBezTo>
                      <a:lnTo>
                        <a:pt x="3275" y="3100"/>
                      </a:lnTo>
                      <a:cubicBezTo>
                        <a:pt x="3275" y="3100"/>
                        <a:pt x="2490" y="794"/>
                        <a:pt x="18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22"/>
                <p:cNvSpPr/>
                <p:nvPr/>
              </p:nvSpPr>
              <p:spPr>
                <a:xfrm>
                  <a:off x="1293540" y="4576688"/>
                  <a:ext cx="341136" cy="180950"/>
                </a:xfrm>
                <a:custGeom>
                  <a:avLst/>
                  <a:gdLst/>
                  <a:ahLst/>
                  <a:cxnLst/>
                  <a:rect l="l" t="t" r="r" b="b"/>
                  <a:pathLst>
                    <a:path w="3680" h="1952" extrusionOk="0">
                      <a:moveTo>
                        <a:pt x="2015" y="0"/>
                      </a:moveTo>
                      <a:cubicBezTo>
                        <a:pt x="1016" y="0"/>
                        <a:pt x="1" y="238"/>
                        <a:pt x="355" y="1278"/>
                      </a:cubicBezTo>
                      <a:cubicBezTo>
                        <a:pt x="522" y="1768"/>
                        <a:pt x="812" y="1951"/>
                        <a:pt x="1154" y="1951"/>
                      </a:cubicBezTo>
                      <a:cubicBezTo>
                        <a:pt x="2162" y="1951"/>
                        <a:pt x="3613" y="351"/>
                        <a:pt x="3613" y="351"/>
                      </a:cubicBezTo>
                      <a:lnTo>
                        <a:pt x="3680" y="167"/>
                      </a:lnTo>
                      <a:cubicBezTo>
                        <a:pt x="3680" y="167"/>
                        <a:pt x="2853" y="0"/>
                        <a:pt x="2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22"/>
                <p:cNvSpPr/>
                <p:nvPr/>
              </p:nvSpPr>
              <p:spPr>
                <a:xfrm>
                  <a:off x="1293540" y="4576688"/>
                  <a:ext cx="341136" cy="118563"/>
                </a:xfrm>
                <a:custGeom>
                  <a:avLst/>
                  <a:gdLst/>
                  <a:ahLst/>
                  <a:cxnLst/>
                  <a:rect l="l" t="t" r="r" b="b"/>
                  <a:pathLst>
                    <a:path w="3680" h="1279" extrusionOk="0">
                      <a:moveTo>
                        <a:pt x="2015" y="0"/>
                      </a:moveTo>
                      <a:cubicBezTo>
                        <a:pt x="1016" y="0"/>
                        <a:pt x="1" y="238"/>
                        <a:pt x="355" y="1278"/>
                      </a:cubicBezTo>
                      <a:cubicBezTo>
                        <a:pt x="1366" y="1262"/>
                        <a:pt x="3613" y="351"/>
                        <a:pt x="3613" y="351"/>
                      </a:cubicBezTo>
                      <a:lnTo>
                        <a:pt x="3680" y="167"/>
                      </a:lnTo>
                      <a:cubicBezTo>
                        <a:pt x="3680" y="167"/>
                        <a:pt x="2853" y="0"/>
                        <a:pt x="2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22"/>
                <p:cNvSpPr/>
                <p:nvPr/>
              </p:nvSpPr>
              <p:spPr>
                <a:xfrm>
                  <a:off x="1289276" y="4264379"/>
                  <a:ext cx="357080" cy="274392"/>
                </a:xfrm>
                <a:custGeom>
                  <a:avLst/>
                  <a:gdLst/>
                  <a:ahLst/>
                  <a:cxnLst/>
                  <a:rect l="l" t="t" r="r" b="b"/>
                  <a:pathLst>
                    <a:path w="3852" h="2960" extrusionOk="0">
                      <a:moveTo>
                        <a:pt x="2175" y="0"/>
                      </a:moveTo>
                      <a:cubicBezTo>
                        <a:pt x="1984" y="0"/>
                        <a:pt x="1778" y="79"/>
                        <a:pt x="1554" y="261"/>
                      </a:cubicBezTo>
                      <a:cubicBezTo>
                        <a:pt x="0" y="1540"/>
                        <a:pt x="3818" y="2960"/>
                        <a:pt x="3818" y="2960"/>
                      </a:cubicBezTo>
                      <a:lnTo>
                        <a:pt x="3851" y="2768"/>
                      </a:lnTo>
                      <a:cubicBezTo>
                        <a:pt x="3851" y="2768"/>
                        <a:pt x="3306"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22"/>
                <p:cNvSpPr/>
                <p:nvPr/>
              </p:nvSpPr>
              <p:spPr>
                <a:xfrm>
                  <a:off x="1290018" y="4288574"/>
                  <a:ext cx="356339" cy="250197"/>
                </a:xfrm>
                <a:custGeom>
                  <a:avLst/>
                  <a:gdLst/>
                  <a:ahLst/>
                  <a:cxnLst/>
                  <a:rect l="l" t="t" r="r" b="b"/>
                  <a:pathLst>
                    <a:path w="3844" h="2699" extrusionOk="0">
                      <a:moveTo>
                        <a:pt x="1546" y="0"/>
                      </a:moveTo>
                      <a:lnTo>
                        <a:pt x="1546" y="0"/>
                      </a:lnTo>
                      <a:cubicBezTo>
                        <a:pt x="0" y="1262"/>
                        <a:pt x="3810" y="2699"/>
                        <a:pt x="3810" y="2699"/>
                      </a:cubicBezTo>
                      <a:lnTo>
                        <a:pt x="3843" y="2507"/>
                      </a:lnTo>
                      <a:cubicBezTo>
                        <a:pt x="3843" y="2507"/>
                        <a:pt x="2398" y="56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33" name="Google Shape;2533;p22"/>
                <p:cNvGrpSpPr/>
                <p:nvPr/>
              </p:nvGrpSpPr>
              <p:grpSpPr>
                <a:xfrm>
                  <a:off x="660396" y="3746459"/>
                  <a:ext cx="1205100" cy="947215"/>
                  <a:chOff x="660396" y="3746459"/>
                  <a:chExt cx="1205100" cy="947215"/>
                </a:xfrm>
              </p:grpSpPr>
              <p:sp>
                <p:nvSpPr>
                  <p:cNvPr id="2534" name="Google Shape;2534;p22"/>
                  <p:cNvSpPr/>
                  <p:nvPr/>
                </p:nvSpPr>
                <p:spPr>
                  <a:xfrm>
                    <a:off x="706839" y="3746459"/>
                    <a:ext cx="1158657" cy="945633"/>
                  </a:xfrm>
                  <a:custGeom>
                    <a:avLst/>
                    <a:gdLst/>
                    <a:ahLst/>
                    <a:cxnLst/>
                    <a:rect l="l" t="t" r="r" b="b"/>
                    <a:pathLst>
                      <a:path w="12499" h="10201" fill="none" extrusionOk="0">
                        <a:moveTo>
                          <a:pt x="1" y="1"/>
                        </a:moveTo>
                        <a:cubicBezTo>
                          <a:pt x="1" y="1"/>
                          <a:pt x="3050" y="10201"/>
                          <a:pt x="12499" y="8914"/>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22"/>
                  <p:cNvSpPr/>
                  <p:nvPr/>
                </p:nvSpPr>
                <p:spPr>
                  <a:xfrm>
                    <a:off x="660396" y="3922220"/>
                    <a:ext cx="290522" cy="223129"/>
                  </a:xfrm>
                  <a:custGeom>
                    <a:avLst/>
                    <a:gdLst/>
                    <a:ahLst/>
                    <a:cxnLst/>
                    <a:rect l="l" t="t" r="r" b="b"/>
                    <a:pathLst>
                      <a:path w="3134" h="2407" fill="none" extrusionOk="0">
                        <a:moveTo>
                          <a:pt x="1" y="1304"/>
                        </a:moveTo>
                        <a:cubicBezTo>
                          <a:pt x="1" y="1304"/>
                          <a:pt x="1697" y="2215"/>
                          <a:pt x="2749" y="2407"/>
                        </a:cubicBezTo>
                        <a:cubicBezTo>
                          <a:pt x="3016" y="1630"/>
                          <a:pt x="3133" y="820"/>
                          <a:pt x="3100"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22"/>
                  <p:cNvSpPr/>
                  <p:nvPr/>
                </p:nvSpPr>
                <p:spPr>
                  <a:xfrm>
                    <a:off x="813722" y="4108085"/>
                    <a:ext cx="293581" cy="238610"/>
                  </a:xfrm>
                  <a:custGeom>
                    <a:avLst/>
                    <a:gdLst/>
                    <a:ahLst/>
                    <a:cxnLst/>
                    <a:rect l="l" t="t" r="r" b="b"/>
                    <a:pathLst>
                      <a:path w="3167" h="2574" fill="none" extrusionOk="0">
                        <a:moveTo>
                          <a:pt x="1" y="1989"/>
                        </a:moveTo>
                        <a:cubicBezTo>
                          <a:pt x="1" y="1989"/>
                          <a:pt x="1931" y="2574"/>
                          <a:pt x="3050" y="2549"/>
                        </a:cubicBezTo>
                        <a:cubicBezTo>
                          <a:pt x="3167" y="1697"/>
                          <a:pt x="3117" y="836"/>
                          <a:pt x="2916"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22"/>
                  <p:cNvSpPr/>
                  <p:nvPr/>
                </p:nvSpPr>
                <p:spPr>
                  <a:xfrm>
                    <a:off x="1073191" y="4286256"/>
                    <a:ext cx="294323" cy="261878"/>
                  </a:xfrm>
                  <a:custGeom>
                    <a:avLst/>
                    <a:gdLst/>
                    <a:ahLst/>
                    <a:cxnLst/>
                    <a:rect l="l" t="t" r="r" b="b"/>
                    <a:pathLst>
                      <a:path w="3175" h="2825" fill="none" extrusionOk="0">
                        <a:moveTo>
                          <a:pt x="0" y="2766"/>
                        </a:moveTo>
                        <a:cubicBezTo>
                          <a:pt x="0" y="2766"/>
                          <a:pt x="2072" y="2824"/>
                          <a:pt x="3175" y="2490"/>
                        </a:cubicBezTo>
                        <a:cubicBezTo>
                          <a:pt x="3058" y="1613"/>
                          <a:pt x="2774" y="769"/>
                          <a:pt x="2348" y="0"/>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22"/>
                  <p:cNvSpPr/>
                  <p:nvPr/>
                </p:nvSpPr>
                <p:spPr>
                  <a:xfrm>
                    <a:off x="1399960" y="4383036"/>
                    <a:ext cx="271889" cy="310638"/>
                  </a:xfrm>
                  <a:custGeom>
                    <a:avLst/>
                    <a:gdLst/>
                    <a:ahLst/>
                    <a:cxnLst/>
                    <a:rect l="l" t="t" r="r" b="b"/>
                    <a:pathLst>
                      <a:path w="2933" h="3351" fill="none" extrusionOk="0">
                        <a:moveTo>
                          <a:pt x="1" y="3351"/>
                        </a:moveTo>
                        <a:cubicBezTo>
                          <a:pt x="1" y="3351"/>
                          <a:pt x="1989" y="2766"/>
                          <a:pt x="2933" y="2106"/>
                        </a:cubicBezTo>
                        <a:cubicBezTo>
                          <a:pt x="2557" y="1312"/>
                          <a:pt x="2022" y="602"/>
                          <a:pt x="1379" y="1"/>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2539" name="Google Shape;2539;p22"/>
            <p:cNvGrpSpPr/>
            <p:nvPr/>
          </p:nvGrpSpPr>
          <p:grpSpPr>
            <a:xfrm>
              <a:off x="1492696" y="4628689"/>
              <a:ext cx="139466" cy="159114"/>
              <a:chOff x="11250843" y="1932532"/>
              <a:chExt cx="402616" cy="459335"/>
            </a:xfrm>
          </p:grpSpPr>
          <p:sp>
            <p:nvSpPr>
              <p:cNvPr id="2540" name="Google Shape;2540;p2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2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2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43" name="Google Shape;2543;p22"/>
          <p:cNvGrpSpPr/>
          <p:nvPr/>
        </p:nvGrpSpPr>
        <p:grpSpPr>
          <a:xfrm>
            <a:off x="-1080367" y="-1921609"/>
            <a:ext cx="3632792" cy="4292912"/>
            <a:chOff x="-810275" y="-1441207"/>
            <a:chExt cx="2724594" cy="3219684"/>
          </a:xfrm>
        </p:grpSpPr>
        <p:grpSp>
          <p:nvGrpSpPr>
            <p:cNvPr id="2544" name="Google Shape;2544;p22"/>
            <p:cNvGrpSpPr/>
            <p:nvPr/>
          </p:nvGrpSpPr>
          <p:grpSpPr>
            <a:xfrm>
              <a:off x="423683" y="1619363"/>
              <a:ext cx="139466" cy="159114"/>
              <a:chOff x="11250843" y="1932532"/>
              <a:chExt cx="402616" cy="459335"/>
            </a:xfrm>
          </p:grpSpPr>
          <p:sp>
            <p:nvSpPr>
              <p:cNvPr id="2545" name="Google Shape;2545;p2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2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2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8" name="Google Shape;2548;p22"/>
            <p:cNvGrpSpPr/>
            <p:nvPr/>
          </p:nvGrpSpPr>
          <p:grpSpPr>
            <a:xfrm>
              <a:off x="-810275" y="-1441207"/>
              <a:ext cx="2724594" cy="2949183"/>
              <a:chOff x="-810275" y="-1441207"/>
              <a:chExt cx="2724594" cy="2949183"/>
            </a:xfrm>
          </p:grpSpPr>
          <p:grpSp>
            <p:nvGrpSpPr>
              <p:cNvPr id="2549" name="Google Shape;2549;p22"/>
              <p:cNvGrpSpPr/>
              <p:nvPr/>
            </p:nvGrpSpPr>
            <p:grpSpPr>
              <a:xfrm rot="5400000" flipH="1">
                <a:off x="-353531" y="-23124"/>
                <a:ext cx="1219007" cy="998383"/>
                <a:chOff x="431982" y="2910018"/>
                <a:chExt cx="1219007" cy="998383"/>
              </a:xfrm>
            </p:grpSpPr>
            <p:sp>
              <p:nvSpPr>
                <p:cNvPr id="2550" name="Google Shape;2550;p22"/>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22"/>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22"/>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22"/>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54" name="Google Shape;2554;p22"/>
                <p:cNvGrpSpPr/>
                <p:nvPr/>
              </p:nvGrpSpPr>
              <p:grpSpPr>
                <a:xfrm>
                  <a:off x="431982" y="2910018"/>
                  <a:ext cx="442274" cy="159445"/>
                  <a:chOff x="431982" y="2910018"/>
                  <a:chExt cx="442274" cy="159445"/>
                </a:xfrm>
              </p:grpSpPr>
              <p:sp>
                <p:nvSpPr>
                  <p:cNvPr id="2555" name="Google Shape;2555;p22"/>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22"/>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22"/>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22"/>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22"/>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60" name="Google Shape;2560;p22"/>
              <p:cNvGrpSpPr/>
              <p:nvPr/>
            </p:nvGrpSpPr>
            <p:grpSpPr>
              <a:xfrm>
                <a:off x="309315" y="1147889"/>
                <a:ext cx="386060" cy="360087"/>
                <a:chOff x="9460636" y="2071442"/>
                <a:chExt cx="1221710" cy="1139515"/>
              </a:xfrm>
            </p:grpSpPr>
            <p:sp>
              <p:nvSpPr>
                <p:cNvPr id="2561" name="Google Shape;2561;p22"/>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22"/>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22"/>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22"/>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22"/>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22"/>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22"/>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22"/>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22"/>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22"/>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22"/>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72" name="Google Shape;2572;p22"/>
              <p:cNvGrpSpPr/>
              <p:nvPr/>
            </p:nvGrpSpPr>
            <p:grpSpPr>
              <a:xfrm rot="8100000" flipH="1">
                <a:off x="-141869" y="-1311599"/>
                <a:ext cx="1387781" cy="2465377"/>
                <a:chOff x="593002" y="2042708"/>
                <a:chExt cx="1261647" cy="2241302"/>
              </a:xfrm>
            </p:grpSpPr>
            <p:grpSp>
              <p:nvGrpSpPr>
                <p:cNvPr id="2573" name="Google Shape;2573;p22"/>
                <p:cNvGrpSpPr/>
                <p:nvPr/>
              </p:nvGrpSpPr>
              <p:grpSpPr>
                <a:xfrm>
                  <a:off x="903827" y="2042708"/>
                  <a:ext cx="823828" cy="968444"/>
                  <a:chOff x="903827" y="2042708"/>
                  <a:chExt cx="823828" cy="968444"/>
                </a:xfrm>
              </p:grpSpPr>
              <p:sp>
                <p:nvSpPr>
                  <p:cNvPr id="2574" name="Google Shape;2574;p22"/>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22"/>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22"/>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22"/>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2"/>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22"/>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22"/>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1" name="Google Shape;2581;p22"/>
                <p:cNvGrpSpPr/>
                <p:nvPr/>
              </p:nvGrpSpPr>
              <p:grpSpPr>
                <a:xfrm>
                  <a:off x="593002" y="2212351"/>
                  <a:ext cx="1261647" cy="2071660"/>
                  <a:chOff x="593002" y="2212351"/>
                  <a:chExt cx="1261647" cy="2071660"/>
                </a:xfrm>
              </p:grpSpPr>
              <p:sp>
                <p:nvSpPr>
                  <p:cNvPr id="2582" name="Google Shape;2582;p22"/>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2"/>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2"/>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2"/>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grpSp>
        <p:nvGrpSpPr>
          <p:cNvPr id="2586" name="Google Shape;2586;p22"/>
          <p:cNvGrpSpPr/>
          <p:nvPr/>
        </p:nvGrpSpPr>
        <p:grpSpPr>
          <a:xfrm>
            <a:off x="9990625" y="5519953"/>
            <a:ext cx="2292105" cy="2188795"/>
            <a:chOff x="7492968" y="4139965"/>
            <a:chExt cx="1719079" cy="1641596"/>
          </a:xfrm>
        </p:grpSpPr>
        <p:grpSp>
          <p:nvGrpSpPr>
            <p:cNvPr id="2587" name="Google Shape;2587;p22"/>
            <p:cNvGrpSpPr/>
            <p:nvPr/>
          </p:nvGrpSpPr>
          <p:grpSpPr>
            <a:xfrm rot="-1917209">
              <a:off x="7682001" y="4411609"/>
              <a:ext cx="1341014" cy="1098308"/>
              <a:chOff x="431982" y="2910018"/>
              <a:chExt cx="1219007" cy="998383"/>
            </a:xfrm>
          </p:grpSpPr>
          <p:sp>
            <p:nvSpPr>
              <p:cNvPr id="2588" name="Google Shape;2588;p22"/>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22"/>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22"/>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22"/>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92" name="Google Shape;2592;p22"/>
              <p:cNvGrpSpPr/>
              <p:nvPr/>
            </p:nvGrpSpPr>
            <p:grpSpPr>
              <a:xfrm>
                <a:off x="431982" y="2910018"/>
                <a:ext cx="442274" cy="159445"/>
                <a:chOff x="431982" y="2910018"/>
                <a:chExt cx="442274" cy="159445"/>
              </a:xfrm>
            </p:grpSpPr>
            <p:sp>
              <p:nvSpPr>
                <p:cNvPr id="2593" name="Google Shape;2593;p22"/>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22"/>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22"/>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22"/>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22"/>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98" name="Google Shape;2598;p22"/>
            <p:cNvGrpSpPr/>
            <p:nvPr/>
          </p:nvGrpSpPr>
          <p:grpSpPr>
            <a:xfrm>
              <a:off x="8472308" y="4241613"/>
              <a:ext cx="139466" cy="159114"/>
              <a:chOff x="11250843" y="1932532"/>
              <a:chExt cx="402616" cy="459335"/>
            </a:xfrm>
          </p:grpSpPr>
          <p:sp>
            <p:nvSpPr>
              <p:cNvPr id="2599" name="Google Shape;2599;p22"/>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22"/>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22"/>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2" name="Google Shape;2602;p22"/>
            <p:cNvGrpSpPr/>
            <p:nvPr/>
          </p:nvGrpSpPr>
          <p:grpSpPr>
            <a:xfrm>
              <a:off x="8430815" y="4540214"/>
              <a:ext cx="386060" cy="360087"/>
              <a:chOff x="9460636" y="2071442"/>
              <a:chExt cx="1221710" cy="1139515"/>
            </a:xfrm>
          </p:grpSpPr>
          <p:sp>
            <p:nvSpPr>
              <p:cNvPr id="2603" name="Google Shape;2603;p22"/>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22"/>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22"/>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22"/>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22"/>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22"/>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22"/>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22"/>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22"/>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22"/>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22"/>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 name="Picture 1">
            <a:extLst>
              <a:ext uri="{FF2B5EF4-FFF2-40B4-BE49-F238E27FC236}">
                <a16:creationId xmlns:a16="http://schemas.microsoft.com/office/drawing/2014/main" id="{7A7556D0-7F66-FF83-C292-23D8E8586AB9}"/>
              </a:ext>
            </a:extLst>
          </p:cNvPr>
          <p:cNvPicPr>
            <a:picLocks noChangeAspect="1"/>
          </p:cNvPicPr>
          <p:nvPr userDrawn="1"/>
        </p:nvPicPr>
        <p:blipFill rotWithShape="1">
          <a:blip r:embed="rId2">
            <a:clrChange>
              <a:clrFrom>
                <a:srgbClr val="FFFFFF"/>
              </a:clrFrom>
              <a:clrTo>
                <a:srgbClr val="FFFFFF">
                  <a:alpha val="0"/>
                </a:srgbClr>
              </a:clrTo>
            </a:clrChange>
          </a:blip>
          <a:srcRect l="67317" t="7075" r="10262" b="63264"/>
          <a:stretch/>
        </p:blipFill>
        <p:spPr>
          <a:xfrm>
            <a:off x="10525288" y="-149656"/>
            <a:ext cx="1882948" cy="1400504"/>
          </a:xfrm>
          <a:prstGeom prst="rect">
            <a:avLst/>
          </a:prstGeom>
        </p:spPr>
      </p:pic>
    </p:spTree>
    <p:extLst>
      <p:ext uri="{BB962C8B-B14F-4D97-AF65-F5344CB8AC3E}">
        <p14:creationId xmlns:p14="http://schemas.microsoft.com/office/powerpoint/2010/main" val="188943672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34A5C-78A3-4F40-91B2-AFCD1FA4206A}"/>
              </a:ext>
            </a:extLst>
          </p:cNvPr>
          <p:cNvSpPr>
            <a:spLocks noGrp="1"/>
          </p:cNvSpPr>
          <p:nvPr>
            <p:ph type="ctrTitle"/>
          </p:nvPr>
        </p:nvSpPr>
        <p:spPr>
          <a:xfrm>
            <a:off x="1524001" y="1122364"/>
            <a:ext cx="9144000" cy="2387600"/>
          </a:xfrm>
        </p:spPr>
        <p:txBody>
          <a:bodyPr anchor="b"/>
          <a:lstStyle>
            <a:lvl1pPr algn="ctr">
              <a:defRPr sz="5998"/>
            </a:lvl1pPr>
          </a:lstStyle>
          <a:p>
            <a:r>
              <a:rPr lang="zh-CN" altLang="en-US"/>
              <a:t>单击此处编辑母版标题样式</a:t>
            </a:r>
          </a:p>
        </p:txBody>
      </p:sp>
      <p:sp>
        <p:nvSpPr>
          <p:cNvPr id="3" name="副标题 2">
            <a:extLst>
              <a:ext uri="{FF2B5EF4-FFF2-40B4-BE49-F238E27FC236}">
                <a16:creationId xmlns:a16="http://schemas.microsoft.com/office/drawing/2014/main" id="{B2A1E7A0-5F48-4212-8AD5-D1BC827EF6CA}"/>
              </a:ext>
            </a:extLst>
          </p:cNvPr>
          <p:cNvSpPr>
            <a:spLocks noGrp="1"/>
          </p:cNvSpPr>
          <p:nvPr>
            <p:ph type="subTitle" idx="1"/>
          </p:nvPr>
        </p:nvSpPr>
        <p:spPr>
          <a:xfrm>
            <a:off x="1524001" y="3602038"/>
            <a:ext cx="9144000" cy="1655762"/>
          </a:xfr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2B20D6-0DBE-409B-AC4F-E478CC318F46}"/>
              </a:ext>
            </a:extLst>
          </p:cNvPr>
          <p:cNvSpPr>
            <a:spLocks noGrp="1"/>
          </p:cNvSpPr>
          <p:nvPr>
            <p:ph type="dt" sz="half" idx="10"/>
          </p:nvPr>
        </p:nvSpPr>
        <p:spPr/>
        <p:txBody>
          <a:bodyPr/>
          <a:lstStyle/>
          <a:p>
            <a:fld id="{825DC134-2E5F-4DE6-9CD6-997CEE97EFDC}" type="datetimeFigureOut">
              <a:rPr lang="zh-CN" altLang="en-US" smtClean="0"/>
              <a:t>2024/7/16</a:t>
            </a:fld>
            <a:endParaRPr lang="zh-CN" altLang="en-US"/>
          </a:p>
        </p:txBody>
      </p:sp>
      <p:sp>
        <p:nvSpPr>
          <p:cNvPr id="5" name="页脚占位符 4">
            <a:extLst>
              <a:ext uri="{FF2B5EF4-FFF2-40B4-BE49-F238E27FC236}">
                <a16:creationId xmlns:a16="http://schemas.microsoft.com/office/drawing/2014/main" id="{0A9D77F2-418B-422C-9F45-EB0557F0D7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5E0CA6-208E-45B6-A0C0-306281FABA08}"/>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63270505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049951-5BA0-4403-84A5-7ADE656D6A0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82DDEC-E583-4096-8C6E-695D7D1FBC5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0F06244-2185-41D1-AADD-19E4D7EE9FD1}"/>
              </a:ext>
            </a:extLst>
          </p:cNvPr>
          <p:cNvSpPr>
            <a:spLocks noGrp="1"/>
          </p:cNvSpPr>
          <p:nvPr>
            <p:ph type="dt" sz="half" idx="10"/>
          </p:nvPr>
        </p:nvSpPr>
        <p:spPr/>
        <p:txBody>
          <a:bodyPr/>
          <a:lstStyle/>
          <a:p>
            <a:fld id="{825DC134-2E5F-4DE6-9CD6-997CEE97EFDC}" type="datetimeFigureOut">
              <a:rPr lang="zh-CN" altLang="en-US" smtClean="0"/>
              <a:t>2024/7/16</a:t>
            </a:fld>
            <a:endParaRPr lang="zh-CN" altLang="en-US"/>
          </a:p>
        </p:txBody>
      </p:sp>
      <p:sp>
        <p:nvSpPr>
          <p:cNvPr id="5" name="页脚占位符 4">
            <a:extLst>
              <a:ext uri="{FF2B5EF4-FFF2-40B4-BE49-F238E27FC236}">
                <a16:creationId xmlns:a16="http://schemas.microsoft.com/office/drawing/2014/main" id="{8A21AFCF-09DB-4EA0-8301-05FE9FF20E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F8E959-5F7F-4393-8EEB-CFE844F628C8}"/>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26497521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EB9DC3-D091-4CCF-9C6B-963425C274CF}"/>
              </a:ext>
            </a:extLst>
          </p:cNvPr>
          <p:cNvSpPr>
            <a:spLocks noGrp="1"/>
          </p:cNvSpPr>
          <p:nvPr>
            <p:ph type="title"/>
          </p:nvPr>
        </p:nvSpPr>
        <p:spPr>
          <a:xfrm>
            <a:off x="831851" y="1709738"/>
            <a:ext cx="10515600" cy="2852737"/>
          </a:xfrm>
        </p:spPr>
        <p:txBody>
          <a:bodyPr anchor="b"/>
          <a:lstStyle>
            <a:lvl1pPr>
              <a:defRPr sz="5998"/>
            </a:lvl1pPr>
          </a:lstStyle>
          <a:p>
            <a:r>
              <a:rPr lang="zh-CN" altLang="en-US"/>
              <a:t>单击此处编辑母版标题样式</a:t>
            </a:r>
          </a:p>
        </p:txBody>
      </p:sp>
      <p:sp>
        <p:nvSpPr>
          <p:cNvPr id="3" name="文本占位符 2">
            <a:extLst>
              <a:ext uri="{FF2B5EF4-FFF2-40B4-BE49-F238E27FC236}">
                <a16:creationId xmlns:a16="http://schemas.microsoft.com/office/drawing/2014/main" id="{41BE6253-2AAB-42D3-9CD1-E21C958761E4}"/>
              </a:ext>
            </a:extLst>
          </p:cNvPr>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063" indent="0">
              <a:buNone/>
              <a:defRPr sz="2000">
                <a:solidFill>
                  <a:schemeClr val="tx1">
                    <a:tint val="75000"/>
                  </a:schemeClr>
                </a:solidFill>
              </a:defRPr>
            </a:lvl2pPr>
            <a:lvl3pPr marL="914126" indent="0">
              <a:buNone/>
              <a:defRPr sz="1800">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B1B2D4F-17A4-45A8-AEE7-C0C226F70CC1}"/>
              </a:ext>
            </a:extLst>
          </p:cNvPr>
          <p:cNvSpPr>
            <a:spLocks noGrp="1"/>
          </p:cNvSpPr>
          <p:nvPr>
            <p:ph type="dt" sz="half" idx="10"/>
          </p:nvPr>
        </p:nvSpPr>
        <p:spPr/>
        <p:txBody>
          <a:bodyPr/>
          <a:lstStyle/>
          <a:p>
            <a:fld id="{825DC134-2E5F-4DE6-9CD6-997CEE97EFDC}" type="datetimeFigureOut">
              <a:rPr lang="zh-CN" altLang="en-US" smtClean="0"/>
              <a:t>2024/7/16</a:t>
            </a:fld>
            <a:endParaRPr lang="zh-CN" altLang="en-US"/>
          </a:p>
        </p:txBody>
      </p:sp>
      <p:sp>
        <p:nvSpPr>
          <p:cNvPr id="5" name="页脚占位符 4">
            <a:extLst>
              <a:ext uri="{FF2B5EF4-FFF2-40B4-BE49-F238E27FC236}">
                <a16:creationId xmlns:a16="http://schemas.microsoft.com/office/drawing/2014/main" id="{D8E3AB50-22A7-41EC-BDC3-007A391AC5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362DF4-6257-45D9-BCBC-AB18C9030884}"/>
              </a:ext>
            </a:extLst>
          </p:cNvPr>
          <p:cNvSpPr>
            <a:spLocks noGrp="1"/>
          </p:cNvSpPr>
          <p:nvPr>
            <p:ph type="sldNum" sz="quarter" idx="12"/>
          </p:nvPr>
        </p:nvSpPr>
        <p:spPr/>
        <p:txBody>
          <a:body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363912956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6.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tx2"/>
        </a:solidFill>
        <a:effectLst/>
      </p:bgPr>
    </p:bg>
    <p:spTree>
      <p:nvGrpSpPr>
        <p:cNvPr id="1" name=""/>
        <p:cNvGrpSpPr/>
        <p:nvPr/>
      </p:nvGrpSpPr>
      <p:grpSpPr>
        <a:xfrm>
          <a:off x="0" y="0"/>
          <a:ext cx="0" cy="0"/>
          <a:chOff x="0" y="0"/>
          <a:chExt cx="0" cy="0"/>
        </a:xfrm>
      </p:grpSpPr>
      <p:sp>
        <p:nvSpPr>
          <p:cNvPr id="41988" name="Rectangle 4"/>
          <p:cNvSpPr>
            <a:spLocks noGrp="1" noChangeArrowheads="1"/>
          </p:cNvSpPr>
          <p:nvPr>
            <p:ph type="dt" sz="half" idx="2"/>
          </p:nvPr>
        </p:nvSpPr>
        <p:spPr bwMode="auto">
          <a:xfrm>
            <a:off x="406400" y="6324600"/>
            <a:ext cx="2540000" cy="381000"/>
          </a:xfrm>
          <a:prstGeom prst="rect">
            <a:avLst/>
          </a:prstGeom>
          <a:noFill/>
          <a:ln w="9525">
            <a:noFill/>
            <a:miter lim="800000"/>
          </a:ln>
          <a:effectLst/>
        </p:spPr>
        <p:txBody>
          <a:bodyPr vert="horz" wrap="square" lIns="91440" tIns="45720" rIns="91440" bIns="45720" numCol="1" anchor="t" anchorCtr="0" compatLnSpc="1"/>
          <a:lstStyle>
            <a:lvl1pPr>
              <a:buFontTx/>
              <a:buNone/>
              <a:defRPr sz="1200" b="1" dirty="0">
                <a:latin typeface="Arial" panose="020B0604020202020204" pitchFamily="34" charset="0"/>
                <a:ea typeface="+mn-ea"/>
              </a:defRPr>
            </a:lvl1pPr>
          </a:lstStyle>
          <a:p>
            <a:pPr>
              <a:defRPr/>
            </a:pPr>
            <a:endParaRPr lang="en-US" altLang="zh-CN"/>
          </a:p>
        </p:txBody>
      </p:sp>
      <p:sp>
        <p:nvSpPr>
          <p:cNvPr id="41989" name="Rectangle 5"/>
          <p:cNvSpPr>
            <a:spLocks noGrp="1" noChangeArrowheads="1"/>
          </p:cNvSpPr>
          <p:nvPr>
            <p:ph type="ftr" sz="quarter" idx="3"/>
          </p:nvPr>
        </p:nvSpPr>
        <p:spPr bwMode="auto">
          <a:xfrm>
            <a:off x="4267200" y="6324600"/>
            <a:ext cx="3860800" cy="381000"/>
          </a:xfrm>
          <a:prstGeom prst="rect">
            <a:avLst/>
          </a:prstGeom>
          <a:noFill/>
          <a:ln w="9525">
            <a:noFill/>
            <a:miter lim="800000"/>
          </a:ln>
          <a:effectLst/>
        </p:spPr>
        <p:txBody>
          <a:bodyPr vert="horz" wrap="square" lIns="91440" tIns="45720" rIns="91440" bIns="45720" numCol="1" anchor="t" anchorCtr="0" compatLnSpc="1"/>
          <a:lstStyle>
            <a:lvl1pPr algn="ctr">
              <a:buFontTx/>
              <a:buNone/>
              <a:defRPr sz="1200" b="1" dirty="0">
                <a:latin typeface="Arial" panose="020B0604020202020204" pitchFamily="34" charset="0"/>
                <a:ea typeface="+mn-ea"/>
              </a:defRPr>
            </a:lvl1pPr>
          </a:lstStyle>
          <a:p>
            <a:pPr>
              <a:defRPr/>
            </a:pPr>
            <a:endParaRPr lang="en-US" altLang="zh-CN"/>
          </a:p>
        </p:txBody>
      </p:sp>
      <p:sp>
        <p:nvSpPr>
          <p:cNvPr id="41990" name="Rectangle 6"/>
          <p:cNvSpPr>
            <a:spLocks noGrp="1" noChangeArrowheads="1"/>
          </p:cNvSpPr>
          <p:nvPr>
            <p:ph type="sldNum" sz="quarter" idx="4"/>
          </p:nvPr>
        </p:nvSpPr>
        <p:spPr bwMode="auto">
          <a:xfrm>
            <a:off x="9347200" y="6324600"/>
            <a:ext cx="2540000" cy="381000"/>
          </a:xfrm>
          <a:prstGeom prst="rect">
            <a:avLst/>
          </a:prstGeom>
          <a:noFill/>
          <a:ln w="9525">
            <a:noFill/>
            <a:miter lim="800000"/>
          </a:ln>
          <a:effectLst/>
        </p:spPr>
        <p:txBody>
          <a:bodyPr vert="horz" wrap="square" lIns="91440" tIns="45720" rIns="91440" bIns="45720" numCol="1" anchor="t" anchorCtr="0" compatLnSpc="1"/>
          <a:lstStyle>
            <a:lvl1pPr algn="r">
              <a:defRPr sz="1200" b="1" noProof="1" dirty="0"/>
            </a:lvl1pPr>
          </a:lstStyle>
          <a:p>
            <a:fld id="{92C786F9-12B4-4634-8EDE-9D7C772A00E3}" type="slidenum">
              <a:rPr lang="en-US" altLang="zh-CN"/>
              <a:pPr/>
              <a:t>‹#›</a:t>
            </a:fld>
            <a:endParaRPr lang="en-US" altLang="zh-CN"/>
          </a:p>
        </p:txBody>
      </p:sp>
      <p:pic>
        <p:nvPicPr>
          <p:cNvPr id="1029" name="图片 1" descr="3"/>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238125" y="-39688"/>
            <a:ext cx="12553950" cy="711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50406"/>
      </p:ext>
    </p:extLst>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727" r:id="rId6"/>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2pPr>
      <a:lvl3pPr algn="l" rtl="0" eaLnBrk="0" fontAlgn="base" hangingPunct="0">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3pPr>
      <a:lvl4pPr algn="l" rtl="0" eaLnBrk="0" fontAlgn="base" hangingPunct="0">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4pPr>
      <a:lvl5pPr algn="l" rtl="0" eaLnBrk="0" fontAlgn="base" hangingPunct="0">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5pPr>
      <a:lvl6pPr marL="457200" algn="l" rtl="0" fontAlgn="base">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6pPr>
      <a:lvl7pPr marL="914400" algn="l" rtl="0" fontAlgn="base">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7pPr>
      <a:lvl8pPr marL="1371600" algn="l" rtl="0" fontAlgn="base">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8pPr>
      <a:lvl9pPr marL="1828800" algn="l" rtl="0" fontAlgn="base">
        <a:spcBef>
          <a:spcPct val="0"/>
        </a:spcBef>
        <a:spcAft>
          <a:spcPct val="0"/>
        </a:spcAft>
        <a:defRPr sz="4400" b="1">
          <a:solidFill>
            <a:schemeClr val="tx2"/>
          </a:solidFill>
          <a:latin typeface="High Tower Text" panose="02040502050506030303" pitchFamily="18" charset="0"/>
          <a:ea typeface="华文新魏" panose="0201080004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panose="05000000000000000000" pitchFamily="2" charset="2"/>
        <a:buChar char="ü"/>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B7878AD-67ED-4A08-B289-BE84EB280969}"/>
              </a:ext>
            </a:extLst>
          </p:cNvPr>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D1617F3-D917-449B-9C61-5A4D58C3F698}"/>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9A88D8-80F7-433A-AE61-EF4FE761A289}"/>
              </a:ext>
            </a:extLst>
          </p:cNvPr>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DC134-2E5F-4DE6-9CD6-997CEE97EFDC}" type="datetimeFigureOut">
              <a:rPr lang="zh-CN" altLang="en-US" smtClean="0"/>
              <a:t>2024/7/16</a:t>
            </a:fld>
            <a:endParaRPr lang="zh-CN" altLang="en-US"/>
          </a:p>
        </p:txBody>
      </p:sp>
      <p:sp>
        <p:nvSpPr>
          <p:cNvPr id="5" name="页脚占位符 4">
            <a:extLst>
              <a:ext uri="{FF2B5EF4-FFF2-40B4-BE49-F238E27FC236}">
                <a16:creationId xmlns:a16="http://schemas.microsoft.com/office/drawing/2014/main" id="{A8C9EDC4-C2E1-4E89-AB2C-D025E2AF5987}"/>
              </a:ext>
            </a:extLst>
          </p:cNvPr>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751A5E8-A525-4322-9F6F-3302D52E7E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BC75E-69B5-4A17-8323-5EE7FFB5B23A}" type="slidenum">
              <a:rPr lang="zh-CN" altLang="en-US" smtClean="0"/>
              <a:t>‹#›</a:t>
            </a:fld>
            <a:endParaRPr lang="zh-CN" altLang="en-US"/>
          </a:p>
        </p:txBody>
      </p:sp>
    </p:spTree>
    <p:extLst>
      <p:ext uri="{BB962C8B-B14F-4D97-AF65-F5344CB8AC3E}">
        <p14:creationId xmlns:p14="http://schemas.microsoft.com/office/powerpoint/2010/main" val="161059956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2024/7/16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050219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2024/7/16</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0430097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658368"/>
            <a:ext cx="10290000" cy="780400"/>
          </a:xfrm>
          <a:prstGeom prst="rect">
            <a:avLst/>
          </a:prstGeom>
          <a:noFill/>
          <a:ln>
            <a:noFill/>
          </a:ln>
        </p:spPr>
        <p:txBody>
          <a:bodyPr spcFirstLastPara="1" wrap="square" lIns="91425" tIns="0" rIns="91425" bIns="91425" anchor="t" anchorCtr="0">
            <a:noAutofit/>
          </a:bodyPr>
          <a:lstStyle>
            <a:lvl1pPr lvl="0">
              <a:spcBef>
                <a:spcPts val="0"/>
              </a:spcBef>
              <a:spcAft>
                <a:spcPts val="0"/>
              </a:spcAft>
              <a:buClr>
                <a:schemeClr val="dk1"/>
              </a:buClr>
              <a:buSzPts val="4100"/>
              <a:buFont typeface="Elsie"/>
              <a:buNone/>
              <a:defRPr sz="4100">
                <a:solidFill>
                  <a:schemeClr val="dk1"/>
                </a:solidFill>
                <a:latin typeface="Elsie"/>
                <a:ea typeface="Elsie"/>
                <a:cs typeface="Elsie"/>
                <a:sym typeface="Elsie"/>
              </a:defRPr>
            </a:lvl1pPr>
            <a:lvl2pPr lvl="1">
              <a:spcBef>
                <a:spcPts val="0"/>
              </a:spcBef>
              <a:spcAft>
                <a:spcPts val="0"/>
              </a:spcAft>
              <a:buClr>
                <a:schemeClr val="dk1"/>
              </a:buClr>
              <a:buSzPts val="4100"/>
              <a:buFont typeface="Elsie"/>
              <a:buNone/>
              <a:defRPr sz="4100">
                <a:solidFill>
                  <a:schemeClr val="dk1"/>
                </a:solidFill>
                <a:latin typeface="Elsie"/>
                <a:ea typeface="Elsie"/>
                <a:cs typeface="Elsie"/>
                <a:sym typeface="Elsie"/>
              </a:defRPr>
            </a:lvl2pPr>
            <a:lvl3pPr lvl="2">
              <a:spcBef>
                <a:spcPts val="0"/>
              </a:spcBef>
              <a:spcAft>
                <a:spcPts val="0"/>
              </a:spcAft>
              <a:buClr>
                <a:schemeClr val="dk1"/>
              </a:buClr>
              <a:buSzPts val="4100"/>
              <a:buFont typeface="Elsie"/>
              <a:buNone/>
              <a:defRPr sz="4100">
                <a:solidFill>
                  <a:schemeClr val="dk1"/>
                </a:solidFill>
                <a:latin typeface="Elsie"/>
                <a:ea typeface="Elsie"/>
                <a:cs typeface="Elsie"/>
                <a:sym typeface="Elsie"/>
              </a:defRPr>
            </a:lvl3pPr>
            <a:lvl4pPr lvl="3">
              <a:spcBef>
                <a:spcPts val="0"/>
              </a:spcBef>
              <a:spcAft>
                <a:spcPts val="0"/>
              </a:spcAft>
              <a:buClr>
                <a:schemeClr val="dk1"/>
              </a:buClr>
              <a:buSzPts val="4100"/>
              <a:buFont typeface="Elsie"/>
              <a:buNone/>
              <a:defRPr sz="4100">
                <a:solidFill>
                  <a:schemeClr val="dk1"/>
                </a:solidFill>
                <a:latin typeface="Elsie"/>
                <a:ea typeface="Elsie"/>
                <a:cs typeface="Elsie"/>
                <a:sym typeface="Elsie"/>
              </a:defRPr>
            </a:lvl4pPr>
            <a:lvl5pPr lvl="4">
              <a:spcBef>
                <a:spcPts val="0"/>
              </a:spcBef>
              <a:spcAft>
                <a:spcPts val="0"/>
              </a:spcAft>
              <a:buClr>
                <a:schemeClr val="dk1"/>
              </a:buClr>
              <a:buSzPts val="4100"/>
              <a:buFont typeface="Elsie"/>
              <a:buNone/>
              <a:defRPr sz="4100">
                <a:solidFill>
                  <a:schemeClr val="dk1"/>
                </a:solidFill>
                <a:latin typeface="Elsie"/>
                <a:ea typeface="Elsie"/>
                <a:cs typeface="Elsie"/>
                <a:sym typeface="Elsie"/>
              </a:defRPr>
            </a:lvl5pPr>
            <a:lvl6pPr lvl="5">
              <a:spcBef>
                <a:spcPts val="0"/>
              </a:spcBef>
              <a:spcAft>
                <a:spcPts val="0"/>
              </a:spcAft>
              <a:buClr>
                <a:schemeClr val="dk1"/>
              </a:buClr>
              <a:buSzPts val="4100"/>
              <a:buFont typeface="Elsie"/>
              <a:buNone/>
              <a:defRPr sz="4100">
                <a:solidFill>
                  <a:schemeClr val="dk1"/>
                </a:solidFill>
                <a:latin typeface="Elsie"/>
                <a:ea typeface="Elsie"/>
                <a:cs typeface="Elsie"/>
                <a:sym typeface="Elsie"/>
              </a:defRPr>
            </a:lvl6pPr>
            <a:lvl7pPr lvl="6">
              <a:spcBef>
                <a:spcPts val="0"/>
              </a:spcBef>
              <a:spcAft>
                <a:spcPts val="0"/>
              </a:spcAft>
              <a:buClr>
                <a:schemeClr val="dk1"/>
              </a:buClr>
              <a:buSzPts val="4100"/>
              <a:buFont typeface="Elsie"/>
              <a:buNone/>
              <a:defRPr sz="4100">
                <a:solidFill>
                  <a:schemeClr val="dk1"/>
                </a:solidFill>
                <a:latin typeface="Elsie"/>
                <a:ea typeface="Elsie"/>
                <a:cs typeface="Elsie"/>
                <a:sym typeface="Elsie"/>
              </a:defRPr>
            </a:lvl7pPr>
            <a:lvl8pPr lvl="7">
              <a:spcBef>
                <a:spcPts val="0"/>
              </a:spcBef>
              <a:spcAft>
                <a:spcPts val="0"/>
              </a:spcAft>
              <a:buClr>
                <a:schemeClr val="dk1"/>
              </a:buClr>
              <a:buSzPts val="4100"/>
              <a:buFont typeface="Elsie"/>
              <a:buNone/>
              <a:defRPr sz="4100">
                <a:solidFill>
                  <a:schemeClr val="dk1"/>
                </a:solidFill>
                <a:latin typeface="Elsie"/>
                <a:ea typeface="Elsie"/>
                <a:cs typeface="Elsie"/>
                <a:sym typeface="Elsie"/>
              </a:defRPr>
            </a:lvl8pPr>
            <a:lvl9pPr lvl="8">
              <a:spcBef>
                <a:spcPts val="0"/>
              </a:spcBef>
              <a:spcAft>
                <a:spcPts val="0"/>
              </a:spcAft>
              <a:buClr>
                <a:schemeClr val="dk1"/>
              </a:buClr>
              <a:buSzPts val="4100"/>
              <a:buFont typeface="Elsie"/>
              <a:buNone/>
              <a:defRPr sz="4100">
                <a:solidFill>
                  <a:schemeClr val="dk1"/>
                </a:solidFill>
                <a:latin typeface="Elsie"/>
                <a:ea typeface="Elsie"/>
                <a:cs typeface="Elsie"/>
                <a:sym typeface="Elsie"/>
              </a:defRPr>
            </a:lvl9pPr>
          </a:lstStyle>
          <a:p>
            <a:endParaRPr/>
          </a:p>
        </p:txBody>
      </p:sp>
      <p:sp>
        <p:nvSpPr>
          <p:cNvPr id="7" name="Google Shape;7;p1"/>
          <p:cNvSpPr txBox="1">
            <a:spLocks noGrp="1"/>
          </p:cNvSpPr>
          <p:nvPr>
            <p:ph type="body" idx="1"/>
          </p:nvPr>
        </p:nvSpPr>
        <p:spPr>
          <a:xfrm>
            <a:off x="950967" y="1841432"/>
            <a:ext cx="10290000" cy="4303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1pPr>
            <a:lvl2pPr marL="914400" lvl="1"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2pPr>
            <a:lvl3pPr marL="1371600" lvl="2"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3pPr>
            <a:lvl4pPr marL="1828800" lvl="3"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4pPr>
            <a:lvl5pPr marL="2286000" lvl="4"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5pPr>
            <a:lvl6pPr marL="2743200" lvl="5"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6pPr>
            <a:lvl7pPr marL="3200400" lvl="6"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7pPr>
            <a:lvl8pPr marL="3657600" lvl="7"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8pPr>
            <a:lvl9pPr marL="4114800" lvl="8" indent="-317500">
              <a:lnSpc>
                <a:spcPct val="100000"/>
              </a:lnSpc>
              <a:spcBef>
                <a:spcPts val="0"/>
              </a:spcBef>
              <a:spcAft>
                <a:spcPts val="0"/>
              </a:spcAft>
              <a:buClr>
                <a:schemeClr val="dk1"/>
              </a:buClr>
              <a:buSzPts val="1400"/>
              <a:buFont typeface="Lexend"/>
              <a:buChar char="■"/>
              <a:defRPr>
                <a:solidFill>
                  <a:schemeClr val="dk1"/>
                </a:solidFill>
                <a:latin typeface="Lexend"/>
                <a:ea typeface="Lexend"/>
                <a:cs typeface="Lexend"/>
                <a:sym typeface="Lexend"/>
              </a:defRPr>
            </a:lvl9pPr>
          </a:lstStyle>
          <a:p>
            <a:endParaRPr/>
          </a:p>
        </p:txBody>
      </p:sp>
    </p:spTree>
    <p:extLst>
      <p:ext uri="{BB962C8B-B14F-4D97-AF65-F5344CB8AC3E}">
        <p14:creationId xmlns:p14="http://schemas.microsoft.com/office/powerpoint/2010/main" val="1590612665"/>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image" Target="../media/image3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6.xml"/><Relationship Id="rId5" Type="http://schemas.openxmlformats.org/officeDocument/2006/relationships/image" Target="../media/image41.sv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5.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45.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5.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45.xml"/><Relationship Id="rId5" Type="http://schemas.openxmlformats.org/officeDocument/2006/relationships/image" Target="../media/image48.jpe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18.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18.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a:extLst>
              <a:ext uri="{FF2B5EF4-FFF2-40B4-BE49-F238E27FC236}">
                <a16:creationId xmlns:a16="http://schemas.microsoft.com/office/drawing/2014/main" id="{2DA1F492-7757-5F16-8977-CBE39A304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972800" cy="6858000"/>
          </a:xfrm>
          <a:prstGeom prst="rect">
            <a:avLst/>
          </a:prstGeom>
        </p:spPr>
      </p:pic>
      <p:pic>
        <p:nvPicPr>
          <p:cNvPr id="3" name="图片 2">
            <a:extLst>
              <a:ext uri="{FF2B5EF4-FFF2-40B4-BE49-F238E27FC236}">
                <a16:creationId xmlns:a16="http://schemas.microsoft.com/office/drawing/2014/main" id="{75153121-5205-4127-1DFB-75E07C4B077F}"/>
              </a:ext>
            </a:extLst>
          </p:cNvPr>
          <p:cNvPicPr>
            <a:picLocks noChangeAspect="1"/>
          </p:cNvPicPr>
          <p:nvPr/>
        </p:nvPicPr>
        <p:blipFill>
          <a:blip r:embed="rId3">
            <a:extLst>
              <a:ext uri="{28A0092B-C50C-407E-A947-70E740481C1C}">
                <a14:useLocalDpi xmlns:a14="http://schemas.microsoft.com/office/drawing/2010/main" val="0"/>
              </a:ext>
            </a:extLst>
          </a:blip>
          <a:srcRect r="67982"/>
          <a:stretch>
            <a:fillRect/>
          </a:stretch>
        </p:blipFill>
        <p:spPr>
          <a:xfrm>
            <a:off x="0" y="0"/>
            <a:ext cx="3513221" cy="6858000"/>
          </a:xfrm>
          <a:prstGeom prst="rect">
            <a:avLst/>
          </a:prstGeom>
        </p:spPr>
      </p:pic>
      <p:pic>
        <p:nvPicPr>
          <p:cNvPr id="4" name="图片 3">
            <a:extLst>
              <a:ext uri="{FF2B5EF4-FFF2-40B4-BE49-F238E27FC236}">
                <a16:creationId xmlns:a16="http://schemas.microsoft.com/office/drawing/2014/main" id="{5C2DEFBE-A7D5-3E01-706C-0377B9FF602E}"/>
              </a:ext>
            </a:extLst>
          </p:cNvPr>
          <p:cNvPicPr>
            <a:picLocks noChangeAspect="1"/>
          </p:cNvPicPr>
          <p:nvPr/>
        </p:nvPicPr>
        <p:blipFill rotWithShape="1">
          <a:blip r:embed="rId3">
            <a:extLst>
              <a:ext uri="{28A0092B-C50C-407E-A947-70E740481C1C}">
                <a14:useLocalDpi xmlns:a14="http://schemas.microsoft.com/office/drawing/2010/main" val="0"/>
              </a:ext>
            </a:extLst>
          </a:blip>
          <a:srcRect l="67981" t="281" r="1" b="55417"/>
          <a:stretch/>
        </p:blipFill>
        <p:spPr>
          <a:xfrm>
            <a:off x="8823159" y="0"/>
            <a:ext cx="3513221" cy="3038211"/>
          </a:xfrm>
          <a:prstGeom prst="rect">
            <a:avLst/>
          </a:prstGeom>
        </p:spPr>
      </p:pic>
      <p:pic>
        <p:nvPicPr>
          <p:cNvPr id="5" name="图片 8" descr="图片包含 日历&#10;&#10;描述已自动生成">
            <a:extLst>
              <a:ext uri="{FF2B5EF4-FFF2-40B4-BE49-F238E27FC236}">
                <a16:creationId xmlns:a16="http://schemas.microsoft.com/office/drawing/2014/main" id="{853AEC95-0C0F-B030-903A-88D288763995}"/>
              </a:ext>
            </a:extLst>
          </p:cNvPr>
          <p:cNvPicPr>
            <a:picLocks noChangeAspect="1"/>
          </p:cNvPicPr>
          <p:nvPr/>
        </p:nvPicPr>
        <p:blipFill>
          <a:blip r:embed="rId4">
            <a:extLst>
              <a:ext uri="{28A0092B-C50C-407E-A947-70E740481C1C}">
                <a14:useLocalDpi xmlns:a14="http://schemas.microsoft.com/office/drawing/2010/main" val="0"/>
              </a:ext>
            </a:extLst>
          </a:blip>
          <a:srcRect l="48401" r="4352" b="66224"/>
          <a:stretch>
            <a:fillRect/>
          </a:stretch>
        </p:blipFill>
        <p:spPr>
          <a:xfrm>
            <a:off x="-420882" y="2989723"/>
            <a:ext cx="4317489" cy="4126404"/>
          </a:xfrm>
          <a:prstGeom prst="rect">
            <a:avLst/>
          </a:prstGeom>
        </p:spPr>
      </p:pic>
      <p:pic>
        <p:nvPicPr>
          <p:cNvPr id="6" name="图片 22" descr="图片包含 日历&#10;&#10;描述已自动生成">
            <a:extLst>
              <a:ext uri="{FF2B5EF4-FFF2-40B4-BE49-F238E27FC236}">
                <a16:creationId xmlns:a16="http://schemas.microsoft.com/office/drawing/2014/main" id="{06CDF612-3BF1-A70C-90C0-054A869C3948}"/>
              </a:ext>
            </a:extLst>
          </p:cNvPr>
          <p:cNvPicPr>
            <a:picLocks noChangeAspect="1"/>
          </p:cNvPicPr>
          <p:nvPr/>
        </p:nvPicPr>
        <p:blipFill>
          <a:blip r:embed="rId4">
            <a:extLst>
              <a:ext uri="{28A0092B-C50C-407E-A947-70E740481C1C}">
                <a14:useLocalDpi xmlns:a14="http://schemas.microsoft.com/office/drawing/2010/main" val="0"/>
              </a:ext>
            </a:extLst>
          </a:blip>
          <a:srcRect t="33533" r="53836" b="37148"/>
          <a:stretch>
            <a:fillRect/>
          </a:stretch>
        </p:blipFill>
        <p:spPr>
          <a:xfrm>
            <a:off x="8146783" y="3740293"/>
            <a:ext cx="4204543" cy="3570032"/>
          </a:xfrm>
          <a:prstGeom prst="rect">
            <a:avLst/>
          </a:prstGeom>
        </p:spPr>
      </p:pic>
      <p:pic>
        <p:nvPicPr>
          <p:cNvPr id="9" name="Picture 8">
            <a:extLst>
              <a:ext uri="{FF2B5EF4-FFF2-40B4-BE49-F238E27FC236}">
                <a16:creationId xmlns:a16="http://schemas.microsoft.com/office/drawing/2014/main" id="{627D8B52-006C-FB21-A10F-9ACE510A4CB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11484" y="1706880"/>
            <a:ext cx="10169031" cy="5720080"/>
          </a:xfrm>
          <a:prstGeom prst="rect">
            <a:avLst/>
          </a:prstGeom>
        </p:spPr>
      </p:pic>
    </p:spTree>
    <p:extLst>
      <p:ext uri="{BB962C8B-B14F-4D97-AF65-F5344CB8AC3E}">
        <p14:creationId xmlns:p14="http://schemas.microsoft.com/office/powerpoint/2010/main" val="29401800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7"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157611" y="33134"/>
            <a:ext cx="2068658" cy="1379105"/>
          </a:xfrm>
          <a:prstGeom prst="rect">
            <a:avLst/>
          </a:prstGeom>
        </p:spPr>
      </p:pic>
      <p:sp>
        <p:nvSpPr>
          <p:cNvPr id="19" name="矩形 7">
            <a:extLst>
              <a:ext uri="{FF2B5EF4-FFF2-40B4-BE49-F238E27FC236}">
                <a16:creationId xmlns:a16="http://schemas.microsoft.com/office/drawing/2014/main" id="{1965845C-C708-AEE1-0A7D-9607D63CDEEB}"/>
              </a:ext>
            </a:extLst>
          </p:cNvPr>
          <p:cNvSpPr/>
          <p:nvPr/>
        </p:nvSpPr>
        <p:spPr>
          <a:xfrm>
            <a:off x="4621729" y="125833"/>
            <a:ext cx="3159560" cy="432967"/>
          </a:xfrm>
          <a:prstGeom prst="rect">
            <a:avLst/>
          </a:prstGeom>
          <a:solidFill>
            <a:srgbClr val="96C775"/>
          </a:solidFill>
          <a:ln>
            <a:noFill/>
          </a:ln>
          <a:effectLst>
            <a:outerShdw blurRad="50800" dist="152400" dir="2040000" algn="ctr" rotWithShape="0">
              <a:schemeClr val="tx1">
                <a:lumMod val="95000"/>
                <a:lumOff val="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a:endParaRPr>
          </a:p>
        </p:txBody>
      </p:sp>
      <p:sp>
        <p:nvSpPr>
          <p:cNvPr id="20" name="矩形 9">
            <a:extLst>
              <a:ext uri="{FF2B5EF4-FFF2-40B4-BE49-F238E27FC236}">
                <a16:creationId xmlns:a16="http://schemas.microsoft.com/office/drawing/2014/main" id="{73603844-4F88-B9B6-EC77-C20D3B9B6BB3}"/>
              </a:ext>
            </a:extLst>
          </p:cNvPr>
          <p:cNvSpPr/>
          <p:nvPr/>
        </p:nvSpPr>
        <p:spPr>
          <a:xfrm>
            <a:off x="4972150" y="80706"/>
            <a:ext cx="2809139" cy="523220"/>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Arial"/>
                <a:sym typeface="Arial"/>
              </a:rPr>
              <a:t>PHT </a:t>
            </a:r>
            <a:r>
              <a:rPr lang="vi-VN" altLang="zh-CN" sz="2800" b="1" dirty="0">
                <a:solidFill>
                  <a:prstClr val="white"/>
                </a:solidFill>
                <a:latin typeface="Times New Roman" panose="02020603050405020304" pitchFamily="18" charset="0"/>
                <a:ea typeface="微软雅黑" panose="020B0503020204020204" pitchFamily="34" charset="-122"/>
                <a:cs typeface="Arial"/>
                <a:sym typeface="Arial"/>
              </a:rPr>
              <a:t>SỐ 2</a:t>
            </a:r>
            <a:endParaRPr kumimoji="0" lang="zh-CN" altLang="en-US" sz="2800" b="1" i="0" u="none" strike="noStrike" kern="1200" cap="none" spc="0" normalizeH="0" baseline="0" noProof="0" dirty="0">
              <a:ln>
                <a:noFill/>
              </a:ln>
              <a:solidFill>
                <a:prstClr val="white"/>
              </a:solidFill>
              <a:effectLst/>
              <a:uLnTx/>
              <a:uFillTx/>
              <a:latin typeface="Calibri Light"/>
              <a:ea typeface="微软雅黑" panose="020B0503020204020204" pitchFamily="34" charset="-122"/>
              <a:cs typeface="Arial"/>
              <a:sym typeface="Arial"/>
            </a:endParaRPr>
          </a:p>
        </p:txBody>
      </p:sp>
      <p:pic>
        <p:nvPicPr>
          <p:cNvPr id="18" name="图片 3">
            <a:extLst>
              <a:ext uri="{FF2B5EF4-FFF2-40B4-BE49-F238E27FC236}">
                <a16:creationId xmlns:a16="http://schemas.microsoft.com/office/drawing/2014/main" id="{E28E06D8-013A-C500-96BC-BCD5D87560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210799" y="5854973"/>
            <a:ext cx="2263045" cy="1308304"/>
          </a:xfrm>
          <a:prstGeom prst="rect">
            <a:avLst/>
          </a:prstGeom>
        </p:spPr>
      </p:pic>
      <p:graphicFrame>
        <p:nvGraphicFramePr>
          <p:cNvPr id="2" name="Table 1">
            <a:extLst>
              <a:ext uri="{FF2B5EF4-FFF2-40B4-BE49-F238E27FC236}">
                <a16:creationId xmlns:a16="http://schemas.microsoft.com/office/drawing/2014/main" id="{6CD4D6CF-BE57-B7DE-475E-4118D11DD23C}"/>
              </a:ext>
            </a:extLst>
          </p:cNvPr>
          <p:cNvGraphicFramePr>
            <a:graphicFrameLocks noGrp="1"/>
          </p:cNvGraphicFramePr>
          <p:nvPr>
            <p:extLst>
              <p:ext uri="{D42A27DB-BD31-4B8C-83A1-F6EECF244321}">
                <p14:modId xmlns:p14="http://schemas.microsoft.com/office/powerpoint/2010/main" val="2315265412"/>
              </p:ext>
            </p:extLst>
          </p:nvPr>
        </p:nvGraphicFramePr>
        <p:xfrm>
          <a:off x="281325" y="894080"/>
          <a:ext cx="11629350" cy="5724796"/>
        </p:xfrm>
        <a:graphic>
          <a:graphicData uri="http://schemas.openxmlformats.org/drawingml/2006/table">
            <a:tbl>
              <a:tblPr firstRow="1" firstCol="1" bandRow="1">
                <a:tableStyleId>{5C22544A-7EE6-4342-B048-85BDC9FD1C3A}</a:tableStyleId>
              </a:tblPr>
              <a:tblGrid>
                <a:gridCol w="1113749">
                  <a:extLst>
                    <a:ext uri="{9D8B030D-6E8A-4147-A177-3AD203B41FA5}">
                      <a16:colId xmlns:a16="http://schemas.microsoft.com/office/drawing/2014/main" val="3980821208"/>
                    </a:ext>
                  </a:extLst>
                </a:gridCol>
                <a:gridCol w="5100320">
                  <a:extLst>
                    <a:ext uri="{9D8B030D-6E8A-4147-A177-3AD203B41FA5}">
                      <a16:colId xmlns:a16="http://schemas.microsoft.com/office/drawing/2014/main" val="770069049"/>
                    </a:ext>
                  </a:extLst>
                </a:gridCol>
                <a:gridCol w="5415281">
                  <a:extLst>
                    <a:ext uri="{9D8B030D-6E8A-4147-A177-3AD203B41FA5}">
                      <a16:colId xmlns:a16="http://schemas.microsoft.com/office/drawing/2014/main" val="3296845873"/>
                    </a:ext>
                  </a:extLst>
                </a:gridCol>
              </a:tblGrid>
              <a:tr h="569003">
                <a:tc>
                  <a:txBody>
                    <a:bodyPr/>
                    <a:lstStyle/>
                    <a:p>
                      <a:pPr algn="ctr">
                        <a:lnSpc>
                          <a:spcPct val="100000"/>
                        </a:lnSpc>
                        <a:spcAft>
                          <a:spcPts val="800"/>
                        </a:spcAft>
                      </a:pPr>
                      <a:r>
                        <a:rPr lang="vi-VN" sz="2400">
                          <a:effectLst/>
                          <a:latin typeface="+mj-lt"/>
                        </a:rPr>
                        <a:t> </a:t>
                      </a:r>
                      <a:endParaRPr lang="en-SG" sz="2000">
                        <a:effectLst/>
                        <a:latin typeface="+mj-lt"/>
                        <a:ea typeface="Calibri" panose="020F0502020204030204" pitchFamily="34" charset="0"/>
                        <a:cs typeface="Times New Roman" panose="02020603050405020304" pitchFamily="18" charset="0"/>
                      </a:endParaRPr>
                    </a:p>
                  </a:txBody>
                  <a:tcPr marL="24989" marR="24989"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vi-VN" sz="2400" dirty="0">
                          <a:effectLst/>
                          <a:latin typeface="+mj-lt"/>
                        </a:rPr>
                        <a:t>Văn bản nghị luận xã hội</a:t>
                      </a:r>
                      <a:endParaRPr lang="en-SG" sz="2000" dirty="0">
                        <a:effectLst/>
                        <a:latin typeface="+mj-lt"/>
                        <a:ea typeface="Calibri" panose="020F0502020204030204" pitchFamily="34" charset="0"/>
                        <a:cs typeface="Times New Roman" panose="02020603050405020304" pitchFamily="18" charset="0"/>
                      </a:endParaRPr>
                    </a:p>
                  </a:txBody>
                  <a:tcPr marL="24989" marR="249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vi-VN" sz="2400" dirty="0">
                          <a:effectLst/>
                          <a:latin typeface="+mj-lt"/>
                        </a:rPr>
                        <a:t>Văn bản nghị luận văn học</a:t>
                      </a:r>
                      <a:endParaRPr lang="en-SG" sz="2000" dirty="0">
                        <a:effectLst/>
                        <a:latin typeface="+mj-lt"/>
                        <a:ea typeface="Calibri" panose="020F0502020204030204" pitchFamily="34" charset="0"/>
                        <a:cs typeface="Times New Roman" panose="02020603050405020304" pitchFamily="18" charset="0"/>
                      </a:endParaRPr>
                    </a:p>
                  </a:txBody>
                  <a:tcPr marL="24989" marR="249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0234723"/>
                  </a:ext>
                </a:extLst>
              </a:tr>
              <a:tr h="1873292">
                <a:tc>
                  <a:txBody>
                    <a:bodyPr/>
                    <a:lstStyle/>
                    <a:p>
                      <a:pPr algn="ctr">
                        <a:lnSpc>
                          <a:spcPct val="100000"/>
                        </a:lnSpc>
                        <a:spcAft>
                          <a:spcPts val="800"/>
                        </a:spcAft>
                      </a:pPr>
                      <a:r>
                        <a:rPr lang="vi-VN" sz="2400" dirty="0">
                          <a:effectLst/>
                          <a:latin typeface="+mj-lt"/>
                        </a:rPr>
                        <a:t>Điểm tương đồng</a:t>
                      </a:r>
                      <a:endParaRPr lang="en-SG" sz="2000" dirty="0">
                        <a:effectLst/>
                        <a:latin typeface="+mj-lt"/>
                        <a:ea typeface="Calibri" panose="020F0502020204030204" pitchFamily="34" charset="0"/>
                        <a:cs typeface="Times New Roman" panose="02020603050405020304" pitchFamily="18" charset="0"/>
                      </a:endParaRPr>
                    </a:p>
                  </a:txBody>
                  <a:tcPr marL="24989" marR="249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just">
                        <a:lnSpc>
                          <a:spcPct val="100000"/>
                        </a:lnSpc>
                        <a:spcAft>
                          <a:spcPts val="800"/>
                        </a:spcAft>
                      </a:pPr>
                      <a:endParaRPr lang="en-SG" sz="2000" dirty="0">
                        <a:effectLst/>
                        <a:latin typeface="+mj-lt"/>
                        <a:ea typeface="Calibri" panose="020F0502020204030204" pitchFamily="34" charset="0"/>
                        <a:cs typeface="Times New Roman" panose="02020603050405020304" pitchFamily="18" charset="0"/>
                      </a:endParaRPr>
                    </a:p>
                  </a:txBody>
                  <a:tcPr marL="24989" marR="24989"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SG"/>
                    </a:p>
                  </a:txBody>
                  <a:tcPr/>
                </a:tc>
                <a:extLst>
                  <a:ext uri="{0D108BD9-81ED-4DB2-BD59-A6C34878D82A}">
                    <a16:rowId xmlns:a16="http://schemas.microsoft.com/office/drawing/2014/main" val="1386006786"/>
                  </a:ext>
                </a:extLst>
              </a:tr>
              <a:tr h="3282501">
                <a:tc>
                  <a:txBody>
                    <a:bodyPr/>
                    <a:lstStyle/>
                    <a:p>
                      <a:pPr algn="ctr">
                        <a:lnSpc>
                          <a:spcPct val="100000"/>
                        </a:lnSpc>
                        <a:spcAft>
                          <a:spcPts val="800"/>
                        </a:spcAft>
                      </a:pPr>
                      <a:r>
                        <a:rPr lang="vi-VN" sz="2400" dirty="0">
                          <a:effectLst/>
                          <a:latin typeface="+mj-lt"/>
                        </a:rPr>
                        <a:t>Điểm khác biệt</a:t>
                      </a:r>
                      <a:endParaRPr lang="en-SG" sz="2000" dirty="0">
                        <a:effectLst/>
                        <a:latin typeface="+mj-lt"/>
                        <a:ea typeface="Calibri" panose="020F0502020204030204" pitchFamily="34" charset="0"/>
                        <a:cs typeface="Times New Roman" panose="02020603050405020304" pitchFamily="18" charset="0"/>
                      </a:endParaRPr>
                    </a:p>
                  </a:txBody>
                  <a:tcPr marL="24989" marR="24989"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800"/>
                        </a:spcAft>
                      </a:pPr>
                      <a:endParaRPr lang="en-SG" sz="2000" dirty="0">
                        <a:effectLst/>
                        <a:latin typeface="+mj-lt"/>
                        <a:ea typeface="Calibri" panose="020F0502020204030204" pitchFamily="34" charset="0"/>
                        <a:cs typeface="Times New Roman" panose="02020603050405020304" pitchFamily="18" charset="0"/>
                      </a:endParaRPr>
                    </a:p>
                  </a:txBody>
                  <a:tcPr marL="24989" marR="24989"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800"/>
                        </a:spcAft>
                      </a:pPr>
                      <a:endParaRPr lang="en-SG" sz="2000" dirty="0">
                        <a:effectLst/>
                        <a:latin typeface="+mj-lt"/>
                        <a:ea typeface="Calibri" panose="020F0502020204030204" pitchFamily="34" charset="0"/>
                        <a:cs typeface="Times New Roman" panose="02020603050405020304" pitchFamily="18" charset="0"/>
                      </a:endParaRPr>
                    </a:p>
                  </a:txBody>
                  <a:tcPr marL="24989" marR="24989"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09478062"/>
                  </a:ext>
                </a:extLst>
              </a:tr>
            </a:tbl>
          </a:graphicData>
        </a:graphic>
      </p:graphicFrame>
      <p:pic>
        <p:nvPicPr>
          <p:cNvPr id="17" name="图片 5" descr="D:\APPT制作\高一期中家长会\素材\元素\图片\51miz-E1200442-E8A5A671.png51miz-E1200442-E8A5A671">
            <a:extLst>
              <a:ext uri="{FF2B5EF4-FFF2-40B4-BE49-F238E27FC236}">
                <a16:creationId xmlns:a16="http://schemas.microsoft.com/office/drawing/2014/main" id="{76A16929-2A9C-62AD-7318-E5D37D3BD77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662366" y="-117395"/>
            <a:ext cx="1529634" cy="1529634"/>
          </a:xfrm>
          <a:prstGeom prst="rect">
            <a:avLst/>
          </a:prstGeom>
        </p:spPr>
      </p:pic>
      <p:pic>
        <p:nvPicPr>
          <p:cNvPr id="3" name="图片 6">
            <a:extLst>
              <a:ext uri="{FF2B5EF4-FFF2-40B4-BE49-F238E27FC236}">
                <a16:creationId xmlns:a16="http://schemas.microsoft.com/office/drawing/2014/main" id="{10AE5FC1-071D-5827-57F4-891F55D499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88098" y="4950642"/>
            <a:ext cx="2161297" cy="2026556"/>
          </a:xfrm>
          <a:prstGeom prst="rect">
            <a:avLst/>
          </a:prstGeom>
        </p:spPr>
      </p:pic>
    </p:spTree>
    <p:extLst>
      <p:ext uri="{BB962C8B-B14F-4D97-AF65-F5344CB8AC3E}">
        <p14:creationId xmlns:p14="http://schemas.microsoft.com/office/powerpoint/2010/main" val="2457096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157611" y="33134"/>
            <a:ext cx="2068658" cy="1379105"/>
          </a:xfrm>
          <a:prstGeom prst="rect">
            <a:avLst/>
          </a:prstGeom>
        </p:spPr>
      </p:pic>
      <p:sp>
        <p:nvSpPr>
          <p:cNvPr id="19" name="矩形 7">
            <a:extLst>
              <a:ext uri="{FF2B5EF4-FFF2-40B4-BE49-F238E27FC236}">
                <a16:creationId xmlns:a16="http://schemas.microsoft.com/office/drawing/2014/main" id="{1965845C-C708-AEE1-0A7D-9607D63CDEEB}"/>
              </a:ext>
            </a:extLst>
          </p:cNvPr>
          <p:cNvSpPr/>
          <p:nvPr/>
        </p:nvSpPr>
        <p:spPr>
          <a:xfrm>
            <a:off x="4621729" y="125833"/>
            <a:ext cx="3159560" cy="432967"/>
          </a:xfrm>
          <a:prstGeom prst="rect">
            <a:avLst/>
          </a:prstGeom>
          <a:solidFill>
            <a:srgbClr val="96C775"/>
          </a:solidFill>
          <a:ln>
            <a:noFill/>
          </a:ln>
          <a:effectLst>
            <a:outerShdw blurRad="50800" dist="152400" dir="2040000" algn="ctr" rotWithShape="0">
              <a:schemeClr val="tx1">
                <a:lumMod val="95000"/>
                <a:lumOff val="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a:endParaRPr>
          </a:p>
        </p:txBody>
      </p:sp>
      <p:sp>
        <p:nvSpPr>
          <p:cNvPr id="20" name="矩形 9">
            <a:extLst>
              <a:ext uri="{FF2B5EF4-FFF2-40B4-BE49-F238E27FC236}">
                <a16:creationId xmlns:a16="http://schemas.microsoft.com/office/drawing/2014/main" id="{73603844-4F88-B9B6-EC77-C20D3B9B6BB3}"/>
              </a:ext>
            </a:extLst>
          </p:cNvPr>
          <p:cNvSpPr/>
          <p:nvPr/>
        </p:nvSpPr>
        <p:spPr>
          <a:xfrm>
            <a:off x="4972150" y="80706"/>
            <a:ext cx="2809139" cy="523220"/>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Arial"/>
                <a:sym typeface="Arial"/>
              </a:rPr>
              <a:t>PHT số .....</a:t>
            </a:r>
            <a:endParaRPr kumimoji="0" lang="zh-CN" altLang="en-US" sz="2800" b="1" i="0" u="none" strike="noStrike" kern="1200" cap="none" spc="0" normalizeH="0" baseline="0" noProof="0" dirty="0">
              <a:ln>
                <a:noFill/>
              </a:ln>
              <a:solidFill>
                <a:prstClr val="white"/>
              </a:solidFill>
              <a:effectLst/>
              <a:uLnTx/>
              <a:uFillTx/>
              <a:latin typeface="Calibri Light"/>
              <a:ea typeface="微软雅黑" panose="020B0503020204020204" pitchFamily="34" charset="-122"/>
              <a:cs typeface="Arial"/>
              <a:sym typeface="Arial"/>
            </a:endParaRPr>
          </a:p>
        </p:txBody>
      </p:sp>
      <p:pic>
        <p:nvPicPr>
          <p:cNvPr id="18" name="图片 3">
            <a:extLst>
              <a:ext uri="{FF2B5EF4-FFF2-40B4-BE49-F238E27FC236}">
                <a16:creationId xmlns:a16="http://schemas.microsoft.com/office/drawing/2014/main" id="{E28E06D8-013A-C500-96BC-BCD5D87560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210799" y="5854973"/>
            <a:ext cx="2263045" cy="1308304"/>
          </a:xfrm>
          <a:prstGeom prst="rect">
            <a:avLst/>
          </a:prstGeom>
        </p:spPr>
      </p:pic>
      <p:graphicFrame>
        <p:nvGraphicFramePr>
          <p:cNvPr id="2" name="Table 1">
            <a:extLst>
              <a:ext uri="{FF2B5EF4-FFF2-40B4-BE49-F238E27FC236}">
                <a16:creationId xmlns:a16="http://schemas.microsoft.com/office/drawing/2014/main" id="{6CD4D6CF-BE57-B7DE-475E-4118D11DD23C}"/>
              </a:ext>
            </a:extLst>
          </p:cNvPr>
          <p:cNvGraphicFramePr>
            <a:graphicFrameLocks noGrp="1"/>
          </p:cNvGraphicFramePr>
          <p:nvPr/>
        </p:nvGraphicFramePr>
        <p:xfrm>
          <a:off x="281325" y="894080"/>
          <a:ext cx="11629350" cy="5724796"/>
        </p:xfrm>
        <a:graphic>
          <a:graphicData uri="http://schemas.openxmlformats.org/drawingml/2006/table">
            <a:tbl>
              <a:tblPr firstRow="1" firstCol="1" bandRow="1">
                <a:tableStyleId>{5C22544A-7EE6-4342-B048-85BDC9FD1C3A}</a:tableStyleId>
              </a:tblPr>
              <a:tblGrid>
                <a:gridCol w="1113749">
                  <a:extLst>
                    <a:ext uri="{9D8B030D-6E8A-4147-A177-3AD203B41FA5}">
                      <a16:colId xmlns:a16="http://schemas.microsoft.com/office/drawing/2014/main" val="3980821208"/>
                    </a:ext>
                  </a:extLst>
                </a:gridCol>
                <a:gridCol w="5100320">
                  <a:extLst>
                    <a:ext uri="{9D8B030D-6E8A-4147-A177-3AD203B41FA5}">
                      <a16:colId xmlns:a16="http://schemas.microsoft.com/office/drawing/2014/main" val="770069049"/>
                    </a:ext>
                  </a:extLst>
                </a:gridCol>
                <a:gridCol w="5415281">
                  <a:extLst>
                    <a:ext uri="{9D8B030D-6E8A-4147-A177-3AD203B41FA5}">
                      <a16:colId xmlns:a16="http://schemas.microsoft.com/office/drawing/2014/main" val="3296845873"/>
                    </a:ext>
                  </a:extLst>
                </a:gridCol>
              </a:tblGrid>
              <a:tr h="569003">
                <a:tc>
                  <a:txBody>
                    <a:bodyPr/>
                    <a:lstStyle/>
                    <a:p>
                      <a:pPr algn="ctr">
                        <a:lnSpc>
                          <a:spcPct val="100000"/>
                        </a:lnSpc>
                        <a:spcAft>
                          <a:spcPts val="800"/>
                        </a:spcAft>
                      </a:pPr>
                      <a:r>
                        <a:rPr lang="vi-VN" sz="2400">
                          <a:effectLst/>
                          <a:latin typeface="+mj-lt"/>
                        </a:rPr>
                        <a:t> </a:t>
                      </a:r>
                      <a:endParaRPr lang="en-SG" sz="2000">
                        <a:effectLst/>
                        <a:latin typeface="+mj-lt"/>
                        <a:ea typeface="Calibri" panose="020F0502020204030204" pitchFamily="34" charset="0"/>
                        <a:cs typeface="Times New Roman" panose="02020603050405020304" pitchFamily="18" charset="0"/>
                      </a:endParaRPr>
                    </a:p>
                  </a:txBody>
                  <a:tcPr marL="24989" marR="24989"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vi-VN" sz="2400" dirty="0">
                          <a:effectLst/>
                          <a:latin typeface="+mj-lt"/>
                        </a:rPr>
                        <a:t>Văn bản nghị luận xã hội</a:t>
                      </a:r>
                      <a:endParaRPr lang="en-SG" sz="2000" dirty="0">
                        <a:effectLst/>
                        <a:latin typeface="+mj-lt"/>
                        <a:ea typeface="Calibri" panose="020F0502020204030204" pitchFamily="34" charset="0"/>
                        <a:cs typeface="Times New Roman" panose="02020603050405020304" pitchFamily="18" charset="0"/>
                      </a:endParaRPr>
                    </a:p>
                  </a:txBody>
                  <a:tcPr marL="24989" marR="249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lnSpc>
                          <a:spcPct val="100000"/>
                        </a:lnSpc>
                        <a:spcAft>
                          <a:spcPts val="800"/>
                        </a:spcAft>
                      </a:pPr>
                      <a:r>
                        <a:rPr lang="vi-VN" sz="2400" dirty="0">
                          <a:effectLst/>
                          <a:latin typeface="+mj-lt"/>
                        </a:rPr>
                        <a:t>Văn bản nghị luận văn học</a:t>
                      </a:r>
                      <a:endParaRPr lang="en-SG" sz="2000" dirty="0">
                        <a:effectLst/>
                        <a:latin typeface="+mj-lt"/>
                        <a:ea typeface="Calibri" panose="020F0502020204030204" pitchFamily="34" charset="0"/>
                        <a:cs typeface="Times New Roman" panose="02020603050405020304" pitchFamily="18" charset="0"/>
                      </a:endParaRPr>
                    </a:p>
                  </a:txBody>
                  <a:tcPr marL="24989" marR="249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0234723"/>
                  </a:ext>
                </a:extLst>
              </a:tr>
              <a:tr h="1873292">
                <a:tc>
                  <a:txBody>
                    <a:bodyPr/>
                    <a:lstStyle/>
                    <a:p>
                      <a:pPr algn="ctr">
                        <a:lnSpc>
                          <a:spcPct val="100000"/>
                        </a:lnSpc>
                        <a:spcAft>
                          <a:spcPts val="800"/>
                        </a:spcAft>
                      </a:pPr>
                      <a:r>
                        <a:rPr lang="vi-VN" sz="2400" dirty="0">
                          <a:effectLst/>
                          <a:latin typeface="+mj-lt"/>
                        </a:rPr>
                        <a:t>Điểm tương đồng</a:t>
                      </a:r>
                      <a:endParaRPr lang="en-SG" sz="2000" dirty="0">
                        <a:effectLst/>
                        <a:latin typeface="+mj-lt"/>
                        <a:ea typeface="Calibri" panose="020F0502020204030204" pitchFamily="34" charset="0"/>
                        <a:cs typeface="Times New Roman" panose="02020603050405020304" pitchFamily="18" charset="0"/>
                      </a:endParaRPr>
                    </a:p>
                  </a:txBody>
                  <a:tcPr marL="24989" marR="24989"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gridSpan="2">
                  <a:txBody>
                    <a:bodyPr/>
                    <a:lstStyle/>
                    <a:p>
                      <a:pPr algn="just">
                        <a:lnSpc>
                          <a:spcPct val="100000"/>
                        </a:lnSpc>
                        <a:spcAft>
                          <a:spcPts val="800"/>
                        </a:spcAft>
                      </a:pPr>
                      <a:endParaRPr lang="en-SG" sz="2000" dirty="0">
                        <a:effectLst/>
                        <a:latin typeface="+mj-lt"/>
                        <a:ea typeface="Calibri" panose="020F0502020204030204" pitchFamily="34" charset="0"/>
                        <a:cs typeface="Times New Roman" panose="02020603050405020304" pitchFamily="18" charset="0"/>
                      </a:endParaRPr>
                    </a:p>
                  </a:txBody>
                  <a:tcPr marL="24989" marR="24989"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endParaRPr lang="en-SG"/>
                    </a:p>
                  </a:txBody>
                  <a:tcPr/>
                </a:tc>
                <a:extLst>
                  <a:ext uri="{0D108BD9-81ED-4DB2-BD59-A6C34878D82A}">
                    <a16:rowId xmlns:a16="http://schemas.microsoft.com/office/drawing/2014/main" val="1386006786"/>
                  </a:ext>
                </a:extLst>
              </a:tr>
              <a:tr h="3282501">
                <a:tc>
                  <a:txBody>
                    <a:bodyPr/>
                    <a:lstStyle/>
                    <a:p>
                      <a:pPr algn="ctr">
                        <a:lnSpc>
                          <a:spcPct val="100000"/>
                        </a:lnSpc>
                        <a:spcAft>
                          <a:spcPts val="800"/>
                        </a:spcAft>
                      </a:pPr>
                      <a:r>
                        <a:rPr lang="vi-VN" sz="2400" dirty="0">
                          <a:effectLst/>
                          <a:latin typeface="+mj-lt"/>
                        </a:rPr>
                        <a:t>Điểm khác biệt</a:t>
                      </a:r>
                      <a:endParaRPr lang="en-SG" sz="2000" dirty="0">
                        <a:effectLst/>
                        <a:latin typeface="+mj-lt"/>
                        <a:ea typeface="Calibri" panose="020F0502020204030204" pitchFamily="34" charset="0"/>
                        <a:cs typeface="Times New Roman" panose="02020603050405020304" pitchFamily="18" charset="0"/>
                      </a:endParaRPr>
                    </a:p>
                  </a:txBody>
                  <a:tcPr marL="24989" marR="24989"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800"/>
                        </a:spcAft>
                      </a:pPr>
                      <a:endParaRPr lang="en-SG" sz="2000" dirty="0">
                        <a:effectLst/>
                        <a:latin typeface="+mj-lt"/>
                        <a:ea typeface="Calibri" panose="020F0502020204030204" pitchFamily="34" charset="0"/>
                        <a:cs typeface="Times New Roman" panose="02020603050405020304" pitchFamily="18" charset="0"/>
                      </a:endParaRPr>
                    </a:p>
                  </a:txBody>
                  <a:tcPr marL="24989" marR="24989"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just">
                        <a:lnSpc>
                          <a:spcPct val="100000"/>
                        </a:lnSpc>
                        <a:spcAft>
                          <a:spcPts val="800"/>
                        </a:spcAft>
                      </a:pPr>
                      <a:endParaRPr lang="en-SG" sz="2000" dirty="0">
                        <a:effectLst/>
                        <a:latin typeface="+mj-lt"/>
                        <a:ea typeface="Calibri" panose="020F0502020204030204" pitchFamily="34" charset="0"/>
                        <a:cs typeface="Times New Roman" panose="02020603050405020304" pitchFamily="18" charset="0"/>
                      </a:endParaRPr>
                    </a:p>
                  </a:txBody>
                  <a:tcPr marL="24989" marR="24989"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09478062"/>
                  </a:ext>
                </a:extLst>
              </a:tr>
            </a:tbl>
          </a:graphicData>
        </a:graphic>
      </p:graphicFrame>
      <p:pic>
        <p:nvPicPr>
          <p:cNvPr id="17" name="图片 5" descr="D:\APPT制作\高一期中家长会\素材\元素\图片\51miz-E1200442-E8A5A671.png51miz-E1200442-E8A5A671">
            <a:extLst>
              <a:ext uri="{FF2B5EF4-FFF2-40B4-BE49-F238E27FC236}">
                <a16:creationId xmlns:a16="http://schemas.microsoft.com/office/drawing/2014/main" id="{76A16929-2A9C-62AD-7318-E5D37D3BD77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662366" y="-117395"/>
            <a:ext cx="1529634" cy="1529634"/>
          </a:xfrm>
          <a:prstGeom prst="rect">
            <a:avLst/>
          </a:prstGeom>
        </p:spPr>
      </p:pic>
      <p:pic>
        <p:nvPicPr>
          <p:cNvPr id="3" name="图片 6">
            <a:extLst>
              <a:ext uri="{FF2B5EF4-FFF2-40B4-BE49-F238E27FC236}">
                <a16:creationId xmlns:a16="http://schemas.microsoft.com/office/drawing/2014/main" id="{10AE5FC1-071D-5827-57F4-891F55D499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88098" y="4950642"/>
            <a:ext cx="2161297" cy="2026556"/>
          </a:xfrm>
          <a:prstGeom prst="rect">
            <a:avLst/>
          </a:prstGeom>
        </p:spPr>
      </p:pic>
      <p:sp>
        <p:nvSpPr>
          <p:cNvPr id="7" name="TextBox 6">
            <a:extLst>
              <a:ext uri="{FF2B5EF4-FFF2-40B4-BE49-F238E27FC236}">
                <a16:creationId xmlns:a16="http://schemas.microsoft.com/office/drawing/2014/main" id="{1571CE3C-1FC0-6806-2287-7AFCC179E42F}"/>
              </a:ext>
            </a:extLst>
          </p:cNvPr>
          <p:cNvSpPr txBox="1"/>
          <p:nvPr/>
        </p:nvSpPr>
        <p:spPr>
          <a:xfrm>
            <a:off x="1473198" y="1498006"/>
            <a:ext cx="10281921" cy="1672253"/>
          </a:xfrm>
          <a:prstGeom prst="rect">
            <a:avLst/>
          </a:prstGeom>
          <a:noFill/>
        </p:spPr>
        <p:txBody>
          <a:bodyPr wrap="square">
            <a:spAutoFit/>
          </a:bodyPr>
          <a:lstStyle/>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Thuộc thể văn nghị luận, viết nhằm thuyết phục người đọc về ý kiến, quan điểm của người viết.</a:t>
            </a:r>
            <a:endParaRPr kumimoji="0" lang="en-SG" sz="2000" b="0" i="0" u="none" strike="noStrike" kern="1200" cap="none" spc="0" normalizeH="0" baseline="0" noProof="0" dirty="0">
              <a:ln>
                <a:noFill/>
              </a:ln>
              <a:solidFill>
                <a:prstClr val="black"/>
              </a:solidFill>
              <a:effectLst/>
              <a:uLnTx/>
              <a:uFillTx/>
              <a:latin typeface="Calibri Light"/>
              <a:ea typeface="+mn-ea"/>
              <a:cs typeface="+mn-cs"/>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Có yếu tố cơ bản là ý kiến, lí lẽ, bằng chứng. Lí lẽ và bằng chứng cần thuyết phục, làm sáng tỏ ý kiến; cần được sắp xếp theo trình tự hợp lí.</a:t>
            </a:r>
            <a:endParaRPr kumimoji="0" lang="en-SG" sz="20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9A370BA-EC52-30BD-6095-31A9DAE3A808}"/>
              </a:ext>
            </a:extLst>
          </p:cNvPr>
          <p:cNvSpPr txBox="1"/>
          <p:nvPr/>
        </p:nvSpPr>
        <p:spPr>
          <a:xfrm>
            <a:off x="1472127" y="3429000"/>
            <a:ext cx="4867713" cy="2780248"/>
          </a:xfrm>
          <a:prstGeom prst="rect">
            <a:avLst/>
          </a:prstGeom>
          <a:noFill/>
        </p:spPr>
        <p:txBody>
          <a:bodyPr wrap="square">
            <a:spAutoFit/>
          </a:bodyPr>
          <a:lstStyle/>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Đề tài về lĩnh vực đời sống: hiện tượng đời sống, tư tưởng đạo lí</a:t>
            </a:r>
            <a:endParaRPr kumimoji="0" lang="en-SG" sz="2000" b="0" i="0" u="none" strike="noStrike" kern="1200" cap="none" spc="0" normalizeH="0" baseline="0" noProof="0" dirty="0">
              <a:ln>
                <a:noFill/>
              </a:ln>
              <a:solidFill>
                <a:prstClr val="black"/>
              </a:solidFill>
              <a:effectLst/>
              <a:uLnTx/>
              <a:uFillTx/>
              <a:latin typeface="Calibri Light"/>
              <a:ea typeface="+mn-ea"/>
              <a:cs typeface="+mn-cs"/>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Ý kiến, lí lẽ, bằng chứng xoay quanh vấn đề đời sống. Lí lẽ là những kiến giải của người viết về vấn đề đời sống. Bằng chứng có thể là nhân vật, sự kiện, số liệu,.. từ đời sống.</a:t>
            </a:r>
            <a:endParaRPr kumimoji="0" lang="en-SG" sz="20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5EBBB36-8783-2FB9-4A1C-A48D8EE67229}"/>
              </a:ext>
            </a:extLst>
          </p:cNvPr>
          <p:cNvSpPr txBox="1"/>
          <p:nvPr/>
        </p:nvSpPr>
        <p:spPr>
          <a:xfrm>
            <a:off x="6517797" y="3429000"/>
            <a:ext cx="5392878" cy="3149580"/>
          </a:xfrm>
          <a:prstGeom prst="rect">
            <a:avLst/>
          </a:prstGeom>
          <a:noFill/>
        </p:spPr>
        <p:txBody>
          <a:bodyPr wrap="square">
            <a:spAutoFit/>
          </a:bodyPr>
          <a:lstStyle/>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Đề tài về văn học: là một khía cạnh về nội dung và hình thức của  tác phẩm văn học.</a:t>
            </a:r>
            <a:endParaRPr kumimoji="0" lang="en-SG" sz="2000" b="0" i="0" u="none" strike="noStrike" kern="1200" cap="none" spc="0" normalizeH="0" baseline="0" noProof="0" dirty="0">
              <a:ln>
                <a:noFill/>
              </a:ln>
              <a:solidFill>
                <a:prstClr val="black"/>
              </a:solidFill>
              <a:effectLst/>
              <a:uLnTx/>
              <a:uFillTx/>
              <a:latin typeface="Calibri Light"/>
              <a:ea typeface="+mn-ea"/>
              <a:cs typeface="+mn-cs"/>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Ý kiến, lí lẽ, bằng chứng xoay quanh các tác phẩm văn học cần phân tích. Lí lẽ là những phân tích, lý giải về tác phẩm. Bằng chứng là những từ ngữ, chi tiết, trích dẫn,..từ tác phẩm để làm sáng tỏ lí lẽ.</a:t>
            </a:r>
            <a:endParaRPr kumimoji="0" lang="en-SG" sz="20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254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1000"/>
                                        <p:tgtEl>
                                          <p:spTgt spid="9">
                                            <p:txEl>
                                              <p:pRg st="1" end="1"/>
                                            </p:txEl>
                                          </p:spTgt>
                                        </p:tgtEl>
                                      </p:cBhvr>
                                    </p:animEffect>
                                    <p:anim calcmode="lin" valueType="num">
                                      <p:cBhvr>
                                        <p:cTn id="2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1000"/>
                                        <p:tgtEl>
                                          <p:spTgt spid="11">
                                            <p:txEl>
                                              <p:pRg st="0" end="0"/>
                                            </p:txEl>
                                          </p:spTgt>
                                        </p:tgtEl>
                                      </p:cBhvr>
                                    </p:animEffect>
                                    <p:anim calcmode="lin" valueType="num">
                                      <p:cBhvr>
                                        <p:cTn id="3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1000"/>
                                        <p:tgtEl>
                                          <p:spTgt spid="11">
                                            <p:txEl>
                                              <p:pRg st="1" end="1"/>
                                            </p:txEl>
                                          </p:spTgt>
                                        </p:tgtEl>
                                      </p:cBhvr>
                                    </p:animEffect>
                                    <p:anim calcmode="lin" valueType="num">
                                      <p:cBhvr>
                                        <p:cTn id="3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5" descr="0f19f38c4d898577ade8f7c1d044040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5390" y="285650"/>
            <a:ext cx="7999412"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文本框 2"/>
          <p:cNvSpPr txBox="1">
            <a:spLocks noChangeArrowheads="1"/>
          </p:cNvSpPr>
          <p:nvPr/>
        </p:nvSpPr>
        <p:spPr bwMode="auto">
          <a:xfrm rot="-300000">
            <a:off x="2471898" y="307062"/>
            <a:ext cx="6111642" cy="122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7200" b="1" i="0" u="none" strike="noStrike" kern="1200" cap="none" spc="0" normalizeH="0" baseline="0" noProof="0" dirty="0" err="1">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Thực</a:t>
            </a:r>
            <a:r>
              <a:rPr kumimoji="0" lang="en-US" altLang="zh-CN" sz="7200" b="1" i="0" u="none" strike="noStrike" kern="1200" cap="none" spc="0" normalizeH="0" baseline="0" noProof="0" dirty="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7200" b="1" i="0" u="none" strike="noStrike" kern="1200" cap="none" spc="0" normalizeH="0" baseline="0" noProof="0" dirty="0" err="1">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hành</a:t>
            </a:r>
            <a:r>
              <a:rPr kumimoji="0" lang="en-US" altLang="zh-CN" sz="7200" b="1" i="0" u="none" strike="noStrike" kern="1200" cap="none" spc="0" normalizeH="0" noProof="0" dirty="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a:t>
            </a:r>
            <a:r>
              <a:rPr kumimoji="0" lang="en-US" altLang="zh-CN" sz="7200" b="1" i="0" u="none" strike="noStrike" kern="1200" cap="none" spc="0" normalizeH="0" noProof="0" dirty="0" err="1">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đọc</a:t>
            </a:r>
            <a:endParaRPr kumimoji="0" lang="zh-CN" altLang="en-US" sz="7200" b="1" i="0" u="none" strike="noStrike" kern="1200" cap="none" spc="0" normalizeH="0" baseline="0" noProof="0" dirty="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endParaRPr>
          </a:p>
        </p:txBody>
      </p:sp>
      <p:pic>
        <p:nvPicPr>
          <p:cNvPr id="8196" name="图片 3" descr="6eb8a1f5884e0c8955a74ebe0f6139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260000">
            <a:off x="428107" y="3922713"/>
            <a:ext cx="304482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4" descr="fd42851a862add2bb72ea2ad74bdc5b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900000">
            <a:off x="6892638" y="1656521"/>
            <a:ext cx="509111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5">
            <a:extLst>
              <a:ext uri="{FF2B5EF4-FFF2-40B4-BE49-F238E27FC236}">
                <a16:creationId xmlns:a16="http://schemas.microsoft.com/office/drawing/2014/main" id="{E71E1055-5C3E-4420-CE7A-DFDBACF1CAA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80457" y="159794"/>
            <a:ext cx="1770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descr="5">
            <a:extLst>
              <a:ext uri="{FF2B5EF4-FFF2-40B4-BE49-F238E27FC236}">
                <a16:creationId xmlns:a16="http://schemas.microsoft.com/office/drawing/2014/main" id="{8B1FC027-968F-2C45-75F2-99263E5BC68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7460000" flipH="1">
            <a:off x="9733746" y="-19452"/>
            <a:ext cx="18081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6">
            <a:extLst>
              <a:ext uri="{FF2B5EF4-FFF2-40B4-BE49-F238E27FC236}">
                <a16:creationId xmlns:a16="http://schemas.microsoft.com/office/drawing/2014/main" id="{89ABA803-5083-B2F9-3E6F-3C8BEE14F0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4021" y="3603812"/>
            <a:ext cx="4565463" cy="3254188"/>
          </a:xfrm>
          <a:prstGeom prst="rect">
            <a:avLst/>
          </a:prstGeom>
          <a:effectLst>
            <a:outerShdw blurRad="50800" dist="38100" dir="5400000" algn="t" rotWithShape="0">
              <a:prstClr val="black">
                <a:alpha val="40000"/>
              </a:prstClr>
            </a:outerShdw>
          </a:effectLst>
        </p:spPr>
      </p:pic>
      <p:sp>
        <p:nvSpPr>
          <p:cNvPr id="3" name="文本框 2">
            <a:extLst>
              <a:ext uri="{FF2B5EF4-FFF2-40B4-BE49-F238E27FC236}">
                <a16:creationId xmlns:a16="http://schemas.microsoft.com/office/drawing/2014/main" id="{E9C89FF5-AC13-C233-EC6E-BD5D35CE5B80}"/>
              </a:ext>
            </a:extLst>
          </p:cNvPr>
          <p:cNvSpPr txBox="1">
            <a:spLocks noChangeArrowheads="1"/>
          </p:cNvSpPr>
          <p:nvPr/>
        </p:nvSpPr>
        <p:spPr bwMode="auto">
          <a:xfrm rot="-300000">
            <a:off x="1499247" y="3013812"/>
            <a:ext cx="85513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vi-VN" altLang="zh-CN" sz="4800" b="1" dirty="0">
                <a:solidFill>
                  <a:srgbClr val="005EAC"/>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CHUẨN BỊ HÀNH TRANG</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vi-VN" altLang="zh-CN" sz="4800" b="1" i="0" u="none" strike="noStrike" kern="1200" cap="none" spc="0" normalizeH="0" baseline="0" noProof="0" dirty="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        Vũ Khoan</a:t>
            </a:r>
            <a:endParaRPr kumimoji="0" lang="zh-CN" altLang="en-US" sz="4800" b="1" i="0" u="none" strike="noStrike" kern="1200" cap="none" spc="0" normalizeH="0" baseline="0" noProof="0" dirty="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endParaRPr>
          </a:p>
        </p:txBody>
      </p:sp>
    </p:spTree>
    <p:extLst>
      <p:ext uri="{BB962C8B-B14F-4D97-AF65-F5344CB8AC3E}">
        <p14:creationId xmlns:p14="http://schemas.microsoft.com/office/powerpoint/2010/main" val="321985111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8193"/>
                                        </p:tgtEl>
                                        <p:attrNameLst>
                                          <p:attrName>style.visibility</p:attrName>
                                        </p:attrNameLst>
                                      </p:cBhvr>
                                      <p:to>
                                        <p:strVal val="visible"/>
                                      </p:to>
                                    </p:set>
                                    <p:animEffect transition="in" filter="fade">
                                      <p:cBhvr>
                                        <p:cTn id="19" dur="1000"/>
                                        <p:tgtEl>
                                          <p:spTgt spid="8193"/>
                                        </p:tgtEl>
                                      </p:cBhvr>
                                    </p:animEffect>
                                    <p:anim calcmode="lin" valueType="num">
                                      <p:cBhvr>
                                        <p:cTn id="20" dur="1000" fill="hold"/>
                                        <p:tgtEl>
                                          <p:spTgt spid="8193"/>
                                        </p:tgtEl>
                                        <p:attrNameLst>
                                          <p:attrName>ppt_x</p:attrName>
                                        </p:attrNameLst>
                                      </p:cBhvr>
                                      <p:tavLst>
                                        <p:tav tm="0">
                                          <p:val>
                                            <p:strVal val="#ppt_x"/>
                                          </p:val>
                                        </p:tav>
                                        <p:tav tm="100000">
                                          <p:val>
                                            <p:strVal val="#ppt_x"/>
                                          </p:val>
                                        </p:tav>
                                      </p:tavLst>
                                    </p:anim>
                                    <p:anim calcmode="lin" valueType="num">
                                      <p:cBhvr>
                                        <p:cTn id="21" dur="1000" fill="hold"/>
                                        <p:tgtEl>
                                          <p:spTgt spid="819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 calcmode="lin" valueType="num">
                                      <p:cBhvr additive="base">
                                        <p:cTn id="26" dur="500" fill="hold"/>
                                        <p:tgtEl>
                                          <p:spTgt spid="8196"/>
                                        </p:tgtEl>
                                        <p:attrNameLst>
                                          <p:attrName>ppt_x</p:attrName>
                                        </p:attrNameLst>
                                      </p:cBhvr>
                                      <p:tavLst>
                                        <p:tav tm="0">
                                          <p:val>
                                            <p:strVal val="1+#ppt_w/2"/>
                                          </p:val>
                                        </p:tav>
                                        <p:tav tm="100000">
                                          <p:val>
                                            <p:strVal val="#ppt_x"/>
                                          </p:val>
                                        </p:tav>
                                      </p:tavLst>
                                    </p:anim>
                                    <p:anim calcmode="lin" valueType="num">
                                      <p:cBhvr additive="base">
                                        <p:cTn id="27"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8197"/>
                                        </p:tgtEl>
                                        <p:attrNameLst>
                                          <p:attrName>style.visibility</p:attrName>
                                        </p:attrNameLst>
                                      </p:cBhvr>
                                      <p:to>
                                        <p:strVal val="visible"/>
                                      </p:to>
                                    </p:set>
                                    <p:anim calcmode="lin" valueType="num">
                                      <p:cBhvr additive="base">
                                        <p:cTn id="32" dur="500" fill="hold"/>
                                        <p:tgtEl>
                                          <p:spTgt spid="8197"/>
                                        </p:tgtEl>
                                        <p:attrNameLst>
                                          <p:attrName>ppt_x</p:attrName>
                                        </p:attrNameLst>
                                      </p:cBhvr>
                                      <p:tavLst>
                                        <p:tav tm="0">
                                          <p:val>
                                            <p:strVal val="0-#ppt_w/2"/>
                                          </p:val>
                                        </p:tav>
                                        <p:tav tm="100000">
                                          <p:val>
                                            <p:strVal val="#ppt_x"/>
                                          </p:val>
                                        </p:tav>
                                      </p:tavLst>
                                    </p:anim>
                                    <p:anim calcmode="lin" valueType="num">
                                      <p:cBhvr additive="base">
                                        <p:cTn id="33"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8194"/>
                                        </p:tgtEl>
                                        <p:attrNameLst>
                                          <p:attrName>style.visibility</p:attrName>
                                        </p:attrNameLst>
                                      </p:cBhvr>
                                      <p:to>
                                        <p:strVal val="visible"/>
                                      </p:to>
                                    </p:set>
                                    <p:anim calcmode="lin" valueType="num">
                                      <p:cBhvr>
                                        <p:cTn id="38" dur="500" fill="hold"/>
                                        <p:tgtEl>
                                          <p:spTgt spid="819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8194"/>
                                        </p:tgtEl>
                                        <p:attrNameLst>
                                          <p:attrName>ppt_y</p:attrName>
                                        </p:attrNameLst>
                                      </p:cBhvr>
                                      <p:tavLst>
                                        <p:tav tm="0">
                                          <p:val>
                                            <p:strVal val="#ppt_y"/>
                                          </p:val>
                                        </p:tav>
                                        <p:tav tm="100000">
                                          <p:val>
                                            <p:strVal val="#ppt_y"/>
                                          </p:val>
                                        </p:tav>
                                      </p:tavLst>
                                    </p:anim>
                                    <p:anim calcmode="lin" valueType="num">
                                      <p:cBhvr>
                                        <p:cTn id="40" dur="500" fill="hold"/>
                                        <p:tgtEl>
                                          <p:spTgt spid="819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819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8194"/>
                                        </p:tgtEl>
                                      </p:cBhvr>
                                    </p:animEffect>
                                  </p:childTnLst>
                                </p:cTn>
                              </p:par>
                              <p:par>
                                <p:cTn id="43" presetID="16" presetClass="entr" presetSubtype="21"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
                                        </p:tgtEl>
                                        <p:attrNameLst>
                                          <p:attrName>ppt_y</p:attrName>
                                        </p:attrNameLst>
                                      </p:cBhvr>
                                      <p:tavLst>
                                        <p:tav tm="0">
                                          <p:val>
                                            <p:strVal val="#ppt_y"/>
                                          </p:val>
                                        </p:tav>
                                        <p:tav tm="100000">
                                          <p:val>
                                            <p:strVal val="#ppt_y"/>
                                          </p:val>
                                        </p:tav>
                                      </p:tavLst>
                                    </p:anim>
                                    <p:anim calcmode="lin" valueType="num">
                                      <p:cBhvr>
                                        <p:cTn id="5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68"/>
        <p:cNvGrpSpPr/>
        <p:nvPr/>
      </p:nvGrpSpPr>
      <p:grpSpPr>
        <a:xfrm>
          <a:off x="0" y="0"/>
          <a:ext cx="0" cy="0"/>
          <a:chOff x="0" y="0"/>
          <a:chExt cx="0" cy="0"/>
        </a:xfrm>
      </p:grpSpPr>
      <p:sp>
        <p:nvSpPr>
          <p:cNvPr id="3" name="Google Shape;4927;p45">
            <a:extLst>
              <a:ext uri="{FF2B5EF4-FFF2-40B4-BE49-F238E27FC236}">
                <a16:creationId xmlns:a16="http://schemas.microsoft.com/office/drawing/2014/main" id="{5057B977-C25A-23AC-E29B-F470EFE233B7}"/>
              </a:ext>
            </a:extLst>
          </p:cNvPr>
          <p:cNvSpPr/>
          <p:nvPr/>
        </p:nvSpPr>
        <p:spPr>
          <a:xfrm rot="66">
            <a:off x="2205232" y="281242"/>
            <a:ext cx="7900905" cy="780325"/>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1"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573" name="Google Shape;6573;p68"/>
          <p:cNvSpPr txBox="1">
            <a:spLocks noGrp="1"/>
          </p:cNvSpPr>
          <p:nvPr>
            <p:ph type="ctrTitle"/>
          </p:nvPr>
        </p:nvSpPr>
        <p:spPr>
          <a:xfrm>
            <a:off x="1012884" y="320671"/>
            <a:ext cx="10285600" cy="780400"/>
          </a:xfrm>
          <a:prstGeom prst="rect">
            <a:avLst/>
          </a:prstGeom>
        </p:spPr>
        <p:txBody>
          <a:bodyPr spcFirstLastPara="1" wrap="square" lIns="121900" tIns="0" rIns="121900" bIns="121900" anchor="t" anchorCtr="0">
            <a:noAutofit/>
          </a:bodyPr>
          <a:lstStyle/>
          <a:p>
            <a:r>
              <a:rPr lang="vi-VN" sz="3600" dirty="0">
                <a:solidFill>
                  <a:srgbClr val="FF0000"/>
                </a:solidFill>
                <a:latin typeface="Times New Roman" panose="02020603050405020304" pitchFamily="18" charset="0"/>
                <a:cs typeface="Times New Roman" panose="02020603050405020304" pitchFamily="18" charset="0"/>
              </a:rPr>
              <a:t>CHUẨN BỊ HÀNG TRANG</a:t>
            </a:r>
            <a:br>
              <a:rPr lang="vi-VN" sz="3600" dirty="0">
                <a:solidFill>
                  <a:srgbClr val="FF0000"/>
                </a:solidFill>
                <a:latin typeface="Times New Roman" panose="02020603050405020304" pitchFamily="18" charset="0"/>
                <a:cs typeface="Times New Roman" panose="02020603050405020304" pitchFamily="18" charset="0"/>
              </a:rPr>
            </a:br>
            <a:r>
              <a:rPr lang="vi-VN" sz="3600" dirty="0">
                <a:solidFill>
                  <a:srgbClr val="FF0000"/>
                </a:solidFill>
                <a:latin typeface="Times New Roman" panose="02020603050405020304" pitchFamily="18" charset="0"/>
                <a:cs typeface="Times New Roman" panose="02020603050405020304" pitchFamily="18" charset="0"/>
              </a:rPr>
              <a:t>                                  Vũ Khoan</a:t>
            </a:r>
            <a:endParaRPr sz="3600" b="1" dirty="0">
              <a:solidFill>
                <a:srgbClr val="FF0000"/>
              </a:solidFill>
              <a:latin typeface="Times New Roman" panose="02020603050405020304" pitchFamily="18" charset="0"/>
              <a:cs typeface="Times New Roman" panose="02020603050405020304" pitchFamily="18" charset="0"/>
            </a:endParaRPr>
          </a:p>
        </p:txBody>
      </p:sp>
      <p:pic>
        <p:nvPicPr>
          <p:cNvPr id="6" name="图片 8">
            <a:extLst>
              <a:ext uri="{FF2B5EF4-FFF2-40B4-BE49-F238E27FC236}">
                <a16:creationId xmlns:a16="http://schemas.microsoft.com/office/drawing/2014/main" id="{3E9715D8-5F31-6A19-FAAF-1745B1023FE8}"/>
              </a:ext>
            </a:extLst>
          </p:cNvPr>
          <p:cNvPicPr>
            <a:picLocks noChangeAspect="1"/>
          </p:cNvPicPr>
          <p:nvPr/>
        </p:nvPicPr>
        <p:blipFill>
          <a:blip r:embed="rId3"/>
          <a:stretch>
            <a:fillRect/>
          </a:stretch>
        </p:blipFill>
        <p:spPr>
          <a:xfrm>
            <a:off x="893516" y="943435"/>
            <a:ext cx="6475437" cy="5587574"/>
          </a:xfrm>
          <a:prstGeom prst="rect">
            <a:avLst/>
          </a:prstGeom>
        </p:spPr>
      </p:pic>
      <p:sp>
        <p:nvSpPr>
          <p:cNvPr id="7" name="Rectangle 6">
            <a:extLst>
              <a:ext uri="{FF2B5EF4-FFF2-40B4-BE49-F238E27FC236}">
                <a16:creationId xmlns:a16="http://schemas.microsoft.com/office/drawing/2014/main" id="{8AAE11B4-1B1B-4CE6-47EF-4E0B0936CDBF}"/>
              </a:ext>
            </a:extLst>
          </p:cNvPr>
          <p:cNvSpPr/>
          <p:nvPr/>
        </p:nvSpPr>
        <p:spPr>
          <a:xfrm>
            <a:off x="2301018" y="3054547"/>
            <a:ext cx="3491495" cy="28623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400" b="1" dirty="0">
                <a:solidFill>
                  <a:srgbClr val="FF0000"/>
                </a:solidFill>
                <a:latin typeface="#9Slide03 AllRoundGothic" panose="020B0703020202020104" pitchFamily="34" charset="-93"/>
              </a:rPr>
              <a:t>1</a:t>
            </a:r>
            <a:r>
              <a:rPr lang="pt-BR" sz="2000" b="1" dirty="0">
                <a:solidFill>
                  <a:srgbClr val="FF0000"/>
                </a:solidFill>
                <a:latin typeface="#9Slide03 AllRoundGothic" panose="020B0703020202020104" pitchFamily="34" charset="-93"/>
              </a:rPr>
              <a:t>. Tri thức ngữ văn</a:t>
            </a:r>
            <a:endParaRPr lang="en-US" sz="2000" dirty="0">
              <a:solidFill>
                <a:srgbClr val="FF0000"/>
              </a:solidFill>
              <a:latin typeface="#9Slide03 AllRoundGothic" panose="020B0703020202020104" pitchFamily="34" charset="-93"/>
            </a:endParaRPr>
          </a:p>
          <a:p>
            <a:r>
              <a:rPr lang="pt-BR" sz="2000" b="1" dirty="0">
                <a:solidFill>
                  <a:srgbClr val="FF0000"/>
                </a:solidFill>
                <a:latin typeface="#9Slide03 AllRoundGothic" panose="020B0703020202020104" pitchFamily="34" charset="-93"/>
              </a:rPr>
              <a:t>2.</a:t>
            </a:r>
            <a:r>
              <a:rPr lang="vi-VN" sz="2000" b="1" dirty="0">
                <a:solidFill>
                  <a:srgbClr val="FF0000"/>
                </a:solidFill>
                <a:latin typeface="#9Slide03 AllRoundGothic" panose="020B0703020202020104" pitchFamily="34" charset="-93"/>
              </a:rPr>
              <a:t>Tác giả</a:t>
            </a:r>
            <a:r>
              <a:rPr lang="pt-BR" sz="2000" b="1" dirty="0">
                <a:solidFill>
                  <a:srgbClr val="FF0000"/>
                </a:solidFill>
                <a:latin typeface="#9Slide03 AllRoundGothic" panose="020B0703020202020104" pitchFamily="34" charset="-93"/>
              </a:rPr>
              <a:t>, tác phẩm</a:t>
            </a:r>
            <a:endParaRPr lang="en-US" sz="2000" dirty="0">
              <a:solidFill>
                <a:srgbClr val="FF0000"/>
              </a:solidFill>
              <a:latin typeface="#9Slide03 AllRoundGothic" panose="020B0703020202020104" pitchFamily="34" charset="-93"/>
            </a:endParaRPr>
          </a:p>
          <a:p>
            <a:r>
              <a:rPr lang="pt-BR" sz="2000" b="1" dirty="0">
                <a:solidFill>
                  <a:srgbClr val="FF0000"/>
                </a:solidFill>
                <a:latin typeface="#9Slide03 AllRoundGothic" panose="020B0703020202020104" pitchFamily="34" charset="-93"/>
              </a:rPr>
              <a:t>a.Tác giả</a:t>
            </a:r>
            <a:endParaRPr lang="en-US" sz="2000" dirty="0">
              <a:solidFill>
                <a:srgbClr val="FF0000"/>
              </a:solidFill>
              <a:latin typeface="#9Slide03 AllRoundGothic" panose="020B0703020202020104" pitchFamily="34" charset="-93"/>
            </a:endParaRPr>
          </a:p>
          <a:p>
            <a:r>
              <a:rPr lang="pt-BR" sz="2000" b="1" dirty="0">
                <a:solidFill>
                  <a:srgbClr val="FF0000"/>
                </a:solidFill>
                <a:latin typeface="#9Slide03 AllRoundGothic" panose="020B0703020202020104" pitchFamily="34" charset="-93"/>
              </a:rPr>
              <a:t>b.Tác phẩm</a:t>
            </a:r>
            <a:endParaRPr lang="en-US" sz="2000" dirty="0">
              <a:solidFill>
                <a:srgbClr val="FF0000"/>
              </a:solidFill>
              <a:latin typeface="#9Slide03 AllRoundGothic" panose="020B0703020202020104" pitchFamily="34" charset="-93"/>
            </a:endParaRPr>
          </a:p>
          <a:p>
            <a:r>
              <a:rPr lang="pt-BR" sz="2000" b="1" dirty="0">
                <a:solidFill>
                  <a:srgbClr val="FF0000"/>
                </a:solidFill>
                <a:latin typeface="#9Slide03 AllRoundGothic" panose="020B0703020202020104" pitchFamily="34" charset="-93"/>
              </a:rPr>
              <a:t>* Hoàn cảnh ra đời</a:t>
            </a:r>
            <a:endParaRPr lang="en-US" sz="2000" dirty="0">
              <a:solidFill>
                <a:srgbClr val="FF0000"/>
              </a:solidFill>
              <a:latin typeface="#9Slide03 AllRoundGothic" panose="020B0703020202020104" pitchFamily="34" charset="-93"/>
            </a:endParaRPr>
          </a:p>
          <a:p>
            <a:r>
              <a:rPr lang="pt-BR" sz="2000" b="1" dirty="0">
                <a:solidFill>
                  <a:srgbClr val="FF0000"/>
                </a:solidFill>
                <a:latin typeface="#9Slide03 AllRoundGothic" panose="020B0703020202020104" pitchFamily="34" charset="-93"/>
              </a:rPr>
              <a:t>* Xuất xứ: </a:t>
            </a:r>
            <a:endParaRPr lang="en-US" sz="2000" dirty="0">
              <a:solidFill>
                <a:srgbClr val="FF0000"/>
              </a:solidFill>
              <a:latin typeface="#9Slide03 AllRoundGothic" panose="020B0703020202020104" pitchFamily="34" charset="-93"/>
            </a:endParaRPr>
          </a:p>
          <a:p>
            <a:r>
              <a:rPr lang="pt-BR" sz="2000" b="1" dirty="0">
                <a:solidFill>
                  <a:srgbClr val="FF0000"/>
                </a:solidFill>
                <a:latin typeface="#9Slide03 AllRoundGothic" panose="020B0703020202020104" pitchFamily="34" charset="-93"/>
              </a:rPr>
              <a:t>* Kiểu văn bản:</a:t>
            </a:r>
            <a:r>
              <a:rPr lang="pt-BR" sz="2000" dirty="0">
                <a:solidFill>
                  <a:srgbClr val="FF0000"/>
                </a:solidFill>
                <a:latin typeface="#9Slide03 AllRoundGothic" panose="020B0703020202020104" pitchFamily="34" charset="-93"/>
              </a:rPr>
              <a:t> </a:t>
            </a:r>
            <a:endParaRPr lang="en-US" sz="2000" dirty="0">
              <a:solidFill>
                <a:srgbClr val="FF0000"/>
              </a:solidFill>
              <a:latin typeface="#9Slide03 AllRoundGothic" panose="020B0703020202020104" pitchFamily="34" charset="-93"/>
            </a:endParaRPr>
          </a:p>
          <a:p>
            <a:r>
              <a:rPr lang="pt-BR" sz="2000" b="1" dirty="0">
                <a:solidFill>
                  <a:srgbClr val="FF0000"/>
                </a:solidFill>
                <a:latin typeface="#9Slide03 AllRoundGothic" panose="020B0703020202020104" pitchFamily="34" charset="-93"/>
              </a:rPr>
              <a:t>*Vần đề nghị luận:</a:t>
            </a:r>
            <a:endParaRPr lang="vi-VN" sz="2000" b="1" dirty="0">
              <a:solidFill>
                <a:srgbClr val="FF0000"/>
              </a:solidFill>
              <a:latin typeface="#9Slide03 AllRoundGothic" panose="020B0703020202020104" pitchFamily="34" charset="-93"/>
            </a:endParaRPr>
          </a:p>
          <a:p>
            <a:endParaRPr lang="en-US" sz="2000" dirty="0">
              <a:solidFill>
                <a:srgbClr val="FF0000"/>
              </a:solidFill>
              <a:latin typeface="#9Slide03 AllRoundGothic" panose="020B0703020202020104" pitchFamily="34" charset="-93"/>
            </a:endParaRPr>
          </a:p>
        </p:txBody>
      </p:sp>
      <p:sp>
        <p:nvSpPr>
          <p:cNvPr id="8" name="Rectangle 7">
            <a:extLst>
              <a:ext uri="{FF2B5EF4-FFF2-40B4-BE49-F238E27FC236}">
                <a16:creationId xmlns:a16="http://schemas.microsoft.com/office/drawing/2014/main" id="{789D8CC4-BB34-210E-52D6-A89DD09E5580}"/>
              </a:ext>
            </a:extLst>
          </p:cNvPr>
          <p:cNvSpPr/>
          <p:nvPr/>
        </p:nvSpPr>
        <p:spPr>
          <a:xfrm>
            <a:off x="2910514" y="1853715"/>
            <a:ext cx="2441439"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vi-VN" b="1" dirty="0">
                <a:solidFill>
                  <a:sysClr val="window" lastClr="FFFFFF"/>
                </a:solidFill>
                <a:latin typeface="Times New Roman" panose="02020603050405020304" pitchFamily="18" charset="0"/>
                <a:ea typeface="Times New Roman" panose="02020603050405020304" pitchFamily="18" charset="0"/>
                <a:sym typeface="Arial"/>
              </a:rPr>
              <a:t>I. TÌM HIỂU CHUNG</a:t>
            </a:r>
            <a:endParaRPr lang="en-US" b="1" dirty="0">
              <a:solidFill>
                <a:sysClr val="window" lastClr="FFFFFF"/>
              </a:solidFill>
              <a:latin typeface="Times New Roman" panose="02020603050405020304" pitchFamily="18" charset="0"/>
              <a:ea typeface="Times New Roman" panose="02020603050405020304" pitchFamily="18" charset="0"/>
              <a:sym typeface="Arial"/>
            </a:endParaRPr>
          </a:p>
        </p:txBody>
      </p:sp>
      <p:pic>
        <p:nvPicPr>
          <p:cNvPr id="9" name="Picture 8">
            <a:extLst>
              <a:ext uri="{FF2B5EF4-FFF2-40B4-BE49-F238E27FC236}">
                <a16:creationId xmlns:a16="http://schemas.microsoft.com/office/drawing/2014/main" id="{A79F7E78-F2C4-D1DC-A15D-2F3F3312B09D}"/>
              </a:ext>
            </a:extLst>
          </p:cNvPr>
          <p:cNvPicPr>
            <a:picLocks noChangeAspect="1"/>
          </p:cNvPicPr>
          <p:nvPr/>
        </p:nvPicPr>
        <p:blipFill rotWithShape="1">
          <a:blip r:embed="rId4"/>
          <a:srcRect l="27983" t="-5664" r="32067"/>
          <a:stretch/>
        </p:blipFill>
        <p:spPr>
          <a:xfrm>
            <a:off x="9143247" y="3737222"/>
            <a:ext cx="3202668" cy="4025667"/>
          </a:xfrm>
          <a:prstGeom prst="rect">
            <a:avLst/>
          </a:prstGeom>
        </p:spPr>
      </p:pic>
      <p:sp>
        <p:nvSpPr>
          <p:cNvPr id="4" name="Hộp Văn bản 3">
            <a:extLst>
              <a:ext uri="{FF2B5EF4-FFF2-40B4-BE49-F238E27FC236}">
                <a16:creationId xmlns:a16="http://schemas.microsoft.com/office/drawing/2014/main" id="{82119F86-DD60-16E8-149E-186FF1347881}"/>
              </a:ext>
            </a:extLst>
          </p:cNvPr>
          <p:cNvSpPr txBox="1"/>
          <p:nvPr/>
        </p:nvSpPr>
        <p:spPr>
          <a:xfrm>
            <a:off x="7368954" y="1515216"/>
            <a:ext cx="4435514" cy="2300823"/>
          </a:xfrm>
          <a:prstGeom prst="rect">
            <a:avLst/>
          </a:prstGeom>
          <a:noFill/>
        </p:spPr>
        <p:txBody>
          <a:bodyPr wrap="square">
            <a:spAutoFit/>
          </a:bodyPr>
          <a:lstStyle/>
          <a:p>
            <a:pPr algn="just">
              <a:lnSpc>
                <a:spcPct val="107000"/>
              </a:lnSpc>
              <a:spcAft>
                <a:spcPts val="600"/>
              </a:spcAft>
            </a:pPr>
            <a:r>
              <a:rPr lang="pt-BR" sz="1800" kern="1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Tổ chức trò chơi </a:t>
            </a:r>
            <a:r>
              <a:rPr lang="pt-BR" sz="1800" b="1" kern="1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QỦA CẦU TUYẾT</a:t>
            </a:r>
            <a:endParaRPr lang="en-US" sz="1800" kern="100" dirty="0">
              <a:solidFill>
                <a:schemeClr val="bg2">
                  <a:lumMod val="75000"/>
                  <a:lumOff val="2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600"/>
              </a:spcAft>
            </a:pPr>
            <a:r>
              <a:rPr lang="pt-BR" sz="1800" kern="1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800" kern="1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kern="1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Gọi 5-6 hs tham gia chơi.Từ khóa đầu tiên là VŨ KHOAN. Mỗi bạn đứng lên trình bày 1 thông tin về tác giả, thông tin sau không được trùng với thông tin trước. Cứ thế luân phiên cho đến khi hoàn thiện thông tin về tác giả</a:t>
            </a:r>
            <a:endParaRPr lang="en-US" sz="1800" kern="100" dirty="0">
              <a:solidFill>
                <a:schemeClr val="bg2">
                  <a:lumMod val="75000"/>
                  <a:lumOff val="2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600"/>
              </a:spcAft>
            </a:pPr>
            <a:r>
              <a:rPr lang="pt-BR" sz="1800" kern="1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+Thời gian: 2 phút</a:t>
            </a:r>
            <a:endParaRPr lang="en-US" sz="1800" kern="100" dirty="0">
              <a:solidFill>
                <a:schemeClr val="bg2">
                  <a:lumMod val="75000"/>
                  <a:lumOff val="2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586231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68"/>
        <p:cNvGrpSpPr/>
        <p:nvPr/>
      </p:nvGrpSpPr>
      <p:grpSpPr>
        <a:xfrm>
          <a:off x="0" y="0"/>
          <a:ext cx="0" cy="0"/>
          <a:chOff x="0" y="0"/>
          <a:chExt cx="0" cy="0"/>
        </a:xfrm>
      </p:grpSpPr>
      <p:sp>
        <p:nvSpPr>
          <p:cNvPr id="3" name="Google Shape;4927;p45">
            <a:extLst>
              <a:ext uri="{FF2B5EF4-FFF2-40B4-BE49-F238E27FC236}">
                <a16:creationId xmlns:a16="http://schemas.microsoft.com/office/drawing/2014/main" id="{5057B977-C25A-23AC-E29B-F470EFE233B7}"/>
              </a:ext>
            </a:extLst>
          </p:cNvPr>
          <p:cNvSpPr/>
          <p:nvPr/>
        </p:nvSpPr>
        <p:spPr>
          <a:xfrm rot="66">
            <a:off x="2205232" y="281242"/>
            <a:ext cx="7900905" cy="780325"/>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1"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573" name="Google Shape;6573;p68"/>
          <p:cNvSpPr txBox="1">
            <a:spLocks noGrp="1"/>
          </p:cNvSpPr>
          <p:nvPr>
            <p:ph type="ctrTitle"/>
          </p:nvPr>
        </p:nvSpPr>
        <p:spPr>
          <a:xfrm>
            <a:off x="1012884" y="320671"/>
            <a:ext cx="10285600" cy="780400"/>
          </a:xfrm>
          <a:prstGeom prst="rect">
            <a:avLst/>
          </a:prstGeom>
        </p:spPr>
        <p:txBody>
          <a:bodyPr spcFirstLastPara="1" wrap="square" lIns="121900" tIns="0" rIns="121900" bIns="121900" anchor="t" anchorCtr="0">
            <a:noAutofit/>
          </a:bodyPr>
          <a:lstStyle/>
          <a:p>
            <a:r>
              <a:rPr lang="vi-VN" sz="3600" dirty="0">
                <a:solidFill>
                  <a:srgbClr val="FF0000"/>
                </a:solidFill>
                <a:latin typeface="Times New Roman" panose="02020603050405020304" pitchFamily="18" charset="0"/>
                <a:cs typeface="Times New Roman" panose="02020603050405020304" pitchFamily="18" charset="0"/>
              </a:rPr>
              <a:t>CHUẨN BỊ HÀNG TRANG</a:t>
            </a:r>
            <a:br>
              <a:rPr lang="vi-VN" sz="3600" dirty="0">
                <a:solidFill>
                  <a:srgbClr val="FF0000"/>
                </a:solidFill>
                <a:latin typeface="Times New Roman" panose="02020603050405020304" pitchFamily="18" charset="0"/>
                <a:cs typeface="Times New Roman" panose="02020603050405020304" pitchFamily="18" charset="0"/>
              </a:rPr>
            </a:br>
            <a:r>
              <a:rPr lang="vi-VN" sz="3600" dirty="0">
                <a:solidFill>
                  <a:srgbClr val="FF0000"/>
                </a:solidFill>
                <a:latin typeface="Times New Roman" panose="02020603050405020304" pitchFamily="18" charset="0"/>
                <a:cs typeface="Times New Roman" panose="02020603050405020304" pitchFamily="18" charset="0"/>
              </a:rPr>
              <a:t>                                  Vũ Khoan</a:t>
            </a:r>
            <a:endParaRPr sz="3600" b="1" dirty="0">
              <a:solidFill>
                <a:srgbClr val="FF0000"/>
              </a:solidFill>
              <a:latin typeface="Times New Roman" panose="02020603050405020304" pitchFamily="18" charset="0"/>
              <a:cs typeface="Times New Roman" panose="02020603050405020304" pitchFamily="18" charset="0"/>
            </a:endParaRPr>
          </a:p>
        </p:txBody>
      </p:sp>
      <p:pic>
        <p:nvPicPr>
          <p:cNvPr id="6" name="图片 8">
            <a:extLst>
              <a:ext uri="{FF2B5EF4-FFF2-40B4-BE49-F238E27FC236}">
                <a16:creationId xmlns:a16="http://schemas.microsoft.com/office/drawing/2014/main" id="{3E9715D8-5F31-6A19-FAAF-1745B1023FE8}"/>
              </a:ext>
            </a:extLst>
          </p:cNvPr>
          <p:cNvPicPr>
            <a:picLocks noChangeAspect="1"/>
          </p:cNvPicPr>
          <p:nvPr/>
        </p:nvPicPr>
        <p:blipFill>
          <a:blip r:embed="rId3"/>
          <a:stretch>
            <a:fillRect/>
          </a:stretch>
        </p:blipFill>
        <p:spPr>
          <a:xfrm>
            <a:off x="871652" y="923109"/>
            <a:ext cx="6896394" cy="5607900"/>
          </a:xfrm>
          <a:prstGeom prst="rect">
            <a:avLst/>
          </a:prstGeom>
        </p:spPr>
      </p:pic>
      <p:sp>
        <p:nvSpPr>
          <p:cNvPr id="8" name="Rectangle 7">
            <a:extLst>
              <a:ext uri="{FF2B5EF4-FFF2-40B4-BE49-F238E27FC236}">
                <a16:creationId xmlns:a16="http://schemas.microsoft.com/office/drawing/2014/main" id="{789D8CC4-BB34-210E-52D6-A89DD09E5580}"/>
              </a:ext>
            </a:extLst>
          </p:cNvPr>
          <p:cNvSpPr/>
          <p:nvPr/>
        </p:nvSpPr>
        <p:spPr>
          <a:xfrm>
            <a:off x="2899584" y="1850385"/>
            <a:ext cx="2441439"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vi-VN" sz="1600" b="1" dirty="0">
                <a:solidFill>
                  <a:sysClr val="window" lastClr="FFFFFF"/>
                </a:solidFill>
                <a:latin typeface="Times New Roman" panose="02020603050405020304" pitchFamily="18" charset="0"/>
                <a:ea typeface="Times New Roman" panose="02020603050405020304" pitchFamily="18" charset="0"/>
                <a:sym typeface="Arial"/>
              </a:rPr>
              <a:t>II. ĐỌC HIỂU VĂN BẢN</a:t>
            </a:r>
            <a:endParaRPr lang="en-US" sz="1600" b="1" dirty="0">
              <a:solidFill>
                <a:sysClr val="window" lastClr="FFFFFF"/>
              </a:solidFill>
              <a:latin typeface="Times New Roman" panose="02020603050405020304" pitchFamily="18" charset="0"/>
              <a:ea typeface="Times New Roman" panose="02020603050405020304" pitchFamily="18" charset="0"/>
              <a:sym typeface="Arial"/>
            </a:endParaRPr>
          </a:p>
        </p:txBody>
      </p:sp>
      <p:pic>
        <p:nvPicPr>
          <p:cNvPr id="9" name="Picture 8">
            <a:extLst>
              <a:ext uri="{FF2B5EF4-FFF2-40B4-BE49-F238E27FC236}">
                <a16:creationId xmlns:a16="http://schemas.microsoft.com/office/drawing/2014/main" id="{A79F7E78-F2C4-D1DC-A15D-2F3F3312B09D}"/>
              </a:ext>
            </a:extLst>
          </p:cNvPr>
          <p:cNvPicPr>
            <a:picLocks noChangeAspect="1"/>
          </p:cNvPicPr>
          <p:nvPr/>
        </p:nvPicPr>
        <p:blipFill rotWithShape="1">
          <a:blip r:embed="rId4"/>
          <a:srcRect l="27983" t="-5664" r="32067"/>
          <a:stretch/>
        </p:blipFill>
        <p:spPr>
          <a:xfrm>
            <a:off x="9143247" y="3737222"/>
            <a:ext cx="3202668" cy="4025667"/>
          </a:xfrm>
          <a:prstGeom prst="rect">
            <a:avLst/>
          </a:prstGeom>
        </p:spPr>
      </p:pic>
      <p:sp>
        <p:nvSpPr>
          <p:cNvPr id="4" name="Hộp Văn bản 3">
            <a:extLst>
              <a:ext uri="{FF2B5EF4-FFF2-40B4-BE49-F238E27FC236}">
                <a16:creationId xmlns:a16="http://schemas.microsoft.com/office/drawing/2014/main" id="{82119F86-DD60-16E8-149E-186FF1347881}"/>
              </a:ext>
            </a:extLst>
          </p:cNvPr>
          <p:cNvSpPr txBox="1"/>
          <p:nvPr/>
        </p:nvSpPr>
        <p:spPr>
          <a:xfrm>
            <a:off x="2205224" y="3449232"/>
            <a:ext cx="4435514" cy="2300823"/>
          </a:xfrm>
          <a:prstGeom prst="rect">
            <a:avLst/>
          </a:prstGeom>
          <a:noFill/>
        </p:spPr>
        <p:txBody>
          <a:bodyPr wrap="square">
            <a:spAutoFit/>
          </a:bodyPr>
          <a:lstStyle/>
          <a:p>
            <a:pPr algn="just">
              <a:lnSpc>
                <a:spcPct val="107000"/>
              </a:lnSpc>
              <a:spcAft>
                <a:spcPts val="600"/>
              </a:spcAft>
            </a:pPr>
            <a:r>
              <a:rPr lang="de-DE" sz="1800" kern="1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kern="1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HS thực hành 2 kĩ thuật đọc: </a:t>
            </a:r>
            <a:r>
              <a:rPr lang="pt-BR" sz="1800" b="1" kern="1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đọc theo dõi, đọc suy luận:</a:t>
            </a:r>
            <a:endParaRPr lang="en-US" sz="1800" kern="100" dirty="0">
              <a:solidFill>
                <a:schemeClr val="bg2">
                  <a:lumMod val="75000"/>
                  <a:lumOff val="2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600"/>
              </a:spcAft>
            </a:pPr>
            <a:r>
              <a:rPr lang="de-DE" sz="1800" kern="1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GV đọc minh họa 1, 2 đoạn</a:t>
            </a:r>
            <a:r>
              <a:rPr lang="pt-BR" sz="1800" kern="1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cho hs quan sát và thực hiện 2 kĩ thuật đọc cho hs thực hành theo</a:t>
            </a:r>
            <a:r>
              <a:rPr lang="de-DE" sz="1800" kern="100" dirty="0">
                <a:solidFill>
                  <a:schemeClr val="bg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Để hiểu thêm văn bản cần chú ý phần cước chú giải thích ở chân trang.</a:t>
            </a:r>
            <a:endParaRPr lang="en-US" sz="1800" kern="100" dirty="0">
              <a:solidFill>
                <a:schemeClr val="bg2">
                  <a:lumMod val="75000"/>
                  <a:lumOff val="2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600"/>
              </a:spcAft>
            </a:pPr>
            <a:endParaRPr lang="en-US" sz="1800" kern="100" dirty="0">
              <a:solidFill>
                <a:schemeClr val="bg2">
                  <a:lumMod val="75000"/>
                  <a:lumOff val="2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472319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68"/>
        <p:cNvGrpSpPr/>
        <p:nvPr/>
      </p:nvGrpSpPr>
      <p:grpSpPr>
        <a:xfrm>
          <a:off x="0" y="0"/>
          <a:ext cx="0" cy="0"/>
          <a:chOff x="0" y="0"/>
          <a:chExt cx="0" cy="0"/>
        </a:xfrm>
      </p:grpSpPr>
      <p:sp>
        <p:nvSpPr>
          <p:cNvPr id="3" name="Google Shape;4927;p45">
            <a:extLst>
              <a:ext uri="{FF2B5EF4-FFF2-40B4-BE49-F238E27FC236}">
                <a16:creationId xmlns:a16="http://schemas.microsoft.com/office/drawing/2014/main" id="{5057B977-C25A-23AC-E29B-F470EFE233B7}"/>
              </a:ext>
            </a:extLst>
          </p:cNvPr>
          <p:cNvSpPr/>
          <p:nvPr/>
        </p:nvSpPr>
        <p:spPr>
          <a:xfrm rot="66">
            <a:off x="2205232" y="281242"/>
            <a:ext cx="7900905" cy="780325"/>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1"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573" name="Google Shape;6573;p68"/>
          <p:cNvSpPr txBox="1">
            <a:spLocks noGrp="1"/>
          </p:cNvSpPr>
          <p:nvPr>
            <p:ph type="ctrTitle"/>
          </p:nvPr>
        </p:nvSpPr>
        <p:spPr>
          <a:xfrm>
            <a:off x="1012884" y="320671"/>
            <a:ext cx="10285600" cy="780400"/>
          </a:xfrm>
          <a:prstGeom prst="rect">
            <a:avLst/>
          </a:prstGeom>
        </p:spPr>
        <p:txBody>
          <a:bodyPr spcFirstLastPara="1" wrap="square" lIns="121900" tIns="0" rIns="121900" bIns="121900" anchor="t" anchorCtr="0">
            <a:noAutofit/>
          </a:bodyPr>
          <a:lstStyle/>
          <a:p>
            <a:r>
              <a:rPr lang="en" sz="4400" b="1" dirty="0">
                <a:latin typeface="Times New Roman" panose="02020603050405020304" pitchFamily="18" charset="0"/>
                <a:cs typeface="Times New Roman" panose="02020603050405020304" pitchFamily="18" charset="0"/>
              </a:rPr>
              <a:t>1. </a:t>
            </a:r>
            <a:r>
              <a:rPr lang="en-SG" sz="4400" b="1" dirty="0" err="1">
                <a:latin typeface="Times New Roman" panose="02020603050405020304" pitchFamily="18" charset="0"/>
                <a:cs typeface="Times New Roman" panose="02020603050405020304" pitchFamily="18" charset="0"/>
              </a:rPr>
              <a:t>Luận</a:t>
            </a:r>
            <a:r>
              <a:rPr lang="en-SG" sz="4400" b="1" dirty="0">
                <a:latin typeface="Times New Roman" panose="02020603050405020304" pitchFamily="18" charset="0"/>
                <a:cs typeface="Times New Roman" panose="02020603050405020304" pitchFamily="18" charset="0"/>
              </a:rPr>
              <a:t> </a:t>
            </a:r>
            <a:r>
              <a:rPr lang="en-SG" sz="4400" b="1" dirty="0" err="1">
                <a:latin typeface="Times New Roman" panose="02020603050405020304" pitchFamily="18" charset="0"/>
                <a:cs typeface="Times New Roman" panose="02020603050405020304" pitchFamily="18" charset="0"/>
              </a:rPr>
              <a:t>đề</a:t>
            </a:r>
            <a:r>
              <a:rPr lang="en-SG" sz="4400" b="1" dirty="0">
                <a:latin typeface="Times New Roman" panose="02020603050405020304" pitchFamily="18" charset="0"/>
                <a:cs typeface="Times New Roman" panose="02020603050405020304" pitchFamily="18" charset="0"/>
              </a:rPr>
              <a:t> </a:t>
            </a:r>
            <a:r>
              <a:rPr lang="en-SG" sz="4400" b="1" dirty="0" err="1">
                <a:latin typeface="Times New Roman" panose="02020603050405020304" pitchFamily="18" charset="0"/>
                <a:cs typeface="Times New Roman" panose="02020603050405020304" pitchFamily="18" charset="0"/>
              </a:rPr>
              <a:t>của</a:t>
            </a:r>
            <a:r>
              <a:rPr lang="en-SG" sz="4400" b="1" dirty="0">
                <a:latin typeface="Times New Roman" panose="02020603050405020304" pitchFamily="18" charset="0"/>
                <a:cs typeface="Times New Roman" panose="02020603050405020304" pitchFamily="18" charset="0"/>
              </a:rPr>
              <a:t> </a:t>
            </a:r>
            <a:r>
              <a:rPr lang="en-SG" sz="4400" b="1" dirty="0" err="1">
                <a:latin typeface="Times New Roman" panose="02020603050405020304" pitchFamily="18" charset="0"/>
                <a:cs typeface="Times New Roman" panose="02020603050405020304" pitchFamily="18" charset="0"/>
              </a:rPr>
              <a:t>văn</a:t>
            </a:r>
            <a:r>
              <a:rPr lang="en-SG" sz="4400" b="1" dirty="0">
                <a:latin typeface="Times New Roman" panose="02020603050405020304" pitchFamily="18" charset="0"/>
                <a:cs typeface="Times New Roman" panose="02020603050405020304" pitchFamily="18" charset="0"/>
              </a:rPr>
              <a:t> </a:t>
            </a:r>
            <a:r>
              <a:rPr lang="en-SG" sz="4400" b="1" dirty="0" err="1">
                <a:latin typeface="Times New Roman" panose="02020603050405020304" pitchFamily="18" charset="0"/>
                <a:cs typeface="Times New Roman" panose="02020603050405020304" pitchFamily="18" charset="0"/>
              </a:rPr>
              <a:t>bản</a:t>
            </a:r>
            <a:endParaRPr sz="4400" b="1" dirty="0">
              <a:latin typeface="Times New Roman" panose="02020603050405020304" pitchFamily="18" charset="0"/>
              <a:cs typeface="Times New Roman" panose="02020603050405020304" pitchFamily="18" charset="0"/>
            </a:endParaRPr>
          </a:p>
        </p:txBody>
      </p:sp>
      <p:pic>
        <p:nvPicPr>
          <p:cNvPr id="6" name="图片 8">
            <a:extLst>
              <a:ext uri="{FF2B5EF4-FFF2-40B4-BE49-F238E27FC236}">
                <a16:creationId xmlns:a16="http://schemas.microsoft.com/office/drawing/2014/main" id="{3E9715D8-5F31-6A19-FAAF-1745B1023FE8}"/>
              </a:ext>
            </a:extLst>
          </p:cNvPr>
          <p:cNvPicPr>
            <a:picLocks noChangeAspect="1"/>
          </p:cNvPicPr>
          <p:nvPr/>
        </p:nvPicPr>
        <p:blipFill>
          <a:blip r:embed="rId3"/>
          <a:stretch>
            <a:fillRect/>
          </a:stretch>
        </p:blipFill>
        <p:spPr>
          <a:xfrm>
            <a:off x="893517" y="943435"/>
            <a:ext cx="6010500" cy="5587574"/>
          </a:xfrm>
          <a:prstGeom prst="rect">
            <a:avLst/>
          </a:prstGeom>
        </p:spPr>
      </p:pic>
      <p:sp>
        <p:nvSpPr>
          <p:cNvPr id="7" name="Rectangle 6">
            <a:extLst>
              <a:ext uri="{FF2B5EF4-FFF2-40B4-BE49-F238E27FC236}">
                <a16:creationId xmlns:a16="http://schemas.microsoft.com/office/drawing/2014/main" id="{8AAE11B4-1B1B-4CE6-47EF-4E0B0936CDBF}"/>
              </a:ext>
            </a:extLst>
          </p:cNvPr>
          <p:cNvSpPr/>
          <p:nvPr/>
        </p:nvSpPr>
        <p:spPr>
          <a:xfrm>
            <a:off x="2205224" y="3367851"/>
            <a:ext cx="3491495" cy="132343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vi-VN" sz="4000" i="1" dirty="0">
                <a:latin typeface="+mj-lt"/>
              </a:rPr>
              <a:t>Xác định luận đề của văn bản</a:t>
            </a:r>
            <a:endParaRPr lang="en-US" sz="6000" dirty="0">
              <a:solidFill>
                <a:srgbClr val="212121"/>
              </a:solidFill>
              <a:latin typeface="+mj-lt"/>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789D8CC4-BB34-210E-52D6-A89DD09E5580}"/>
              </a:ext>
            </a:extLst>
          </p:cNvPr>
          <p:cNvSpPr/>
          <p:nvPr/>
        </p:nvSpPr>
        <p:spPr>
          <a:xfrm>
            <a:off x="2539864" y="1763299"/>
            <a:ext cx="2717805" cy="5847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3200" b="1" dirty="0" err="1">
                <a:solidFill>
                  <a:sysClr val="window" lastClr="FFFFFF"/>
                </a:solidFill>
                <a:latin typeface="Times New Roman" panose="02020603050405020304" pitchFamily="18" charset="0"/>
                <a:ea typeface="Times New Roman" panose="02020603050405020304" pitchFamily="18" charset="0"/>
                <a:sym typeface="Arial"/>
              </a:rPr>
              <a:t>Nhiệm</a:t>
            </a:r>
            <a:r>
              <a:rPr lang="en-US" sz="3200" b="1" dirty="0">
                <a:solidFill>
                  <a:sysClr val="window" lastClr="FFFFFF"/>
                </a:solidFill>
                <a:latin typeface="Times New Roman" panose="02020603050405020304" pitchFamily="18" charset="0"/>
                <a:ea typeface="Times New Roman" panose="02020603050405020304" pitchFamily="18" charset="0"/>
                <a:sym typeface="Arial"/>
              </a:rPr>
              <a:t> </a:t>
            </a:r>
            <a:r>
              <a:rPr lang="en-US" sz="3200" b="1" dirty="0" err="1">
                <a:solidFill>
                  <a:sysClr val="window" lastClr="FFFFFF"/>
                </a:solidFill>
                <a:latin typeface="Times New Roman" panose="02020603050405020304" pitchFamily="18" charset="0"/>
                <a:ea typeface="Times New Roman" panose="02020603050405020304" pitchFamily="18" charset="0"/>
                <a:sym typeface="Arial"/>
              </a:rPr>
              <a:t>vụ</a:t>
            </a:r>
            <a:endParaRPr lang="en-US" sz="3200" b="1" dirty="0">
              <a:solidFill>
                <a:sysClr val="window" lastClr="FFFFFF"/>
              </a:solidFill>
              <a:latin typeface="Times New Roman" panose="02020603050405020304" pitchFamily="18" charset="0"/>
              <a:ea typeface="Times New Roman" panose="02020603050405020304" pitchFamily="18" charset="0"/>
              <a:sym typeface="Arial"/>
            </a:endParaRPr>
          </a:p>
        </p:txBody>
      </p:sp>
      <p:pic>
        <p:nvPicPr>
          <p:cNvPr id="9" name="Picture 8">
            <a:extLst>
              <a:ext uri="{FF2B5EF4-FFF2-40B4-BE49-F238E27FC236}">
                <a16:creationId xmlns:a16="http://schemas.microsoft.com/office/drawing/2014/main" id="{A79F7E78-F2C4-D1DC-A15D-2F3F3312B09D}"/>
              </a:ext>
            </a:extLst>
          </p:cNvPr>
          <p:cNvPicPr>
            <a:picLocks noChangeAspect="1"/>
          </p:cNvPicPr>
          <p:nvPr/>
        </p:nvPicPr>
        <p:blipFill rotWithShape="1">
          <a:blip r:embed="rId4"/>
          <a:srcRect l="27983" t="-5664" r="32067"/>
          <a:stretch/>
        </p:blipFill>
        <p:spPr>
          <a:xfrm>
            <a:off x="7243841" y="2471423"/>
            <a:ext cx="4283468" cy="5664690"/>
          </a:xfrm>
          <a:prstGeom prst="rect">
            <a:avLst/>
          </a:prstGeom>
        </p:spPr>
      </p:pic>
    </p:spTree>
    <p:extLst>
      <p:ext uri="{BB962C8B-B14F-4D97-AF65-F5344CB8AC3E}">
        <p14:creationId xmlns:p14="http://schemas.microsoft.com/office/powerpoint/2010/main" val="30044411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68"/>
        <p:cNvGrpSpPr/>
        <p:nvPr/>
      </p:nvGrpSpPr>
      <p:grpSpPr>
        <a:xfrm>
          <a:off x="0" y="0"/>
          <a:ext cx="0" cy="0"/>
          <a:chOff x="0" y="0"/>
          <a:chExt cx="0" cy="0"/>
        </a:xfrm>
      </p:grpSpPr>
      <p:sp>
        <p:nvSpPr>
          <p:cNvPr id="3" name="Google Shape;4927;p45">
            <a:extLst>
              <a:ext uri="{FF2B5EF4-FFF2-40B4-BE49-F238E27FC236}">
                <a16:creationId xmlns:a16="http://schemas.microsoft.com/office/drawing/2014/main" id="{5057B977-C25A-23AC-E29B-F470EFE233B7}"/>
              </a:ext>
            </a:extLst>
          </p:cNvPr>
          <p:cNvSpPr/>
          <p:nvPr/>
        </p:nvSpPr>
        <p:spPr>
          <a:xfrm rot="66">
            <a:off x="2205232" y="281242"/>
            <a:ext cx="7900905" cy="780325"/>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1"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573" name="Google Shape;6573;p68"/>
          <p:cNvSpPr txBox="1">
            <a:spLocks noGrp="1"/>
          </p:cNvSpPr>
          <p:nvPr>
            <p:ph type="ctrTitle"/>
          </p:nvPr>
        </p:nvSpPr>
        <p:spPr>
          <a:xfrm>
            <a:off x="1012884" y="320671"/>
            <a:ext cx="10285600" cy="780400"/>
          </a:xfrm>
          <a:prstGeom prst="rect">
            <a:avLst/>
          </a:prstGeom>
        </p:spPr>
        <p:txBody>
          <a:bodyPr spcFirstLastPara="1" wrap="square" lIns="121900" tIns="0" rIns="121900" bIns="121900" anchor="t" anchorCtr="0">
            <a:noAutofit/>
          </a:bodyPr>
          <a:lstStyle/>
          <a:p>
            <a:r>
              <a:rPr lang="en" sz="4400" b="1" dirty="0">
                <a:latin typeface="Times New Roman" panose="02020603050405020304" pitchFamily="18" charset="0"/>
                <a:cs typeface="Times New Roman" panose="02020603050405020304" pitchFamily="18" charset="0"/>
              </a:rPr>
              <a:t>1. </a:t>
            </a:r>
            <a:r>
              <a:rPr lang="en-SG" sz="4400" b="1" dirty="0" err="1">
                <a:latin typeface="Times New Roman" panose="02020603050405020304" pitchFamily="18" charset="0"/>
                <a:cs typeface="Times New Roman" panose="02020603050405020304" pitchFamily="18" charset="0"/>
              </a:rPr>
              <a:t>Luận</a:t>
            </a:r>
            <a:r>
              <a:rPr lang="en-SG" sz="4400" b="1" dirty="0">
                <a:latin typeface="Times New Roman" panose="02020603050405020304" pitchFamily="18" charset="0"/>
                <a:cs typeface="Times New Roman" panose="02020603050405020304" pitchFamily="18" charset="0"/>
              </a:rPr>
              <a:t> </a:t>
            </a:r>
            <a:r>
              <a:rPr lang="en-SG" sz="4400" b="1" dirty="0" err="1">
                <a:latin typeface="Times New Roman" panose="02020603050405020304" pitchFamily="18" charset="0"/>
                <a:cs typeface="Times New Roman" panose="02020603050405020304" pitchFamily="18" charset="0"/>
              </a:rPr>
              <a:t>đề</a:t>
            </a:r>
            <a:r>
              <a:rPr lang="en-SG" sz="4400" b="1" dirty="0">
                <a:latin typeface="Times New Roman" panose="02020603050405020304" pitchFamily="18" charset="0"/>
                <a:cs typeface="Times New Roman" panose="02020603050405020304" pitchFamily="18" charset="0"/>
              </a:rPr>
              <a:t> </a:t>
            </a:r>
            <a:r>
              <a:rPr lang="en-SG" sz="4400" b="1" dirty="0" err="1">
                <a:latin typeface="Times New Roman" panose="02020603050405020304" pitchFamily="18" charset="0"/>
                <a:cs typeface="Times New Roman" panose="02020603050405020304" pitchFamily="18" charset="0"/>
              </a:rPr>
              <a:t>của</a:t>
            </a:r>
            <a:r>
              <a:rPr lang="en-SG" sz="4400" b="1" dirty="0">
                <a:latin typeface="Times New Roman" panose="02020603050405020304" pitchFamily="18" charset="0"/>
                <a:cs typeface="Times New Roman" panose="02020603050405020304" pitchFamily="18" charset="0"/>
              </a:rPr>
              <a:t> </a:t>
            </a:r>
            <a:r>
              <a:rPr lang="en-SG" sz="4400" b="1" dirty="0" err="1">
                <a:latin typeface="Times New Roman" panose="02020603050405020304" pitchFamily="18" charset="0"/>
                <a:cs typeface="Times New Roman" panose="02020603050405020304" pitchFamily="18" charset="0"/>
              </a:rPr>
              <a:t>văn</a:t>
            </a:r>
            <a:r>
              <a:rPr lang="en-SG" sz="4400" b="1" dirty="0">
                <a:latin typeface="Times New Roman" panose="02020603050405020304" pitchFamily="18" charset="0"/>
                <a:cs typeface="Times New Roman" panose="02020603050405020304" pitchFamily="18" charset="0"/>
              </a:rPr>
              <a:t> </a:t>
            </a:r>
            <a:r>
              <a:rPr lang="en-SG" sz="4400" b="1" dirty="0" err="1">
                <a:latin typeface="Times New Roman" panose="02020603050405020304" pitchFamily="18" charset="0"/>
                <a:cs typeface="Times New Roman" panose="02020603050405020304" pitchFamily="18" charset="0"/>
              </a:rPr>
              <a:t>bản</a:t>
            </a:r>
            <a:endParaRPr sz="4400" b="1" dirty="0">
              <a:latin typeface="Times New Roman" panose="02020603050405020304" pitchFamily="18" charset="0"/>
              <a:cs typeface="Times New Roman" panose="02020603050405020304" pitchFamily="18" charset="0"/>
            </a:endParaRPr>
          </a:p>
        </p:txBody>
      </p:sp>
      <p:pic>
        <p:nvPicPr>
          <p:cNvPr id="6529" name="Picture 6528">
            <a:extLst>
              <a:ext uri="{FF2B5EF4-FFF2-40B4-BE49-F238E27FC236}">
                <a16:creationId xmlns:a16="http://schemas.microsoft.com/office/drawing/2014/main" id="{F759951A-BE7E-9511-ADD1-5BE7B18833EA}"/>
              </a:ext>
            </a:extLst>
          </p:cNvPr>
          <p:cNvPicPr>
            <a:picLocks noChangeAspect="1"/>
          </p:cNvPicPr>
          <p:nvPr/>
        </p:nvPicPr>
        <p:blipFill>
          <a:blip r:embed="rId5"/>
          <a:stretch>
            <a:fillRect/>
          </a:stretch>
        </p:blipFill>
        <p:spPr>
          <a:xfrm>
            <a:off x="-896044" y="1877963"/>
            <a:ext cx="5723899" cy="5723899"/>
          </a:xfrm>
          <a:prstGeom prst="rect">
            <a:avLst/>
          </a:prstGeom>
        </p:spPr>
      </p:pic>
      <p:pic>
        <p:nvPicPr>
          <p:cNvPr id="2" name="PA_图片 3">
            <a:extLst>
              <a:ext uri="{FF2B5EF4-FFF2-40B4-BE49-F238E27FC236}">
                <a16:creationId xmlns:a16="http://schemas.microsoft.com/office/drawing/2014/main" id="{08FB394E-116E-F3A9-43F8-AA43AE424426}"/>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6053679" y="1563868"/>
            <a:ext cx="5536275" cy="4387500"/>
          </a:xfrm>
          <a:prstGeom prst="rect">
            <a:avLst/>
          </a:prstGeom>
        </p:spPr>
      </p:pic>
      <p:pic>
        <p:nvPicPr>
          <p:cNvPr id="4" name="PA_图片 11">
            <a:extLst>
              <a:ext uri="{FF2B5EF4-FFF2-40B4-BE49-F238E27FC236}">
                <a16:creationId xmlns:a16="http://schemas.microsoft.com/office/drawing/2014/main" id="{B51E5811-5E42-A755-80F2-982A45694271}"/>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4541555" y="1488799"/>
            <a:ext cx="1996979" cy="1996979"/>
          </a:xfrm>
          <a:prstGeom prst="rect">
            <a:avLst/>
          </a:prstGeom>
        </p:spPr>
      </p:pic>
    </p:spTree>
    <p:extLst>
      <p:ext uri="{BB962C8B-B14F-4D97-AF65-F5344CB8AC3E}">
        <p14:creationId xmlns:p14="http://schemas.microsoft.com/office/powerpoint/2010/main" val="216496090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6" presetClass="emph" presetSubtype="0" repeatCount="5000" fill="hold" nodeType="with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par>
                                <p:cTn id="13" presetID="47" presetClass="entr" presetSubtype="0"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68"/>
        <p:cNvGrpSpPr/>
        <p:nvPr/>
      </p:nvGrpSpPr>
      <p:grpSpPr>
        <a:xfrm>
          <a:off x="0" y="0"/>
          <a:ext cx="0" cy="0"/>
          <a:chOff x="0" y="0"/>
          <a:chExt cx="0" cy="0"/>
        </a:xfrm>
      </p:grpSpPr>
      <p:sp>
        <p:nvSpPr>
          <p:cNvPr id="3" name="Google Shape;4927;p45">
            <a:extLst>
              <a:ext uri="{FF2B5EF4-FFF2-40B4-BE49-F238E27FC236}">
                <a16:creationId xmlns:a16="http://schemas.microsoft.com/office/drawing/2014/main" id="{5057B977-C25A-23AC-E29B-F470EFE233B7}"/>
              </a:ext>
            </a:extLst>
          </p:cNvPr>
          <p:cNvSpPr/>
          <p:nvPr/>
        </p:nvSpPr>
        <p:spPr>
          <a:xfrm rot="66">
            <a:off x="2205233" y="423072"/>
            <a:ext cx="7900905" cy="780325"/>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121900" tIns="121900" rIns="121900" bIns="121900" anchor="ctr" anchorCtr="0">
            <a:noAutofit/>
          </a:bodyPr>
          <a:lstStyle/>
          <a:p>
            <a:pPr defTabSz="1219170">
              <a:buClr>
                <a:srgbClr val="000000"/>
              </a:buClr>
            </a:pPr>
            <a:endParaRPr sz="2400" b="1" i="1" kern="0">
              <a:solidFill>
                <a:srgbClr val="000000"/>
              </a:solidFill>
              <a:latin typeface="Times New Roman" panose="02020603050405020304" pitchFamily="18" charset="0"/>
              <a:cs typeface="Times New Roman" panose="02020603050405020304" pitchFamily="18" charset="0"/>
              <a:sym typeface="Arial"/>
            </a:endParaRPr>
          </a:p>
        </p:txBody>
      </p:sp>
      <p:sp>
        <p:nvSpPr>
          <p:cNvPr id="6573" name="Google Shape;6573;p68"/>
          <p:cNvSpPr txBox="1">
            <a:spLocks noGrp="1"/>
          </p:cNvSpPr>
          <p:nvPr>
            <p:ph type="ctrTitle"/>
          </p:nvPr>
        </p:nvSpPr>
        <p:spPr>
          <a:xfrm>
            <a:off x="1012885" y="547750"/>
            <a:ext cx="10285600" cy="780400"/>
          </a:xfrm>
          <a:prstGeom prst="rect">
            <a:avLst/>
          </a:prstGeom>
        </p:spPr>
        <p:txBody>
          <a:bodyPr spcFirstLastPara="1" wrap="square" lIns="121900" tIns="0" rIns="121900" bIns="121900" anchor="t" anchorCtr="0">
            <a:noAutofit/>
          </a:bodyPr>
          <a:lstStyle/>
          <a:p>
            <a:r>
              <a:rPr lang="en" sz="3600" b="1" dirty="0">
                <a:latin typeface="Times New Roman" panose="02020603050405020304" pitchFamily="18" charset="0"/>
                <a:cs typeface="Times New Roman" panose="02020603050405020304" pitchFamily="18" charset="0"/>
              </a:rPr>
              <a:t>2. Cách triển khai luận đề</a:t>
            </a:r>
            <a:endParaRPr sz="36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605D7F5-F166-62DC-8EFD-24DD9B372F2D}"/>
              </a:ext>
            </a:extLst>
          </p:cNvPr>
          <p:cNvPicPr>
            <a:picLocks noChangeAspect="1"/>
          </p:cNvPicPr>
          <p:nvPr/>
        </p:nvPicPr>
        <p:blipFill>
          <a:blip r:embed="rId3"/>
          <a:stretch>
            <a:fillRect/>
          </a:stretch>
        </p:blipFill>
        <p:spPr>
          <a:xfrm>
            <a:off x="7026442" y="2658376"/>
            <a:ext cx="4329119" cy="4015139"/>
          </a:xfrm>
          <a:prstGeom prst="rect">
            <a:avLst/>
          </a:prstGeom>
        </p:spPr>
      </p:pic>
      <p:sp>
        <p:nvSpPr>
          <p:cNvPr id="5" name="Freeform 2">
            <a:extLst>
              <a:ext uri="{FF2B5EF4-FFF2-40B4-BE49-F238E27FC236}">
                <a16:creationId xmlns:a16="http://schemas.microsoft.com/office/drawing/2014/main" id="{39722F49-C515-90C2-FF97-1C3E2C9CA3CD}"/>
              </a:ext>
            </a:extLst>
          </p:cNvPr>
          <p:cNvSpPr/>
          <p:nvPr/>
        </p:nvSpPr>
        <p:spPr>
          <a:xfrm>
            <a:off x="909182" y="1661342"/>
            <a:ext cx="5689004" cy="3289029"/>
          </a:xfrm>
          <a:custGeom>
            <a:avLst/>
            <a:gdLst/>
            <a:ahLst/>
            <a:cxnLst/>
            <a:rect l="l" t="t" r="r" b="b"/>
            <a:pathLst>
              <a:path w="12751145" h="8782351">
                <a:moveTo>
                  <a:pt x="0" y="0"/>
                </a:moveTo>
                <a:lnTo>
                  <a:pt x="12751145" y="0"/>
                </a:lnTo>
                <a:lnTo>
                  <a:pt x="12751145" y="8782352"/>
                </a:lnTo>
                <a:lnTo>
                  <a:pt x="0" y="8782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Tree>
    <p:extLst>
      <p:ext uri="{BB962C8B-B14F-4D97-AF65-F5344CB8AC3E}">
        <p14:creationId xmlns:p14="http://schemas.microsoft.com/office/powerpoint/2010/main" val="41354953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68"/>
        <p:cNvGrpSpPr/>
        <p:nvPr/>
      </p:nvGrpSpPr>
      <p:grpSpPr>
        <a:xfrm>
          <a:off x="0" y="0"/>
          <a:ext cx="0" cy="0"/>
          <a:chOff x="0" y="0"/>
          <a:chExt cx="0" cy="0"/>
        </a:xfrm>
      </p:grpSpPr>
      <p:sp>
        <p:nvSpPr>
          <p:cNvPr id="3" name="Google Shape;4927;p45">
            <a:extLst>
              <a:ext uri="{FF2B5EF4-FFF2-40B4-BE49-F238E27FC236}">
                <a16:creationId xmlns:a16="http://schemas.microsoft.com/office/drawing/2014/main" id="{5057B977-C25A-23AC-E29B-F470EFE233B7}"/>
              </a:ext>
            </a:extLst>
          </p:cNvPr>
          <p:cNvSpPr/>
          <p:nvPr/>
        </p:nvSpPr>
        <p:spPr>
          <a:xfrm rot="66">
            <a:off x="2205233" y="423072"/>
            <a:ext cx="7900905" cy="780325"/>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121900" tIns="121900" rIns="121900" bIns="121900" anchor="ctr" anchorCtr="0">
            <a:noAutofit/>
          </a:bodyPr>
          <a:lstStyle/>
          <a:p>
            <a:pPr defTabSz="1219170">
              <a:buClr>
                <a:srgbClr val="000000"/>
              </a:buClr>
            </a:pPr>
            <a:endParaRPr sz="2400" b="1" i="1" kern="0">
              <a:solidFill>
                <a:srgbClr val="000000"/>
              </a:solidFill>
              <a:latin typeface="Times New Roman" panose="02020603050405020304" pitchFamily="18" charset="0"/>
              <a:cs typeface="Times New Roman" panose="02020603050405020304" pitchFamily="18" charset="0"/>
              <a:sym typeface="Arial"/>
            </a:endParaRPr>
          </a:p>
        </p:txBody>
      </p:sp>
      <p:sp>
        <p:nvSpPr>
          <p:cNvPr id="6573" name="Google Shape;6573;p68"/>
          <p:cNvSpPr txBox="1">
            <a:spLocks noGrp="1"/>
          </p:cNvSpPr>
          <p:nvPr>
            <p:ph type="ctrTitle"/>
          </p:nvPr>
        </p:nvSpPr>
        <p:spPr>
          <a:xfrm>
            <a:off x="1012885" y="547750"/>
            <a:ext cx="10285600" cy="780400"/>
          </a:xfrm>
          <a:prstGeom prst="rect">
            <a:avLst/>
          </a:prstGeom>
        </p:spPr>
        <p:txBody>
          <a:bodyPr spcFirstLastPara="1" wrap="square" lIns="121900" tIns="0" rIns="121900" bIns="121900" anchor="t" anchorCtr="0">
            <a:noAutofit/>
          </a:bodyPr>
          <a:lstStyle/>
          <a:p>
            <a:r>
              <a:rPr lang="en" sz="3600" b="1" dirty="0">
                <a:latin typeface="Times New Roman" panose="02020603050405020304" pitchFamily="18" charset="0"/>
                <a:cs typeface="Times New Roman" panose="02020603050405020304" pitchFamily="18" charset="0"/>
              </a:rPr>
              <a:t>2. Cách triển khai luận đề</a:t>
            </a:r>
            <a:endParaRPr sz="3600" b="1" dirty="0">
              <a:latin typeface="Times New Roman" panose="02020603050405020304" pitchFamily="18" charset="0"/>
              <a:cs typeface="Times New Roman" panose="02020603050405020304" pitchFamily="18" charset="0"/>
            </a:endParaRPr>
          </a:p>
        </p:txBody>
      </p:sp>
      <p:pic>
        <p:nvPicPr>
          <p:cNvPr id="4" name="图片 67591" descr="PPT素材-04">
            <a:extLst>
              <a:ext uri="{FF2B5EF4-FFF2-40B4-BE49-F238E27FC236}">
                <a16:creationId xmlns:a16="http://schemas.microsoft.com/office/drawing/2014/main" id="{D4654E6D-C1DB-CC09-0CD8-E2ED9F36A7DD}"/>
              </a:ext>
            </a:extLst>
          </p:cNvPr>
          <p:cNvPicPr>
            <a:picLocks noChangeAspect="1"/>
          </p:cNvPicPr>
          <p:nvPr/>
        </p:nvPicPr>
        <p:blipFill>
          <a:blip r:embed="rId3"/>
          <a:stretch>
            <a:fillRect/>
          </a:stretch>
        </p:blipFill>
        <p:spPr>
          <a:xfrm>
            <a:off x="-165056" y="280651"/>
            <a:ext cx="4740561" cy="6029599"/>
          </a:xfrm>
          <a:prstGeom prst="rect">
            <a:avLst/>
          </a:prstGeom>
          <a:noFill/>
          <a:ln w="9525">
            <a:noFill/>
          </a:ln>
        </p:spPr>
      </p:pic>
      <p:sp>
        <p:nvSpPr>
          <p:cNvPr id="7" name="TextBox 6">
            <a:extLst>
              <a:ext uri="{FF2B5EF4-FFF2-40B4-BE49-F238E27FC236}">
                <a16:creationId xmlns:a16="http://schemas.microsoft.com/office/drawing/2014/main" id="{86633318-FE79-098A-6C55-65DBC267CA38}"/>
              </a:ext>
            </a:extLst>
          </p:cNvPr>
          <p:cNvSpPr txBox="1"/>
          <p:nvPr/>
        </p:nvSpPr>
        <p:spPr>
          <a:xfrm>
            <a:off x="529655" y="4139518"/>
            <a:ext cx="3074085" cy="1754326"/>
          </a:xfrm>
          <a:prstGeom prst="rect">
            <a:avLst/>
          </a:prstGeom>
          <a:noFill/>
        </p:spPr>
        <p:txBody>
          <a:bodyPr wrap="square">
            <a:spAutoFit/>
          </a:bodyPr>
          <a:lstStyle/>
          <a:p>
            <a:pPr lvl="0" algn="ctr">
              <a:defRPr/>
            </a:pPr>
            <a:r>
              <a:rPr lang="vi-VN" sz="3600" b="1" dirty="0">
                <a:latin typeface="+mj-lt"/>
              </a:rPr>
              <a:t>Các luận điểm triển khai luận đề</a:t>
            </a:r>
            <a:endParaRPr kumimoji="0" lang="en-SG" sz="13800" b="1" i="0" u="none" strike="noStrike" kern="1200" cap="none" spc="0" normalizeH="0" baseline="0" noProof="0" dirty="0">
              <a:ln>
                <a:noFill/>
              </a:ln>
              <a:solidFill>
                <a:srgbClr val="000000"/>
              </a:solidFill>
              <a:effectLst/>
              <a:uLnTx/>
              <a:uFillTx/>
              <a:latin typeface="+mj-lt"/>
              <a:cs typeface="Times New Roman" panose="02020603050405020304" pitchFamily="18" charset="0"/>
            </a:endParaRPr>
          </a:p>
        </p:txBody>
      </p:sp>
      <p:pic>
        <p:nvPicPr>
          <p:cNvPr id="9" name="图片 22">
            <a:extLst>
              <a:ext uri="{FF2B5EF4-FFF2-40B4-BE49-F238E27FC236}">
                <a16:creationId xmlns:a16="http://schemas.microsoft.com/office/drawing/2014/main" id="{ADF91717-F646-6AF8-78D5-00A212611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5704" y="1803186"/>
            <a:ext cx="1097196" cy="917915"/>
          </a:xfrm>
          <a:prstGeom prst="rect">
            <a:avLst/>
          </a:prstGeom>
        </p:spPr>
      </p:pic>
      <p:pic>
        <p:nvPicPr>
          <p:cNvPr id="11" name="图片 22">
            <a:extLst>
              <a:ext uri="{FF2B5EF4-FFF2-40B4-BE49-F238E27FC236}">
                <a16:creationId xmlns:a16="http://schemas.microsoft.com/office/drawing/2014/main" id="{6EEE6D40-D117-2829-E195-0520306BD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4929" y="3513601"/>
            <a:ext cx="1097196" cy="917915"/>
          </a:xfrm>
          <a:prstGeom prst="rect">
            <a:avLst/>
          </a:prstGeom>
        </p:spPr>
      </p:pic>
      <p:pic>
        <p:nvPicPr>
          <p:cNvPr id="13" name="图片 22">
            <a:extLst>
              <a:ext uri="{FF2B5EF4-FFF2-40B4-BE49-F238E27FC236}">
                <a16:creationId xmlns:a16="http://schemas.microsoft.com/office/drawing/2014/main" id="{FC7CC315-42CF-E5DF-F6B9-5543A0868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1841" y="5074828"/>
            <a:ext cx="1097196" cy="917915"/>
          </a:xfrm>
          <a:prstGeom prst="rect">
            <a:avLst/>
          </a:prstGeom>
        </p:spPr>
      </p:pic>
    </p:spTree>
    <p:extLst>
      <p:ext uri="{BB962C8B-B14F-4D97-AF65-F5344CB8AC3E}">
        <p14:creationId xmlns:p14="http://schemas.microsoft.com/office/powerpoint/2010/main" val="2391743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10"/>
        <p:cNvGrpSpPr/>
        <p:nvPr/>
      </p:nvGrpSpPr>
      <p:grpSpPr>
        <a:xfrm>
          <a:off x="0" y="0"/>
          <a:ext cx="0" cy="0"/>
          <a:chOff x="0" y="0"/>
          <a:chExt cx="0" cy="0"/>
        </a:xfrm>
      </p:grpSpPr>
      <p:grpSp>
        <p:nvGrpSpPr>
          <p:cNvPr id="6114" name="Google Shape;6114;p66"/>
          <p:cNvGrpSpPr/>
          <p:nvPr/>
        </p:nvGrpSpPr>
        <p:grpSpPr>
          <a:xfrm>
            <a:off x="-621834" y="-903454"/>
            <a:ext cx="2499451" cy="3076635"/>
            <a:chOff x="-313975" y="-677590"/>
            <a:chExt cx="1874588" cy="2307476"/>
          </a:xfrm>
        </p:grpSpPr>
        <p:grpSp>
          <p:nvGrpSpPr>
            <p:cNvPr id="6115" name="Google Shape;6115;p66"/>
            <p:cNvGrpSpPr/>
            <p:nvPr/>
          </p:nvGrpSpPr>
          <p:grpSpPr>
            <a:xfrm rot="6148474" flipH="1">
              <a:off x="-289131" y="86729"/>
              <a:ext cx="1548779" cy="1294483"/>
              <a:chOff x="457474" y="3580802"/>
              <a:chExt cx="1408022" cy="1176837"/>
            </a:xfrm>
          </p:grpSpPr>
          <p:sp>
            <p:nvSpPr>
              <p:cNvPr id="6116" name="Google Shape;6116;p66"/>
              <p:cNvSpPr/>
              <p:nvPr/>
            </p:nvSpPr>
            <p:spPr>
              <a:xfrm>
                <a:off x="457474" y="3580802"/>
                <a:ext cx="403709" cy="367926"/>
              </a:xfrm>
              <a:custGeom>
                <a:avLst/>
                <a:gdLst/>
                <a:ahLst/>
                <a:cxnLst/>
                <a:rect l="l" t="t" r="r" b="b"/>
                <a:pathLst>
                  <a:path w="4355" h="3969" extrusionOk="0">
                    <a:moveTo>
                      <a:pt x="2736" y="1"/>
                    </a:moveTo>
                    <a:cubicBezTo>
                      <a:pt x="2592" y="1"/>
                      <a:pt x="2430" y="32"/>
                      <a:pt x="2248" y="100"/>
                    </a:cubicBezTo>
                    <a:cubicBezTo>
                      <a:pt x="1" y="944"/>
                      <a:pt x="3459" y="3893"/>
                      <a:pt x="3459" y="3893"/>
                    </a:cubicBezTo>
                    <a:lnTo>
                      <a:pt x="3685" y="3968"/>
                    </a:lnTo>
                    <a:cubicBezTo>
                      <a:pt x="3685" y="3968"/>
                      <a:pt x="4354" y="1"/>
                      <a:pt x="273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7" name="Google Shape;6117;p66"/>
              <p:cNvSpPr/>
              <p:nvPr/>
            </p:nvSpPr>
            <p:spPr>
              <a:xfrm>
                <a:off x="665865" y="3580802"/>
                <a:ext cx="195319" cy="367926"/>
              </a:xfrm>
              <a:custGeom>
                <a:avLst/>
                <a:gdLst/>
                <a:ahLst/>
                <a:cxnLst/>
                <a:rect l="l" t="t" r="r" b="b"/>
                <a:pathLst>
                  <a:path w="2107" h="3969" extrusionOk="0">
                    <a:moveTo>
                      <a:pt x="488" y="1"/>
                    </a:moveTo>
                    <a:cubicBezTo>
                      <a:pt x="344" y="1"/>
                      <a:pt x="182" y="32"/>
                      <a:pt x="0" y="100"/>
                    </a:cubicBezTo>
                    <a:cubicBezTo>
                      <a:pt x="67" y="1295"/>
                      <a:pt x="1211" y="3893"/>
                      <a:pt x="1211" y="3893"/>
                    </a:cubicBezTo>
                    <a:lnTo>
                      <a:pt x="1437" y="3968"/>
                    </a:lnTo>
                    <a:cubicBezTo>
                      <a:pt x="1437" y="3968"/>
                      <a:pt x="2106" y="1"/>
                      <a:pt x="48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8" name="Google Shape;6118;p66"/>
              <p:cNvSpPr/>
              <p:nvPr/>
            </p:nvSpPr>
            <p:spPr>
              <a:xfrm>
                <a:off x="547116" y="3950030"/>
                <a:ext cx="334832" cy="188181"/>
              </a:xfrm>
              <a:custGeom>
                <a:avLst/>
                <a:gdLst/>
                <a:ahLst/>
                <a:cxnLst/>
                <a:rect l="l" t="t" r="r" b="b"/>
                <a:pathLst>
                  <a:path w="3612" h="2030" extrusionOk="0">
                    <a:moveTo>
                      <a:pt x="1355" y="1"/>
                    </a:moveTo>
                    <a:cubicBezTo>
                      <a:pt x="1097" y="1"/>
                      <a:pt x="864" y="142"/>
                      <a:pt x="688" y="503"/>
                    </a:cubicBezTo>
                    <a:cubicBezTo>
                      <a:pt x="1" y="1905"/>
                      <a:pt x="2310" y="2029"/>
                      <a:pt x="3150" y="2029"/>
                    </a:cubicBezTo>
                    <a:cubicBezTo>
                      <a:pt x="3332" y="2029"/>
                      <a:pt x="3445" y="2023"/>
                      <a:pt x="3445" y="2023"/>
                    </a:cubicBezTo>
                    <a:lnTo>
                      <a:pt x="3612" y="1948"/>
                    </a:lnTo>
                    <a:cubicBezTo>
                      <a:pt x="3612" y="1948"/>
                      <a:pt x="2312" y="1"/>
                      <a:pt x="135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9" name="Google Shape;6119;p66"/>
              <p:cNvSpPr/>
              <p:nvPr/>
            </p:nvSpPr>
            <p:spPr>
              <a:xfrm>
                <a:off x="610801" y="3950030"/>
                <a:ext cx="271147" cy="187625"/>
              </a:xfrm>
              <a:custGeom>
                <a:avLst/>
                <a:gdLst/>
                <a:ahLst/>
                <a:cxnLst/>
                <a:rect l="l" t="t" r="r" b="b"/>
                <a:pathLst>
                  <a:path w="2925" h="2024" extrusionOk="0">
                    <a:moveTo>
                      <a:pt x="668" y="1"/>
                    </a:moveTo>
                    <a:cubicBezTo>
                      <a:pt x="410" y="1"/>
                      <a:pt x="177" y="142"/>
                      <a:pt x="1" y="503"/>
                    </a:cubicBezTo>
                    <a:cubicBezTo>
                      <a:pt x="686" y="1146"/>
                      <a:pt x="2758" y="2023"/>
                      <a:pt x="2758" y="2023"/>
                    </a:cubicBezTo>
                    <a:lnTo>
                      <a:pt x="2925" y="1948"/>
                    </a:lnTo>
                    <a:cubicBezTo>
                      <a:pt x="2925" y="1948"/>
                      <a:pt x="1625" y="1"/>
                      <a:pt x="66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0" name="Google Shape;6120;p66"/>
              <p:cNvSpPr/>
              <p:nvPr/>
            </p:nvSpPr>
            <p:spPr>
              <a:xfrm>
                <a:off x="783780" y="3796981"/>
                <a:ext cx="335945" cy="302758"/>
              </a:xfrm>
              <a:custGeom>
                <a:avLst/>
                <a:gdLst/>
                <a:ahLst/>
                <a:cxnLst/>
                <a:rect l="l" t="t" r="r" b="b"/>
                <a:pathLst>
                  <a:path w="3624" h="3266" extrusionOk="0">
                    <a:moveTo>
                      <a:pt x="1637" y="1"/>
                    </a:moveTo>
                    <a:cubicBezTo>
                      <a:pt x="0" y="1"/>
                      <a:pt x="1493" y="3265"/>
                      <a:pt x="1493" y="3265"/>
                    </a:cubicBezTo>
                    <a:lnTo>
                      <a:pt x="1644" y="3165"/>
                    </a:lnTo>
                    <a:cubicBezTo>
                      <a:pt x="1644" y="3165"/>
                      <a:pt x="3624" y="191"/>
                      <a:pt x="1769" y="7"/>
                    </a:cubicBezTo>
                    <a:cubicBezTo>
                      <a:pt x="1723" y="3"/>
                      <a:pt x="1679" y="1"/>
                      <a:pt x="163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1" name="Google Shape;6121;p66"/>
              <p:cNvSpPr/>
              <p:nvPr/>
            </p:nvSpPr>
            <p:spPr>
              <a:xfrm>
                <a:off x="783780" y="3796981"/>
                <a:ext cx="181877" cy="302758"/>
              </a:xfrm>
              <a:custGeom>
                <a:avLst/>
                <a:gdLst/>
                <a:ahLst/>
                <a:cxnLst/>
                <a:rect l="l" t="t" r="r" b="b"/>
                <a:pathLst>
                  <a:path w="1962" h="3266" extrusionOk="0">
                    <a:moveTo>
                      <a:pt x="1637" y="1"/>
                    </a:moveTo>
                    <a:cubicBezTo>
                      <a:pt x="0" y="1"/>
                      <a:pt x="1493" y="3265"/>
                      <a:pt x="1493" y="3265"/>
                    </a:cubicBezTo>
                    <a:lnTo>
                      <a:pt x="1644" y="3165"/>
                    </a:lnTo>
                    <a:cubicBezTo>
                      <a:pt x="1644" y="3165"/>
                      <a:pt x="1961" y="934"/>
                      <a:pt x="1769" y="7"/>
                    </a:cubicBezTo>
                    <a:cubicBezTo>
                      <a:pt x="1723" y="3"/>
                      <a:pt x="1679" y="1"/>
                      <a:pt x="16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2" name="Google Shape;6122;p66"/>
              <p:cNvSpPr/>
              <p:nvPr/>
            </p:nvSpPr>
            <p:spPr>
              <a:xfrm>
                <a:off x="729828" y="4192535"/>
                <a:ext cx="329456" cy="174554"/>
              </a:xfrm>
              <a:custGeom>
                <a:avLst/>
                <a:gdLst/>
                <a:ahLst/>
                <a:cxnLst/>
                <a:rect l="l" t="t" r="r" b="b"/>
                <a:pathLst>
                  <a:path w="3554" h="1883" extrusionOk="0">
                    <a:moveTo>
                      <a:pt x="1004" y="1"/>
                    </a:moveTo>
                    <a:cubicBezTo>
                      <a:pt x="660" y="1"/>
                      <a:pt x="382" y="182"/>
                      <a:pt x="254" y="669"/>
                    </a:cubicBezTo>
                    <a:cubicBezTo>
                      <a:pt x="0" y="1642"/>
                      <a:pt x="810" y="1882"/>
                      <a:pt x="1670" y="1882"/>
                    </a:cubicBezTo>
                    <a:cubicBezTo>
                      <a:pt x="2509" y="1882"/>
                      <a:pt x="3395" y="1655"/>
                      <a:pt x="3395" y="1655"/>
                    </a:cubicBezTo>
                    <a:lnTo>
                      <a:pt x="3554" y="1538"/>
                    </a:lnTo>
                    <a:cubicBezTo>
                      <a:pt x="3554" y="1538"/>
                      <a:pt x="2003" y="1"/>
                      <a:pt x="100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3" name="Google Shape;6123;p66"/>
              <p:cNvSpPr/>
              <p:nvPr/>
            </p:nvSpPr>
            <p:spPr>
              <a:xfrm>
                <a:off x="753374" y="4192535"/>
                <a:ext cx="305910" cy="153418"/>
              </a:xfrm>
              <a:custGeom>
                <a:avLst/>
                <a:gdLst/>
                <a:ahLst/>
                <a:cxnLst/>
                <a:rect l="l" t="t" r="r" b="b"/>
                <a:pathLst>
                  <a:path w="3300" h="1655" extrusionOk="0">
                    <a:moveTo>
                      <a:pt x="750" y="1"/>
                    </a:moveTo>
                    <a:cubicBezTo>
                      <a:pt x="406" y="1"/>
                      <a:pt x="128" y="182"/>
                      <a:pt x="0" y="669"/>
                    </a:cubicBezTo>
                    <a:cubicBezTo>
                      <a:pt x="836" y="1195"/>
                      <a:pt x="3141" y="1655"/>
                      <a:pt x="3141" y="1655"/>
                    </a:cubicBezTo>
                    <a:lnTo>
                      <a:pt x="3300" y="1538"/>
                    </a:lnTo>
                    <a:cubicBezTo>
                      <a:pt x="3300" y="1538"/>
                      <a:pt x="1749" y="1"/>
                      <a:pt x="75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4" name="Google Shape;6124;p66"/>
              <p:cNvSpPr/>
              <p:nvPr/>
            </p:nvSpPr>
            <p:spPr>
              <a:xfrm>
                <a:off x="878798" y="3980343"/>
                <a:ext cx="351426" cy="316014"/>
              </a:xfrm>
              <a:custGeom>
                <a:avLst/>
                <a:gdLst/>
                <a:ahLst/>
                <a:cxnLst/>
                <a:rect l="l" t="t" r="r" b="b"/>
                <a:pathLst>
                  <a:path w="3791" h="3409" extrusionOk="0">
                    <a:moveTo>
                      <a:pt x="2078" y="1"/>
                    </a:moveTo>
                    <a:cubicBezTo>
                      <a:pt x="2029" y="1"/>
                      <a:pt x="1977" y="3"/>
                      <a:pt x="1922" y="9"/>
                    </a:cubicBezTo>
                    <a:cubicBezTo>
                      <a:pt x="0" y="209"/>
                      <a:pt x="2323" y="3409"/>
                      <a:pt x="2323" y="3409"/>
                    </a:cubicBezTo>
                    <a:lnTo>
                      <a:pt x="2457" y="3275"/>
                    </a:lnTo>
                    <a:cubicBezTo>
                      <a:pt x="2457" y="3275"/>
                      <a:pt x="3790" y="1"/>
                      <a:pt x="20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5" name="Google Shape;6125;p66"/>
              <p:cNvSpPr/>
              <p:nvPr/>
            </p:nvSpPr>
            <p:spPr>
              <a:xfrm>
                <a:off x="878798" y="3981085"/>
                <a:ext cx="227764" cy="315273"/>
              </a:xfrm>
              <a:custGeom>
                <a:avLst/>
                <a:gdLst/>
                <a:ahLst/>
                <a:cxnLst/>
                <a:rect l="l" t="t" r="r" b="b"/>
                <a:pathLst>
                  <a:path w="2457" h="3401" extrusionOk="0">
                    <a:moveTo>
                      <a:pt x="1922" y="1"/>
                    </a:moveTo>
                    <a:lnTo>
                      <a:pt x="1922" y="1"/>
                    </a:lnTo>
                    <a:cubicBezTo>
                      <a:pt x="0" y="201"/>
                      <a:pt x="2323" y="3401"/>
                      <a:pt x="2323" y="3401"/>
                    </a:cubicBezTo>
                    <a:lnTo>
                      <a:pt x="2457" y="3267"/>
                    </a:lnTo>
                    <a:cubicBezTo>
                      <a:pt x="2457" y="3267"/>
                      <a:pt x="2323" y="911"/>
                      <a:pt x="192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6" name="Google Shape;6126;p66"/>
              <p:cNvSpPr/>
              <p:nvPr/>
            </p:nvSpPr>
            <p:spPr>
              <a:xfrm>
                <a:off x="1001904" y="4437266"/>
                <a:ext cx="326119" cy="171402"/>
              </a:xfrm>
              <a:custGeom>
                <a:avLst/>
                <a:gdLst/>
                <a:ahLst/>
                <a:cxnLst/>
                <a:rect l="l" t="t" r="r" b="b"/>
                <a:pathLst>
                  <a:path w="3518" h="1849" extrusionOk="0">
                    <a:moveTo>
                      <a:pt x="925" y="0"/>
                    </a:moveTo>
                    <a:cubicBezTo>
                      <a:pt x="396" y="0"/>
                      <a:pt x="1" y="227"/>
                      <a:pt x="9" y="911"/>
                    </a:cubicBezTo>
                    <a:cubicBezTo>
                      <a:pt x="18" y="1617"/>
                      <a:pt x="428" y="1848"/>
                      <a:pt x="960" y="1848"/>
                    </a:cubicBezTo>
                    <a:cubicBezTo>
                      <a:pt x="1963" y="1848"/>
                      <a:pt x="3401" y="1028"/>
                      <a:pt x="3401" y="1028"/>
                    </a:cubicBezTo>
                    <a:lnTo>
                      <a:pt x="3518" y="878"/>
                    </a:lnTo>
                    <a:cubicBezTo>
                      <a:pt x="3518" y="878"/>
                      <a:pt x="1965" y="0"/>
                      <a:pt x="92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7" name="Google Shape;6127;p66"/>
              <p:cNvSpPr/>
              <p:nvPr/>
            </p:nvSpPr>
            <p:spPr>
              <a:xfrm>
                <a:off x="1001904" y="4437266"/>
                <a:ext cx="326119" cy="100209"/>
              </a:xfrm>
              <a:custGeom>
                <a:avLst/>
                <a:gdLst/>
                <a:ahLst/>
                <a:cxnLst/>
                <a:rect l="l" t="t" r="r" b="b"/>
                <a:pathLst>
                  <a:path w="3518" h="1081" extrusionOk="0">
                    <a:moveTo>
                      <a:pt x="925" y="0"/>
                    </a:moveTo>
                    <a:cubicBezTo>
                      <a:pt x="396" y="0"/>
                      <a:pt x="1" y="227"/>
                      <a:pt x="9" y="911"/>
                    </a:cubicBezTo>
                    <a:cubicBezTo>
                      <a:pt x="453" y="1044"/>
                      <a:pt x="1195" y="1080"/>
                      <a:pt x="1871" y="1080"/>
                    </a:cubicBezTo>
                    <a:cubicBezTo>
                      <a:pt x="2683" y="1080"/>
                      <a:pt x="3401" y="1028"/>
                      <a:pt x="3401" y="1028"/>
                    </a:cubicBezTo>
                    <a:lnTo>
                      <a:pt x="3518" y="878"/>
                    </a:lnTo>
                    <a:cubicBezTo>
                      <a:pt x="3518" y="878"/>
                      <a:pt x="1965" y="0"/>
                      <a:pt x="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8" name="Google Shape;6128;p66"/>
              <p:cNvSpPr/>
              <p:nvPr/>
            </p:nvSpPr>
            <p:spPr>
              <a:xfrm>
                <a:off x="1057710" y="4158514"/>
                <a:ext cx="338540" cy="311379"/>
              </a:xfrm>
              <a:custGeom>
                <a:avLst/>
                <a:gdLst/>
                <a:ahLst/>
                <a:cxnLst/>
                <a:rect l="l" t="t" r="r" b="b"/>
                <a:pathLst>
                  <a:path w="3652" h="3359" extrusionOk="0">
                    <a:moveTo>
                      <a:pt x="2291" y="0"/>
                    </a:moveTo>
                    <a:cubicBezTo>
                      <a:pt x="2162" y="0"/>
                      <a:pt x="2017" y="29"/>
                      <a:pt x="1855" y="92"/>
                    </a:cubicBezTo>
                    <a:cubicBezTo>
                      <a:pt x="0" y="819"/>
                      <a:pt x="3175" y="3358"/>
                      <a:pt x="3175" y="3358"/>
                    </a:cubicBezTo>
                    <a:lnTo>
                      <a:pt x="3275" y="3191"/>
                    </a:lnTo>
                    <a:cubicBezTo>
                      <a:pt x="3275" y="3191"/>
                      <a:pt x="3651" y="0"/>
                      <a:pt x="22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9" name="Google Shape;6129;p66"/>
              <p:cNvSpPr/>
              <p:nvPr/>
            </p:nvSpPr>
            <p:spPr>
              <a:xfrm>
                <a:off x="1057710" y="4166950"/>
                <a:ext cx="303685" cy="302944"/>
              </a:xfrm>
              <a:custGeom>
                <a:avLst/>
                <a:gdLst/>
                <a:ahLst/>
                <a:cxnLst/>
                <a:rect l="l" t="t" r="r" b="b"/>
                <a:pathLst>
                  <a:path w="3276" h="3268" extrusionOk="0">
                    <a:moveTo>
                      <a:pt x="1855" y="1"/>
                    </a:moveTo>
                    <a:lnTo>
                      <a:pt x="1855" y="1"/>
                    </a:lnTo>
                    <a:cubicBezTo>
                      <a:pt x="0" y="728"/>
                      <a:pt x="3175" y="3267"/>
                      <a:pt x="3175" y="3267"/>
                    </a:cubicBezTo>
                    <a:lnTo>
                      <a:pt x="3275" y="3100"/>
                    </a:lnTo>
                    <a:cubicBezTo>
                      <a:pt x="3275" y="3100"/>
                      <a:pt x="2490" y="794"/>
                      <a:pt x="185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0" name="Google Shape;6130;p66"/>
              <p:cNvSpPr/>
              <p:nvPr/>
            </p:nvSpPr>
            <p:spPr>
              <a:xfrm>
                <a:off x="1293540" y="4576688"/>
                <a:ext cx="341136" cy="180950"/>
              </a:xfrm>
              <a:custGeom>
                <a:avLst/>
                <a:gdLst/>
                <a:ahLst/>
                <a:cxnLst/>
                <a:rect l="l" t="t" r="r" b="b"/>
                <a:pathLst>
                  <a:path w="3680" h="1952" extrusionOk="0">
                    <a:moveTo>
                      <a:pt x="2015" y="0"/>
                    </a:moveTo>
                    <a:cubicBezTo>
                      <a:pt x="1016" y="0"/>
                      <a:pt x="1" y="238"/>
                      <a:pt x="355" y="1278"/>
                    </a:cubicBezTo>
                    <a:cubicBezTo>
                      <a:pt x="522" y="1768"/>
                      <a:pt x="812" y="1951"/>
                      <a:pt x="1154" y="1951"/>
                    </a:cubicBezTo>
                    <a:cubicBezTo>
                      <a:pt x="2162" y="1951"/>
                      <a:pt x="3613" y="351"/>
                      <a:pt x="3613" y="351"/>
                    </a:cubicBezTo>
                    <a:lnTo>
                      <a:pt x="3680" y="167"/>
                    </a:lnTo>
                    <a:cubicBezTo>
                      <a:pt x="3680" y="167"/>
                      <a:pt x="2853" y="0"/>
                      <a:pt x="201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1" name="Google Shape;6131;p66"/>
              <p:cNvSpPr/>
              <p:nvPr/>
            </p:nvSpPr>
            <p:spPr>
              <a:xfrm>
                <a:off x="1293540" y="4576688"/>
                <a:ext cx="341136" cy="118563"/>
              </a:xfrm>
              <a:custGeom>
                <a:avLst/>
                <a:gdLst/>
                <a:ahLst/>
                <a:cxnLst/>
                <a:rect l="l" t="t" r="r" b="b"/>
                <a:pathLst>
                  <a:path w="3680" h="1279" extrusionOk="0">
                    <a:moveTo>
                      <a:pt x="2015" y="0"/>
                    </a:moveTo>
                    <a:cubicBezTo>
                      <a:pt x="1016" y="0"/>
                      <a:pt x="1" y="238"/>
                      <a:pt x="355" y="1278"/>
                    </a:cubicBezTo>
                    <a:cubicBezTo>
                      <a:pt x="1366" y="1262"/>
                      <a:pt x="3613" y="351"/>
                      <a:pt x="3613" y="351"/>
                    </a:cubicBezTo>
                    <a:lnTo>
                      <a:pt x="3680" y="167"/>
                    </a:lnTo>
                    <a:cubicBezTo>
                      <a:pt x="3680" y="167"/>
                      <a:pt x="2853" y="0"/>
                      <a:pt x="201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2" name="Google Shape;6132;p66"/>
              <p:cNvSpPr/>
              <p:nvPr/>
            </p:nvSpPr>
            <p:spPr>
              <a:xfrm>
                <a:off x="1289276" y="4264379"/>
                <a:ext cx="357080" cy="274392"/>
              </a:xfrm>
              <a:custGeom>
                <a:avLst/>
                <a:gdLst/>
                <a:ahLst/>
                <a:cxnLst/>
                <a:rect l="l" t="t" r="r" b="b"/>
                <a:pathLst>
                  <a:path w="3852" h="2960" extrusionOk="0">
                    <a:moveTo>
                      <a:pt x="2175" y="0"/>
                    </a:moveTo>
                    <a:cubicBezTo>
                      <a:pt x="1984" y="0"/>
                      <a:pt x="1778" y="79"/>
                      <a:pt x="1554" y="261"/>
                    </a:cubicBezTo>
                    <a:cubicBezTo>
                      <a:pt x="0" y="1540"/>
                      <a:pt x="3818" y="2960"/>
                      <a:pt x="3818" y="2960"/>
                    </a:cubicBezTo>
                    <a:lnTo>
                      <a:pt x="3851" y="2768"/>
                    </a:lnTo>
                    <a:cubicBezTo>
                      <a:pt x="3851" y="2768"/>
                      <a:pt x="3306" y="0"/>
                      <a:pt x="217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3" name="Google Shape;6133;p66"/>
              <p:cNvSpPr/>
              <p:nvPr/>
            </p:nvSpPr>
            <p:spPr>
              <a:xfrm>
                <a:off x="1290018" y="4288574"/>
                <a:ext cx="356339" cy="250197"/>
              </a:xfrm>
              <a:custGeom>
                <a:avLst/>
                <a:gdLst/>
                <a:ahLst/>
                <a:cxnLst/>
                <a:rect l="l" t="t" r="r" b="b"/>
                <a:pathLst>
                  <a:path w="3844" h="2699" extrusionOk="0">
                    <a:moveTo>
                      <a:pt x="1546" y="0"/>
                    </a:moveTo>
                    <a:lnTo>
                      <a:pt x="1546" y="0"/>
                    </a:lnTo>
                    <a:cubicBezTo>
                      <a:pt x="0" y="1262"/>
                      <a:pt x="3810" y="2699"/>
                      <a:pt x="3810" y="2699"/>
                    </a:cubicBezTo>
                    <a:lnTo>
                      <a:pt x="3843" y="2507"/>
                    </a:lnTo>
                    <a:cubicBezTo>
                      <a:pt x="3843" y="2507"/>
                      <a:pt x="2398" y="560"/>
                      <a:pt x="154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34" name="Google Shape;6134;p66"/>
              <p:cNvGrpSpPr/>
              <p:nvPr/>
            </p:nvGrpSpPr>
            <p:grpSpPr>
              <a:xfrm>
                <a:off x="660396" y="3746459"/>
                <a:ext cx="1205100" cy="947215"/>
                <a:chOff x="660396" y="3746459"/>
                <a:chExt cx="1205100" cy="947215"/>
              </a:xfrm>
            </p:grpSpPr>
            <p:sp>
              <p:nvSpPr>
                <p:cNvPr id="6135" name="Google Shape;6135;p66"/>
                <p:cNvSpPr/>
                <p:nvPr/>
              </p:nvSpPr>
              <p:spPr>
                <a:xfrm>
                  <a:off x="706839" y="3746459"/>
                  <a:ext cx="1158657" cy="945633"/>
                </a:xfrm>
                <a:custGeom>
                  <a:avLst/>
                  <a:gdLst/>
                  <a:ahLst/>
                  <a:cxnLst/>
                  <a:rect l="l" t="t" r="r" b="b"/>
                  <a:pathLst>
                    <a:path w="12499" h="10201" fill="none" extrusionOk="0">
                      <a:moveTo>
                        <a:pt x="1" y="1"/>
                      </a:moveTo>
                      <a:cubicBezTo>
                        <a:pt x="1" y="1"/>
                        <a:pt x="3050" y="10201"/>
                        <a:pt x="12499" y="8914"/>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6" name="Google Shape;6136;p66"/>
                <p:cNvSpPr/>
                <p:nvPr/>
              </p:nvSpPr>
              <p:spPr>
                <a:xfrm>
                  <a:off x="660396" y="3922220"/>
                  <a:ext cx="290522" cy="223129"/>
                </a:xfrm>
                <a:custGeom>
                  <a:avLst/>
                  <a:gdLst/>
                  <a:ahLst/>
                  <a:cxnLst/>
                  <a:rect l="l" t="t" r="r" b="b"/>
                  <a:pathLst>
                    <a:path w="3134" h="2407" fill="none" extrusionOk="0">
                      <a:moveTo>
                        <a:pt x="1" y="1304"/>
                      </a:moveTo>
                      <a:cubicBezTo>
                        <a:pt x="1" y="1304"/>
                        <a:pt x="1697" y="2215"/>
                        <a:pt x="2749" y="2407"/>
                      </a:cubicBezTo>
                      <a:cubicBezTo>
                        <a:pt x="3016" y="1630"/>
                        <a:pt x="3133" y="820"/>
                        <a:pt x="3100" y="1"/>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7" name="Google Shape;6137;p66"/>
                <p:cNvSpPr/>
                <p:nvPr/>
              </p:nvSpPr>
              <p:spPr>
                <a:xfrm>
                  <a:off x="813722" y="4108085"/>
                  <a:ext cx="293581" cy="238610"/>
                </a:xfrm>
                <a:custGeom>
                  <a:avLst/>
                  <a:gdLst/>
                  <a:ahLst/>
                  <a:cxnLst/>
                  <a:rect l="l" t="t" r="r" b="b"/>
                  <a:pathLst>
                    <a:path w="3167" h="2574" fill="none" extrusionOk="0">
                      <a:moveTo>
                        <a:pt x="1" y="1989"/>
                      </a:moveTo>
                      <a:cubicBezTo>
                        <a:pt x="1" y="1989"/>
                        <a:pt x="1931" y="2574"/>
                        <a:pt x="3050" y="2549"/>
                      </a:cubicBezTo>
                      <a:cubicBezTo>
                        <a:pt x="3167" y="1697"/>
                        <a:pt x="3117" y="836"/>
                        <a:pt x="2916" y="1"/>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8" name="Google Shape;6138;p66"/>
                <p:cNvSpPr/>
                <p:nvPr/>
              </p:nvSpPr>
              <p:spPr>
                <a:xfrm>
                  <a:off x="1073191" y="4286256"/>
                  <a:ext cx="294323" cy="261878"/>
                </a:xfrm>
                <a:custGeom>
                  <a:avLst/>
                  <a:gdLst/>
                  <a:ahLst/>
                  <a:cxnLst/>
                  <a:rect l="l" t="t" r="r" b="b"/>
                  <a:pathLst>
                    <a:path w="3175" h="2825" fill="none" extrusionOk="0">
                      <a:moveTo>
                        <a:pt x="0" y="2766"/>
                      </a:moveTo>
                      <a:cubicBezTo>
                        <a:pt x="0" y="2766"/>
                        <a:pt x="2072" y="2824"/>
                        <a:pt x="3175" y="2490"/>
                      </a:cubicBezTo>
                      <a:cubicBezTo>
                        <a:pt x="3058" y="1613"/>
                        <a:pt x="2774" y="769"/>
                        <a:pt x="2348" y="0"/>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9" name="Google Shape;6139;p66"/>
                <p:cNvSpPr/>
                <p:nvPr/>
              </p:nvSpPr>
              <p:spPr>
                <a:xfrm>
                  <a:off x="1399960" y="4383036"/>
                  <a:ext cx="271889" cy="310638"/>
                </a:xfrm>
                <a:custGeom>
                  <a:avLst/>
                  <a:gdLst/>
                  <a:ahLst/>
                  <a:cxnLst/>
                  <a:rect l="l" t="t" r="r" b="b"/>
                  <a:pathLst>
                    <a:path w="2933" h="3351" fill="none" extrusionOk="0">
                      <a:moveTo>
                        <a:pt x="1" y="3351"/>
                      </a:moveTo>
                      <a:cubicBezTo>
                        <a:pt x="1" y="3351"/>
                        <a:pt x="1989" y="2766"/>
                        <a:pt x="2933" y="2106"/>
                      </a:cubicBezTo>
                      <a:cubicBezTo>
                        <a:pt x="2557" y="1312"/>
                        <a:pt x="2022" y="602"/>
                        <a:pt x="1379" y="1"/>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40" name="Google Shape;6140;p66"/>
            <p:cNvGrpSpPr/>
            <p:nvPr/>
          </p:nvGrpSpPr>
          <p:grpSpPr>
            <a:xfrm rot="4664230" flipH="1">
              <a:off x="333831" y="-475154"/>
              <a:ext cx="1219027" cy="998399"/>
              <a:chOff x="431982" y="2910018"/>
              <a:chExt cx="1219007" cy="998383"/>
            </a:xfrm>
          </p:grpSpPr>
          <p:sp>
            <p:nvSpPr>
              <p:cNvPr id="6141" name="Google Shape;6141;p66"/>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2" name="Google Shape;6142;p66"/>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3" name="Google Shape;6143;p66"/>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4" name="Google Shape;6144;p66"/>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45" name="Google Shape;6145;p66"/>
              <p:cNvGrpSpPr/>
              <p:nvPr/>
            </p:nvGrpSpPr>
            <p:grpSpPr>
              <a:xfrm>
                <a:off x="431982" y="2910018"/>
                <a:ext cx="442274" cy="159445"/>
                <a:chOff x="431982" y="2910018"/>
                <a:chExt cx="442274" cy="159445"/>
              </a:xfrm>
            </p:grpSpPr>
            <p:sp>
              <p:nvSpPr>
                <p:cNvPr id="6146" name="Google Shape;6146;p66"/>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7" name="Google Shape;6147;p66"/>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8" name="Google Shape;6148;p66"/>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9" name="Google Shape;6149;p66"/>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0" name="Google Shape;6150;p66"/>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51" name="Google Shape;6151;p66"/>
            <p:cNvGrpSpPr/>
            <p:nvPr/>
          </p:nvGrpSpPr>
          <p:grpSpPr>
            <a:xfrm flipH="1">
              <a:off x="714857" y="566564"/>
              <a:ext cx="139466" cy="159114"/>
              <a:chOff x="11250843" y="1932532"/>
              <a:chExt cx="402616" cy="459335"/>
            </a:xfrm>
          </p:grpSpPr>
          <p:sp>
            <p:nvSpPr>
              <p:cNvPr id="6152" name="Google Shape;6152;p66"/>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3" name="Google Shape;6153;p66"/>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4" name="Google Shape;6154;p66"/>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59" name="Google Shape;6159;p66"/>
          <p:cNvGrpSpPr/>
          <p:nvPr/>
        </p:nvGrpSpPr>
        <p:grpSpPr>
          <a:xfrm>
            <a:off x="52776" y="5394851"/>
            <a:ext cx="1029497" cy="1230016"/>
            <a:chOff x="39581" y="4046138"/>
            <a:chExt cx="772123" cy="922512"/>
          </a:xfrm>
        </p:grpSpPr>
        <p:grpSp>
          <p:nvGrpSpPr>
            <p:cNvPr id="6160" name="Google Shape;6160;p66"/>
            <p:cNvGrpSpPr/>
            <p:nvPr/>
          </p:nvGrpSpPr>
          <p:grpSpPr>
            <a:xfrm flipH="1">
              <a:off x="425643" y="4608564"/>
              <a:ext cx="386060" cy="360087"/>
              <a:chOff x="9460636" y="2071442"/>
              <a:chExt cx="1221710" cy="1139515"/>
            </a:xfrm>
          </p:grpSpPr>
          <p:sp>
            <p:nvSpPr>
              <p:cNvPr id="6161" name="Google Shape;6161;p66"/>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2" name="Google Shape;6162;p66"/>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3" name="Google Shape;6163;p66"/>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4" name="Google Shape;6164;p66"/>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5" name="Google Shape;6165;p66"/>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6" name="Google Shape;6166;p66"/>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7" name="Google Shape;6167;p66"/>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8" name="Google Shape;6168;p66"/>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9" name="Google Shape;6169;p66"/>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0" name="Google Shape;6170;p66"/>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1" name="Google Shape;6171;p66"/>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72" name="Google Shape;6172;p66"/>
            <p:cNvGrpSpPr/>
            <p:nvPr/>
          </p:nvGrpSpPr>
          <p:grpSpPr>
            <a:xfrm flipH="1">
              <a:off x="39581" y="4241627"/>
              <a:ext cx="386060" cy="360087"/>
              <a:chOff x="9460636" y="2071442"/>
              <a:chExt cx="1221710" cy="1139515"/>
            </a:xfrm>
          </p:grpSpPr>
          <p:sp>
            <p:nvSpPr>
              <p:cNvPr id="6173" name="Google Shape;6173;p66"/>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4" name="Google Shape;6174;p66"/>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5" name="Google Shape;6175;p66"/>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6" name="Google Shape;6176;p66"/>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7" name="Google Shape;6177;p66"/>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8" name="Google Shape;6178;p66"/>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9" name="Google Shape;6179;p66"/>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0" name="Google Shape;6180;p66"/>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1" name="Google Shape;6181;p66"/>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2" name="Google Shape;6182;p66"/>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3" name="Google Shape;6183;p66"/>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84" name="Google Shape;6184;p66"/>
            <p:cNvGrpSpPr/>
            <p:nvPr/>
          </p:nvGrpSpPr>
          <p:grpSpPr>
            <a:xfrm flipH="1">
              <a:off x="451282" y="4046138"/>
              <a:ext cx="139466" cy="159114"/>
              <a:chOff x="11250843" y="1932532"/>
              <a:chExt cx="402616" cy="459335"/>
            </a:xfrm>
          </p:grpSpPr>
          <p:sp>
            <p:nvSpPr>
              <p:cNvPr id="6185" name="Google Shape;6185;p66"/>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6" name="Google Shape;6186;p66"/>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7" name="Google Shape;6187;p66"/>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88" name="Google Shape;6188;p66"/>
          <p:cNvGrpSpPr/>
          <p:nvPr/>
        </p:nvGrpSpPr>
        <p:grpSpPr>
          <a:xfrm rot="-8100000">
            <a:off x="10744527" y="-1279565"/>
            <a:ext cx="1850375" cy="3287169"/>
            <a:chOff x="593002" y="2042708"/>
            <a:chExt cx="1261647" cy="2241302"/>
          </a:xfrm>
        </p:grpSpPr>
        <p:grpSp>
          <p:nvGrpSpPr>
            <p:cNvPr id="6189" name="Google Shape;6189;p66"/>
            <p:cNvGrpSpPr/>
            <p:nvPr/>
          </p:nvGrpSpPr>
          <p:grpSpPr>
            <a:xfrm>
              <a:off x="903827" y="2042708"/>
              <a:ext cx="823828" cy="968444"/>
              <a:chOff x="903827" y="2042708"/>
              <a:chExt cx="823828" cy="968444"/>
            </a:xfrm>
          </p:grpSpPr>
          <p:sp>
            <p:nvSpPr>
              <p:cNvPr id="6190" name="Google Shape;6190;p66"/>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1" name="Google Shape;6191;p66"/>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2" name="Google Shape;6192;p66"/>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3" name="Google Shape;6193;p66"/>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4" name="Google Shape;6194;p66"/>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5" name="Google Shape;6195;p66"/>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6" name="Google Shape;6196;p66"/>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7" name="Google Shape;6197;p66"/>
            <p:cNvGrpSpPr/>
            <p:nvPr/>
          </p:nvGrpSpPr>
          <p:grpSpPr>
            <a:xfrm>
              <a:off x="593002" y="2212351"/>
              <a:ext cx="1261647" cy="2071660"/>
              <a:chOff x="593002" y="2212351"/>
              <a:chExt cx="1261647" cy="2071660"/>
            </a:xfrm>
          </p:grpSpPr>
          <p:sp>
            <p:nvSpPr>
              <p:cNvPr id="6198" name="Google Shape;6198;p66"/>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9" name="Google Shape;6199;p66"/>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0" name="Google Shape;6200;p66"/>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1" name="Google Shape;6201;p66"/>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466" name="Google Shape;4927;p45">
            <a:extLst>
              <a:ext uri="{FF2B5EF4-FFF2-40B4-BE49-F238E27FC236}">
                <a16:creationId xmlns:a16="http://schemas.microsoft.com/office/drawing/2014/main" id="{3373B28E-D216-EEC1-A717-A0E47E85502A}"/>
              </a:ext>
            </a:extLst>
          </p:cNvPr>
          <p:cNvSpPr/>
          <p:nvPr/>
        </p:nvSpPr>
        <p:spPr>
          <a:xfrm rot="66">
            <a:off x="2205234" y="423073"/>
            <a:ext cx="7900905" cy="623572"/>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1"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467" name="Google Shape;6573;p68">
            <a:extLst>
              <a:ext uri="{FF2B5EF4-FFF2-40B4-BE49-F238E27FC236}">
                <a16:creationId xmlns:a16="http://schemas.microsoft.com/office/drawing/2014/main" id="{8AC7A4F5-AEF9-4882-5340-BD7C2D548708}"/>
              </a:ext>
            </a:extLst>
          </p:cNvPr>
          <p:cNvSpPr txBox="1">
            <a:spLocks noGrp="1"/>
          </p:cNvSpPr>
          <p:nvPr>
            <p:ph type="ctrTitle"/>
          </p:nvPr>
        </p:nvSpPr>
        <p:spPr>
          <a:xfrm>
            <a:off x="953200" y="453539"/>
            <a:ext cx="10285600" cy="780400"/>
          </a:xfrm>
          <a:prstGeom prst="rect">
            <a:avLst/>
          </a:prstGeom>
        </p:spPr>
        <p:txBody>
          <a:bodyPr spcFirstLastPara="1" wrap="square" lIns="121900" tIns="0" rIns="121900" bIns="121900" anchor="t" anchorCtr="0">
            <a:noAutofit/>
          </a:bodyPr>
          <a:lstStyle/>
          <a:p>
            <a:r>
              <a:rPr lang="en-US" sz="2800" b="1" dirty="0">
                <a:effectLst/>
                <a:latin typeface="Times New Roman" panose="02020603050405020304" pitchFamily="18" charset="0"/>
                <a:ea typeface="Calibri" panose="020F0502020204030204" pitchFamily="34" charset="0"/>
              </a:rPr>
              <a:t>3. </a:t>
            </a:r>
            <a:r>
              <a:rPr lang="vi-VN" sz="2800" b="1" dirty="0">
                <a:effectLst/>
                <a:latin typeface="Times New Roman" panose="02020603050405020304" pitchFamily="18" charset="0"/>
                <a:ea typeface="Calibri" panose="020F0502020204030204" pitchFamily="34" charset="0"/>
              </a:rPr>
              <a:t>Cách nêu lí lẽ, bằng chứng để làm sáng tỏ luận điểm</a:t>
            </a:r>
            <a:endParaRPr sz="5400" b="1" dirty="0">
              <a:latin typeface="Times New Roman" panose="02020603050405020304" pitchFamily="18" charset="0"/>
              <a:cs typeface="Times New Roman" panose="02020603050405020304" pitchFamily="18" charset="0"/>
            </a:endParaRPr>
          </a:p>
        </p:txBody>
      </p:sp>
      <p:grpSp>
        <p:nvGrpSpPr>
          <p:cNvPr id="2" name="组合 2">
            <a:extLst>
              <a:ext uri="{FF2B5EF4-FFF2-40B4-BE49-F238E27FC236}">
                <a16:creationId xmlns:a16="http://schemas.microsoft.com/office/drawing/2014/main" id="{3384CEA7-D1D0-A896-B7DB-91AE258FF43D}"/>
              </a:ext>
            </a:extLst>
          </p:cNvPr>
          <p:cNvGrpSpPr/>
          <p:nvPr/>
        </p:nvGrpSpPr>
        <p:grpSpPr>
          <a:xfrm flipH="1">
            <a:off x="5594329" y="1530793"/>
            <a:ext cx="5473977" cy="4331521"/>
            <a:chOff x="-558688" y="0"/>
            <a:chExt cx="9107943" cy="6858000"/>
          </a:xfrm>
        </p:grpSpPr>
        <p:pic>
          <p:nvPicPr>
            <p:cNvPr id="3" name="图片 3">
              <a:extLst>
                <a:ext uri="{FF2B5EF4-FFF2-40B4-BE49-F238E27FC236}">
                  <a16:creationId xmlns:a16="http://schemas.microsoft.com/office/drawing/2014/main" id="{0AF284F6-0253-F569-AE9A-21D1F9ADF65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4" name="图片 4">
              <a:extLst>
                <a:ext uri="{FF2B5EF4-FFF2-40B4-BE49-F238E27FC236}">
                  <a16:creationId xmlns:a16="http://schemas.microsoft.com/office/drawing/2014/main" id="{6D361B7D-57EF-8158-CC26-056AC27491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5" name="TextBox 4">
            <a:extLst>
              <a:ext uri="{FF2B5EF4-FFF2-40B4-BE49-F238E27FC236}">
                <a16:creationId xmlns:a16="http://schemas.microsoft.com/office/drawing/2014/main" id="{21A47412-04E0-1146-736A-24E690B934B4}"/>
              </a:ext>
            </a:extLst>
          </p:cNvPr>
          <p:cNvSpPr txBox="1"/>
          <p:nvPr/>
        </p:nvSpPr>
        <p:spPr>
          <a:xfrm>
            <a:off x="6423802" y="2660485"/>
            <a:ext cx="3899923" cy="2308324"/>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i="1" dirty="0">
                <a:latin typeface="+mj-lt"/>
              </a:rPr>
              <a:t>Nhận xét về cách nêu lí lẽ, bằng chứng để làm sáng tỏ luận điểm</a:t>
            </a:r>
            <a:endParaRPr lang="en-SG" sz="3600" dirty="0">
              <a:latin typeface="+mj-lt"/>
            </a:endParaRPr>
          </a:p>
        </p:txBody>
      </p:sp>
      <p:pic>
        <p:nvPicPr>
          <p:cNvPr id="6" name="Picture 5">
            <a:extLst>
              <a:ext uri="{FF2B5EF4-FFF2-40B4-BE49-F238E27FC236}">
                <a16:creationId xmlns:a16="http://schemas.microsoft.com/office/drawing/2014/main" id="{47C49B2E-9825-07E7-0416-2332E33C3C02}"/>
              </a:ext>
            </a:extLst>
          </p:cNvPr>
          <p:cNvPicPr>
            <a:picLocks noChangeAspect="1"/>
          </p:cNvPicPr>
          <p:nvPr/>
        </p:nvPicPr>
        <p:blipFill>
          <a:blip r:embed="rId6"/>
          <a:stretch>
            <a:fillRect/>
          </a:stretch>
        </p:blipFill>
        <p:spPr>
          <a:xfrm>
            <a:off x="1191290" y="2581025"/>
            <a:ext cx="4155616" cy="4550681"/>
          </a:xfrm>
          <a:prstGeom prst="rect">
            <a:avLst/>
          </a:prstGeom>
        </p:spPr>
      </p:pic>
    </p:spTree>
    <p:extLst>
      <p:ext uri="{BB962C8B-B14F-4D97-AF65-F5344CB8AC3E}">
        <p14:creationId xmlns:p14="http://schemas.microsoft.com/office/powerpoint/2010/main" val="407283350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5" descr="0f19f38c4d898577ade8f7c1d044040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46200" y="51322"/>
            <a:ext cx="7999412"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文本框 2"/>
          <p:cNvSpPr txBox="1">
            <a:spLocks noChangeArrowheads="1"/>
          </p:cNvSpPr>
          <p:nvPr/>
        </p:nvSpPr>
        <p:spPr bwMode="auto">
          <a:xfrm rot="-300000">
            <a:off x="2114403" y="2611206"/>
            <a:ext cx="611949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vi-VN" altLang="zh-CN" sz="7200" b="1" i="0" u="none" strike="noStrike" kern="1200" cap="none" spc="0" normalizeH="0" baseline="0" noProof="0" dirty="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Hoạt động </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vi-VN" altLang="zh-CN" sz="7200" b="1" i="0" u="none" strike="noStrike" kern="1200" cap="none" spc="0" normalizeH="0" baseline="0" noProof="0" dirty="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rPr>
              <a:t>mở đầu</a:t>
            </a:r>
            <a:endParaRPr kumimoji="0" lang="zh-CN" altLang="en-US" sz="7200" b="1" i="0" u="none" strike="noStrike" kern="1200" cap="none" spc="0" normalizeH="0" baseline="0" noProof="0" dirty="0">
              <a:ln>
                <a:noFill/>
              </a:ln>
              <a:solidFill>
                <a:srgbClr val="005EAC"/>
              </a:solidFill>
              <a:effectLst/>
              <a:uLnTx/>
              <a:uFillTx/>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endParaRPr>
          </a:p>
        </p:txBody>
      </p:sp>
      <p:pic>
        <p:nvPicPr>
          <p:cNvPr id="8196" name="图片 3" descr="6eb8a1f5884e0c8955a74ebe0f6139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260000">
            <a:off x="573881" y="3922712"/>
            <a:ext cx="304482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4" descr="fd42851a862add2bb72ea2ad74bdc5b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900000">
            <a:off x="5902876" y="2149523"/>
            <a:ext cx="509111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5">
            <a:extLst>
              <a:ext uri="{FF2B5EF4-FFF2-40B4-BE49-F238E27FC236}">
                <a16:creationId xmlns:a16="http://schemas.microsoft.com/office/drawing/2014/main" id="{E71E1055-5C3E-4420-CE7A-DFDBACF1CAA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6231" y="385081"/>
            <a:ext cx="1770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descr="5">
            <a:extLst>
              <a:ext uri="{FF2B5EF4-FFF2-40B4-BE49-F238E27FC236}">
                <a16:creationId xmlns:a16="http://schemas.microsoft.com/office/drawing/2014/main" id="{8B1FC027-968F-2C45-75F2-99263E5BC68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7460000" flipH="1">
            <a:off x="9385788" y="131529"/>
            <a:ext cx="18081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6">
            <a:extLst>
              <a:ext uri="{FF2B5EF4-FFF2-40B4-BE49-F238E27FC236}">
                <a16:creationId xmlns:a16="http://schemas.microsoft.com/office/drawing/2014/main" id="{7B87BD1C-BE5F-379C-CCAA-E49AE14D95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4021" y="3603812"/>
            <a:ext cx="4565463" cy="325418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12181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8193"/>
                                        </p:tgtEl>
                                        <p:attrNameLst>
                                          <p:attrName>style.visibility</p:attrName>
                                        </p:attrNameLst>
                                      </p:cBhvr>
                                      <p:to>
                                        <p:strVal val="visible"/>
                                      </p:to>
                                    </p:set>
                                    <p:animEffect transition="in" filter="fade">
                                      <p:cBhvr>
                                        <p:cTn id="19" dur="1000"/>
                                        <p:tgtEl>
                                          <p:spTgt spid="8193"/>
                                        </p:tgtEl>
                                      </p:cBhvr>
                                    </p:animEffect>
                                    <p:anim calcmode="lin" valueType="num">
                                      <p:cBhvr>
                                        <p:cTn id="20" dur="1000" fill="hold"/>
                                        <p:tgtEl>
                                          <p:spTgt spid="8193"/>
                                        </p:tgtEl>
                                        <p:attrNameLst>
                                          <p:attrName>ppt_x</p:attrName>
                                        </p:attrNameLst>
                                      </p:cBhvr>
                                      <p:tavLst>
                                        <p:tav tm="0">
                                          <p:val>
                                            <p:strVal val="#ppt_x"/>
                                          </p:val>
                                        </p:tav>
                                        <p:tav tm="100000">
                                          <p:val>
                                            <p:strVal val="#ppt_x"/>
                                          </p:val>
                                        </p:tav>
                                      </p:tavLst>
                                    </p:anim>
                                    <p:anim calcmode="lin" valueType="num">
                                      <p:cBhvr>
                                        <p:cTn id="21" dur="1000" fill="hold"/>
                                        <p:tgtEl>
                                          <p:spTgt spid="819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 calcmode="lin" valueType="num">
                                      <p:cBhvr additive="base">
                                        <p:cTn id="26" dur="500" fill="hold"/>
                                        <p:tgtEl>
                                          <p:spTgt spid="8196"/>
                                        </p:tgtEl>
                                        <p:attrNameLst>
                                          <p:attrName>ppt_x</p:attrName>
                                        </p:attrNameLst>
                                      </p:cBhvr>
                                      <p:tavLst>
                                        <p:tav tm="0">
                                          <p:val>
                                            <p:strVal val="1+#ppt_w/2"/>
                                          </p:val>
                                        </p:tav>
                                        <p:tav tm="100000">
                                          <p:val>
                                            <p:strVal val="#ppt_x"/>
                                          </p:val>
                                        </p:tav>
                                      </p:tavLst>
                                    </p:anim>
                                    <p:anim calcmode="lin" valueType="num">
                                      <p:cBhvr additive="base">
                                        <p:cTn id="27"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8197"/>
                                        </p:tgtEl>
                                        <p:attrNameLst>
                                          <p:attrName>style.visibility</p:attrName>
                                        </p:attrNameLst>
                                      </p:cBhvr>
                                      <p:to>
                                        <p:strVal val="visible"/>
                                      </p:to>
                                    </p:set>
                                    <p:anim calcmode="lin" valueType="num">
                                      <p:cBhvr additive="base">
                                        <p:cTn id="32" dur="500" fill="hold"/>
                                        <p:tgtEl>
                                          <p:spTgt spid="8197"/>
                                        </p:tgtEl>
                                        <p:attrNameLst>
                                          <p:attrName>ppt_x</p:attrName>
                                        </p:attrNameLst>
                                      </p:cBhvr>
                                      <p:tavLst>
                                        <p:tav tm="0">
                                          <p:val>
                                            <p:strVal val="0-#ppt_w/2"/>
                                          </p:val>
                                        </p:tav>
                                        <p:tav tm="100000">
                                          <p:val>
                                            <p:strVal val="#ppt_x"/>
                                          </p:val>
                                        </p:tav>
                                      </p:tavLst>
                                    </p:anim>
                                    <p:anim calcmode="lin" valueType="num">
                                      <p:cBhvr additive="base">
                                        <p:cTn id="33"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8194"/>
                                        </p:tgtEl>
                                        <p:attrNameLst>
                                          <p:attrName>style.visibility</p:attrName>
                                        </p:attrNameLst>
                                      </p:cBhvr>
                                      <p:to>
                                        <p:strVal val="visible"/>
                                      </p:to>
                                    </p:set>
                                    <p:anim calcmode="lin" valueType="num">
                                      <p:cBhvr>
                                        <p:cTn id="38" dur="500" fill="hold"/>
                                        <p:tgtEl>
                                          <p:spTgt spid="819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8194"/>
                                        </p:tgtEl>
                                        <p:attrNameLst>
                                          <p:attrName>ppt_y</p:attrName>
                                        </p:attrNameLst>
                                      </p:cBhvr>
                                      <p:tavLst>
                                        <p:tav tm="0">
                                          <p:val>
                                            <p:strVal val="#ppt_y"/>
                                          </p:val>
                                        </p:tav>
                                        <p:tav tm="100000">
                                          <p:val>
                                            <p:strVal val="#ppt_y"/>
                                          </p:val>
                                        </p:tav>
                                      </p:tavLst>
                                    </p:anim>
                                    <p:anim calcmode="lin" valueType="num">
                                      <p:cBhvr>
                                        <p:cTn id="40" dur="500" fill="hold"/>
                                        <p:tgtEl>
                                          <p:spTgt spid="819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819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8194"/>
                                        </p:tgtEl>
                                      </p:cBhvr>
                                    </p:animEffect>
                                  </p:childTnLst>
                                </p:cTn>
                              </p:par>
                              <p:par>
                                <p:cTn id="43" presetID="16" presetClass="entr" presetSubtype="21"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10"/>
        <p:cNvGrpSpPr/>
        <p:nvPr/>
      </p:nvGrpSpPr>
      <p:grpSpPr>
        <a:xfrm>
          <a:off x="0" y="0"/>
          <a:ext cx="0" cy="0"/>
          <a:chOff x="0" y="0"/>
          <a:chExt cx="0" cy="0"/>
        </a:xfrm>
      </p:grpSpPr>
      <p:grpSp>
        <p:nvGrpSpPr>
          <p:cNvPr id="6114" name="Google Shape;6114;p66"/>
          <p:cNvGrpSpPr/>
          <p:nvPr/>
        </p:nvGrpSpPr>
        <p:grpSpPr>
          <a:xfrm>
            <a:off x="-621834" y="-903454"/>
            <a:ext cx="2499451" cy="3076635"/>
            <a:chOff x="-313975" y="-677590"/>
            <a:chExt cx="1874588" cy="2307476"/>
          </a:xfrm>
        </p:grpSpPr>
        <p:grpSp>
          <p:nvGrpSpPr>
            <p:cNvPr id="6115" name="Google Shape;6115;p66"/>
            <p:cNvGrpSpPr/>
            <p:nvPr/>
          </p:nvGrpSpPr>
          <p:grpSpPr>
            <a:xfrm rot="6148474" flipH="1">
              <a:off x="-289131" y="86729"/>
              <a:ext cx="1548779" cy="1294483"/>
              <a:chOff x="457474" y="3580802"/>
              <a:chExt cx="1408022" cy="1176837"/>
            </a:xfrm>
          </p:grpSpPr>
          <p:sp>
            <p:nvSpPr>
              <p:cNvPr id="6116" name="Google Shape;6116;p66"/>
              <p:cNvSpPr/>
              <p:nvPr/>
            </p:nvSpPr>
            <p:spPr>
              <a:xfrm>
                <a:off x="457474" y="3580802"/>
                <a:ext cx="403709" cy="367926"/>
              </a:xfrm>
              <a:custGeom>
                <a:avLst/>
                <a:gdLst/>
                <a:ahLst/>
                <a:cxnLst/>
                <a:rect l="l" t="t" r="r" b="b"/>
                <a:pathLst>
                  <a:path w="4355" h="3969" extrusionOk="0">
                    <a:moveTo>
                      <a:pt x="2736" y="1"/>
                    </a:moveTo>
                    <a:cubicBezTo>
                      <a:pt x="2592" y="1"/>
                      <a:pt x="2430" y="32"/>
                      <a:pt x="2248" y="100"/>
                    </a:cubicBezTo>
                    <a:cubicBezTo>
                      <a:pt x="1" y="944"/>
                      <a:pt x="3459" y="3893"/>
                      <a:pt x="3459" y="3893"/>
                    </a:cubicBezTo>
                    <a:lnTo>
                      <a:pt x="3685" y="3968"/>
                    </a:lnTo>
                    <a:cubicBezTo>
                      <a:pt x="3685" y="3968"/>
                      <a:pt x="4354" y="1"/>
                      <a:pt x="273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7" name="Google Shape;6117;p66"/>
              <p:cNvSpPr/>
              <p:nvPr/>
            </p:nvSpPr>
            <p:spPr>
              <a:xfrm>
                <a:off x="665865" y="3580802"/>
                <a:ext cx="195319" cy="367926"/>
              </a:xfrm>
              <a:custGeom>
                <a:avLst/>
                <a:gdLst/>
                <a:ahLst/>
                <a:cxnLst/>
                <a:rect l="l" t="t" r="r" b="b"/>
                <a:pathLst>
                  <a:path w="2107" h="3969" extrusionOk="0">
                    <a:moveTo>
                      <a:pt x="488" y="1"/>
                    </a:moveTo>
                    <a:cubicBezTo>
                      <a:pt x="344" y="1"/>
                      <a:pt x="182" y="32"/>
                      <a:pt x="0" y="100"/>
                    </a:cubicBezTo>
                    <a:cubicBezTo>
                      <a:pt x="67" y="1295"/>
                      <a:pt x="1211" y="3893"/>
                      <a:pt x="1211" y="3893"/>
                    </a:cubicBezTo>
                    <a:lnTo>
                      <a:pt x="1437" y="3968"/>
                    </a:lnTo>
                    <a:cubicBezTo>
                      <a:pt x="1437" y="3968"/>
                      <a:pt x="2106" y="1"/>
                      <a:pt x="48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8" name="Google Shape;6118;p66"/>
              <p:cNvSpPr/>
              <p:nvPr/>
            </p:nvSpPr>
            <p:spPr>
              <a:xfrm>
                <a:off x="547116" y="3950030"/>
                <a:ext cx="334832" cy="188181"/>
              </a:xfrm>
              <a:custGeom>
                <a:avLst/>
                <a:gdLst/>
                <a:ahLst/>
                <a:cxnLst/>
                <a:rect l="l" t="t" r="r" b="b"/>
                <a:pathLst>
                  <a:path w="3612" h="2030" extrusionOk="0">
                    <a:moveTo>
                      <a:pt x="1355" y="1"/>
                    </a:moveTo>
                    <a:cubicBezTo>
                      <a:pt x="1097" y="1"/>
                      <a:pt x="864" y="142"/>
                      <a:pt x="688" y="503"/>
                    </a:cubicBezTo>
                    <a:cubicBezTo>
                      <a:pt x="1" y="1905"/>
                      <a:pt x="2310" y="2029"/>
                      <a:pt x="3150" y="2029"/>
                    </a:cubicBezTo>
                    <a:cubicBezTo>
                      <a:pt x="3332" y="2029"/>
                      <a:pt x="3445" y="2023"/>
                      <a:pt x="3445" y="2023"/>
                    </a:cubicBezTo>
                    <a:lnTo>
                      <a:pt x="3612" y="1948"/>
                    </a:lnTo>
                    <a:cubicBezTo>
                      <a:pt x="3612" y="1948"/>
                      <a:pt x="2312" y="1"/>
                      <a:pt x="135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9" name="Google Shape;6119;p66"/>
              <p:cNvSpPr/>
              <p:nvPr/>
            </p:nvSpPr>
            <p:spPr>
              <a:xfrm>
                <a:off x="610801" y="3950030"/>
                <a:ext cx="271147" cy="187625"/>
              </a:xfrm>
              <a:custGeom>
                <a:avLst/>
                <a:gdLst/>
                <a:ahLst/>
                <a:cxnLst/>
                <a:rect l="l" t="t" r="r" b="b"/>
                <a:pathLst>
                  <a:path w="2925" h="2024" extrusionOk="0">
                    <a:moveTo>
                      <a:pt x="668" y="1"/>
                    </a:moveTo>
                    <a:cubicBezTo>
                      <a:pt x="410" y="1"/>
                      <a:pt x="177" y="142"/>
                      <a:pt x="1" y="503"/>
                    </a:cubicBezTo>
                    <a:cubicBezTo>
                      <a:pt x="686" y="1146"/>
                      <a:pt x="2758" y="2023"/>
                      <a:pt x="2758" y="2023"/>
                    </a:cubicBezTo>
                    <a:lnTo>
                      <a:pt x="2925" y="1948"/>
                    </a:lnTo>
                    <a:cubicBezTo>
                      <a:pt x="2925" y="1948"/>
                      <a:pt x="1625" y="1"/>
                      <a:pt x="66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0" name="Google Shape;6120;p66"/>
              <p:cNvSpPr/>
              <p:nvPr/>
            </p:nvSpPr>
            <p:spPr>
              <a:xfrm>
                <a:off x="783780" y="3796981"/>
                <a:ext cx="335945" cy="302758"/>
              </a:xfrm>
              <a:custGeom>
                <a:avLst/>
                <a:gdLst/>
                <a:ahLst/>
                <a:cxnLst/>
                <a:rect l="l" t="t" r="r" b="b"/>
                <a:pathLst>
                  <a:path w="3624" h="3266" extrusionOk="0">
                    <a:moveTo>
                      <a:pt x="1637" y="1"/>
                    </a:moveTo>
                    <a:cubicBezTo>
                      <a:pt x="0" y="1"/>
                      <a:pt x="1493" y="3265"/>
                      <a:pt x="1493" y="3265"/>
                    </a:cubicBezTo>
                    <a:lnTo>
                      <a:pt x="1644" y="3165"/>
                    </a:lnTo>
                    <a:cubicBezTo>
                      <a:pt x="1644" y="3165"/>
                      <a:pt x="3624" y="191"/>
                      <a:pt x="1769" y="7"/>
                    </a:cubicBezTo>
                    <a:cubicBezTo>
                      <a:pt x="1723" y="3"/>
                      <a:pt x="1679" y="1"/>
                      <a:pt x="163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1" name="Google Shape;6121;p66"/>
              <p:cNvSpPr/>
              <p:nvPr/>
            </p:nvSpPr>
            <p:spPr>
              <a:xfrm>
                <a:off x="783780" y="3796981"/>
                <a:ext cx="181877" cy="302758"/>
              </a:xfrm>
              <a:custGeom>
                <a:avLst/>
                <a:gdLst/>
                <a:ahLst/>
                <a:cxnLst/>
                <a:rect l="l" t="t" r="r" b="b"/>
                <a:pathLst>
                  <a:path w="1962" h="3266" extrusionOk="0">
                    <a:moveTo>
                      <a:pt x="1637" y="1"/>
                    </a:moveTo>
                    <a:cubicBezTo>
                      <a:pt x="0" y="1"/>
                      <a:pt x="1493" y="3265"/>
                      <a:pt x="1493" y="3265"/>
                    </a:cubicBezTo>
                    <a:lnTo>
                      <a:pt x="1644" y="3165"/>
                    </a:lnTo>
                    <a:cubicBezTo>
                      <a:pt x="1644" y="3165"/>
                      <a:pt x="1961" y="934"/>
                      <a:pt x="1769" y="7"/>
                    </a:cubicBezTo>
                    <a:cubicBezTo>
                      <a:pt x="1723" y="3"/>
                      <a:pt x="1679" y="1"/>
                      <a:pt x="16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2" name="Google Shape;6122;p66"/>
              <p:cNvSpPr/>
              <p:nvPr/>
            </p:nvSpPr>
            <p:spPr>
              <a:xfrm>
                <a:off x="729828" y="4192535"/>
                <a:ext cx="329456" cy="174554"/>
              </a:xfrm>
              <a:custGeom>
                <a:avLst/>
                <a:gdLst/>
                <a:ahLst/>
                <a:cxnLst/>
                <a:rect l="l" t="t" r="r" b="b"/>
                <a:pathLst>
                  <a:path w="3554" h="1883" extrusionOk="0">
                    <a:moveTo>
                      <a:pt x="1004" y="1"/>
                    </a:moveTo>
                    <a:cubicBezTo>
                      <a:pt x="660" y="1"/>
                      <a:pt x="382" y="182"/>
                      <a:pt x="254" y="669"/>
                    </a:cubicBezTo>
                    <a:cubicBezTo>
                      <a:pt x="0" y="1642"/>
                      <a:pt x="810" y="1882"/>
                      <a:pt x="1670" y="1882"/>
                    </a:cubicBezTo>
                    <a:cubicBezTo>
                      <a:pt x="2509" y="1882"/>
                      <a:pt x="3395" y="1655"/>
                      <a:pt x="3395" y="1655"/>
                    </a:cubicBezTo>
                    <a:lnTo>
                      <a:pt x="3554" y="1538"/>
                    </a:lnTo>
                    <a:cubicBezTo>
                      <a:pt x="3554" y="1538"/>
                      <a:pt x="2003" y="1"/>
                      <a:pt x="100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3" name="Google Shape;6123;p66"/>
              <p:cNvSpPr/>
              <p:nvPr/>
            </p:nvSpPr>
            <p:spPr>
              <a:xfrm>
                <a:off x="753374" y="4192535"/>
                <a:ext cx="305910" cy="153418"/>
              </a:xfrm>
              <a:custGeom>
                <a:avLst/>
                <a:gdLst/>
                <a:ahLst/>
                <a:cxnLst/>
                <a:rect l="l" t="t" r="r" b="b"/>
                <a:pathLst>
                  <a:path w="3300" h="1655" extrusionOk="0">
                    <a:moveTo>
                      <a:pt x="750" y="1"/>
                    </a:moveTo>
                    <a:cubicBezTo>
                      <a:pt x="406" y="1"/>
                      <a:pt x="128" y="182"/>
                      <a:pt x="0" y="669"/>
                    </a:cubicBezTo>
                    <a:cubicBezTo>
                      <a:pt x="836" y="1195"/>
                      <a:pt x="3141" y="1655"/>
                      <a:pt x="3141" y="1655"/>
                    </a:cubicBezTo>
                    <a:lnTo>
                      <a:pt x="3300" y="1538"/>
                    </a:lnTo>
                    <a:cubicBezTo>
                      <a:pt x="3300" y="1538"/>
                      <a:pt x="1749" y="1"/>
                      <a:pt x="75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4" name="Google Shape;6124;p66"/>
              <p:cNvSpPr/>
              <p:nvPr/>
            </p:nvSpPr>
            <p:spPr>
              <a:xfrm>
                <a:off x="878798" y="3980343"/>
                <a:ext cx="351426" cy="316014"/>
              </a:xfrm>
              <a:custGeom>
                <a:avLst/>
                <a:gdLst/>
                <a:ahLst/>
                <a:cxnLst/>
                <a:rect l="l" t="t" r="r" b="b"/>
                <a:pathLst>
                  <a:path w="3791" h="3409" extrusionOk="0">
                    <a:moveTo>
                      <a:pt x="2078" y="1"/>
                    </a:moveTo>
                    <a:cubicBezTo>
                      <a:pt x="2029" y="1"/>
                      <a:pt x="1977" y="3"/>
                      <a:pt x="1922" y="9"/>
                    </a:cubicBezTo>
                    <a:cubicBezTo>
                      <a:pt x="0" y="209"/>
                      <a:pt x="2323" y="3409"/>
                      <a:pt x="2323" y="3409"/>
                    </a:cubicBezTo>
                    <a:lnTo>
                      <a:pt x="2457" y="3275"/>
                    </a:lnTo>
                    <a:cubicBezTo>
                      <a:pt x="2457" y="3275"/>
                      <a:pt x="3790" y="1"/>
                      <a:pt x="20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5" name="Google Shape;6125;p66"/>
              <p:cNvSpPr/>
              <p:nvPr/>
            </p:nvSpPr>
            <p:spPr>
              <a:xfrm>
                <a:off x="878798" y="3981085"/>
                <a:ext cx="227764" cy="315273"/>
              </a:xfrm>
              <a:custGeom>
                <a:avLst/>
                <a:gdLst/>
                <a:ahLst/>
                <a:cxnLst/>
                <a:rect l="l" t="t" r="r" b="b"/>
                <a:pathLst>
                  <a:path w="2457" h="3401" extrusionOk="0">
                    <a:moveTo>
                      <a:pt x="1922" y="1"/>
                    </a:moveTo>
                    <a:lnTo>
                      <a:pt x="1922" y="1"/>
                    </a:lnTo>
                    <a:cubicBezTo>
                      <a:pt x="0" y="201"/>
                      <a:pt x="2323" y="3401"/>
                      <a:pt x="2323" y="3401"/>
                    </a:cubicBezTo>
                    <a:lnTo>
                      <a:pt x="2457" y="3267"/>
                    </a:lnTo>
                    <a:cubicBezTo>
                      <a:pt x="2457" y="3267"/>
                      <a:pt x="2323" y="911"/>
                      <a:pt x="192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6" name="Google Shape;6126;p66"/>
              <p:cNvSpPr/>
              <p:nvPr/>
            </p:nvSpPr>
            <p:spPr>
              <a:xfrm>
                <a:off x="1001904" y="4437266"/>
                <a:ext cx="326119" cy="171402"/>
              </a:xfrm>
              <a:custGeom>
                <a:avLst/>
                <a:gdLst/>
                <a:ahLst/>
                <a:cxnLst/>
                <a:rect l="l" t="t" r="r" b="b"/>
                <a:pathLst>
                  <a:path w="3518" h="1849" extrusionOk="0">
                    <a:moveTo>
                      <a:pt x="925" y="0"/>
                    </a:moveTo>
                    <a:cubicBezTo>
                      <a:pt x="396" y="0"/>
                      <a:pt x="1" y="227"/>
                      <a:pt x="9" y="911"/>
                    </a:cubicBezTo>
                    <a:cubicBezTo>
                      <a:pt x="18" y="1617"/>
                      <a:pt x="428" y="1848"/>
                      <a:pt x="960" y="1848"/>
                    </a:cubicBezTo>
                    <a:cubicBezTo>
                      <a:pt x="1963" y="1848"/>
                      <a:pt x="3401" y="1028"/>
                      <a:pt x="3401" y="1028"/>
                    </a:cubicBezTo>
                    <a:lnTo>
                      <a:pt x="3518" y="878"/>
                    </a:lnTo>
                    <a:cubicBezTo>
                      <a:pt x="3518" y="878"/>
                      <a:pt x="1965" y="0"/>
                      <a:pt x="92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7" name="Google Shape;6127;p66"/>
              <p:cNvSpPr/>
              <p:nvPr/>
            </p:nvSpPr>
            <p:spPr>
              <a:xfrm>
                <a:off x="1001904" y="4437266"/>
                <a:ext cx="326119" cy="100209"/>
              </a:xfrm>
              <a:custGeom>
                <a:avLst/>
                <a:gdLst/>
                <a:ahLst/>
                <a:cxnLst/>
                <a:rect l="l" t="t" r="r" b="b"/>
                <a:pathLst>
                  <a:path w="3518" h="1081" extrusionOk="0">
                    <a:moveTo>
                      <a:pt x="925" y="0"/>
                    </a:moveTo>
                    <a:cubicBezTo>
                      <a:pt x="396" y="0"/>
                      <a:pt x="1" y="227"/>
                      <a:pt x="9" y="911"/>
                    </a:cubicBezTo>
                    <a:cubicBezTo>
                      <a:pt x="453" y="1044"/>
                      <a:pt x="1195" y="1080"/>
                      <a:pt x="1871" y="1080"/>
                    </a:cubicBezTo>
                    <a:cubicBezTo>
                      <a:pt x="2683" y="1080"/>
                      <a:pt x="3401" y="1028"/>
                      <a:pt x="3401" y="1028"/>
                    </a:cubicBezTo>
                    <a:lnTo>
                      <a:pt x="3518" y="878"/>
                    </a:lnTo>
                    <a:cubicBezTo>
                      <a:pt x="3518" y="878"/>
                      <a:pt x="1965" y="0"/>
                      <a:pt x="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8" name="Google Shape;6128;p66"/>
              <p:cNvSpPr/>
              <p:nvPr/>
            </p:nvSpPr>
            <p:spPr>
              <a:xfrm>
                <a:off x="1057710" y="4158514"/>
                <a:ext cx="338540" cy="311379"/>
              </a:xfrm>
              <a:custGeom>
                <a:avLst/>
                <a:gdLst/>
                <a:ahLst/>
                <a:cxnLst/>
                <a:rect l="l" t="t" r="r" b="b"/>
                <a:pathLst>
                  <a:path w="3652" h="3359" extrusionOk="0">
                    <a:moveTo>
                      <a:pt x="2291" y="0"/>
                    </a:moveTo>
                    <a:cubicBezTo>
                      <a:pt x="2162" y="0"/>
                      <a:pt x="2017" y="29"/>
                      <a:pt x="1855" y="92"/>
                    </a:cubicBezTo>
                    <a:cubicBezTo>
                      <a:pt x="0" y="819"/>
                      <a:pt x="3175" y="3358"/>
                      <a:pt x="3175" y="3358"/>
                    </a:cubicBezTo>
                    <a:lnTo>
                      <a:pt x="3275" y="3191"/>
                    </a:lnTo>
                    <a:cubicBezTo>
                      <a:pt x="3275" y="3191"/>
                      <a:pt x="3651" y="0"/>
                      <a:pt x="22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9" name="Google Shape;6129;p66"/>
              <p:cNvSpPr/>
              <p:nvPr/>
            </p:nvSpPr>
            <p:spPr>
              <a:xfrm>
                <a:off x="1057710" y="4166950"/>
                <a:ext cx="303685" cy="302944"/>
              </a:xfrm>
              <a:custGeom>
                <a:avLst/>
                <a:gdLst/>
                <a:ahLst/>
                <a:cxnLst/>
                <a:rect l="l" t="t" r="r" b="b"/>
                <a:pathLst>
                  <a:path w="3276" h="3268" extrusionOk="0">
                    <a:moveTo>
                      <a:pt x="1855" y="1"/>
                    </a:moveTo>
                    <a:lnTo>
                      <a:pt x="1855" y="1"/>
                    </a:lnTo>
                    <a:cubicBezTo>
                      <a:pt x="0" y="728"/>
                      <a:pt x="3175" y="3267"/>
                      <a:pt x="3175" y="3267"/>
                    </a:cubicBezTo>
                    <a:lnTo>
                      <a:pt x="3275" y="3100"/>
                    </a:lnTo>
                    <a:cubicBezTo>
                      <a:pt x="3275" y="3100"/>
                      <a:pt x="2490" y="794"/>
                      <a:pt x="185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0" name="Google Shape;6130;p66"/>
              <p:cNvSpPr/>
              <p:nvPr/>
            </p:nvSpPr>
            <p:spPr>
              <a:xfrm>
                <a:off x="1293540" y="4576688"/>
                <a:ext cx="341136" cy="180950"/>
              </a:xfrm>
              <a:custGeom>
                <a:avLst/>
                <a:gdLst/>
                <a:ahLst/>
                <a:cxnLst/>
                <a:rect l="l" t="t" r="r" b="b"/>
                <a:pathLst>
                  <a:path w="3680" h="1952" extrusionOk="0">
                    <a:moveTo>
                      <a:pt x="2015" y="0"/>
                    </a:moveTo>
                    <a:cubicBezTo>
                      <a:pt x="1016" y="0"/>
                      <a:pt x="1" y="238"/>
                      <a:pt x="355" y="1278"/>
                    </a:cubicBezTo>
                    <a:cubicBezTo>
                      <a:pt x="522" y="1768"/>
                      <a:pt x="812" y="1951"/>
                      <a:pt x="1154" y="1951"/>
                    </a:cubicBezTo>
                    <a:cubicBezTo>
                      <a:pt x="2162" y="1951"/>
                      <a:pt x="3613" y="351"/>
                      <a:pt x="3613" y="351"/>
                    </a:cubicBezTo>
                    <a:lnTo>
                      <a:pt x="3680" y="167"/>
                    </a:lnTo>
                    <a:cubicBezTo>
                      <a:pt x="3680" y="167"/>
                      <a:pt x="2853" y="0"/>
                      <a:pt x="201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1" name="Google Shape;6131;p66"/>
              <p:cNvSpPr/>
              <p:nvPr/>
            </p:nvSpPr>
            <p:spPr>
              <a:xfrm>
                <a:off x="1293540" y="4576688"/>
                <a:ext cx="341136" cy="118563"/>
              </a:xfrm>
              <a:custGeom>
                <a:avLst/>
                <a:gdLst/>
                <a:ahLst/>
                <a:cxnLst/>
                <a:rect l="l" t="t" r="r" b="b"/>
                <a:pathLst>
                  <a:path w="3680" h="1279" extrusionOk="0">
                    <a:moveTo>
                      <a:pt x="2015" y="0"/>
                    </a:moveTo>
                    <a:cubicBezTo>
                      <a:pt x="1016" y="0"/>
                      <a:pt x="1" y="238"/>
                      <a:pt x="355" y="1278"/>
                    </a:cubicBezTo>
                    <a:cubicBezTo>
                      <a:pt x="1366" y="1262"/>
                      <a:pt x="3613" y="351"/>
                      <a:pt x="3613" y="351"/>
                    </a:cubicBezTo>
                    <a:lnTo>
                      <a:pt x="3680" y="167"/>
                    </a:lnTo>
                    <a:cubicBezTo>
                      <a:pt x="3680" y="167"/>
                      <a:pt x="2853" y="0"/>
                      <a:pt x="201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2" name="Google Shape;6132;p66"/>
              <p:cNvSpPr/>
              <p:nvPr/>
            </p:nvSpPr>
            <p:spPr>
              <a:xfrm>
                <a:off x="1289276" y="4264379"/>
                <a:ext cx="357080" cy="274392"/>
              </a:xfrm>
              <a:custGeom>
                <a:avLst/>
                <a:gdLst/>
                <a:ahLst/>
                <a:cxnLst/>
                <a:rect l="l" t="t" r="r" b="b"/>
                <a:pathLst>
                  <a:path w="3852" h="2960" extrusionOk="0">
                    <a:moveTo>
                      <a:pt x="2175" y="0"/>
                    </a:moveTo>
                    <a:cubicBezTo>
                      <a:pt x="1984" y="0"/>
                      <a:pt x="1778" y="79"/>
                      <a:pt x="1554" y="261"/>
                    </a:cubicBezTo>
                    <a:cubicBezTo>
                      <a:pt x="0" y="1540"/>
                      <a:pt x="3818" y="2960"/>
                      <a:pt x="3818" y="2960"/>
                    </a:cubicBezTo>
                    <a:lnTo>
                      <a:pt x="3851" y="2768"/>
                    </a:lnTo>
                    <a:cubicBezTo>
                      <a:pt x="3851" y="2768"/>
                      <a:pt x="3306" y="0"/>
                      <a:pt x="217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3" name="Google Shape;6133;p66"/>
              <p:cNvSpPr/>
              <p:nvPr/>
            </p:nvSpPr>
            <p:spPr>
              <a:xfrm>
                <a:off x="1290018" y="4288574"/>
                <a:ext cx="356339" cy="250197"/>
              </a:xfrm>
              <a:custGeom>
                <a:avLst/>
                <a:gdLst/>
                <a:ahLst/>
                <a:cxnLst/>
                <a:rect l="l" t="t" r="r" b="b"/>
                <a:pathLst>
                  <a:path w="3844" h="2699" extrusionOk="0">
                    <a:moveTo>
                      <a:pt x="1546" y="0"/>
                    </a:moveTo>
                    <a:lnTo>
                      <a:pt x="1546" y="0"/>
                    </a:lnTo>
                    <a:cubicBezTo>
                      <a:pt x="0" y="1262"/>
                      <a:pt x="3810" y="2699"/>
                      <a:pt x="3810" y="2699"/>
                    </a:cubicBezTo>
                    <a:lnTo>
                      <a:pt x="3843" y="2507"/>
                    </a:lnTo>
                    <a:cubicBezTo>
                      <a:pt x="3843" y="2507"/>
                      <a:pt x="2398" y="560"/>
                      <a:pt x="154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34" name="Google Shape;6134;p66"/>
              <p:cNvGrpSpPr/>
              <p:nvPr/>
            </p:nvGrpSpPr>
            <p:grpSpPr>
              <a:xfrm>
                <a:off x="660396" y="3746459"/>
                <a:ext cx="1205100" cy="947215"/>
                <a:chOff x="660396" y="3746459"/>
                <a:chExt cx="1205100" cy="947215"/>
              </a:xfrm>
            </p:grpSpPr>
            <p:sp>
              <p:nvSpPr>
                <p:cNvPr id="6135" name="Google Shape;6135;p66"/>
                <p:cNvSpPr/>
                <p:nvPr/>
              </p:nvSpPr>
              <p:spPr>
                <a:xfrm>
                  <a:off x="706839" y="3746459"/>
                  <a:ext cx="1158657" cy="945633"/>
                </a:xfrm>
                <a:custGeom>
                  <a:avLst/>
                  <a:gdLst/>
                  <a:ahLst/>
                  <a:cxnLst/>
                  <a:rect l="l" t="t" r="r" b="b"/>
                  <a:pathLst>
                    <a:path w="12499" h="10201" fill="none" extrusionOk="0">
                      <a:moveTo>
                        <a:pt x="1" y="1"/>
                      </a:moveTo>
                      <a:cubicBezTo>
                        <a:pt x="1" y="1"/>
                        <a:pt x="3050" y="10201"/>
                        <a:pt x="12499" y="8914"/>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6" name="Google Shape;6136;p66"/>
                <p:cNvSpPr/>
                <p:nvPr/>
              </p:nvSpPr>
              <p:spPr>
                <a:xfrm>
                  <a:off x="660396" y="3922220"/>
                  <a:ext cx="290522" cy="223129"/>
                </a:xfrm>
                <a:custGeom>
                  <a:avLst/>
                  <a:gdLst/>
                  <a:ahLst/>
                  <a:cxnLst/>
                  <a:rect l="l" t="t" r="r" b="b"/>
                  <a:pathLst>
                    <a:path w="3134" h="2407" fill="none" extrusionOk="0">
                      <a:moveTo>
                        <a:pt x="1" y="1304"/>
                      </a:moveTo>
                      <a:cubicBezTo>
                        <a:pt x="1" y="1304"/>
                        <a:pt x="1697" y="2215"/>
                        <a:pt x="2749" y="2407"/>
                      </a:cubicBezTo>
                      <a:cubicBezTo>
                        <a:pt x="3016" y="1630"/>
                        <a:pt x="3133" y="820"/>
                        <a:pt x="3100" y="1"/>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7" name="Google Shape;6137;p66"/>
                <p:cNvSpPr/>
                <p:nvPr/>
              </p:nvSpPr>
              <p:spPr>
                <a:xfrm>
                  <a:off x="813722" y="4108085"/>
                  <a:ext cx="293581" cy="238610"/>
                </a:xfrm>
                <a:custGeom>
                  <a:avLst/>
                  <a:gdLst/>
                  <a:ahLst/>
                  <a:cxnLst/>
                  <a:rect l="l" t="t" r="r" b="b"/>
                  <a:pathLst>
                    <a:path w="3167" h="2574" fill="none" extrusionOk="0">
                      <a:moveTo>
                        <a:pt x="1" y="1989"/>
                      </a:moveTo>
                      <a:cubicBezTo>
                        <a:pt x="1" y="1989"/>
                        <a:pt x="1931" y="2574"/>
                        <a:pt x="3050" y="2549"/>
                      </a:cubicBezTo>
                      <a:cubicBezTo>
                        <a:pt x="3167" y="1697"/>
                        <a:pt x="3117" y="836"/>
                        <a:pt x="2916" y="1"/>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8" name="Google Shape;6138;p66"/>
                <p:cNvSpPr/>
                <p:nvPr/>
              </p:nvSpPr>
              <p:spPr>
                <a:xfrm>
                  <a:off x="1073191" y="4286256"/>
                  <a:ext cx="294323" cy="261878"/>
                </a:xfrm>
                <a:custGeom>
                  <a:avLst/>
                  <a:gdLst/>
                  <a:ahLst/>
                  <a:cxnLst/>
                  <a:rect l="l" t="t" r="r" b="b"/>
                  <a:pathLst>
                    <a:path w="3175" h="2825" fill="none" extrusionOk="0">
                      <a:moveTo>
                        <a:pt x="0" y="2766"/>
                      </a:moveTo>
                      <a:cubicBezTo>
                        <a:pt x="0" y="2766"/>
                        <a:pt x="2072" y="2824"/>
                        <a:pt x="3175" y="2490"/>
                      </a:cubicBezTo>
                      <a:cubicBezTo>
                        <a:pt x="3058" y="1613"/>
                        <a:pt x="2774" y="769"/>
                        <a:pt x="2348" y="0"/>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9" name="Google Shape;6139;p66"/>
                <p:cNvSpPr/>
                <p:nvPr/>
              </p:nvSpPr>
              <p:spPr>
                <a:xfrm>
                  <a:off x="1399960" y="4383036"/>
                  <a:ext cx="271889" cy="310638"/>
                </a:xfrm>
                <a:custGeom>
                  <a:avLst/>
                  <a:gdLst/>
                  <a:ahLst/>
                  <a:cxnLst/>
                  <a:rect l="l" t="t" r="r" b="b"/>
                  <a:pathLst>
                    <a:path w="2933" h="3351" fill="none" extrusionOk="0">
                      <a:moveTo>
                        <a:pt x="1" y="3351"/>
                      </a:moveTo>
                      <a:cubicBezTo>
                        <a:pt x="1" y="3351"/>
                        <a:pt x="1989" y="2766"/>
                        <a:pt x="2933" y="2106"/>
                      </a:cubicBezTo>
                      <a:cubicBezTo>
                        <a:pt x="2557" y="1312"/>
                        <a:pt x="2022" y="602"/>
                        <a:pt x="1379" y="1"/>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40" name="Google Shape;6140;p66"/>
            <p:cNvGrpSpPr/>
            <p:nvPr/>
          </p:nvGrpSpPr>
          <p:grpSpPr>
            <a:xfrm rot="4664230" flipH="1">
              <a:off x="333831" y="-475154"/>
              <a:ext cx="1219027" cy="998399"/>
              <a:chOff x="431982" y="2910018"/>
              <a:chExt cx="1219007" cy="998383"/>
            </a:xfrm>
          </p:grpSpPr>
          <p:sp>
            <p:nvSpPr>
              <p:cNvPr id="6141" name="Google Shape;6141;p66"/>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2" name="Google Shape;6142;p66"/>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3" name="Google Shape;6143;p66"/>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4" name="Google Shape;6144;p66"/>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45" name="Google Shape;6145;p66"/>
              <p:cNvGrpSpPr/>
              <p:nvPr/>
            </p:nvGrpSpPr>
            <p:grpSpPr>
              <a:xfrm>
                <a:off x="431982" y="2910018"/>
                <a:ext cx="442274" cy="159445"/>
                <a:chOff x="431982" y="2910018"/>
                <a:chExt cx="442274" cy="159445"/>
              </a:xfrm>
            </p:grpSpPr>
            <p:sp>
              <p:nvSpPr>
                <p:cNvPr id="6146" name="Google Shape;6146;p66"/>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7" name="Google Shape;6147;p66"/>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8" name="Google Shape;6148;p66"/>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9" name="Google Shape;6149;p66"/>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0" name="Google Shape;6150;p66"/>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51" name="Google Shape;6151;p66"/>
            <p:cNvGrpSpPr/>
            <p:nvPr/>
          </p:nvGrpSpPr>
          <p:grpSpPr>
            <a:xfrm flipH="1">
              <a:off x="714857" y="566564"/>
              <a:ext cx="139466" cy="159114"/>
              <a:chOff x="11250843" y="1932532"/>
              <a:chExt cx="402616" cy="459335"/>
            </a:xfrm>
          </p:grpSpPr>
          <p:sp>
            <p:nvSpPr>
              <p:cNvPr id="6152" name="Google Shape;6152;p66"/>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3" name="Google Shape;6153;p66"/>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4" name="Google Shape;6154;p66"/>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59" name="Google Shape;6159;p66"/>
          <p:cNvGrpSpPr/>
          <p:nvPr/>
        </p:nvGrpSpPr>
        <p:grpSpPr>
          <a:xfrm>
            <a:off x="52776" y="5394851"/>
            <a:ext cx="1029497" cy="1230016"/>
            <a:chOff x="39581" y="4046138"/>
            <a:chExt cx="772123" cy="922512"/>
          </a:xfrm>
        </p:grpSpPr>
        <p:grpSp>
          <p:nvGrpSpPr>
            <p:cNvPr id="6160" name="Google Shape;6160;p66"/>
            <p:cNvGrpSpPr/>
            <p:nvPr/>
          </p:nvGrpSpPr>
          <p:grpSpPr>
            <a:xfrm flipH="1">
              <a:off x="425643" y="4608564"/>
              <a:ext cx="386060" cy="360087"/>
              <a:chOff x="9460636" y="2071442"/>
              <a:chExt cx="1221710" cy="1139515"/>
            </a:xfrm>
          </p:grpSpPr>
          <p:sp>
            <p:nvSpPr>
              <p:cNvPr id="6161" name="Google Shape;6161;p66"/>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2" name="Google Shape;6162;p66"/>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3" name="Google Shape;6163;p66"/>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4" name="Google Shape;6164;p66"/>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5" name="Google Shape;6165;p66"/>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6" name="Google Shape;6166;p66"/>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7" name="Google Shape;6167;p66"/>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8" name="Google Shape;6168;p66"/>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9" name="Google Shape;6169;p66"/>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0" name="Google Shape;6170;p66"/>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1" name="Google Shape;6171;p66"/>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72" name="Google Shape;6172;p66"/>
            <p:cNvGrpSpPr/>
            <p:nvPr/>
          </p:nvGrpSpPr>
          <p:grpSpPr>
            <a:xfrm flipH="1">
              <a:off x="39581" y="4241627"/>
              <a:ext cx="386060" cy="360087"/>
              <a:chOff x="9460636" y="2071442"/>
              <a:chExt cx="1221710" cy="1139515"/>
            </a:xfrm>
          </p:grpSpPr>
          <p:sp>
            <p:nvSpPr>
              <p:cNvPr id="6173" name="Google Shape;6173;p66"/>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4" name="Google Shape;6174;p66"/>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5" name="Google Shape;6175;p66"/>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6" name="Google Shape;6176;p66"/>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7" name="Google Shape;6177;p66"/>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8" name="Google Shape;6178;p66"/>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9" name="Google Shape;6179;p66"/>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0" name="Google Shape;6180;p66"/>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1" name="Google Shape;6181;p66"/>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2" name="Google Shape;6182;p66"/>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3" name="Google Shape;6183;p66"/>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84" name="Google Shape;6184;p66"/>
            <p:cNvGrpSpPr/>
            <p:nvPr/>
          </p:nvGrpSpPr>
          <p:grpSpPr>
            <a:xfrm flipH="1">
              <a:off x="451282" y="4046138"/>
              <a:ext cx="139466" cy="159114"/>
              <a:chOff x="11250843" y="1932532"/>
              <a:chExt cx="402616" cy="459335"/>
            </a:xfrm>
          </p:grpSpPr>
          <p:sp>
            <p:nvSpPr>
              <p:cNvPr id="6185" name="Google Shape;6185;p66"/>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6" name="Google Shape;6186;p66"/>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7" name="Google Shape;6187;p66"/>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88" name="Google Shape;6188;p66"/>
          <p:cNvGrpSpPr/>
          <p:nvPr/>
        </p:nvGrpSpPr>
        <p:grpSpPr>
          <a:xfrm rot="-8100000">
            <a:off x="10744527" y="-1279565"/>
            <a:ext cx="1850375" cy="3287169"/>
            <a:chOff x="593002" y="2042708"/>
            <a:chExt cx="1261647" cy="2241302"/>
          </a:xfrm>
        </p:grpSpPr>
        <p:grpSp>
          <p:nvGrpSpPr>
            <p:cNvPr id="6189" name="Google Shape;6189;p66"/>
            <p:cNvGrpSpPr/>
            <p:nvPr/>
          </p:nvGrpSpPr>
          <p:grpSpPr>
            <a:xfrm>
              <a:off x="903827" y="2042708"/>
              <a:ext cx="823828" cy="968444"/>
              <a:chOff x="903827" y="2042708"/>
              <a:chExt cx="823828" cy="968444"/>
            </a:xfrm>
          </p:grpSpPr>
          <p:sp>
            <p:nvSpPr>
              <p:cNvPr id="6190" name="Google Shape;6190;p66"/>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1" name="Google Shape;6191;p66"/>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2" name="Google Shape;6192;p66"/>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3" name="Google Shape;6193;p66"/>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4" name="Google Shape;6194;p66"/>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5" name="Google Shape;6195;p66"/>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6" name="Google Shape;6196;p66"/>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7" name="Google Shape;6197;p66"/>
            <p:cNvGrpSpPr/>
            <p:nvPr/>
          </p:nvGrpSpPr>
          <p:grpSpPr>
            <a:xfrm>
              <a:off x="593002" y="2212351"/>
              <a:ext cx="1261647" cy="2071660"/>
              <a:chOff x="593002" y="2212351"/>
              <a:chExt cx="1261647" cy="2071660"/>
            </a:xfrm>
          </p:grpSpPr>
          <p:sp>
            <p:nvSpPr>
              <p:cNvPr id="6198" name="Google Shape;6198;p66"/>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9" name="Google Shape;6199;p66"/>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0" name="Google Shape;6200;p66"/>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1" name="Google Shape;6201;p66"/>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466" name="Google Shape;4927;p45">
            <a:extLst>
              <a:ext uri="{FF2B5EF4-FFF2-40B4-BE49-F238E27FC236}">
                <a16:creationId xmlns:a16="http://schemas.microsoft.com/office/drawing/2014/main" id="{3373B28E-D216-EEC1-A717-A0E47E85502A}"/>
              </a:ext>
            </a:extLst>
          </p:cNvPr>
          <p:cNvSpPr/>
          <p:nvPr/>
        </p:nvSpPr>
        <p:spPr>
          <a:xfrm rot="66">
            <a:off x="2205234" y="423073"/>
            <a:ext cx="7900905" cy="623572"/>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1"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467" name="Google Shape;6573;p68">
            <a:extLst>
              <a:ext uri="{FF2B5EF4-FFF2-40B4-BE49-F238E27FC236}">
                <a16:creationId xmlns:a16="http://schemas.microsoft.com/office/drawing/2014/main" id="{8AC7A4F5-AEF9-4882-5340-BD7C2D548708}"/>
              </a:ext>
            </a:extLst>
          </p:cNvPr>
          <p:cNvSpPr txBox="1">
            <a:spLocks noGrp="1"/>
          </p:cNvSpPr>
          <p:nvPr>
            <p:ph type="ctrTitle"/>
          </p:nvPr>
        </p:nvSpPr>
        <p:spPr>
          <a:xfrm>
            <a:off x="953200" y="453539"/>
            <a:ext cx="10285600" cy="780400"/>
          </a:xfrm>
          <a:prstGeom prst="rect">
            <a:avLst/>
          </a:prstGeom>
        </p:spPr>
        <p:txBody>
          <a:bodyPr spcFirstLastPara="1" wrap="square" lIns="121900" tIns="0" rIns="121900" bIns="121900" anchor="t" anchorCtr="0">
            <a:noAutofit/>
          </a:bodyPr>
          <a:lstStyle/>
          <a:p>
            <a:r>
              <a:rPr lang="en-US" sz="2800" b="1" dirty="0">
                <a:effectLst/>
                <a:latin typeface="Times New Roman" panose="02020603050405020304" pitchFamily="18" charset="0"/>
                <a:ea typeface="Calibri" panose="020F0502020204030204" pitchFamily="34" charset="0"/>
              </a:rPr>
              <a:t>3. </a:t>
            </a:r>
            <a:r>
              <a:rPr lang="vi-VN" sz="2800" b="1" dirty="0">
                <a:effectLst/>
                <a:latin typeface="Times New Roman" panose="02020603050405020304" pitchFamily="18" charset="0"/>
                <a:ea typeface="Calibri" panose="020F0502020204030204" pitchFamily="34" charset="0"/>
              </a:rPr>
              <a:t>Cách nêu lí lẽ, bằng chứng để làm sáng tỏ luận điểm</a:t>
            </a:r>
            <a:endParaRPr sz="54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CDDE9AD-077A-B74F-7B40-731C29FF3343}"/>
              </a:ext>
            </a:extLst>
          </p:cNvPr>
          <p:cNvPicPr>
            <a:picLocks noChangeAspect="1"/>
          </p:cNvPicPr>
          <p:nvPr/>
        </p:nvPicPr>
        <p:blipFill rotWithShape="1">
          <a:blip r:embed="rId3"/>
          <a:srcRect l="6302" t="34094"/>
          <a:stretch/>
        </p:blipFill>
        <p:spPr>
          <a:xfrm>
            <a:off x="-1386442" y="2319899"/>
            <a:ext cx="5208031" cy="5431140"/>
          </a:xfrm>
          <a:prstGeom prst="rect">
            <a:avLst/>
          </a:prstGeom>
        </p:spPr>
      </p:pic>
      <p:pic>
        <p:nvPicPr>
          <p:cNvPr id="39" name="图片 16">
            <a:extLst>
              <a:ext uri="{FF2B5EF4-FFF2-40B4-BE49-F238E27FC236}">
                <a16:creationId xmlns:a16="http://schemas.microsoft.com/office/drawing/2014/main" id="{BD724F9B-36CC-A298-5B1E-B353409585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8703" y="1619055"/>
            <a:ext cx="1316081" cy="997961"/>
          </a:xfrm>
          <a:prstGeom prst="rect">
            <a:avLst/>
          </a:prstGeom>
        </p:spPr>
      </p:pic>
      <p:pic>
        <p:nvPicPr>
          <p:cNvPr id="41" name="图片 16">
            <a:extLst>
              <a:ext uri="{FF2B5EF4-FFF2-40B4-BE49-F238E27FC236}">
                <a16:creationId xmlns:a16="http://schemas.microsoft.com/office/drawing/2014/main" id="{2E916583-42DC-33C8-D534-FA658E3676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344" y="3222186"/>
            <a:ext cx="1316081" cy="997961"/>
          </a:xfrm>
          <a:prstGeom prst="rect">
            <a:avLst/>
          </a:prstGeom>
        </p:spPr>
      </p:pic>
      <p:pic>
        <p:nvPicPr>
          <p:cNvPr id="43" name="图片 16">
            <a:extLst>
              <a:ext uri="{FF2B5EF4-FFF2-40B4-BE49-F238E27FC236}">
                <a16:creationId xmlns:a16="http://schemas.microsoft.com/office/drawing/2014/main" id="{6A76A11F-E732-C763-626C-168F0A697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985" y="4930016"/>
            <a:ext cx="1316081" cy="997961"/>
          </a:xfrm>
          <a:prstGeom prst="rect">
            <a:avLst/>
          </a:prstGeom>
        </p:spPr>
      </p:pic>
    </p:spTree>
    <p:extLst>
      <p:ext uri="{BB962C8B-B14F-4D97-AF65-F5344CB8AC3E}">
        <p14:creationId xmlns:p14="http://schemas.microsoft.com/office/powerpoint/2010/main" val="200639521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10"/>
        <p:cNvGrpSpPr/>
        <p:nvPr/>
      </p:nvGrpSpPr>
      <p:grpSpPr>
        <a:xfrm>
          <a:off x="0" y="0"/>
          <a:ext cx="0" cy="0"/>
          <a:chOff x="0" y="0"/>
          <a:chExt cx="0" cy="0"/>
        </a:xfrm>
      </p:grpSpPr>
      <p:grpSp>
        <p:nvGrpSpPr>
          <p:cNvPr id="6114" name="Google Shape;6114;p66"/>
          <p:cNvGrpSpPr/>
          <p:nvPr/>
        </p:nvGrpSpPr>
        <p:grpSpPr>
          <a:xfrm>
            <a:off x="-621834" y="-903454"/>
            <a:ext cx="2499451" cy="3076635"/>
            <a:chOff x="-313975" y="-677590"/>
            <a:chExt cx="1874588" cy="2307476"/>
          </a:xfrm>
        </p:grpSpPr>
        <p:grpSp>
          <p:nvGrpSpPr>
            <p:cNvPr id="6115" name="Google Shape;6115;p66"/>
            <p:cNvGrpSpPr/>
            <p:nvPr/>
          </p:nvGrpSpPr>
          <p:grpSpPr>
            <a:xfrm rot="6148474" flipH="1">
              <a:off x="-289131" y="86729"/>
              <a:ext cx="1548779" cy="1294483"/>
              <a:chOff x="457474" y="3580802"/>
              <a:chExt cx="1408022" cy="1176837"/>
            </a:xfrm>
          </p:grpSpPr>
          <p:sp>
            <p:nvSpPr>
              <p:cNvPr id="6116" name="Google Shape;6116;p66"/>
              <p:cNvSpPr/>
              <p:nvPr/>
            </p:nvSpPr>
            <p:spPr>
              <a:xfrm>
                <a:off x="457474" y="3580802"/>
                <a:ext cx="403709" cy="367926"/>
              </a:xfrm>
              <a:custGeom>
                <a:avLst/>
                <a:gdLst/>
                <a:ahLst/>
                <a:cxnLst/>
                <a:rect l="l" t="t" r="r" b="b"/>
                <a:pathLst>
                  <a:path w="4355" h="3969" extrusionOk="0">
                    <a:moveTo>
                      <a:pt x="2736" y="1"/>
                    </a:moveTo>
                    <a:cubicBezTo>
                      <a:pt x="2592" y="1"/>
                      <a:pt x="2430" y="32"/>
                      <a:pt x="2248" y="100"/>
                    </a:cubicBezTo>
                    <a:cubicBezTo>
                      <a:pt x="1" y="944"/>
                      <a:pt x="3459" y="3893"/>
                      <a:pt x="3459" y="3893"/>
                    </a:cubicBezTo>
                    <a:lnTo>
                      <a:pt x="3685" y="3968"/>
                    </a:lnTo>
                    <a:cubicBezTo>
                      <a:pt x="3685" y="3968"/>
                      <a:pt x="4354" y="1"/>
                      <a:pt x="273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7" name="Google Shape;6117;p66"/>
              <p:cNvSpPr/>
              <p:nvPr/>
            </p:nvSpPr>
            <p:spPr>
              <a:xfrm>
                <a:off x="665865" y="3580802"/>
                <a:ext cx="195319" cy="367926"/>
              </a:xfrm>
              <a:custGeom>
                <a:avLst/>
                <a:gdLst/>
                <a:ahLst/>
                <a:cxnLst/>
                <a:rect l="l" t="t" r="r" b="b"/>
                <a:pathLst>
                  <a:path w="2107" h="3969" extrusionOk="0">
                    <a:moveTo>
                      <a:pt x="488" y="1"/>
                    </a:moveTo>
                    <a:cubicBezTo>
                      <a:pt x="344" y="1"/>
                      <a:pt x="182" y="32"/>
                      <a:pt x="0" y="100"/>
                    </a:cubicBezTo>
                    <a:cubicBezTo>
                      <a:pt x="67" y="1295"/>
                      <a:pt x="1211" y="3893"/>
                      <a:pt x="1211" y="3893"/>
                    </a:cubicBezTo>
                    <a:lnTo>
                      <a:pt x="1437" y="3968"/>
                    </a:lnTo>
                    <a:cubicBezTo>
                      <a:pt x="1437" y="3968"/>
                      <a:pt x="2106" y="1"/>
                      <a:pt x="48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8" name="Google Shape;6118;p66"/>
              <p:cNvSpPr/>
              <p:nvPr/>
            </p:nvSpPr>
            <p:spPr>
              <a:xfrm>
                <a:off x="547116" y="3950030"/>
                <a:ext cx="334832" cy="188181"/>
              </a:xfrm>
              <a:custGeom>
                <a:avLst/>
                <a:gdLst/>
                <a:ahLst/>
                <a:cxnLst/>
                <a:rect l="l" t="t" r="r" b="b"/>
                <a:pathLst>
                  <a:path w="3612" h="2030" extrusionOk="0">
                    <a:moveTo>
                      <a:pt x="1355" y="1"/>
                    </a:moveTo>
                    <a:cubicBezTo>
                      <a:pt x="1097" y="1"/>
                      <a:pt x="864" y="142"/>
                      <a:pt x="688" y="503"/>
                    </a:cubicBezTo>
                    <a:cubicBezTo>
                      <a:pt x="1" y="1905"/>
                      <a:pt x="2310" y="2029"/>
                      <a:pt x="3150" y="2029"/>
                    </a:cubicBezTo>
                    <a:cubicBezTo>
                      <a:pt x="3332" y="2029"/>
                      <a:pt x="3445" y="2023"/>
                      <a:pt x="3445" y="2023"/>
                    </a:cubicBezTo>
                    <a:lnTo>
                      <a:pt x="3612" y="1948"/>
                    </a:lnTo>
                    <a:cubicBezTo>
                      <a:pt x="3612" y="1948"/>
                      <a:pt x="2312" y="1"/>
                      <a:pt x="135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9" name="Google Shape;6119;p66"/>
              <p:cNvSpPr/>
              <p:nvPr/>
            </p:nvSpPr>
            <p:spPr>
              <a:xfrm>
                <a:off x="610801" y="3950030"/>
                <a:ext cx="271147" cy="187625"/>
              </a:xfrm>
              <a:custGeom>
                <a:avLst/>
                <a:gdLst/>
                <a:ahLst/>
                <a:cxnLst/>
                <a:rect l="l" t="t" r="r" b="b"/>
                <a:pathLst>
                  <a:path w="2925" h="2024" extrusionOk="0">
                    <a:moveTo>
                      <a:pt x="668" y="1"/>
                    </a:moveTo>
                    <a:cubicBezTo>
                      <a:pt x="410" y="1"/>
                      <a:pt x="177" y="142"/>
                      <a:pt x="1" y="503"/>
                    </a:cubicBezTo>
                    <a:cubicBezTo>
                      <a:pt x="686" y="1146"/>
                      <a:pt x="2758" y="2023"/>
                      <a:pt x="2758" y="2023"/>
                    </a:cubicBezTo>
                    <a:lnTo>
                      <a:pt x="2925" y="1948"/>
                    </a:lnTo>
                    <a:cubicBezTo>
                      <a:pt x="2925" y="1948"/>
                      <a:pt x="1625" y="1"/>
                      <a:pt x="66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0" name="Google Shape;6120;p66"/>
              <p:cNvSpPr/>
              <p:nvPr/>
            </p:nvSpPr>
            <p:spPr>
              <a:xfrm>
                <a:off x="783780" y="3796981"/>
                <a:ext cx="335945" cy="302758"/>
              </a:xfrm>
              <a:custGeom>
                <a:avLst/>
                <a:gdLst/>
                <a:ahLst/>
                <a:cxnLst/>
                <a:rect l="l" t="t" r="r" b="b"/>
                <a:pathLst>
                  <a:path w="3624" h="3266" extrusionOk="0">
                    <a:moveTo>
                      <a:pt x="1637" y="1"/>
                    </a:moveTo>
                    <a:cubicBezTo>
                      <a:pt x="0" y="1"/>
                      <a:pt x="1493" y="3265"/>
                      <a:pt x="1493" y="3265"/>
                    </a:cubicBezTo>
                    <a:lnTo>
                      <a:pt x="1644" y="3165"/>
                    </a:lnTo>
                    <a:cubicBezTo>
                      <a:pt x="1644" y="3165"/>
                      <a:pt x="3624" y="191"/>
                      <a:pt x="1769" y="7"/>
                    </a:cubicBezTo>
                    <a:cubicBezTo>
                      <a:pt x="1723" y="3"/>
                      <a:pt x="1679" y="1"/>
                      <a:pt x="163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1" name="Google Shape;6121;p66"/>
              <p:cNvSpPr/>
              <p:nvPr/>
            </p:nvSpPr>
            <p:spPr>
              <a:xfrm>
                <a:off x="783780" y="3796981"/>
                <a:ext cx="181877" cy="302758"/>
              </a:xfrm>
              <a:custGeom>
                <a:avLst/>
                <a:gdLst/>
                <a:ahLst/>
                <a:cxnLst/>
                <a:rect l="l" t="t" r="r" b="b"/>
                <a:pathLst>
                  <a:path w="1962" h="3266" extrusionOk="0">
                    <a:moveTo>
                      <a:pt x="1637" y="1"/>
                    </a:moveTo>
                    <a:cubicBezTo>
                      <a:pt x="0" y="1"/>
                      <a:pt x="1493" y="3265"/>
                      <a:pt x="1493" y="3265"/>
                    </a:cubicBezTo>
                    <a:lnTo>
                      <a:pt x="1644" y="3165"/>
                    </a:lnTo>
                    <a:cubicBezTo>
                      <a:pt x="1644" y="3165"/>
                      <a:pt x="1961" y="934"/>
                      <a:pt x="1769" y="7"/>
                    </a:cubicBezTo>
                    <a:cubicBezTo>
                      <a:pt x="1723" y="3"/>
                      <a:pt x="1679" y="1"/>
                      <a:pt x="16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2" name="Google Shape;6122;p66"/>
              <p:cNvSpPr/>
              <p:nvPr/>
            </p:nvSpPr>
            <p:spPr>
              <a:xfrm>
                <a:off x="729828" y="4192535"/>
                <a:ext cx="329456" cy="174554"/>
              </a:xfrm>
              <a:custGeom>
                <a:avLst/>
                <a:gdLst/>
                <a:ahLst/>
                <a:cxnLst/>
                <a:rect l="l" t="t" r="r" b="b"/>
                <a:pathLst>
                  <a:path w="3554" h="1883" extrusionOk="0">
                    <a:moveTo>
                      <a:pt x="1004" y="1"/>
                    </a:moveTo>
                    <a:cubicBezTo>
                      <a:pt x="660" y="1"/>
                      <a:pt x="382" y="182"/>
                      <a:pt x="254" y="669"/>
                    </a:cubicBezTo>
                    <a:cubicBezTo>
                      <a:pt x="0" y="1642"/>
                      <a:pt x="810" y="1882"/>
                      <a:pt x="1670" y="1882"/>
                    </a:cubicBezTo>
                    <a:cubicBezTo>
                      <a:pt x="2509" y="1882"/>
                      <a:pt x="3395" y="1655"/>
                      <a:pt x="3395" y="1655"/>
                    </a:cubicBezTo>
                    <a:lnTo>
                      <a:pt x="3554" y="1538"/>
                    </a:lnTo>
                    <a:cubicBezTo>
                      <a:pt x="3554" y="1538"/>
                      <a:pt x="2003" y="1"/>
                      <a:pt x="100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3" name="Google Shape;6123;p66"/>
              <p:cNvSpPr/>
              <p:nvPr/>
            </p:nvSpPr>
            <p:spPr>
              <a:xfrm>
                <a:off x="753374" y="4192535"/>
                <a:ext cx="305910" cy="153418"/>
              </a:xfrm>
              <a:custGeom>
                <a:avLst/>
                <a:gdLst/>
                <a:ahLst/>
                <a:cxnLst/>
                <a:rect l="l" t="t" r="r" b="b"/>
                <a:pathLst>
                  <a:path w="3300" h="1655" extrusionOk="0">
                    <a:moveTo>
                      <a:pt x="750" y="1"/>
                    </a:moveTo>
                    <a:cubicBezTo>
                      <a:pt x="406" y="1"/>
                      <a:pt x="128" y="182"/>
                      <a:pt x="0" y="669"/>
                    </a:cubicBezTo>
                    <a:cubicBezTo>
                      <a:pt x="836" y="1195"/>
                      <a:pt x="3141" y="1655"/>
                      <a:pt x="3141" y="1655"/>
                    </a:cubicBezTo>
                    <a:lnTo>
                      <a:pt x="3300" y="1538"/>
                    </a:lnTo>
                    <a:cubicBezTo>
                      <a:pt x="3300" y="1538"/>
                      <a:pt x="1749" y="1"/>
                      <a:pt x="75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4" name="Google Shape;6124;p66"/>
              <p:cNvSpPr/>
              <p:nvPr/>
            </p:nvSpPr>
            <p:spPr>
              <a:xfrm>
                <a:off x="878798" y="3980343"/>
                <a:ext cx="351426" cy="316014"/>
              </a:xfrm>
              <a:custGeom>
                <a:avLst/>
                <a:gdLst/>
                <a:ahLst/>
                <a:cxnLst/>
                <a:rect l="l" t="t" r="r" b="b"/>
                <a:pathLst>
                  <a:path w="3791" h="3409" extrusionOk="0">
                    <a:moveTo>
                      <a:pt x="2078" y="1"/>
                    </a:moveTo>
                    <a:cubicBezTo>
                      <a:pt x="2029" y="1"/>
                      <a:pt x="1977" y="3"/>
                      <a:pt x="1922" y="9"/>
                    </a:cubicBezTo>
                    <a:cubicBezTo>
                      <a:pt x="0" y="209"/>
                      <a:pt x="2323" y="3409"/>
                      <a:pt x="2323" y="3409"/>
                    </a:cubicBezTo>
                    <a:lnTo>
                      <a:pt x="2457" y="3275"/>
                    </a:lnTo>
                    <a:cubicBezTo>
                      <a:pt x="2457" y="3275"/>
                      <a:pt x="3790" y="1"/>
                      <a:pt x="20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5" name="Google Shape;6125;p66"/>
              <p:cNvSpPr/>
              <p:nvPr/>
            </p:nvSpPr>
            <p:spPr>
              <a:xfrm>
                <a:off x="878798" y="3981085"/>
                <a:ext cx="227764" cy="315273"/>
              </a:xfrm>
              <a:custGeom>
                <a:avLst/>
                <a:gdLst/>
                <a:ahLst/>
                <a:cxnLst/>
                <a:rect l="l" t="t" r="r" b="b"/>
                <a:pathLst>
                  <a:path w="2457" h="3401" extrusionOk="0">
                    <a:moveTo>
                      <a:pt x="1922" y="1"/>
                    </a:moveTo>
                    <a:lnTo>
                      <a:pt x="1922" y="1"/>
                    </a:lnTo>
                    <a:cubicBezTo>
                      <a:pt x="0" y="201"/>
                      <a:pt x="2323" y="3401"/>
                      <a:pt x="2323" y="3401"/>
                    </a:cubicBezTo>
                    <a:lnTo>
                      <a:pt x="2457" y="3267"/>
                    </a:lnTo>
                    <a:cubicBezTo>
                      <a:pt x="2457" y="3267"/>
                      <a:pt x="2323" y="911"/>
                      <a:pt x="192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6" name="Google Shape;6126;p66"/>
              <p:cNvSpPr/>
              <p:nvPr/>
            </p:nvSpPr>
            <p:spPr>
              <a:xfrm>
                <a:off x="1001904" y="4437266"/>
                <a:ext cx="326119" cy="171402"/>
              </a:xfrm>
              <a:custGeom>
                <a:avLst/>
                <a:gdLst/>
                <a:ahLst/>
                <a:cxnLst/>
                <a:rect l="l" t="t" r="r" b="b"/>
                <a:pathLst>
                  <a:path w="3518" h="1849" extrusionOk="0">
                    <a:moveTo>
                      <a:pt x="925" y="0"/>
                    </a:moveTo>
                    <a:cubicBezTo>
                      <a:pt x="396" y="0"/>
                      <a:pt x="1" y="227"/>
                      <a:pt x="9" y="911"/>
                    </a:cubicBezTo>
                    <a:cubicBezTo>
                      <a:pt x="18" y="1617"/>
                      <a:pt x="428" y="1848"/>
                      <a:pt x="960" y="1848"/>
                    </a:cubicBezTo>
                    <a:cubicBezTo>
                      <a:pt x="1963" y="1848"/>
                      <a:pt x="3401" y="1028"/>
                      <a:pt x="3401" y="1028"/>
                    </a:cubicBezTo>
                    <a:lnTo>
                      <a:pt x="3518" y="878"/>
                    </a:lnTo>
                    <a:cubicBezTo>
                      <a:pt x="3518" y="878"/>
                      <a:pt x="1965" y="0"/>
                      <a:pt x="92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7" name="Google Shape;6127;p66"/>
              <p:cNvSpPr/>
              <p:nvPr/>
            </p:nvSpPr>
            <p:spPr>
              <a:xfrm>
                <a:off x="1001904" y="4437266"/>
                <a:ext cx="326119" cy="100209"/>
              </a:xfrm>
              <a:custGeom>
                <a:avLst/>
                <a:gdLst/>
                <a:ahLst/>
                <a:cxnLst/>
                <a:rect l="l" t="t" r="r" b="b"/>
                <a:pathLst>
                  <a:path w="3518" h="1081" extrusionOk="0">
                    <a:moveTo>
                      <a:pt x="925" y="0"/>
                    </a:moveTo>
                    <a:cubicBezTo>
                      <a:pt x="396" y="0"/>
                      <a:pt x="1" y="227"/>
                      <a:pt x="9" y="911"/>
                    </a:cubicBezTo>
                    <a:cubicBezTo>
                      <a:pt x="453" y="1044"/>
                      <a:pt x="1195" y="1080"/>
                      <a:pt x="1871" y="1080"/>
                    </a:cubicBezTo>
                    <a:cubicBezTo>
                      <a:pt x="2683" y="1080"/>
                      <a:pt x="3401" y="1028"/>
                      <a:pt x="3401" y="1028"/>
                    </a:cubicBezTo>
                    <a:lnTo>
                      <a:pt x="3518" y="878"/>
                    </a:lnTo>
                    <a:cubicBezTo>
                      <a:pt x="3518" y="878"/>
                      <a:pt x="1965" y="0"/>
                      <a:pt x="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8" name="Google Shape;6128;p66"/>
              <p:cNvSpPr/>
              <p:nvPr/>
            </p:nvSpPr>
            <p:spPr>
              <a:xfrm>
                <a:off x="1057710" y="4158514"/>
                <a:ext cx="338540" cy="311379"/>
              </a:xfrm>
              <a:custGeom>
                <a:avLst/>
                <a:gdLst/>
                <a:ahLst/>
                <a:cxnLst/>
                <a:rect l="l" t="t" r="r" b="b"/>
                <a:pathLst>
                  <a:path w="3652" h="3359" extrusionOk="0">
                    <a:moveTo>
                      <a:pt x="2291" y="0"/>
                    </a:moveTo>
                    <a:cubicBezTo>
                      <a:pt x="2162" y="0"/>
                      <a:pt x="2017" y="29"/>
                      <a:pt x="1855" y="92"/>
                    </a:cubicBezTo>
                    <a:cubicBezTo>
                      <a:pt x="0" y="819"/>
                      <a:pt x="3175" y="3358"/>
                      <a:pt x="3175" y="3358"/>
                    </a:cubicBezTo>
                    <a:lnTo>
                      <a:pt x="3275" y="3191"/>
                    </a:lnTo>
                    <a:cubicBezTo>
                      <a:pt x="3275" y="3191"/>
                      <a:pt x="3651" y="0"/>
                      <a:pt x="22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9" name="Google Shape;6129;p66"/>
              <p:cNvSpPr/>
              <p:nvPr/>
            </p:nvSpPr>
            <p:spPr>
              <a:xfrm>
                <a:off x="1057710" y="4166950"/>
                <a:ext cx="303685" cy="302944"/>
              </a:xfrm>
              <a:custGeom>
                <a:avLst/>
                <a:gdLst/>
                <a:ahLst/>
                <a:cxnLst/>
                <a:rect l="l" t="t" r="r" b="b"/>
                <a:pathLst>
                  <a:path w="3276" h="3268" extrusionOk="0">
                    <a:moveTo>
                      <a:pt x="1855" y="1"/>
                    </a:moveTo>
                    <a:lnTo>
                      <a:pt x="1855" y="1"/>
                    </a:lnTo>
                    <a:cubicBezTo>
                      <a:pt x="0" y="728"/>
                      <a:pt x="3175" y="3267"/>
                      <a:pt x="3175" y="3267"/>
                    </a:cubicBezTo>
                    <a:lnTo>
                      <a:pt x="3275" y="3100"/>
                    </a:lnTo>
                    <a:cubicBezTo>
                      <a:pt x="3275" y="3100"/>
                      <a:pt x="2490" y="794"/>
                      <a:pt x="185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0" name="Google Shape;6130;p66"/>
              <p:cNvSpPr/>
              <p:nvPr/>
            </p:nvSpPr>
            <p:spPr>
              <a:xfrm>
                <a:off x="1293540" y="4576688"/>
                <a:ext cx="341136" cy="180950"/>
              </a:xfrm>
              <a:custGeom>
                <a:avLst/>
                <a:gdLst/>
                <a:ahLst/>
                <a:cxnLst/>
                <a:rect l="l" t="t" r="r" b="b"/>
                <a:pathLst>
                  <a:path w="3680" h="1952" extrusionOk="0">
                    <a:moveTo>
                      <a:pt x="2015" y="0"/>
                    </a:moveTo>
                    <a:cubicBezTo>
                      <a:pt x="1016" y="0"/>
                      <a:pt x="1" y="238"/>
                      <a:pt x="355" y="1278"/>
                    </a:cubicBezTo>
                    <a:cubicBezTo>
                      <a:pt x="522" y="1768"/>
                      <a:pt x="812" y="1951"/>
                      <a:pt x="1154" y="1951"/>
                    </a:cubicBezTo>
                    <a:cubicBezTo>
                      <a:pt x="2162" y="1951"/>
                      <a:pt x="3613" y="351"/>
                      <a:pt x="3613" y="351"/>
                    </a:cubicBezTo>
                    <a:lnTo>
                      <a:pt x="3680" y="167"/>
                    </a:lnTo>
                    <a:cubicBezTo>
                      <a:pt x="3680" y="167"/>
                      <a:pt x="2853" y="0"/>
                      <a:pt x="201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1" name="Google Shape;6131;p66"/>
              <p:cNvSpPr/>
              <p:nvPr/>
            </p:nvSpPr>
            <p:spPr>
              <a:xfrm>
                <a:off x="1293540" y="4576688"/>
                <a:ext cx="341136" cy="118563"/>
              </a:xfrm>
              <a:custGeom>
                <a:avLst/>
                <a:gdLst/>
                <a:ahLst/>
                <a:cxnLst/>
                <a:rect l="l" t="t" r="r" b="b"/>
                <a:pathLst>
                  <a:path w="3680" h="1279" extrusionOk="0">
                    <a:moveTo>
                      <a:pt x="2015" y="0"/>
                    </a:moveTo>
                    <a:cubicBezTo>
                      <a:pt x="1016" y="0"/>
                      <a:pt x="1" y="238"/>
                      <a:pt x="355" y="1278"/>
                    </a:cubicBezTo>
                    <a:cubicBezTo>
                      <a:pt x="1366" y="1262"/>
                      <a:pt x="3613" y="351"/>
                      <a:pt x="3613" y="351"/>
                    </a:cubicBezTo>
                    <a:lnTo>
                      <a:pt x="3680" y="167"/>
                    </a:lnTo>
                    <a:cubicBezTo>
                      <a:pt x="3680" y="167"/>
                      <a:pt x="2853" y="0"/>
                      <a:pt x="201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2" name="Google Shape;6132;p66"/>
              <p:cNvSpPr/>
              <p:nvPr/>
            </p:nvSpPr>
            <p:spPr>
              <a:xfrm>
                <a:off x="1289276" y="4264379"/>
                <a:ext cx="357080" cy="274392"/>
              </a:xfrm>
              <a:custGeom>
                <a:avLst/>
                <a:gdLst/>
                <a:ahLst/>
                <a:cxnLst/>
                <a:rect l="l" t="t" r="r" b="b"/>
                <a:pathLst>
                  <a:path w="3852" h="2960" extrusionOk="0">
                    <a:moveTo>
                      <a:pt x="2175" y="0"/>
                    </a:moveTo>
                    <a:cubicBezTo>
                      <a:pt x="1984" y="0"/>
                      <a:pt x="1778" y="79"/>
                      <a:pt x="1554" y="261"/>
                    </a:cubicBezTo>
                    <a:cubicBezTo>
                      <a:pt x="0" y="1540"/>
                      <a:pt x="3818" y="2960"/>
                      <a:pt x="3818" y="2960"/>
                    </a:cubicBezTo>
                    <a:lnTo>
                      <a:pt x="3851" y="2768"/>
                    </a:lnTo>
                    <a:cubicBezTo>
                      <a:pt x="3851" y="2768"/>
                      <a:pt x="3306" y="0"/>
                      <a:pt x="217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3" name="Google Shape;6133;p66"/>
              <p:cNvSpPr/>
              <p:nvPr/>
            </p:nvSpPr>
            <p:spPr>
              <a:xfrm>
                <a:off x="1290018" y="4288574"/>
                <a:ext cx="356339" cy="250197"/>
              </a:xfrm>
              <a:custGeom>
                <a:avLst/>
                <a:gdLst/>
                <a:ahLst/>
                <a:cxnLst/>
                <a:rect l="l" t="t" r="r" b="b"/>
                <a:pathLst>
                  <a:path w="3844" h="2699" extrusionOk="0">
                    <a:moveTo>
                      <a:pt x="1546" y="0"/>
                    </a:moveTo>
                    <a:lnTo>
                      <a:pt x="1546" y="0"/>
                    </a:lnTo>
                    <a:cubicBezTo>
                      <a:pt x="0" y="1262"/>
                      <a:pt x="3810" y="2699"/>
                      <a:pt x="3810" y="2699"/>
                    </a:cubicBezTo>
                    <a:lnTo>
                      <a:pt x="3843" y="2507"/>
                    </a:lnTo>
                    <a:cubicBezTo>
                      <a:pt x="3843" y="2507"/>
                      <a:pt x="2398" y="560"/>
                      <a:pt x="154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34" name="Google Shape;6134;p66"/>
              <p:cNvGrpSpPr/>
              <p:nvPr/>
            </p:nvGrpSpPr>
            <p:grpSpPr>
              <a:xfrm>
                <a:off x="660396" y="3746459"/>
                <a:ext cx="1205100" cy="947215"/>
                <a:chOff x="660396" y="3746459"/>
                <a:chExt cx="1205100" cy="947215"/>
              </a:xfrm>
            </p:grpSpPr>
            <p:sp>
              <p:nvSpPr>
                <p:cNvPr id="6135" name="Google Shape;6135;p66"/>
                <p:cNvSpPr/>
                <p:nvPr/>
              </p:nvSpPr>
              <p:spPr>
                <a:xfrm>
                  <a:off x="706839" y="3746459"/>
                  <a:ext cx="1158657" cy="945633"/>
                </a:xfrm>
                <a:custGeom>
                  <a:avLst/>
                  <a:gdLst/>
                  <a:ahLst/>
                  <a:cxnLst/>
                  <a:rect l="l" t="t" r="r" b="b"/>
                  <a:pathLst>
                    <a:path w="12499" h="10201" fill="none" extrusionOk="0">
                      <a:moveTo>
                        <a:pt x="1" y="1"/>
                      </a:moveTo>
                      <a:cubicBezTo>
                        <a:pt x="1" y="1"/>
                        <a:pt x="3050" y="10201"/>
                        <a:pt x="12499" y="8914"/>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6" name="Google Shape;6136;p66"/>
                <p:cNvSpPr/>
                <p:nvPr/>
              </p:nvSpPr>
              <p:spPr>
                <a:xfrm>
                  <a:off x="660396" y="3922220"/>
                  <a:ext cx="290522" cy="223129"/>
                </a:xfrm>
                <a:custGeom>
                  <a:avLst/>
                  <a:gdLst/>
                  <a:ahLst/>
                  <a:cxnLst/>
                  <a:rect l="l" t="t" r="r" b="b"/>
                  <a:pathLst>
                    <a:path w="3134" h="2407" fill="none" extrusionOk="0">
                      <a:moveTo>
                        <a:pt x="1" y="1304"/>
                      </a:moveTo>
                      <a:cubicBezTo>
                        <a:pt x="1" y="1304"/>
                        <a:pt x="1697" y="2215"/>
                        <a:pt x="2749" y="2407"/>
                      </a:cubicBezTo>
                      <a:cubicBezTo>
                        <a:pt x="3016" y="1630"/>
                        <a:pt x="3133" y="820"/>
                        <a:pt x="3100" y="1"/>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7" name="Google Shape;6137;p66"/>
                <p:cNvSpPr/>
                <p:nvPr/>
              </p:nvSpPr>
              <p:spPr>
                <a:xfrm>
                  <a:off x="813722" y="4108085"/>
                  <a:ext cx="293581" cy="238610"/>
                </a:xfrm>
                <a:custGeom>
                  <a:avLst/>
                  <a:gdLst/>
                  <a:ahLst/>
                  <a:cxnLst/>
                  <a:rect l="l" t="t" r="r" b="b"/>
                  <a:pathLst>
                    <a:path w="3167" h="2574" fill="none" extrusionOk="0">
                      <a:moveTo>
                        <a:pt x="1" y="1989"/>
                      </a:moveTo>
                      <a:cubicBezTo>
                        <a:pt x="1" y="1989"/>
                        <a:pt x="1931" y="2574"/>
                        <a:pt x="3050" y="2549"/>
                      </a:cubicBezTo>
                      <a:cubicBezTo>
                        <a:pt x="3167" y="1697"/>
                        <a:pt x="3117" y="836"/>
                        <a:pt x="2916" y="1"/>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8" name="Google Shape;6138;p66"/>
                <p:cNvSpPr/>
                <p:nvPr/>
              </p:nvSpPr>
              <p:spPr>
                <a:xfrm>
                  <a:off x="1073191" y="4286256"/>
                  <a:ext cx="294323" cy="261878"/>
                </a:xfrm>
                <a:custGeom>
                  <a:avLst/>
                  <a:gdLst/>
                  <a:ahLst/>
                  <a:cxnLst/>
                  <a:rect l="l" t="t" r="r" b="b"/>
                  <a:pathLst>
                    <a:path w="3175" h="2825" fill="none" extrusionOk="0">
                      <a:moveTo>
                        <a:pt x="0" y="2766"/>
                      </a:moveTo>
                      <a:cubicBezTo>
                        <a:pt x="0" y="2766"/>
                        <a:pt x="2072" y="2824"/>
                        <a:pt x="3175" y="2490"/>
                      </a:cubicBezTo>
                      <a:cubicBezTo>
                        <a:pt x="3058" y="1613"/>
                        <a:pt x="2774" y="769"/>
                        <a:pt x="2348" y="0"/>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9" name="Google Shape;6139;p66"/>
                <p:cNvSpPr/>
                <p:nvPr/>
              </p:nvSpPr>
              <p:spPr>
                <a:xfrm>
                  <a:off x="1399960" y="4383036"/>
                  <a:ext cx="271889" cy="310638"/>
                </a:xfrm>
                <a:custGeom>
                  <a:avLst/>
                  <a:gdLst/>
                  <a:ahLst/>
                  <a:cxnLst/>
                  <a:rect l="l" t="t" r="r" b="b"/>
                  <a:pathLst>
                    <a:path w="2933" h="3351" fill="none" extrusionOk="0">
                      <a:moveTo>
                        <a:pt x="1" y="3351"/>
                      </a:moveTo>
                      <a:cubicBezTo>
                        <a:pt x="1" y="3351"/>
                        <a:pt x="1989" y="2766"/>
                        <a:pt x="2933" y="2106"/>
                      </a:cubicBezTo>
                      <a:cubicBezTo>
                        <a:pt x="2557" y="1312"/>
                        <a:pt x="2022" y="602"/>
                        <a:pt x="1379" y="1"/>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40" name="Google Shape;6140;p66"/>
            <p:cNvGrpSpPr/>
            <p:nvPr/>
          </p:nvGrpSpPr>
          <p:grpSpPr>
            <a:xfrm rot="4664230" flipH="1">
              <a:off x="333831" y="-475154"/>
              <a:ext cx="1219027" cy="998399"/>
              <a:chOff x="431982" y="2910018"/>
              <a:chExt cx="1219007" cy="998383"/>
            </a:xfrm>
          </p:grpSpPr>
          <p:sp>
            <p:nvSpPr>
              <p:cNvPr id="6141" name="Google Shape;6141;p66"/>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2" name="Google Shape;6142;p66"/>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3" name="Google Shape;6143;p66"/>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4" name="Google Shape;6144;p66"/>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45" name="Google Shape;6145;p66"/>
              <p:cNvGrpSpPr/>
              <p:nvPr/>
            </p:nvGrpSpPr>
            <p:grpSpPr>
              <a:xfrm>
                <a:off x="431982" y="2910018"/>
                <a:ext cx="442274" cy="159445"/>
                <a:chOff x="431982" y="2910018"/>
                <a:chExt cx="442274" cy="159445"/>
              </a:xfrm>
            </p:grpSpPr>
            <p:sp>
              <p:nvSpPr>
                <p:cNvPr id="6146" name="Google Shape;6146;p66"/>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7" name="Google Shape;6147;p66"/>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8" name="Google Shape;6148;p66"/>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9" name="Google Shape;6149;p66"/>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0" name="Google Shape;6150;p66"/>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51" name="Google Shape;6151;p66"/>
            <p:cNvGrpSpPr/>
            <p:nvPr/>
          </p:nvGrpSpPr>
          <p:grpSpPr>
            <a:xfrm flipH="1">
              <a:off x="714857" y="566564"/>
              <a:ext cx="139466" cy="159114"/>
              <a:chOff x="11250843" y="1932532"/>
              <a:chExt cx="402616" cy="459335"/>
            </a:xfrm>
          </p:grpSpPr>
          <p:sp>
            <p:nvSpPr>
              <p:cNvPr id="6152" name="Google Shape;6152;p66"/>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3" name="Google Shape;6153;p66"/>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4" name="Google Shape;6154;p66"/>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59" name="Google Shape;6159;p66"/>
          <p:cNvGrpSpPr/>
          <p:nvPr/>
        </p:nvGrpSpPr>
        <p:grpSpPr>
          <a:xfrm>
            <a:off x="52776" y="5394851"/>
            <a:ext cx="1029497" cy="1230016"/>
            <a:chOff x="39581" y="4046138"/>
            <a:chExt cx="772123" cy="922512"/>
          </a:xfrm>
        </p:grpSpPr>
        <p:grpSp>
          <p:nvGrpSpPr>
            <p:cNvPr id="6160" name="Google Shape;6160;p66"/>
            <p:cNvGrpSpPr/>
            <p:nvPr/>
          </p:nvGrpSpPr>
          <p:grpSpPr>
            <a:xfrm flipH="1">
              <a:off x="425643" y="4608564"/>
              <a:ext cx="386060" cy="360087"/>
              <a:chOff x="9460636" y="2071442"/>
              <a:chExt cx="1221710" cy="1139515"/>
            </a:xfrm>
          </p:grpSpPr>
          <p:sp>
            <p:nvSpPr>
              <p:cNvPr id="6161" name="Google Shape;6161;p66"/>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2" name="Google Shape;6162;p66"/>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3" name="Google Shape;6163;p66"/>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4" name="Google Shape;6164;p66"/>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5" name="Google Shape;6165;p66"/>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6" name="Google Shape;6166;p66"/>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7" name="Google Shape;6167;p66"/>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8" name="Google Shape;6168;p66"/>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9" name="Google Shape;6169;p66"/>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0" name="Google Shape;6170;p66"/>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1" name="Google Shape;6171;p66"/>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72" name="Google Shape;6172;p66"/>
            <p:cNvGrpSpPr/>
            <p:nvPr/>
          </p:nvGrpSpPr>
          <p:grpSpPr>
            <a:xfrm flipH="1">
              <a:off x="39581" y="4241627"/>
              <a:ext cx="386060" cy="360087"/>
              <a:chOff x="9460636" y="2071442"/>
              <a:chExt cx="1221710" cy="1139515"/>
            </a:xfrm>
          </p:grpSpPr>
          <p:sp>
            <p:nvSpPr>
              <p:cNvPr id="6173" name="Google Shape;6173;p66"/>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4" name="Google Shape;6174;p66"/>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5" name="Google Shape;6175;p66"/>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6" name="Google Shape;6176;p66"/>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7" name="Google Shape;6177;p66"/>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8" name="Google Shape;6178;p66"/>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9" name="Google Shape;6179;p66"/>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0" name="Google Shape;6180;p66"/>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1" name="Google Shape;6181;p66"/>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2" name="Google Shape;6182;p66"/>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3" name="Google Shape;6183;p66"/>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84" name="Google Shape;6184;p66"/>
            <p:cNvGrpSpPr/>
            <p:nvPr/>
          </p:nvGrpSpPr>
          <p:grpSpPr>
            <a:xfrm flipH="1">
              <a:off x="451282" y="4046138"/>
              <a:ext cx="139466" cy="159114"/>
              <a:chOff x="11250843" y="1932532"/>
              <a:chExt cx="402616" cy="459335"/>
            </a:xfrm>
          </p:grpSpPr>
          <p:sp>
            <p:nvSpPr>
              <p:cNvPr id="6185" name="Google Shape;6185;p66"/>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6" name="Google Shape;6186;p66"/>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7" name="Google Shape;6187;p66"/>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88" name="Google Shape;6188;p66"/>
          <p:cNvGrpSpPr/>
          <p:nvPr/>
        </p:nvGrpSpPr>
        <p:grpSpPr>
          <a:xfrm rot="-8100000">
            <a:off x="10744527" y="-1279565"/>
            <a:ext cx="1850375" cy="3287169"/>
            <a:chOff x="593002" y="2042708"/>
            <a:chExt cx="1261647" cy="2241302"/>
          </a:xfrm>
        </p:grpSpPr>
        <p:grpSp>
          <p:nvGrpSpPr>
            <p:cNvPr id="6189" name="Google Shape;6189;p66"/>
            <p:cNvGrpSpPr/>
            <p:nvPr/>
          </p:nvGrpSpPr>
          <p:grpSpPr>
            <a:xfrm>
              <a:off x="903827" y="2042708"/>
              <a:ext cx="823828" cy="968444"/>
              <a:chOff x="903827" y="2042708"/>
              <a:chExt cx="823828" cy="968444"/>
            </a:xfrm>
          </p:grpSpPr>
          <p:sp>
            <p:nvSpPr>
              <p:cNvPr id="6190" name="Google Shape;6190;p66"/>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1" name="Google Shape;6191;p66"/>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2" name="Google Shape;6192;p66"/>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3" name="Google Shape;6193;p66"/>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4" name="Google Shape;6194;p66"/>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5" name="Google Shape;6195;p66"/>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6" name="Google Shape;6196;p66"/>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7" name="Google Shape;6197;p66"/>
            <p:cNvGrpSpPr/>
            <p:nvPr/>
          </p:nvGrpSpPr>
          <p:grpSpPr>
            <a:xfrm>
              <a:off x="593002" y="2212351"/>
              <a:ext cx="1261647" cy="2071660"/>
              <a:chOff x="593002" y="2212351"/>
              <a:chExt cx="1261647" cy="2071660"/>
            </a:xfrm>
          </p:grpSpPr>
          <p:sp>
            <p:nvSpPr>
              <p:cNvPr id="6198" name="Google Shape;6198;p66"/>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9" name="Google Shape;6199;p66"/>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0" name="Google Shape;6200;p66"/>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1" name="Google Shape;6201;p66"/>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466" name="Google Shape;4927;p45">
            <a:extLst>
              <a:ext uri="{FF2B5EF4-FFF2-40B4-BE49-F238E27FC236}">
                <a16:creationId xmlns:a16="http://schemas.microsoft.com/office/drawing/2014/main" id="{3373B28E-D216-EEC1-A717-A0E47E85502A}"/>
              </a:ext>
            </a:extLst>
          </p:cNvPr>
          <p:cNvSpPr/>
          <p:nvPr/>
        </p:nvSpPr>
        <p:spPr>
          <a:xfrm rot="66">
            <a:off x="2205234" y="423073"/>
            <a:ext cx="7900905" cy="623572"/>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1"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7" name="Picture 6">
            <a:extLst>
              <a:ext uri="{FF2B5EF4-FFF2-40B4-BE49-F238E27FC236}">
                <a16:creationId xmlns:a16="http://schemas.microsoft.com/office/drawing/2014/main" id="{FCDDE9AD-077A-B74F-7B40-731C29FF3343}"/>
              </a:ext>
            </a:extLst>
          </p:cNvPr>
          <p:cNvPicPr>
            <a:picLocks noChangeAspect="1"/>
          </p:cNvPicPr>
          <p:nvPr/>
        </p:nvPicPr>
        <p:blipFill rotWithShape="1">
          <a:blip r:embed="rId3"/>
          <a:srcRect l="6302" t="34094"/>
          <a:stretch/>
        </p:blipFill>
        <p:spPr>
          <a:xfrm>
            <a:off x="-1386442" y="2319899"/>
            <a:ext cx="5208031" cy="5431140"/>
          </a:xfrm>
          <a:prstGeom prst="rect">
            <a:avLst/>
          </a:prstGeom>
        </p:spPr>
      </p:pic>
      <p:pic>
        <p:nvPicPr>
          <p:cNvPr id="39" name="图片 16">
            <a:extLst>
              <a:ext uri="{FF2B5EF4-FFF2-40B4-BE49-F238E27FC236}">
                <a16:creationId xmlns:a16="http://schemas.microsoft.com/office/drawing/2014/main" id="{BD724F9B-36CC-A298-5B1E-B353409585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8703" y="1619055"/>
            <a:ext cx="1316081" cy="997961"/>
          </a:xfrm>
          <a:prstGeom prst="rect">
            <a:avLst/>
          </a:prstGeom>
        </p:spPr>
      </p:pic>
      <p:pic>
        <p:nvPicPr>
          <p:cNvPr id="41" name="图片 16">
            <a:extLst>
              <a:ext uri="{FF2B5EF4-FFF2-40B4-BE49-F238E27FC236}">
                <a16:creationId xmlns:a16="http://schemas.microsoft.com/office/drawing/2014/main" id="{2E916583-42DC-33C8-D534-FA658E3676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344" y="3222186"/>
            <a:ext cx="1316081" cy="997961"/>
          </a:xfrm>
          <a:prstGeom prst="rect">
            <a:avLst/>
          </a:prstGeom>
        </p:spPr>
      </p:pic>
      <p:pic>
        <p:nvPicPr>
          <p:cNvPr id="43" name="图片 16">
            <a:extLst>
              <a:ext uri="{FF2B5EF4-FFF2-40B4-BE49-F238E27FC236}">
                <a16:creationId xmlns:a16="http://schemas.microsoft.com/office/drawing/2014/main" id="{6A76A11F-E732-C763-626C-168F0A697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985" y="4930016"/>
            <a:ext cx="1316081" cy="997961"/>
          </a:xfrm>
          <a:prstGeom prst="rect">
            <a:avLst/>
          </a:prstGeom>
        </p:spPr>
      </p:pic>
      <p:sp>
        <p:nvSpPr>
          <p:cNvPr id="2" name="Hộp Văn bản 1">
            <a:extLst>
              <a:ext uri="{FF2B5EF4-FFF2-40B4-BE49-F238E27FC236}">
                <a16:creationId xmlns:a16="http://schemas.microsoft.com/office/drawing/2014/main" id="{CFD5BEAA-5905-B23B-2B59-1584CFDC0B0C}"/>
              </a:ext>
            </a:extLst>
          </p:cNvPr>
          <p:cNvSpPr txBox="1"/>
          <p:nvPr/>
        </p:nvSpPr>
        <p:spPr>
          <a:xfrm>
            <a:off x="1293209" y="1029854"/>
            <a:ext cx="9255033" cy="3230115"/>
          </a:xfrm>
          <a:prstGeom prst="rect">
            <a:avLst/>
          </a:prstGeom>
          <a:noFill/>
        </p:spPr>
        <p:txBody>
          <a:bodyPr wrap="square">
            <a:spAutoFit/>
          </a:bodyPr>
          <a:lstStyle/>
          <a:p>
            <a:pPr algn="just">
              <a:lnSpc>
                <a:spcPct val="107000"/>
              </a:lnSpc>
              <a:spcBef>
                <a:spcPts val="720"/>
              </a:spcBef>
              <a:spcAft>
                <a:spcPts val="720"/>
              </a:spcAft>
            </a:pPr>
            <a:r>
              <a:rPr lang="pt-BR" sz="3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GÓC CHIA SẺ</a:t>
            </a:r>
            <a:endParaRPr lang="en-US" sz="3200" kern="1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Bef>
                <a:spcPts val="720"/>
              </a:spcBef>
              <a:spcAft>
                <a:spcPts val="720"/>
              </a:spcAft>
            </a:pPr>
            <a:r>
              <a:rPr lang="pt-BR" sz="3200" b="1" kern="0" dirty="0">
                <a:effectLst/>
                <a:latin typeface="Times New Roman" panose="02020603050405020304" pitchFamily="18" charset="0"/>
                <a:ea typeface="Times New Roman" panose="02020603050405020304" pitchFamily="18" charset="0"/>
                <a:cs typeface="Times New Roman" panose="02020603050405020304" pitchFamily="18" charset="0"/>
              </a:rPr>
              <a:t>Giao nhiệm vụ: </a:t>
            </a:r>
            <a:endParaRPr lang="en-US" sz="3200" kern="1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Bef>
                <a:spcPts val="720"/>
              </a:spcBef>
              <a:spcAft>
                <a:spcPts val="720"/>
              </a:spcAft>
            </a:pPr>
            <a:r>
              <a:rPr lang="pt-BR" sz="3200" kern="0" dirty="0">
                <a:effectLst/>
                <a:latin typeface="Times New Roman" panose="02020603050405020304" pitchFamily="18" charset="0"/>
                <a:ea typeface="Times New Roman" panose="02020603050405020304" pitchFamily="18" charset="0"/>
                <a:cs typeface="Times New Roman" panose="02020603050405020304" pitchFamily="18" charset="0"/>
              </a:rPr>
              <a:t>-HS suy nghĩ và ghi ra giấy câu trả lời: </a:t>
            </a:r>
            <a:endParaRPr lang="en-US" sz="3200" kern="1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Bef>
                <a:spcPts val="720"/>
              </a:spcBef>
              <a:spcAft>
                <a:spcPts val="720"/>
              </a:spcAft>
            </a:pPr>
            <a:r>
              <a:rPr lang="pt-BR" sz="3200"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Chia sẻ đoạn văn em ấn tượng nhất trên cả phương diện nghệ thuật và nôi dung nghị luận?</a:t>
            </a:r>
            <a:endParaRPr lang="en-US" sz="3200" kern="1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528094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10"/>
        <p:cNvGrpSpPr/>
        <p:nvPr/>
      </p:nvGrpSpPr>
      <p:grpSpPr>
        <a:xfrm>
          <a:off x="0" y="0"/>
          <a:ext cx="0" cy="0"/>
          <a:chOff x="0" y="0"/>
          <a:chExt cx="0" cy="0"/>
        </a:xfrm>
      </p:grpSpPr>
      <p:grpSp>
        <p:nvGrpSpPr>
          <p:cNvPr id="6114" name="Google Shape;6114;p66"/>
          <p:cNvGrpSpPr/>
          <p:nvPr/>
        </p:nvGrpSpPr>
        <p:grpSpPr>
          <a:xfrm>
            <a:off x="-621834" y="-903454"/>
            <a:ext cx="2499451" cy="3076635"/>
            <a:chOff x="-313975" y="-677590"/>
            <a:chExt cx="1874588" cy="2307476"/>
          </a:xfrm>
        </p:grpSpPr>
        <p:grpSp>
          <p:nvGrpSpPr>
            <p:cNvPr id="6115" name="Google Shape;6115;p66"/>
            <p:cNvGrpSpPr/>
            <p:nvPr/>
          </p:nvGrpSpPr>
          <p:grpSpPr>
            <a:xfrm rot="6148474" flipH="1">
              <a:off x="-289131" y="86729"/>
              <a:ext cx="1548779" cy="1294483"/>
              <a:chOff x="457474" y="3580802"/>
              <a:chExt cx="1408022" cy="1176837"/>
            </a:xfrm>
          </p:grpSpPr>
          <p:sp>
            <p:nvSpPr>
              <p:cNvPr id="6116" name="Google Shape;6116;p66"/>
              <p:cNvSpPr/>
              <p:nvPr/>
            </p:nvSpPr>
            <p:spPr>
              <a:xfrm>
                <a:off x="457474" y="3580802"/>
                <a:ext cx="403709" cy="367926"/>
              </a:xfrm>
              <a:custGeom>
                <a:avLst/>
                <a:gdLst/>
                <a:ahLst/>
                <a:cxnLst/>
                <a:rect l="l" t="t" r="r" b="b"/>
                <a:pathLst>
                  <a:path w="4355" h="3969" extrusionOk="0">
                    <a:moveTo>
                      <a:pt x="2736" y="1"/>
                    </a:moveTo>
                    <a:cubicBezTo>
                      <a:pt x="2592" y="1"/>
                      <a:pt x="2430" y="32"/>
                      <a:pt x="2248" y="100"/>
                    </a:cubicBezTo>
                    <a:cubicBezTo>
                      <a:pt x="1" y="944"/>
                      <a:pt x="3459" y="3893"/>
                      <a:pt x="3459" y="3893"/>
                    </a:cubicBezTo>
                    <a:lnTo>
                      <a:pt x="3685" y="3968"/>
                    </a:lnTo>
                    <a:cubicBezTo>
                      <a:pt x="3685" y="3968"/>
                      <a:pt x="4354" y="1"/>
                      <a:pt x="273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7" name="Google Shape;6117;p66"/>
              <p:cNvSpPr/>
              <p:nvPr/>
            </p:nvSpPr>
            <p:spPr>
              <a:xfrm>
                <a:off x="665865" y="3580802"/>
                <a:ext cx="195319" cy="367926"/>
              </a:xfrm>
              <a:custGeom>
                <a:avLst/>
                <a:gdLst/>
                <a:ahLst/>
                <a:cxnLst/>
                <a:rect l="l" t="t" r="r" b="b"/>
                <a:pathLst>
                  <a:path w="2107" h="3969" extrusionOk="0">
                    <a:moveTo>
                      <a:pt x="488" y="1"/>
                    </a:moveTo>
                    <a:cubicBezTo>
                      <a:pt x="344" y="1"/>
                      <a:pt x="182" y="32"/>
                      <a:pt x="0" y="100"/>
                    </a:cubicBezTo>
                    <a:cubicBezTo>
                      <a:pt x="67" y="1295"/>
                      <a:pt x="1211" y="3893"/>
                      <a:pt x="1211" y="3893"/>
                    </a:cubicBezTo>
                    <a:lnTo>
                      <a:pt x="1437" y="3968"/>
                    </a:lnTo>
                    <a:cubicBezTo>
                      <a:pt x="1437" y="3968"/>
                      <a:pt x="2106" y="1"/>
                      <a:pt x="48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8" name="Google Shape;6118;p66"/>
              <p:cNvSpPr/>
              <p:nvPr/>
            </p:nvSpPr>
            <p:spPr>
              <a:xfrm>
                <a:off x="547116" y="3950030"/>
                <a:ext cx="334832" cy="188181"/>
              </a:xfrm>
              <a:custGeom>
                <a:avLst/>
                <a:gdLst/>
                <a:ahLst/>
                <a:cxnLst/>
                <a:rect l="l" t="t" r="r" b="b"/>
                <a:pathLst>
                  <a:path w="3612" h="2030" extrusionOk="0">
                    <a:moveTo>
                      <a:pt x="1355" y="1"/>
                    </a:moveTo>
                    <a:cubicBezTo>
                      <a:pt x="1097" y="1"/>
                      <a:pt x="864" y="142"/>
                      <a:pt x="688" y="503"/>
                    </a:cubicBezTo>
                    <a:cubicBezTo>
                      <a:pt x="1" y="1905"/>
                      <a:pt x="2310" y="2029"/>
                      <a:pt x="3150" y="2029"/>
                    </a:cubicBezTo>
                    <a:cubicBezTo>
                      <a:pt x="3332" y="2029"/>
                      <a:pt x="3445" y="2023"/>
                      <a:pt x="3445" y="2023"/>
                    </a:cubicBezTo>
                    <a:lnTo>
                      <a:pt x="3612" y="1948"/>
                    </a:lnTo>
                    <a:cubicBezTo>
                      <a:pt x="3612" y="1948"/>
                      <a:pt x="2312" y="1"/>
                      <a:pt x="135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9" name="Google Shape;6119;p66"/>
              <p:cNvSpPr/>
              <p:nvPr/>
            </p:nvSpPr>
            <p:spPr>
              <a:xfrm>
                <a:off x="610801" y="3950030"/>
                <a:ext cx="271147" cy="187625"/>
              </a:xfrm>
              <a:custGeom>
                <a:avLst/>
                <a:gdLst/>
                <a:ahLst/>
                <a:cxnLst/>
                <a:rect l="l" t="t" r="r" b="b"/>
                <a:pathLst>
                  <a:path w="2925" h="2024" extrusionOk="0">
                    <a:moveTo>
                      <a:pt x="668" y="1"/>
                    </a:moveTo>
                    <a:cubicBezTo>
                      <a:pt x="410" y="1"/>
                      <a:pt x="177" y="142"/>
                      <a:pt x="1" y="503"/>
                    </a:cubicBezTo>
                    <a:cubicBezTo>
                      <a:pt x="686" y="1146"/>
                      <a:pt x="2758" y="2023"/>
                      <a:pt x="2758" y="2023"/>
                    </a:cubicBezTo>
                    <a:lnTo>
                      <a:pt x="2925" y="1948"/>
                    </a:lnTo>
                    <a:cubicBezTo>
                      <a:pt x="2925" y="1948"/>
                      <a:pt x="1625" y="1"/>
                      <a:pt x="66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0" name="Google Shape;6120;p66"/>
              <p:cNvSpPr/>
              <p:nvPr/>
            </p:nvSpPr>
            <p:spPr>
              <a:xfrm>
                <a:off x="783780" y="3796981"/>
                <a:ext cx="335945" cy="302758"/>
              </a:xfrm>
              <a:custGeom>
                <a:avLst/>
                <a:gdLst/>
                <a:ahLst/>
                <a:cxnLst/>
                <a:rect l="l" t="t" r="r" b="b"/>
                <a:pathLst>
                  <a:path w="3624" h="3266" extrusionOk="0">
                    <a:moveTo>
                      <a:pt x="1637" y="1"/>
                    </a:moveTo>
                    <a:cubicBezTo>
                      <a:pt x="0" y="1"/>
                      <a:pt x="1493" y="3265"/>
                      <a:pt x="1493" y="3265"/>
                    </a:cubicBezTo>
                    <a:lnTo>
                      <a:pt x="1644" y="3165"/>
                    </a:lnTo>
                    <a:cubicBezTo>
                      <a:pt x="1644" y="3165"/>
                      <a:pt x="3624" y="191"/>
                      <a:pt x="1769" y="7"/>
                    </a:cubicBezTo>
                    <a:cubicBezTo>
                      <a:pt x="1723" y="3"/>
                      <a:pt x="1679" y="1"/>
                      <a:pt x="163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1" name="Google Shape;6121;p66"/>
              <p:cNvSpPr/>
              <p:nvPr/>
            </p:nvSpPr>
            <p:spPr>
              <a:xfrm>
                <a:off x="783780" y="3796981"/>
                <a:ext cx="181877" cy="302758"/>
              </a:xfrm>
              <a:custGeom>
                <a:avLst/>
                <a:gdLst/>
                <a:ahLst/>
                <a:cxnLst/>
                <a:rect l="l" t="t" r="r" b="b"/>
                <a:pathLst>
                  <a:path w="1962" h="3266" extrusionOk="0">
                    <a:moveTo>
                      <a:pt x="1637" y="1"/>
                    </a:moveTo>
                    <a:cubicBezTo>
                      <a:pt x="0" y="1"/>
                      <a:pt x="1493" y="3265"/>
                      <a:pt x="1493" y="3265"/>
                    </a:cubicBezTo>
                    <a:lnTo>
                      <a:pt x="1644" y="3165"/>
                    </a:lnTo>
                    <a:cubicBezTo>
                      <a:pt x="1644" y="3165"/>
                      <a:pt x="1961" y="934"/>
                      <a:pt x="1769" y="7"/>
                    </a:cubicBezTo>
                    <a:cubicBezTo>
                      <a:pt x="1723" y="3"/>
                      <a:pt x="1679" y="1"/>
                      <a:pt x="16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2" name="Google Shape;6122;p66"/>
              <p:cNvSpPr/>
              <p:nvPr/>
            </p:nvSpPr>
            <p:spPr>
              <a:xfrm>
                <a:off x="729828" y="4192535"/>
                <a:ext cx="329456" cy="174554"/>
              </a:xfrm>
              <a:custGeom>
                <a:avLst/>
                <a:gdLst/>
                <a:ahLst/>
                <a:cxnLst/>
                <a:rect l="l" t="t" r="r" b="b"/>
                <a:pathLst>
                  <a:path w="3554" h="1883" extrusionOk="0">
                    <a:moveTo>
                      <a:pt x="1004" y="1"/>
                    </a:moveTo>
                    <a:cubicBezTo>
                      <a:pt x="660" y="1"/>
                      <a:pt x="382" y="182"/>
                      <a:pt x="254" y="669"/>
                    </a:cubicBezTo>
                    <a:cubicBezTo>
                      <a:pt x="0" y="1642"/>
                      <a:pt x="810" y="1882"/>
                      <a:pt x="1670" y="1882"/>
                    </a:cubicBezTo>
                    <a:cubicBezTo>
                      <a:pt x="2509" y="1882"/>
                      <a:pt x="3395" y="1655"/>
                      <a:pt x="3395" y="1655"/>
                    </a:cubicBezTo>
                    <a:lnTo>
                      <a:pt x="3554" y="1538"/>
                    </a:lnTo>
                    <a:cubicBezTo>
                      <a:pt x="3554" y="1538"/>
                      <a:pt x="2003" y="1"/>
                      <a:pt x="100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3" name="Google Shape;6123;p66"/>
              <p:cNvSpPr/>
              <p:nvPr/>
            </p:nvSpPr>
            <p:spPr>
              <a:xfrm>
                <a:off x="753374" y="4192535"/>
                <a:ext cx="305910" cy="153418"/>
              </a:xfrm>
              <a:custGeom>
                <a:avLst/>
                <a:gdLst/>
                <a:ahLst/>
                <a:cxnLst/>
                <a:rect l="l" t="t" r="r" b="b"/>
                <a:pathLst>
                  <a:path w="3300" h="1655" extrusionOk="0">
                    <a:moveTo>
                      <a:pt x="750" y="1"/>
                    </a:moveTo>
                    <a:cubicBezTo>
                      <a:pt x="406" y="1"/>
                      <a:pt x="128" y="182"/>
                      <a:pt x="0" y="669"/>
                    </a:cubicBezTo>
                    <a:cubicBezTo>
                      <a:pt x="836" y="1195"/>
                      <a:pt x="3141" y="1655"/>
                      <a:pt x="3141" y="1655"/>
                    </a:cubicBezTo>
                    <a:lnTo>
                      <a:pt x="3300" y="1538"/>
                    </a:lnTo>
                    <a:cubicBezTo>
                      <a:pt x="3300" y="1538"/>
                      <a:pt x="1749" y="1"/>
                      <a:pt x="75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4" name="Google Shape;6124;p66"/>
              <p:cNvSpPr/>
              <p:nvPr/>
            </p:nvSpPr>
            <p:spPr>
              <a:xfrm>
                <a:off x="878798" y="3980343"/>
                <a:ext cx="351426" cy="316014"/>
              </a:xfrm>
              <a:custGeom>
                <a:avLst/>
                <a:gdLst/>
                <a:ahLst/>
                <a:cxnLst/>
                <a:rect l="l" t="t" r="r" b="b"/>
                <a:pathLst>
                  <a:path w="3791" h="3409" extrusionOk="0">
                    <a:moveTo>
                      <a:pt x="2078" y="1"/>
                    </a:moveTo>
                    <a:cubicBezTo>
                      <a:pt x="2029" y="1"/>
                      <a:pt x="1977" y="3"/>
                      <a:pt x="1922" y="9"/>
                    </a:cubicBezTo>
                    <a:cubicBezTo>
                      <a:pt x="0" y="209"/>
                      <a:pt x="2323" y="3409"/>
                      <a:pt x="2323" y="3409"/>
                    </a:cubicBezTo>
                    <a:lnTo>
                      <a:pt x="2457" y="3275"/>
                    </a:lnTo>
                    <a:cubicBezTo>
                      <a:pt x="2457" y="3275"/>
                      <a:pt x="3790" y="1"/>
                      <a:pt x="20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5" name="Google Shape;6125;p66"/>
              <p:cNvSpPr/>
              <p:nvPr/>
            </p:nvSpPr>
            <p:spPr>
              <a:xfrm>
                <a:off x="878798" y="3981085"/>
                <a:ext cx="227764" cy="315273"/>
              </a:xfrm>
              <a:custGeom>
                <a:avLst/>
                <a:gdLst/>
                <a:ahLst/>
                <a:cxnLst/>
                <a:rect l="l" t="t" r="r" b="b"/>
                <a:pathLst>
                  <a:path w="2457" h="3401" extrusionOk="0">
                    <a:moveTo>
                      <a:pt x="1922" y="1"/>
                    </a:moveTo>
                    <a:lnTo>
                      <a:pt x="1922" y="1"/>
                    </a:lnTo>
                    <a:cubicBezTo>
                      <a:pt x="0" y="201"/>
                      <a:pt x="2323" y="3401"/>
                      <a:pt x="2323" y="3401"/>
                    </a:cubicBezTo>
                    <a:lnTo>
                      <a:pt x="2457" y="3267"/>
                    </a:lnTo>
                    <a:cubicBezTo>
                      <a:pt x="2457" y="3267"/>
                      <a:pt x="2323" y="911"/>
                      <a:pt x="192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6" name="Google Shape;6126;p66"/>
              <p:cNvSpPr/>
              <p:nvPr/>
            </p:nvSpPr>
            <p:spPr>
              <a:xfrm>
                <a:off x="1001904" y="4437266"/>
                <a:ext cx="326119" cy="171402"/>
              </a:xfrm>
              <a:custGeom>
                <a:avLst/>
                <a:gdLst/>
                <a:ahLst/>
                <a:cxnLst/>
                <a:rect l="l" t="t" r="r" b="b"/>
                <a:pathLst>
                  <a:path w="3518" h="1849" extrusionOk="0">
                    <a:moveTo>
                      <a:pt x="925" y="0"/>
                    </a:moveTo>
                    <a:cubicBezTo>
                      <a:pt x="396" y="0"/>
                      <a:pt x="1" y="227"/>
                      <a:pt x="9" y="911"/>
                    </a:cubicBezTo>
                    <a:cubicBezTo>
                      <a:pt x="18" y="1617"/>
                      <a:pt x="428" y="1848"/>
                      <a:pt x="960" y="1848"/>
                    </a:cubicBezTo>
                    <a:cubicBezTo>
                      <a:pt x="1963" y="1848"/>
                      <a:pt x="3401" y="1028"/>
                      <a:pt x="3401" y="1028"/>
                    </a:cubicBezTo>
                    <a:lnTo>
                      <a:pt x="3518" y="878"/>
                    </a:lnTo>
                    <a:cubicBezTo>
                      <a:pt x="3518" y="878"/>
                      <a:pt x="1965" y="0"/>
                      <a:pt x="92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7" name="Google Shape;6127;p66"/>
              <p:cNvSpPr/>
              <p:nvPr/>
            </p:nvSpPr>
            <p:spPr>
              <a:xfrm>
                <a:off x="1001904" y="4437266"/>
                <a:ext cx="326119" cy="100209"/>
              </a:xfrm>
              <a:custGeom>
                <a:avLst/>
                <a:gdLst/>
                <a:ahLst/>
                <a:cxnLst/>
                <a:rect l="l" t="t" r="r" b="b"/>
                <a:pathLst>
                  <a:path w="3518" h="1081" extrusionOk="0">
                    <a:moveTo>
                      <a:pt x="925" y="0"/>
                    </a:moveTo>
                    <a:cubicBezTo>
                      <a:pt x="396" y="0"/>
                      <a:pt x="1" y="227"/>
                      <a:pt x="9" y="911"/>
                    </a:cubicBezTo>
                    <a:cubicBezTo>
                      <a:pt x="453" y="1044"/>
                      <a:pt x="1195" y="1080"/>
                      <a:pt x="1871" y="1080"/>
                    </a:cubicBezTo>
                    <a:cubicBezTo>
                      <a:pt x="2683" y="1080"/>
                      <a:pt x="3401" y="1028"/>
                      <a:pt x="3401" y="1028"/>
                    </a:cubicBezTo>
                    <a:lnTo>
                      <a:pt x="3518" y="878"/>
                    </a:lnTo>
                    <a:cubicBezTo>
                      <a:pt x="3518" y="878"/>
                      <a:pt x="1965" y="0"/>
                      <a:pt x="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8" name="Google Shape;6128;p66"/>
              <p:cNvSpPr/>
              <p:nvPr/>
            </p:nvSpPr>
            <p:spPr>
              <a:xfrm>
                <a:off x="1057710" y="4158514"/>
                <a:ext cx="338540" cy="311379"/>
              </a:xfrm>
              <a:custGeom>
                <a:avLst/>
                <a:gdLst/>
                <a:ahLst/>
                <a:cxnLst/>
                <a:rect l="l" t="t" r="r" b="b"/>
                <a:pathLst>
                  <a:path w="3652" h="3359" extrusionOk="0">
                    <a:moveTo>
                      <a:pt x="2291" y="0"/>
                    </a:moveTo>
                    <a:cubicBezTo>
                      <a:pt x="2162" y="0"/>
                      <a:pt x="2017" y="29"/>
                      <a:pt x="1855" y="92"/>
                    </a:cubicBezTo>
                    <a:cubicBezTo>
                      <a:pt x="0" y="819"/>
                      <a:pt x="3175" y="3358"/>
                      <a:pt x="3175" y="3358"/>
                    </a:cubicBezTo>
                    <a:lnTo>
                      <a:pt x="3275" y="3191"/>
                    </a:lnTo>
                    <a:cubicBezTo>
                      <a:pt x="3275" y="3191"/>
                      <a:pt x="3651" y="0"/>
                      <a:pt x="22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9" name="Google Shape;6129;p66"/>
              <p:cNvSpPr/>
              <p:nvPr/>
            </p:nvSpPr>
            <p:spPr>
              <a:xfrm>
                <a:off x="1057710" y="4166950"/>
                <a:ext cx="303685" cy="302944"/>
              </a:xfrm>
              <a:custGeom>
                <a:avLst/>
                <a:gdLst/>
                <a:ahLst/>
                <a:cxnLst/>
                <a:rect l="l" t="t" r="r" b="b"/>
                <a:pathLst>
                  <a:path w="3276" h="3268" extrusionOk="0">
                    <a:moveTo>
                      <a:pt x="1855" y="1"/>
                    </a:moveTo>
                    <a:lnTo>
                      <a:pt x="1855" y="1"/>
                    </a:lnTo>
                    <a:cubicBezTo>
                      <a:pt x="0" y="728"/>
                      <a:pt x="3175" y="3267"/>
                      <a:pt x="3175" y="3267"/>
                    </a:cubicBezTo>
                    <a:lnTo>
                      <a:pt x="3275" y="3100"/>
                    </a:lnTo>
                    <a:cubicBezTo>
                      <a:pt x="3275" y="3100"/>
                      <a:pt x="2490" y="794"/>
                      <a:pt x="185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0" name="Google Shape;6130;p66"/>
              <p:cNvSpPr/>
              <p:nvPr/>
            </p:nvSpPr>
            <p:spPr>
              <a:xfrm>
                <a:off x="1293540" y="4576688"/>
                <a:ext cx="341136" cy="180950"/>
              </a:xfrm>
              <a:custGeom>
                <a:avLst/>
                <a:gdLst/>
                <a:ahLst/>
                <a:cxnLst/>
                <a:rect l="l" t="t" r="r" b="b"/>
                <a:pathLst>
                  <a:path w="3680" h="1952" extrusionOk="0">
                    <a:moveTo>
                      <a:pt x="2015" y="0"/>
                    </a:moveTo>
                    <a:cubicBezTo>
                      <a:pt x="1016" y="0"/>
                      <a:pt x="1" y="238"/>
                      <a:pt x="355" y="1278"/>
                    </a:cubicBezTo>
                    <a:cubicBezTo>
                      <a:pt x="522" y="1768"/>
                      <a:pt x="812" y="1951"/>
                      <a:pt x="1154" y="1951"/>
                    </a:cubicBezTo>
                    <a:cubicBezTo>
                      <a:pt x="2162" y="1951"/>
                      <a:pt x="3613" y="351"/>
                      <a:pt x="3613" y="351"/>
                    </a:cubicBezTo>
                    <a:lnTo>
                      <a:pt x="3680" y="167"/>
                    </a:lnTo>
                    <a:cubicBezTo>
                      <a:pt x="3680" y="167"/>
                      <a:pt x="2853" y="0"/>
                      <a:pt x="201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1" name="Google Shape;6131;p66"/>
              <p:cNvSpPr/>
              <p:nvPr/>
            </p:nvSpPr>
            <p:spPr>
              <a:xfrm>
                <a:off x="1293540" y="4576688"/>
                <a:ext cx="341136" cy="118563"/>
              </a:xfrm>
              <a:custGeom>
                <a:avLst/>
                <a:gdLst/>
                <a:ahLst/>
                <a:cxnLst/>
                <a:rect l="l" t="t" r="r" b="b"/>
                <a:pathLst>
                  <a:path w="3680" h="1279" extrusionOk="0">
                    <a:moveTo>
                      <a:pt x="2015" y="0"/>
                    </a:moveTo>
                    <a:cubicBezTo>
                      <a:pt x="1016" y="0"/>
                      <a:pt x="1" y="238"/>
                      <a:pt x="355" y="1278"/>
                    </a:cubicBezTo>
                    <a:cubicBezTo>
                      <a:pt x="1366" y="1262"/>
                      <a:pt x="3613" y="351"/>
                      <a:pt x="3613" y="351"/>
                    </a:cubicBezTo>
                    <a:lnTo>
                      <a:pt x="3680" y="167"/>
                    </a:lnTo>
                    <a:cubicBezTo>
                      <a:pt x="3680" y="167"/>
                      <a:pt x="2853" y="0"/>
                      <a:pt x="201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2" name="Google Shape;6132;p66"/>
              <p:cNvSpPr/>
              <p:nvPr/>
            </p:nvSpPr>
            <p:spPr>
              <a:xfrm>
                <a:off x="1289276" y="4264379"/>
                <a:ext cx="357080" cy="274392"/>
              </a:xfrm>
              <a:custGeom>
                <a:avLst/>
                <a:gdLst/>
                <a:ahLst/>
                <a:cxnLst/>
                <a:rect l="l" t="t" r="r" b="b"/>
                <a:pathLst>
                  <a:path w="3852" h="2960" extrusionOk="0">
                    <a:moveTo>
                      <a:pt x="2175" y="0"/>
                    </a:moveTo>
                    <a:cubicBezTo>
                      <a:pt x="1984" y="0"/>
                      <a:pt x="1778" y="79"/>
                      <a:pt x="1554" y="261"/>
                    </a:cubicBezTo>
                    <a:cubicBezTo>
                      <a:pt x="0" y="1540"/>
                      <a:pt x="3818" y="2960"/>
                      <a:pt x="3818" y="2960"/>
                    </a:cubicBezTo>
                    <a:lnTo>
                      <a:pt x="3851" y="2768"/>
                    </a:lnTo>
                    <a:cubicBezTo>
                      <a:pt x="3851" y="2768"/>
                      <a:pt x="3306" y="0"/>
                      <a:pt x="217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3" name="Google Shape;6133;p66"/>
              <p:cNvSpPr/>
              <p:nvPr/>
            </p:nvSpPr>
            <p:spPr>
              <a:xfrm>
                <a:off x="1290018" y="4288574"/>
                <a:ext cx="356339" cy="250197"/>
              </a:xfrm>
              <a:custGeom>
                <a:avLst/>
                <a:gdLst/>
                <a:ahLst/>
                <a:cxnLst/>
                <a:rect l="l" t="t" r="r" b="b"/>
                <a:pathLst>
                  <a:path w="3844" h="2699" extrusionOk="0">
                    <a:moveTo>
                      <a:pt x="1546" y="0"/>
                    </a:moveTo>
                    <a:lnTo>
                      <a:pt x="1546" y="0"/>
                    </a:lnTo>
                    <a:cubicBezTo>
                      <a:pt x="0" y="1262"/>
                      <a:pt x="3810" y="2699"/>
                      <a:pt x="3810" y="2699"/>
                    </a:cubicBezTo>
                    <a:lnTo>
                      <a:pt x="3843" y="2507"/>
                    </a:lnTo>
                    <a:cubicBezTo>
                      <a:pt x="3843" y="2507"/>
                      <a:pt x="2398" y="560"/>
                      <a:pt x="154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34" name="Google Shape;6134;p66"/>
              <p:cNvGrpSpPr/>
              <p:nvPr/>
            </p:nvGrpSpPr>
            <p:grpSpPr>
              <a:xfrm>
                <a:off x="660396" y="3746459"/>
                <a:ext cx="1205100" cy="947215"/>
                <a:chOff x="660396" y="3746459"/>
                <a:chExt cx="1205100" cy="947215"/>
              </a:xfrm>
            </p:grpSpPr>
            <p:sp>
              <p:nvSpPr>
                <p:cNvPr id="6135" name="Google Shape;6135;p66"/>
                <p:cNvSpPr/>
                <p:nvPr/>
              </p:nvSpPr>
              <p:spPr>
                <a:xfrm>
                  <a:off x="706839" y="3746459"/>
                  <a:ext cx="1158657" cy="945633"/>
                </a:xfrm>
                <a:custGeom>
                  <a:avLst/>
                  <a:gdLst/>
                  <a:ahLst/>
                  <a:cxnLst/>
                  <a:rect l="l" t="t" r="r" b="b"/>
                  <a:pathLst>
                    <a:path w="12499" h="10201" fill="none" extrusionOk="0">
                      <a:moveTo>
                        <a:pt x="1" y="1"/>
                      </a:moveTo>
                      <a:cubicBezTo>
                        <a:pt x="1" y="1"/>
                        <a:pt x="3050" y="10201"/>
                        <a:pt x="12499" y="8914"/>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6" name="Google Shape;6136;p66"/>
                <p:cNvSpPr/>
                <p:nvPr/>
              </p:nvSpPr>
              <p:spPr>
                <a:xfrm>
                  <a:off x="660396" y="3922220"/>
                  <a:ext cx="290522" cy="223129"/>
                </a:xfrm>
                <a:custGeom>
                  <a:avLst/>
                  <a:gdLst/>
                  <a:ahLst/>
                  <a:cxnLst/>
                  <a:rect l="l" t="t" r="r" b="b"/>
                  <a:pathLst>
                    <a:path w="3134" h="2407" fill="none" extrusionOk="0">
                      <a:moveTo>
                        <a:pt x="1" y="1304"/>
                      </a:moveTo>
                      <a:cubicBezTo>
                        <a:pt x="1" y="1304"/>
                        <a:pt x="1697" y="2215"/>
                        <a:pt x="2749" y="2407"/>
                      </a:cubicBezTo>
                      <a:cubicBezTo>
                        <a:pt x="3016" y="1630"/>
                        <a:pt x="3133" y="820"/>
                        <a:pt x="3100" y="1"/>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7" name="Google Shape;6137;p66"/>
                <p:cNvSpPr/>
                <p:nvPr/>
              </p:nvSpPr>
              <p:spPr>
                <a:xfrm>
                  <a:off x="813722" y="4108085"/>
                  <a:ext cx="293581" cy="238610"/>
                </a:xfrm>
                <a:custGeom>
                  <a:avLst/>
                  <a:gdLst/>
                  <a:ahLst/>
                  <a:cxnLst/>
                  <a:rect l="l" t="t" r="r" b="b"/>
                  <a:pathLst>
                    <a:path w="3167" h="2574" fill="none" extrusionOk="0">
                      <a:moveTo>
                        <a:pt x="1" y="1989"/>
                      </a:moveTo>
                      <a:cubicBezTo>
                        <a:pt x="1" y="1989"/>
                        <a:pt x="1931" y="2574"/>
                        <a:pt x="3050" y="2549"/>
                      </a:cubicBezTo>
                      <a:cubicBezTo>
                        <a:pt x="3167" y="1697"/>
                        <a:pt x="3117" y="836"/>
                        <a:pt x="2916" y="1"/>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8" name="Google Shape;6138;p66"/>
                <p:cNvSpPr/>
                <p:nvPr/>
              </p:nvSpPr>
              <p:spPr>
                <a:xfrm>
                  <a:off x="1073191" y="4286256"/>
                  <a:ext cx="294323" cy="261878"/>
                </a:xfrm>
                <a:custGeom>
                  <a:avLst/>
                  <a:gdLst/>
                  <a:ahLst/>
                  <a:cxnLst/>
                  <a:rect l="l" t="t" r="r" b="b"/>
                  <a:pathLst>
                    <a:path w="3175" h="2825" fill="none" extrusionOk="0">
                      <a:moveTo>
                        <a:pt x="0" y="2766"/>
                      </a:moveTo>
                      <a:cubicBezTo>
                        <a:pt x="0" y="2766"/>
                        <a:pt x="2072" y="2824"/>
                        <a:pt x="3175" y="2490"/>
                      </a:cubicBezTo>
                      <a:cubicBezTo>
                        <a:pt x="3058" y="1613"/>
                        <a:pt x="2774" y="769"/>
                        <a:pt x="2348" y="0"/>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9" name="Google Shape;6139;p66"/>
                <p:cNvSpPr/>
                <p:nvPr/>
              </p:nvSpPr>
              <p:spPr>
                <a:xfrm>
                  <a:off x="1399960" y="4383036"/>
                  <a:ext cx="271889" cy="310638"/>
                </a:xfrm>
                <a:custGeom>
                  <a:avLst/>
                  <a:gdLst/>
                  <a:ahLst/>
                  <a:cxnLst/>
                  <a:rect l="l" t="t" r="r" b="b"/>
                  <a:pathLst>
                    <a:path w="2933" h="3351" fill="none" extrusionOk="0">
                      <a:moveTo>
                        <a:pt x="1" y="3351"/>
                      </a:moveTo>
                      <a:cubicBezTo>
                        <a:pt x="1" y="3351"/>
                        <a:pt x="1989" y="2766"/>
                        <a:pt x="2933" y="2106"/>
                      </a:cubicBezTo>
                      <a:cubicBezTo>
                        <a:pt x="2557" y="1312"/>
                        <a:pt x="2022" y="602"/>
                        <a:pt x="1379" y="1"/>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40" name="Google Shape;6140;p66"/>
            <p:cNvGrpSpPr/>
            <p:nvPr/>
          </p:nvGrpSpPr>
          <p:grpSpPr>
            <a:xfrm rot="4664230" flipH="1">
              <a:off x="333831" y="-475154"/>
              <a:ext cx="1219027" cy="998399"/>
              <a:chOff x="431982" y="2910018"/>
              <a:chExt cx="1219007" cy="998383"/>
            </a:xfrm>
          </p:grpSpPr>
          <p:sp>
            <p:nvSpPr>
              <p:cNvPr id="6141" name="Google Shape;6141;p66"/>
              <p:cNvSpPr/>
              <p:nvPr/>
            </p:nvSpPr>
            <p:spPr>
              <a:xfrm>
                <a:off x="474531" y="2992151"/>
                <a:ext cx="434578" cy="320742"/>
              </a:xfrm>
              <a:custGeom>
                <a:avLst/>
                <a:gdLst/>
                <a:ahLst/>
                <a:cxnLst/>
                <a:rect l="l" t="t" r="r" b="b"/>
                <a:pathLst>
                  <a:path w="4688" h="3460" fill="none" extrusionOk="0">
                    <a:moveTo>
                      <a:pt x="3952" y="1"/>
                    </a:moveTo>
                    <a:cubicBezTo>
                      <a:pt x="3952" y="1"/>
                      <a:pt x="4687" y="1939"/>
                      <a:pt x="2958" y="2699"/>
                    </a:cubicBezTo>
                    <a:cubicBezTo>
                      <a:pt x="1229" y="3459"/>
                      <a:pt x="26" y="2223"/>
                      <a:pt x="1" y="477"/>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2" name="Google Shape;6142;p66"/>
              <p:cNvSpPr/>
              <p:nvPr/>
            </p:nvSpPr>
            <p:spPr>
              <a:xfrm>
                <a:off x="564358" y="2958871"/>
                <a:ext cx="280418" cy="295898"/>
              </a:xfrm>
              <a:custGeom>
                <a:avLst/>
                <a:gdLst/>
                <a:ahLst/>
                <a:cxnLst/>
                <a:rect l="l" t="t" r="r" b="b"/>
                <a:pathLst>
                  <a:path w="3025" h="3192" fill="none" extrusionOk="0">
                    <a:moveTo>
                      <a:pt x="2098" y="1"/>
                    </a:moveTo>
                    <a:cubicBezTo>
                      <a:pt x="2098" y="1"/>
                      <a:pt x="3025" y="2507"/>
                      <a:pt x="1337" y="3192"/>
                    </a:cubicBezTo>
                    <a:cubicBezTo>
                      <a:pt x="1337" y="3192"/>
                      <a:pt x="34" y="3058"/>
                      <a:pt x="1" y="636"/>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3" name="Google Shape;6143;p66"/>
              <p:cNvSpPr/>
              <p:nvPr/>
            </p:nvSpPr>
            <p:spPr>
              <a:xfrm>
                <a:off x="672818" y="2964341"/>
                <a:ext cx="41900" cy="290429"/>
              </a:xfrm>
              <a:custGeom>
                <a:avLst/>
                <a:gdLst/>
                <a:ahLst/>
                <a:cxnLst/>
                <a:rect l="l" t="t" r="r" b="b"/>
                <a:pathLst>
                  <a:path w="452" h="3133" fill="none" extrusionOk="0">
                    <a:moveTo>
                      <a:pt x="0" y="0"/>
                    </a:moveTo>
                    <a:cubicBezTo>
                      <a:pt x="0" y="0"/>
                      <a:pt x="451" y="2540"/>
                      <a:pt x="176" y="3133"/>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4" name="Google Shape;6144;p66"/>
              <p:cNvSpPr/>
              <p:nvPr/>
            </p:nvSpPr>
            <p:spPr>
              <a:xfrm>
                <a:off x="708415" y="3256998"/>
                <a:ext cx="942574" cy="651403"/>
              </a:xfrm>
              <a:custGeom>
                <a:avLst/>
                <a:gdLst/>
                <a:ahLst/>
                <a:cxnLst/>
                <a:rect l="l" t="t" r="r" b="b"/>
                <a:pathLst>
                  <a:path w="10168" h="7027" fill="none" extrusionOk="0">
                    <a:moveTo>
                      <a:pt x="1" y="1"/>
                    </a:moveTo>
                    <a:cubicBezTo>
                      <a:pt x="402" y="1764"/>
                      <a:pt x="1204" y="3468"/>
                      <a:pt x="2540" y="4721"/>
                    </a:cubicBezTo>
                    <a:cubicBezTo>
                      <a:pt x="4420" y="6500"/>
                      <a:pt x="7043" y="7027"/>
                      <a:pt x="9558" y="6918"/>
                    </a:cubicBezTo>
                    <a:cubicBezTo>
                      <a:pt x="9766" y="6910"/>
                      <a:pt x="9967" y="6893"/>
                      <a:pt x="10167" y="6876"/>
                    </a:cubicBezTo>
                  </a:path>
                </a:pathLst>
              </a:custGeom>
              <a:noFill/>
              <a:ln w="19050" cap="flat" cmpd="sng">
                <a:solidFill>
                  <a:schemeClr val="accent4"/>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45" name="Google Shape;6145;p66"/>
              <p:cNvGrpSpPr/>
              <p:nvPr/>
            </p:nvGrpSpPr>
            <p:grpSpPr>
              <a:xfrm>
                <a:off x="431982" y="2910018"/>
                <a:ext cx="442274" cy="159445"/>
                <a:chOff x="431982" y="2910018"/>
                <a:chExt cx="442274" cy="159445"/>
              </a:xfrm>
            </p:grpSpPr>
            <p:sp>
              <p:nvSpPr>
                <p:cNvPr id="6146" name="Google Shape;6146;p66"/>
                <p:cNvSpPr/>
                <p:nvPr/>
              </p:nvSpPr>
              <p:spPr>
                <a:xfrm>
                  <a:off x="799817" y="2955349"/>
                  <a:ext cx="74438" cy="68227"/>
                </a:xfrm>
                <a:custGeom>
                  <a:avLst/>
                  <a:gdLst/>
                  <a:ahLst/>
                  <a:cxnLst/>
                  <a:rect l="l" t="t" r="r" b="b"/>
                  <a:pathLst>
                    <a:path w="803" h="736" extrusionOk="0">
                      <a:moveTo>
                        <a:pt x="412" y="0"/>
                      </a:moveTo>
                      <a:cubicBezTo>
                        <a:pt x="370" y="0"/>
                        <a:pt x="330" y="6"/>
                        <a:pt x="293" y="22"/>
                      </a:cubicBezTo>
                      <a:cubicBezTo>
                        <a:pt x="101" y="72"/>
                        <a:pt x="0" y="281"/>
                        <a:pt x="67" y="465"/>
                      </a:cubicBezTo>
                      <a:cubicBezTo>
                        <a:pt x="101" y="565"/>
                        <a:pt x="167" y="640"/>
                        <a:pt x="251" y="690"/>
                      </a:cubicBezTo>
                      <a:cubicBezTo>
                        <a:pt x="301" y="720"/>
                        <a:pt x="360" y="735"/>
                        <a:pt x="419" y="735"/>
                      </a:cubicBezTo>
                      <a:cubicBezTo>
                        <a:pt x="459" y="735"/>
                        <a:pt x="498" y="729"/>
                        <a:pt x="535" y="715"/>
                      </a:cubicBezTo>
                      <a:cubicBezTo>
                        <a:pt x="627" y="690"/>
                        <a:pt x="710" y="615"/>
                        <a:pt x="752" y="532"/>
                      </a:cubicBezTo>
                      <a:cubicBezTo>
                        <a:pt x="794" y="440"/>
                        <a:pt x="802" y="339"/>
                        <a:pt x="769" y="247"/>
                      </a:cubicBezTo>
                      <a:cubicBezTo>
                        <a:pt x="752" y="189"/>
                        <a:pt x="719" y="131"/>
                        <a:pt x="669" y="89"/>
                      </a:cubicBezTo>
                      <a:cubicBezTo>
                        <a:pt x="610" y="47"/>
                        <a:pt x="552" y="22"/>
                        <a:pt x="485" y="5"/>
                      </a:cubicBezTo>
                      <a:cubicBezTo>
                        <a:pt x="460" y="2"/>
                        <a:pt x="436" y="0"/>
                        <a:pt x="4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7" name="Google Shape;6147;p66"/>
                <p:cNvSpPr/>
                <p:nvPr/>
              </p:nvSpPr>
              <p:spPr>
                <a:xfrm>
                  <a:off x="431982" y="3001236"/>
                  <a:ext cx="71286" cy="68227"/>
                </a:xfrm>
                <a:custGeom>
                  <a:avLst/>
                  <a:gdLst/>
                  <a:ahLst/>
                  <a:cxnLst/>
                  <a:rect l="l" t="t" r="r" b="b"/>
                  <a:pathLst>
                    <a:path w="769" h="736" extrusionOk="0">
                      <a:moveTo>
                        <a:pt x="380" y="0"/>
                      </a:moveTo>
                      <a:cubicBezTo>
                        <a:pt x="339" y="0"/>
                        <a:pt x="298" y="7"/>
                        <a:pt x="259" y="20"/>
                      </a:cubicBezTo>
                      <a:cubicBezTo>
                        <a:pt x="167" y="45"/>
                        <a:pt x="92" y="103"/>
                        <a:pt x="50" y="187"/>
                      </a:cubicBezTo>
                      <a:cubicBezTo>
                        <a:pt x="0" y="279"/>
                        <a:pt x="0" y="379"/>
                        <a:pt x="34" y="463"/>
                      </a:cubicBezTo>
                      <a:cubicBezTo>
                        <a:pt x="59" y="563"/>
                        <a:pt x="125" y="646"/>
                        <a:pt x="209" y="688"/>
                      </a:cubicBezTo>
                      <a:cubicBezTo>
                        <a:pt x="268" y="720"/>
                        <a:pt x="330" y="735"/>
                        <a:pt x="392" y="735"/>
                      </a:cubicBezTo>
                      <a:cubicBezTo>
                        <a:pt x="426" y="735"/>
                        <a:pt x="460" y="731"/>
                        <a:pt x="493" y="722"/>
                      </a:cubicBezTo>
                      <a:cubicBezTo>
                        <a:pt x="593" y="688"/>
                        <a:pt x="669" y="621"/>
                        <a:pt x="710" y="529"/>
                      </a:cubicBezTo>
                      <a:cubicBezTo>
                        <a:pt x="760" y="446"/>
                        <a:pt x="769" y="337"/>
                        <a:pt x="735" y="245"/>
                      </a:cubicBezTo>
                      <a:cubicBezTo>
                        <a:pt x="719" y="187"/>
                        <a:pt x="677" y="128"/>
                        <a:pt x="627" y="95"/>
                      </a:cubicBezTo>
                      <a:cubicBezTo>
                        <a:pt x="558" y="32"/>
                        <a:pt x="469" y="0"/>
                        <a:pt x="38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8" name="Google Shape;6148;p66"/>
                <p:cNvSpPr/>
                <p:nvPr/>
              </p:nvSpPr>
              <p:spPr>
                <a:xfrm>
                  <a:off x="522550" y="2983623"/>
                  <a:ext cx="74438" cy="68598"/>
                </a:xfrm>
                <a:custGeom>
                  <a:avLst/>
                  <a:gdLst/>
                  <a:ahLst/>
                  <a:cxnLst/>
                  <a:rect l="l" t="t" r="r" b="b"/>
                  <a:pathLst>
                    <a:path w="803" h="740" extrusionOk="0">
                      <a:moveTo>
                        <a:pt x="414" y="1"/>
                      </a:moveTo>
                      <a:cubicBezTo>
                        <a:pt x="372" y="1"/>
                        <a:pt x="331" y="10"/>
                        <a:pt x="293" y="26"/>
                      </a:cubicBezTo>
                      <a:cubicBezTo>
                        <a:pt x="101" y="76"/>
                        <a:pt x="1" y="285"/>
                        <a:pt x="67" y="469"/>
                      </a:cubicBezTo>
                      <a:cubicBezTo>
                        <a:pt x="101" y="561"/>
                        <a:pt x="168" y="644"/>
                        <a:pt x="251" y="694"/>
                      </a:cubicBezTo>
                      <a:cubicBezTo>
                        <a:pt x="301" y="724"/>
                        <a:pt x="361" y="739"/>
                        <a:pt x="420" y="739"/>
                      </a:cubicBezTo>
                      <a:cubicBezTo>
                        <a:pt x="459" y="739"/>
                        <a:pt x="499" y="733"/>
                        <a:pt x="535" y="719"/>
                      </a:cubicBezTo>
                      <a:cubicBezTo>
                        <a:pt x="627" y="686"/>
                        <a:pt x="711" y="619"/>
                        <a:pt x="744" y="527"/>
                      </a:cubicBezTo>
                      <a:cubicBezTo>
                        <a:pt x="794" y="444"/>
                        <a:pt x="803" y="343"/>
                        <a:pt x="769" y="252"/>
                      </a:cubicBezTo>
                      <a:cubicBezTo>
                        <a:pt x="752" y="185"/>
                        <a:pt x="711" y="135"/>
                        <a:pt x="661" y="93"/>
                      </a:cubicBezTo>
                      <a:cubicBezTo>
                        <a:pt x="610" y="51"/>
                        <a:pt x="552" y="18"/>
                        <a:pt x="485" y="9"/>
                      </a:cubicBezTo>
                      <a:cubicBezTo>
                        <a:pt x="461" y="3"/>
                        <a:pt x="438" y="1"/>
                        <a:pt x="41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9" name="Google Shape;6149;p66"/>
                <p:cNvSpPr/>
                <p:nvPr/>
              </p:nvSpPr>
              <p:spPr>
                <a:xfrm>
                  <a:off x="638704" y="2944132"/>
                  <a:ext cx="71379" cy="68413"/>
                </a:xfrm>
                <a:custGeom>
                  <a:avLst/>
                  <a:gdLst/>
                  <a:ahLst/>
                  <a:cxnLst/>
                  <a:rect l="l" t="t" r="r" b="b"/>
                  <a:pathLst>
                    <a:path w="770" h="738" extrusionOk="0">
                      <a:moveTo>
                        <a:pt x="376" y="0"/>
                      </a:moveTo>
                      <a:cubicBezTo>
                        <a:pt x="335" y="0"/>
                        <a:pt x="296" y="7"/>
                        <a:pt x="260" y="18"/>
                      </a:cubicBezTo>
                      <a:cubicBezTo>
                        <a:pt x="168" y="43"/>
                        <a:pt x="93" y="110"/>
                        <a:pt x="51" y="185"/>
                      </a:cubicBezTo>
                      <a:cubicBezTo>
                        <a:pt x="1" y="277"/>
                        <a:pt x="1" y="377"/>
                        <a:pt x="34" y="469"/>
                      </a:cubicBezTo>
                      <a:cubicBezTo>
                        <a:pt x="59" y="561"/>
                        <a:pt x="126" y="644"/>
                        <a:pt x="218" y="694"/>
                      </a:cubicBezTo>
                      <a:cubicBezTo>
                        <a:pt x="271" y="721"/>
                        <a:pt x="330" y="737"/>
                        <a:pt x="390" y="737"/>
                      </a:cubicBezTo>
                      <a:cubicBezTo>
                        <a:pt x="425" y="737"/>
                        <a:pt x="460" y="732"/>
                        <a:pt x="494" y="719"/>
                      </a:cubicBezTo>
                      <a:cubicBezTo>
                        <a:pt x="594" y="686"/>
                        <a:pt x="669" y="619"/>
                        <a:pt x="719" y="527"/>
                      </a:cubicBezTo>
                      <a:cubicBezTo>
                        <a:pt x="761" y="444"/>
                        <a:pt x="769" y="343"/>
                        <a:pt x="736" y="252"/>
                      </a:cubicBezTo>
                      <a:cubicBezTo>
                        <a:pt x="719" y="185"/>
                        <a:pt x="677" y="135"/>
                        <a:pt x="636" y="93"/>
                      </a:cubicBezTo>
                      <a:cubicBezTo>
                        <a:pt x="577" y="51"/>
                        <a:pt x="519" y="18"/>
                        <a:pt x="452" y="9"/>
                      </a:cubicBezTo>
                      <a:cubicBezTo>
                        <a:pt x="426" y="3"/>
                        <a:pt x="401" y="0"/>
                        <a:pt x="37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0" name="Google Shape;6150;p66"/>
                <p:cNvSpPr/>
                <p:nvPr/>
              </p:nvSpPr>
              <p:spPr>
                <a:xfrm>
                  <a:off x="715367" y="2910018"/>
                  <a:ext cx="71379" cy="68598"/>
                </a:xfrm>
                <a:custGeom>
                  <a:avLst/>
                  <a:gdLst/>
                  <a:ahLst/>
                  <a:cxnLst/>
                  <a:rect l="l" t="t" r="r" b="b"/>
                  <a:pathLst>
                    <a:path w="770" h="740" extrusionOk="0">
                      <a:moveTo>
                        <a:pt x="384" y="1"/>
                      </a:moveTo>
                      <a:cubicBezTo>
                        <a:pt x="342" y="1"/>
                        <a:pt x="301" y="8"/>
                        <a:pt x="260" y="18"/>
                      </a:cubicBezTo>
                      <a:cubicBezTo>
                        <a:pt x="168" y="43"/>
                        <a:pt x="93" y="110"/>
                        <a:pt x="51" y="193"/>
                      </a:cubicBezTo>
                      <a:cubicBezTo>
                        <a:pt x="9" y="277"/>
                        <a:pt x="1" y="377"/>
                        <a:pt x="34" y="469"/>
                      </a:cubicBezTo>
                      <a:cubicBezTo>
                        <a:pt x="59" y="561"/>
                        <a:pt x="126" y="645"/>
                        <a:pt x="218" y="695"/>
                      </a:cubicBezTo>
                      <a:cubicBezTo>
                        <a:pt x="268" y="725"/>
                        <a:pt x="327" y="740"/>
                        <a:pt x="386" y="740"/>
                      </a:cubicBezTo>
                      <a:cubicBezTo>
                        <a:pt x="426" y="740"/>
                        <a:pt x="465" y="733"/>
                        <a:pt x="502" y="720"/>
                      </a:cubicBezTo>
                      <a:cubicBezTo>
                        <a:pt x="594" y="686"/>
                        <a:pt x="677" y="620"/>
                        <a:pt x="719" y="528"/>
                      </a:cubicBezTo>
                      <a:cubicBezTo>
                        <a:pt x="761" y="444"/>
                        <a:pt x="769" y="344"/>
                        <a:pt x="736" y="252"/>
                      </a:cubicBezTo>
                      <a:cubicBezTo>
                        <a:pt x="719" y="185"/>
                        <a:pt x="686" y="135"/>
                        <a:pt x="636" y="93"/>
                      </a:cubicBezTo>
                      <a:cubicBezTo>
                        <a:pt x="586" y="51"/>
                        <a:pt x="519" y="18"/>
                        <a:pt x="460" y="10"/>
                      </a:cubicBezTo>
                      <a:cubicBezTo>
                        <a:pt x="435" y="3"/>
                        <a:pt x="409" y="1"/>
                        <a:pt x="3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51" name="Google Shape;6151;p66"/>
            <p:cNvGrpSpPr/>
            <p:nvPr/>
          </p:nvGrpSpPr>
          <p:grpSpPr>
            <a:xfrm flipH="1">
              <a:off x="714857" y="566564"/>
              <a:ext cx="139466" cy="159114"/>
              <a:chOff x="11250843" y="1932532"/>
              <a:chExt cx="402616" cy="459335"/>
            </a:xfrm>
          </p:grpSpPr>
          <p:sp>
            <p:nvSpPr>
              <p:cNvPr id="6152" name="Google Shape;6152;p66"/>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3" name="Google Shape;6153;p66"/>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4" name="Google Shape;6154;p66"/>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59" name="Google Shape;6159;p66"/>
          <p:cNvGrpSpPr/>
          <p:nvPr/>
        </p:nvGrpSpPr>
        <p:grpSpPr>
          <a:xfrm>
            <a:off x="52776" y="5394851"/>
            <a:ext cx="1029497" cy="1230016"/>
            <a:chOff x="39581" y="4046138"/>
            <a:chExt cx="772123" cy="922512"/>
          </a:xfrm>
        </p:grpSpPr>
        <p:grpSp>
          <p:nvGrpSpPr>
            <p:cNvPr id="6160" name="Google Shape;6160;p66"/>
            <p:cNvGrpSpPr/>
            <p:nvPr/>
          </p:nvGrpSpPr>
          <p:grpSpPr>
            <a:xfrm flipH="1">
              <a:off x="425643" y="4608564"/>
              <a:ext cx="386060" cy="360087"/>
              <a:chOff x="9460636" y="2071442"/>
              <a:chExt cx="1221710" cy="1139515"/>
            </a:xfrm>
          </p:grpSpPr>
          <p:sp>
            <p:nvSpPr>
              <p:cNvPr id="6161" name="Google Shape;6161;p66"/>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2" name="Google Shape;6162;p66"/>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3" name="Google Shape;6163;p66"/>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4" name="Google Shape;6164;p66"/>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5" name="Google Shape;6165;p66"/>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6" name="Google Shape;6166;p66"/>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7" name="Google Shape;6167;p66"/>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8" name="Google Shape;6168;p66"/>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9" name="Google Shape;6169;p66"/>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0" name="Google Shape;6170;p66"/>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1" name="Google Shape;6171;p66"/>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72" name="Google Shape;6172;p66"/>
            <p:cNvGrpSpPr/>
            <p:nvPr/>
          </p:nvGrpSpPr>
          <p:grpSpPr>
            <a:xfrm flipH="1">
              <a:off x="39581" y="4241627"/>
              <a:ext cx="386060" cy="360087"/>
              <a:chOff x="9460636" y="2071442"/>
              <a:chExt cx="1221710" cy="1139515"/>
            </a:xfrm>
          </p:grpSpPr>
          <p:sp>
            <p:nvSpPr>
              <p:cNvPr id="6173" name="Google Shape;6173;p66"/>
              <p:cNvSpPr/>
              <p:nvPr/>
            </p:nvSpPr>
            <p:spPr>
              <a:xfrm>
                <a:off x="9789131" y="2071442"/>
                <a:ext cx="467912" cy="613624"/>
              </a:xfrm>
              <a:custGeom>
                <a:avLst/>
                <a:gdLst/>
                <a:ahLst/>
                <a:cxnLst/>
                <a:rect l="l" t="t" r="r" b="b"/>
                <a:pathLst>
                  <a:path w="1856" h="2434" extrusionOk="0">
                    <a:moveTo>
                      <a:pt x="1084" y="0"/>
                    </a:moveTo>
                    <a:cubicBezTo>
                      <a:pt x="820" y="0"/>
                      <a:pt x="545" y="69"/>
                      <a:pt x="377" y="159"/>
                    </a:cubicBezTo>
                    <a:cubicBezTo>
                      <a:pt x="9" y="351"/>
                      <a:pt x="1" y="736"/>
                      <a:pt x="134" y="1086"/>
                    </a:cubicBezTo>
                    <a:cubicBezTo>
                      <a:pt x="268" y="1487"/>
                      <a:pt x="477" y="1872"/>
                      <a:pt x="753" y="2206"/>
                    </a:cubicBezTo>
                    <a:cubicBezTo>
                      <a:pt x="778" y="2239"/>
                      <a:pt x="811" y="2273"/>
                      <a:pt x="845" y="2298"/>
                    </a:cubicBezTo>
                    <a:cubicBezTo>
                      <a:pt x="895" y="2340"/>
                      <a:pt x="945" y="2381"/>
                      <a:pt x="1003" y="2406"/>
                    </a:cubicBezTo>
                    <a:cubicBezTo>
                      <a:pt x="1047" y="2425"/>
                      <a:pt x="1089" y="2433"/>
                      <a:pt x="1128" y="2433"/>
                    </a:cubicBezTo>
                    <a:cubicBezTo>
                      <a:pt x="1404" y="2433"/>
                      <a:pt x="1549" y="2007"/>
                      <a:pt x="1630" y="1780"/>
                    </a:cubicBezTo>
                    <a:cubicBezTo>
                      <a:pt x="1730" y="1521"/>
                      <a:pt x="1789" y="1254"/>
                      <a:pt x="1805" y="978"/>
                    </a:cubicBezTo>
                    <a:cubicBezTo>
                      <a:pt x="1814" y="752"/>
                      <a:pt x="1855" y="410"/>
                      <a:pt x="1697" y="218"/>
                    </a:cubicBezTo>
                    <a:cubicBezTo>
                      <a:pt x="1567" y="60"/>
                      <a:pt x="1331" y="0"/>
                      <a:pt x="108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4" name="Google Shape;6174;p66"/>
              <p:cNvSpPr/>
              <p:nvPr/>
            </p:nvSpPr>
            <p:spPr>
              <a:xfrm>
                <a:off x="9593244" y="2607922"/>
                <a:ext cx="482534" cy="603035"/>
              </a:xfrm>
              <a:custGeom>
                <a:avLst/>
                <a:gdLst/>
                <a:ahLst/>
                <a:cxnLst/>
                <a:rect l="l" t="t" r="r" b="b"/>
                <a:pathLst>
                  <a:path w="1914" h="2392" extrusionOk="0">
                    <a:moveTo>
                      <a:pt x="1483" y="0"/>
                    </a:moveTo>
                    <a:cubicBezTo>
                      <a:pt x="1264" y="0"/>
                      <a:pt x="1012" y="229"/>
                      <a:pt x="861" y="362"/>
                    </a:cubicBezTo>
                    <a:cubicBezTo>
                      <a:pt x="653" y="537"/>
                      <a:pt x="469" y="746"/>
                      <a:pt x="318" y="972"/>
                    </a:cubicBezTo>
                    <a:cubicBezTo>
                      <a:pt x="201" y="1172"/>
                      <a:pt x="1" y="1448"/>
                      <a:pt x="43" y="1690"/>
                    </a:cubicBezTo>
                    <a:cubicBezTo>
                      <a:pt x="118" y="2108"/>
                      <a:pt x="795" y="2392"/>
                      <a:pt x="1162" y="2392"/>
                    </a:cubicBezTo>
                    <a:cubicBezTo>
                      <a:pt x="1580" y="2392"/>
                      <a:pt x="1780" y="2066"/>
                      <a:pt x="1830" y="1699"/>
                    </a:cubicBezTo>
                    <a:cubicBezTo>
                      <a:pt x="1906" y="1281"/>
                      <a:pt x="1914" y="846"/>
                      <a:pt x="1839" y="420"/>
                    </a:cubicBezTo>
                    <a:cubicBezTo>
                      <a:pt x="1830" y="379"/>
                      <a:pt x="1814" y="337"/>
                      <a:pt x="1805" y="287"/>
                    </a:cubicBezTo>
                    <a:cubicBezTo>
                      <a:pt x="1780" y="228"/>
                      <a:pt x="1755" y="170"/>
                      <a:pt x="1713" y="120"/>
                    </a:cubicBezTo>
                    <a:cubicBezTo>
                      <a:pt x="1646" y="34"/>
                      <a:pt x="1567" y="0"/>
                      <a:pt x="148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5" name="Google Shape;6175;p66"/>
              <p:cNvSpPr/>
              <p:nvPr/>
            </p:nvSpPr>
            <p:spPr>
              <a:xfrm>
                <a:off x="10023085" y="2279681"/>
                <a:ext cx="659261" cy="460344"/>
              </a:xfrm>
              <a:custGeom>
                <a:avLst/>
                <a:gdLst/>
                <a:ahLst/>
                <a:cxnLst/>
                <a:rect l="l" t="t" r="r" b="b"/>
                <a:pathLst>
                  <a:path w="2615" h="1826" extrusionOk="0">
                    <a:moveTo>
                      <a:pt x="1666" y="0"/>
                    </a:moveTo>
                    <a:cubicBezTo>
                      <a:pt x="1495" y="0"/>
                      <a:pt x="1320" y="70"/>
                      <a:pt x="1161" y="177"/>
                    </a:cubicBezTo>
                    <a:cubicBezTo>
                      <a:pt x="794" y="402"/>
                      <a:pt x="476" y="695"/>
                      <a:pt x="209" y="1029"/>
                    </a:cubicBezTo>
                    <a:cubicBezTo>
                      <a:pt x="184" y="1071"/>
                      <a:pt x="159" y="1104"/>
                      <a:pt x="134" y="1146"/>
                    </a:cubicBezTo>
                    <a:cubicBezTo>
                      <a:pt x="109" y="1204"/>
                      <a:pt x="84" y="1263"/>
                      <a:pt x="67" y="1321"/>
                    </a:cubicBezTo>
                    <a:cubicBezTo>
                      <a:pt x="0" y="1714"/>
                      <a:pt x="543" y="1764"/>
                      <a:pt x="819" y="1798"/>
                    </a:cubicBezTo>
                    <a:cubicBezTo>
                      <a:pt x="939" y="1816"/>
                      <a:pt x="1061" y="1825"/>
                      <a:pt x="1184" y="1825"/>
                    </a:cubicBezTo>
                    <a:cubicBezTo>
                      <a:pt x="1335" y="1825"/>
                      <a:pt x="1486" y="1812"/>
                      <a:pt x="1638" y="1789"/>
                    </a:cubicBezTo>
                    <a:cubicBezTo>
                      <a:pt x="1863" y="1747"/>
                      <a:pt x="2206" y="1714"/>
                      <a:pt x="2356" y="1514"/>
                    </a:cubicBezTo>
                    <a:cubicBezTo>
                      <a:pt x="2615" y="1179"/>
                      <a:pt x="2364" y="494"/>
                      <a:pt x="2122" y="219"/>
                    </a:cubicBezTo>
                    <a:cubicBezTo>
                      <a:pt x="1987" y="64"/>
                      <a:pt x="1829" y="0"/>
                      <a:pt x="16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6" name="Google Shape;6176;p66"/>
              <p:cNvSpPr/>
              <p:nvPr/>
            </p:nvSpPr>
            <p:spPr>
              <a:xfrm>
                <a:off x="10016783" y="2614729"/>
                <a:ext cx="543544" cy="587405"/>
              </a:xfrm>
              <a:custGeom>
                <a:avLst/>
                <a:gdLst/>
                <a:ahLst/>
                <a:cxnLst/>
                <a:rect l="l" t="t" r="r" b="b"/>
                <a:pathLst>
                  <a:path w="2156" h="2330" extrusionOk="0">
                    <a:moveTo>
                      <a:pt x="401" y="1"/>
                    </a:moveTo>
                    <a:cubicBezTo>
                      <a:pt x="0" y="17"/>
                      <a:pt x="67" y="569"/>
                      <a:pt x="84" y="836"/>
                    </a:cubicBezTo>
                    <a:cubicBezTo>
                      <a:pt x="100" y="1112"/>
                      <a:pt x="167" y="1379"/>
                      <a:pt x="267" y="1638"/>
                    </a:cubicBezTo>
                    <a:cubicBezTo>
                      <a:pt x="351" y="1855"/>
                      <a:pt x="460" y="2181"/>
                      <a:pt x="685" y="2281"/>
                    </a:cubicBezTo>
                    <a:cubicBezTo>
                      <a:pt x="753" y="2315"/>
                      <a:pt x="829" y="2329"/>
                      <a:pt x="910" y="2329"/>
                    </a:cubicBezTo>
                    <a:cubicBezTo>
                      <a:pt x="1274" y="2329"/>
                      <a:pt x="1727" y="2028"/>
                      <a:pt x="1905" y="1788"/>
                    </a:cubicBezTo>
                    <a:cubicBezTo>
                      <a:pt x="2155" y="1454"/>
                      <a:pt x="2005" y="1095"/>
                      <a:pt x="1738" y="836"/>
                    </a:cubicBezTo>
                    <a:cubicBezTo>
                      <a:pt x="1445" y="527"/>
                      <a:pt x="1094" y="276"/>
                      <a:pt x="710" y="84"/>
                    </a:cubicBezTo>
                    <a:cubicBezTo>
                      <a:pt x="668" y="68"/>
                      <a:pt x="627" y="51"/>
                      <a:pt x="585" y="34"/>
                    </a:cubicBezTo>
                    <a:cubicBezTo>
                      <a:pt x="526" y="17"/>
                      <a:pt x="460" y="1"/>
                      <a:pt x="40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7" name="Google Shape;6177;p66"/>
              <p:cNvSpPr/>
              <p:nvPr/>
            </p:nvSpPr>
            <p:spPr>
              <a:xfrm>
                <a:off x="9460636" y="2339682"/>
                <a:ext cx="670102" cy="452528"/>
              </a:xfrm>
              <a:custGeom>
                <a:avLst/>
                <a:gdLst/>
                <a:ahLst/>
                <a:cxnLst/>
                <a:rect l="l" t="t" r="r" b="b"/>
                <a:pathLst>
                  <a:path w="2658" h="1795" extrusionOk="0">
                    <a:moveTo>
                      <a:pt x="698" y="1"/>
                    </a:moveTo>
                    <a:cubicBezTo>
                      <a:pt x="638" y="1"/>
                      <a:pt x="581" y="10"/>
                      <a:pt x="527" y="31"/>
                    </a:cubicBezTo>
                    <a:cubicBezTo>
                      <a:pt x="134" y="190"/>
                      <a:pt x="1" y="908"/>
                      <a:pt x="67" y="1267"/>
                    </a:cubicBezTo>
                    <a:cubicBezTo>
                      <a:pt x="146" y="1661"/>
                      <a:pt x="470" y="1795"/>
                      <a:pt x="822" y="1795"/>
                    </a:cubicBezTo>
                    <a:cubicBezTo>
                      <a:pt x="843" y="1795"/>
                      <a:pt x="865" y="1794"/>
                      <a:pt x="886" y="1793"/>
                    </a:cubicBezTo>
                    <a:cubicBezTo>
                      <a:pt x="1312" y="1785"/>
                      <a:pt x="1738" y="1693"/>
                      <a:pt x="2139" y="1534"/>
                    </a:cubicBezTo>
                    <a:cubicBezTo>
                      <a:pt x="2181" y="1518"/>
                      <a:pt x="2223" y="1501"/>
                      <a:pt x="2256" y="1476"/>
                    </a:cubicBezTo>
                    <a:cubicBezTo>
                      <a:pt x="2315" y="1443"/>
                      <a:pt x="2365" y="1401"/>
                      <a:pt x="2398" y="1351"/>
                    </a:cubicBezTo>
                    <a:cubicBezTo>
                      <a:pt x="2657" y="1050"/>
                      <a:pt x="2214" y="733"/>
                      <a:pt x="1997" y="565"/>
                    </a:cubicBezTo>
                    <a:cubicBezTo>
                      <a:pt x="1780" y="390"/>
                      <a:pt x="1546" y="256"/>
                      <a:pt x="1287" y="164"/>
                    </a:cubicBezTo>
                    <a:cubicBezTo>
                      <a:pt x="1120" y="100"/>
                      <a:pt x="898" y="1"/>
                      <a:pt x="69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8" name="Google Shape;6178;p66"/>
              <p:cNvSpPr/>
              <p:nvPr/>
            </p:nvSpPr>
            <p:spPr>
              <a:xfrm>
                <a:off x="9959807" y="2534307"/>
                <a:ext cx="240258" cy="206726"/>
              </a:xfrm>
              <a:custGeom>
                <a:avLst/>
                <a:gdLst/>
                <a:ahLst/>
                <a:cxnLst/>
                <a:rect l="l" t="t" r="r" b="b"/>
                <a:pathLst>
                  <a:path w="953" h="820" extrusionOk="0">
                    <a:moveTo>
                      <a:pt x="488" y="0"/>
                    </a:moveTo>
                    <a:cubicBezTo>
                      <a:pt x="424" y="0"/>
                      <a:pt x="361" y="14"/>
                      <a:pt x="301" y="44"/>
                    </a:cubicBezTo>
                    <a:lnTo>
                      <a:pt x="268" y="11"/>
                    </a:lnTo>
                    <a:cubicBezTo>
                      <a:pt x="76" y="136"/>
                      <a:pt x="1" y="378"/>
                      <a:pt x="101" y="587"/>
                    </a:cubicBezTo>
                    <a:cubicBezTo>
                      <a:pt x="181" y="735"/>
                      <a:pt x="335" y="820"/>
                      <a:pt x="494" y="820"/>
                    </a:cubicBezTo>
                    <a:cubicBezTo>
                      <a:pt x="550" y="820"/>
                      <a:pt x="606" y="809"/>
                      <a:pt x="660" y="788"/>
                    </a:cubicBezTo>
                    <a:cubicBezTo>
                      <a:pt x="861" y="679"/>
                      <a:pt x="953" y="437"/>
                      <a:pt x="861" y="228"/>
                    </a:cubicBezTo>
                    <a:cubicBezTo>
                      <a:pt x="785" y="81"/>
                      <a:pt x="638" y="0"/>
                      <a:pt x="4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9" name="Google Shape;6179;p66"/>
              <p:cNvSpPr/>
              <p:nvPr/>
            </p:nvSpPr>
            <p:spPr>
              <a:xfrm>
                <a:off x="10039724" y="2303127"/>
                <a:ext cx="13110" cy="166641"/>
              </a:xfrm>
              <a:custGeom>
                <a:avLst/>
                <a:gdLst/>
                <a:ahLst/>
                <a:cxnLst/>
                <a:rect l="l" t="t" r="r" b="b"/>
                <a:pathLst>
                  <a:path w="52" h="661" fill="none" extrusionOk="0">
                    <a:moveTo>
                      <a:pt x="51" y="660"/>
                    </a:moveTo>
                    <a:lnTo>
                      <a:pt x="1" y="0"/>
                    </a:ln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0" name="Google Shape;6180;p66"/>
              <p:cNvSpPr/>
              <p:nvPr/>
            </p:nvSpPr>
            <p:spPr>
              <a:xfrm>
                <a:off x="9686019" y="2572627"/>
                <a:ext cx="200425" cy="42354"/>
              </a:xfrm>
              <a:custGeom>
                <a:avLst/>
                <a:gdLst/>
                <a:ahLst/>
                <a:cxnLst/>
                <a:rect l="l" t="t" r="r" b="b"/>
                <a:pathLst>
                  <a:path w="795" h="168" fill="none" extrusionOk="0">
                    <a:moveTo>
                      <a:pt x="0" y="1"/>
                    </a:moveTo>
                    <a:cubicBezTo>
                      <a:pt x="259" y="59"/>
                      <a:pt x="518" y="118"/>
                      <a:pt x="794" y="168"/>
                    </a:cubicBez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1" name="Google Shape;6181;p66"/>
              <p:cNvSpPr/>
              <p:nvPr/>
            </p:nvSpPr>
            <p:spPr>
              <a:xfrm>
                <a:off x="9856695" y="2816917"/>
                <a:ext cx="61262" cy="177230"/>
              </a:xfrm>
              <a:custGeom>
                <a:avLst/>
                <a:gdLst/>
                <a:ahLst/>
                <a:cxnLst/>
                <a:rect l="l" t="t" r="r" b="b"/>
                <a:pathLst>
                  <a:path w="243" h="703" fill="none" extrusionOk="0">
                    <a:moveTo>
                      <a:pt x="0" y="702"/>
                    </a:moveTo>
                    <a:cubicBezTo>
                      <a:pt x="92" y="469"/>
                      <a:pt x="167" y="235"/>
                      <a:pt x="242" y="1"/>
                    </a:cubicBez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2" name="Google Shape;6182;p66"/>
              <p:cNvSpPr/>
              <p:nvPr/>
            </p:nvSpPr>
            <p:spPr>
              <a:xfrm>
                <a:off x="10174601" y="2791706"/>
                <a:ext cx="113953" cy="141431"/>
              </a:xfrm>
              <a:custGeom>
                <a:avLst/>
                <a:gdLst/>
                <a:ahLst/>
                <a:cxnLst/>
                <a:rect l="l" t="t" r="r" b="b"/>
                <a:pathLst>
                  <a:path w="452" h="561" fill="none" extrusionOk="0">
                    <a:moveTo>
                      <a:pt x="1" y="0"/>
                    </a:moveTo>
                    <a:lnTo>
                      <a:pt x="452" y="560"/>
                    </a:ln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3" name="Google Shape;6183;p66"/>
              <p:cNvSpPr/>
              <p:nvPr/>
            </p:nvSpPr>
            <p:spPr>
              <a:xfrm>
                <a:off x="10315781" y="2469516"/>
                <a:ext cx="149752" cy="92775"/>
              </a:xfrm>
              <a:custGeom>
                <a:avLst/>
                <a:gdLst/>
                <a:ahLst/>
                <a:cxnLst/>
                <a:rect l="l" t="t" r="r" b="b"/>
                <a:pathLst>
                  <a:path w="594" h="368" fill="none" extrusionOk="0">
                    <a:moveTo>
                      <a:pt x="0" y="368"/>
                    </a:moveTo>
                    <a:cubicBezTo>
                      <a:pt x="209" y="276"/>
                      <a:pt x="410" y="151"/>
                      <a:pt x="593" y="0"/>
                    </a:cubicBezTo>
                  </a:path>
                </a:pathLst>
              </a:custGeom>
              <a:noFill/>
              <a:ln w="190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84" name="Google Shape;6184;p66"/>
            <p:cNvGrpSpPr/>
            <p:nvPr/>
          </p:nvGrpSpPr>
          <p:grpSpPr>
            <a:xfrm flipH="1">
              <a:off x="451282" y="4046138"/>
              <a:ext cx="139466" cy="159114"/>
              <a:chOff x="11250843" y="1932532"/>
              <a:chExt cx="402616" cy="459335"/>
            </a:xfrm>
          </p:grpSpPr>
          <p:sp>
            <p:nvSpPr>
              <p:cNvPr id="6185" name="Google Shape;6185;p66"/>
              <p:cNvSpPr/>
              <p:nvPr/>
            </p:nvSpPr>
            <p:spPr>
              <a:xfrm>
                <a:off x="11250843" y="2138754"/>
                <a:ext cx="402616" cy="67816"/>
              </a:xfrm>
              <a:custGeom>
                <a:avLst/>
                <a:gdLst/>
                <a:ahLst/>
                <a:cxnLst/>
                <a:rect l="l" t="t" r="r" b="b"/>
                <a:pathLst>
                  <a:path w="1597" h="269" fill="none" extrusionOk="0">
                    <a:moveTo>
                      <a:pt x="1" y="1"/>
                    </a:moveTo>
                    <a:lnTo>
                      <a:pt x="1596" y="268"/>
                    </a:lnTo>
                  </a:path>
                </a:pathLst>
              </a:custGeom>
              <a:noFill/>
              <a:ln w="190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6" name="Google Shape;6186;p66"/>
              <p:cNvSpPr/>
              <p:nvPr/>
            </p:nvSpPr>
            <p:spPr>
              <a:xfrm>
                <a:off x="11324458" y="1999844"/>
                <a:ext cx="295218" cy="333031"/>
              </a:xfrm>
              <a:custGeom>
                <a:avLst/>
                <a:gdLst/>
                <a:ahLst/>
                <a:cxnLst/>
                <a:rect l="l" t="t" r="r" b="b"/>
                <a:pathLst>
                  <a:path w="1171" h="1321" fill="none" extrusionOk="0">
                    <a:moveTo>
                      <a:pt x="1" y="1320"/>
                    </a:moveTo>
                    <a:lnTo>
                      <a:pt x="1170" y="0"/>
                    </a:lnTo>
                  </a:path>
                </a:pathLst>
              </a:custGeom>
              <a:noFill/>
              <a:ln w="190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7" name="Google Shape;6187;p66"/>
              <p:cNvSpPr/>
              <p:nvPr/>
            </p:nvSpPr>
            <p:spPr>
              <a:xfrm>
                <a:off x="11358240" y="1932532"/>
                <a:ext cx="217317" cy="459335"/>
              </a:xfrm>
              <a:custGeom>
                <a:avLst/>
                <a:gdLst/>
                <a:ahLst/>
                <a:cxnLst/>
                <a:rect l="l" t="t" r="r" b="b"/>
                <a:pathLst>
                  <a:path w="862" h="1822" fill="none" extrusionOk="0">
                    <a:moveTo>
                      <a:pt x="861" y="1821"/>
                    </a:moveTo>
                    <a:cubicBezTo>
                      <a:pt x="527" y="1236"/>
                      <a:pt x="243" y="635"/>
                      <a:pt x="1" y="0"/>
                    </a:cubicBezTo>
                  </a:path>
                </a:pathLst>
              </a:custGeom>
              <a:noFill/>
              <a:ln w="190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188" name="Google Shape;6188;p66"/>
          <p:cNvGrpSpPr/>
          <p:nvPr/>
        </p:nvGrpSpPr>
        <p:grpSpPr>
          <a:xfrm rot="-8100000">
            <a:off x="10744527" y="-1279565"/>
            <a:ext cx="1850375" cy="3287169"/>
            <a:chOff x="593002" y="2042708"/>
            <a:chExt cx="1261647" cy="2241302"/>
          </a:xfrm>
        </p:grpSpPr>
        <p:grpSp>
          <p:nvGrpSpPr>
            <p:cNvPr id="6189" name="Google Shape;6189;p66"/>
            <p:cNvGrpSpPr/>
            <p:nvPr/>
          </p:nvGrpSpPr>
          <p:grpSpPr>
            <a:xfrm>
              <a:off x="903827" y="2042708"/>
              <a:ext cx="823828" cy="968444"/>
              <a:chOff x="903827" y="2042708"/>
              <a:chExt cx="823828" cy="968444"/>
            </a:xfrm>
          </p:grpSpPr>
          <p:sp>
            <p:nvSpPr>
              <p:cNvPr id="6190" name="Google Shape;6190;p66"/>
              <p:cNvSpPr/>
              <p:nvPr/>
            </p:nvSpPr>
            <p:spPr>
              <a:xfrm>
                <a:off x="1334977" y="2042708"/>
                <a:ext cx="355505" cy="317590"/>
              </a:xfrm>
              <a:custGeom>
                <a:avLst/>
                <a:gdLst/>
                <a:ahLst/>
                <a:cxnLst/>
                <a:rect l="l" t="t" r="r" b="b"/>
                <a:pathLst>
                  <a:path w="3835" h="3426" extrusionOk="0">
                    <a:moveTo>
                      <a:pt x="3651" y="1"/>
                    </a:moveTo>
                    <a:lnTo>
                      <a:pt x="3651" y="1"/>
                    </a:lnTo>
                    <a:cubicBezTo>
                      <a:pt x="0" y="1053"/>
                      <a:pt x="1053" y="3426"/>
                      <a:pt x="1053" y="3426"/>
                    </a:cubicBezTo>
                    <a:cubicBezTo>
                      <a:pt x="3834" y="3317"/>
                      <a:pt x="3651" y="1"/>
                      <a:pt x="36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1" name="Google Shape;6191;p66"/>
              <p:cNvSpPr/>
              <p:nvPr/>
            </p:nvSpPr>
            <p:spPr>
              <a:xfrm>
                <a:off x="1143643" y="2111677"/>
                <a:ext cx="313697" cy="322225"/>
              </a:xfrm>
              <a:custGeom>
                <a:avLst/>
                <a:gdLst/>
                <a:ahLst/>
                <a:cxnLst/>
                <a:rect l="l" t="t" r="r" b="b"/>
                <a:pathLst>
                  <a:path w="3384" h="3476" extrusionOk="0">
                    <a:moveTo>
                      <a:pt x="1421" y="0"/>
                    </a:moveTo>
                    <a:lnTo>
                      <a:pt x="1421" y="0"/>
                    </a:lnTo>
                    <a:cubicBezTo>
                      <a:pt x="1421" y="0"/>
                      <a:pt x="1" y="1897"/>
                      <a:pt x="1755" y="3476"/>
                    </a:cubicBezTo>
                    <a:cubicBezTo>
                      <a:pt x="1755" y="3476"/>
                      <a:pt x="3384" y="1880"/>
                      <a:pt x="1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2" name="Google Shape;6192;p66"/>
              <p:cNvSpPr/>
              <p:nvPr/>
            </p:nvSpPr>
            <p:spPr>
              <a:xfrm>
                <a:off x="1412382" y="2381066"/>
                <a:ext cx="315273" cy="145817"/>
              </a:xfrm>
              <a:custGeom>
                <a:avLst/>
                <a:gdLst/>
                <a:ahLst/>
                <a:cxnLst/>
                <a:rect l="l" t="t" r="r" b="b"/>
                <a:pathLst>
                  <a:path w="3401" h="1573" extrusionOk="0">
                    <a:moveTo>
                      <a:pt x="2018" y="0"/>
                    </a:moveTo>
                    <a:cubicBezTo>
                      <a:pt x="1370" y="0"/>
                      <a:pt x="610" y="242"/>
                      <a:pt x="0" y="1129"/>
                    </a:cubicBezTo>
                    <a:cubicBezTo>
                      <a:pt x="0" y="1129"/>
                      <a:pt x="565" y="1572"/>
                      <a:pt x="1345" y="1572"/>
                    </a:cubicBezTo>
                    <a:cubicBezTo>
                      <a:pt x="1954" y="1572"/>
                      <a:pt x="2694" y="1303"/>
                      <a:pt x="3400" y="344"/>
                    </a:cubicBezTo>
                    <a:cubicBezTo>
                      <a:pt x="3400" y="344"/>
                      <a:pt x="2790" y="0"/>
                      <a:pt x="201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3" name="Google Shape;6193;p66"/>
              <p:cNvSpPr/>
              <p:nvPr/>
            </p:nvSpPr>
            <p:spPr>
              <a:xfrm>
                <a:off x="903827" y="2726563"/>
                <a:ext cx="289502" cy="283477"/>
              </a:xfrm>
              <a:custGeom>
                <a:avLst/>
                <a:gdLst/>
                <a:ahLst/>
                <a:cxnLst/>
                <a:rect l="l" t="t" r="r" b="b"/>
                <a:pathLst>
                  <a:path w="3123" h="3058" extrusionOk="0">
                    <a:moveTo>
                      <a:pt x="416" y="0"/>
                    </a:moveTo>
                    <a:cubicBezTo>
                      <a:pt x="416" y="0"/>
                      <a:pt x="416" y="0"/>
                      <a:pt x="416" y="0"/>
                    </a:cubicBezTo>
                    <a:lnTo>
                      <a:pt x="416" y="0"/>
                    </a:lnTo>
                    <a:cubicBezTo>
                      <a:pt x="416" y="0"/>
                      <a:pt x="416" y="0"/>
                      <a:pt x="416" y="0"/>
                    </a:cubicBezTo>
                    <a:close/>
                    <a:moveTo>
                      <a:pt x="416" y="0"/>
                    </a:moveTo>
                    <a:cubicBezTo>
                      <a:pt x="423" y="5"/>
                      <a:pt x="0" y="2432"/>
                      <a:pt x="2370" y="3058"/>
                    </a:cubicBezTo>
                    <a:cubicBezTo>
                      <a:pt x="2370" y="3058"/>
                      <a:pt x="3122" y="819"/>
                      <a:pt x="41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4" name="Google Shape;6194;p66"/>
              <p:cNvSpPr/>
              <p:nvPr/>
            </p:nvSpPr>
            <p:spPr>
              <a:xfrm>
                <a:off x="1246634" y="2792288"/>
                <a:ext cx="257242" cy="218865"/>
              </a:xfrm>
              <a:custGeom>
                <a:avLst/>
                <a:gdLst/>
                <a:ahLst/>
                <a:cxnLst/>
                <a:rect l="l" t="t" r="r" b="b"/>
                <a:pathLst>
                  <a:path w="2775" h="2361" extrusionOk="0">
                    <a:moveTo>
                      <a:pt x="2733" y="1"/>
                    </a:moveTo>
                    <a:cubicBezTo>
                      <a:pt x="2412" y="1"/>
                      <a:pt x="294" y="86"/>
                      <a:pt x="1" y="2332"/>
                    </a:cubicBezTo>
                    <a:cubicBezTo>
                      <a:pt x="1" y="2332"/>
                      <a:pt x="143" y="2360"/>
                      <a:pt x="365" y="2360"/>
                    </a:cubicBezTo>
                    <a:cubicBezTo>
                      <a:pt x="1037" y="2360"/>
                      <a:pt x="2435" y="2100"/>
                      <a:pt x="2774" y="2"/>
                    </a:cubicBezTo>
                    <a:cubicBezTo>
                      <a:pt x="2774" y="2"/>
                      <a:pt x="2760" y="1"/>
                      <a:pt x="27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5" name="Google Shape;6195;p66"/>
              <p:cNvSpPr/>
              <p:nvPr/>
            </p:nvSpPr>
            <p:spPr>
              <a:xfrm>
                <a:off x="976412" y="2406745"/>
                <a:ext cx="313697" cy="314438"/>
              </a:xfrm>
              <a:custGeom>
                <a:avLst/>
                <a:gdLst/>
                <a:ahLst/>
                <a:cxnLst/>
                <a:rect l="l" t="t" r="r" b="b"/>
                <a:pathLst>
                  <a:path w="3384" h="3392" extrusionOk="0">
                    <a:moveTo>
                      <a:pt x="902" y="0"/>
                    </a:moveTo>
                    <a:lnTo>
                      <a:pt x="902" y="0"/>
                    </a:lnTo>
                    <a:cubicBezTo>
                      <a:pt x="902" y="0"/>
                      <a:pt x="0" y="2298"/>
                      <a:pt x="2189" y="3392"/>
                    </a:cubicBezTo>
                    <a:cubicBezTo>
                      <a:pt x="2189" y="3392"/>
                      <a:pt x="3383" y="1345"/>
                      <a:pt x="90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6" name="Google Shape;6196;p66"/>
              <p:cNvSpPr/>
              <p:nvPr/>
            </p:nvSpPr>
            <p:spPr>
              <a:xfrm>
                <a:off x="1300863" y="2577778"/>
                <a:ext cx="295898" cy="180301"/>
              </a:xfrm>
              <a:custGeom>
                <a:avLst/>
                <a:gdLst/>
                <a:ahLst/>
                <a:cxnLst/>
                <a:rect l="l" t="t" r="r" b="b"/>
                <a:pathLst>
                  <a:path w="3192" h="1945" extrusionOk="0">
                    <a:moveTo>
                      <a:pt x="2523" y="0"/>
                    </a:moveTo>
                    <a:cubicBezTo>
                      <a:pt x="1755" y="0"/>
                      <a:pt x="531" y="259"/>
                      <a:pt x="0" y="1789"/>
                    </a:cubicBezTo>
                    <a:cubicBezTo>
                      <a:pt x="0" y="1789"/>
                      <a:pt x="368" y="1944"/>
                      <a:pt x="871" y="1944"/>
                    </a:cubicBezTo>
                    <a:cubicBezTo>
                      <a:pt x="1593" y="1944"/>
                      <a:pt x="2596" y="1625"/>
                      <a:pt x="3192" y="68"/>
                    </a:cubicBezTo>
                    <a:cubicBezTo>
                      <a:pt x="3192" y="68"/>
                      <a:pt x="2917" y="0"/>
                      <a:pt x="25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7" name="Google Shape;6197;p66"/>
            <p:cNvGrpSpPr/>
            <p:nvPr/>
          </p:nvGrpSpPr>
          <p:grpSpPr>
            <a:xfrm>
              <a:off x="593002" y="2212351"/>
              <a:ext cx="1261647" cy="2071660"/>
              <a:chOff x="593002" y="2212351"/>
              <a:chExt cx="1261647" cy="2071660"/>
            </a:xfrm>
          </p:grpSpPr>
          <p:sp>
            <p:nvSpPr>
              <p:cNvPr id="6198" name="Google Shape;6198;p66"/>
              <p:cNvSpPr/>
              <p:nvPr/>
            </p:nvSpPr>
            <p:spPr>
              <a:xfrm>
                <a:off x="593002" y="2212351"/>
                <a:ext cx="1261647" cy="2071660"/>
              </a:xfrm>
              <a:custGeom>
                <a:avLst/>
                <a:gdLst/>
                <a:ahLst/>
                <a:cxnLst/>
                <a:rect l="l" t="t" r="r" b="b"/>
                <a:pathLst>
                  <a:path w="13610" h="22348" fill="none" extrusionOk="0">
                    <a:moveTo>
                      <a:pt x="10168" y="0"/>
                    </a:moveTo>
                    <a:cubicBezTo>
                      <a:pt x="10168" y="0"/>
                      <a:pt x="1" y="11094"/>
                      <a:pt x="13610" y="22347"/>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9" name="Google Shape;6199;p66"/>
              <p:cNvSpPr/>
              <p:nvPr/>
            </p:nvSpPr>
            <p:spPr>
              <a:xfrm>
                <a:off x="1303181" y="2300602"/>
                <a:ext cx="268830" cy="247138"/>
              </a:xfrm>
              <a:custGeom>
                <a:avLst/>
                <a:gdLst/>
                <a:ahLst/>
                <a:cxnLst/>
                <a:rect l="l" t="t" r="r" b="b"/>
                <a:pathLst>
                  <a:path w="2900" h="2666" fill="none" extrusionOk="0">
                    <a:moveTo>
                      <a:pt x="0" y="1"/>
                    </a:moveTo>
                    <a:cubicBezTo>
                      <a:pt x="0" y="1"/>
                      <a:pt x="109" y="1538"/>
                      <a:pt x="209" y="2666"/>
                    </a:cubicBezTo>
                    <a:cubicBezTo>
                      <a:pt x="209" y="2666"/>
                      <a:pt x="1404" y="1697"/>
                      <a:pt x="2899" y="1638"/>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0" name="Google Shape;6200;p66"/>
              <p:cNvSpPr/>
              <p:nvPr/>
            </p:nvSpPr>
            <p:spPr>
              <a:xfrm>
                <a:off x="1057710" y="2888419"/>
                <a:ext cx="320649" cy="219977"/>
              </a:xfrm>
              <a:custGeom>
                <a:avLst/>
                <a:gdLst/>
                <a:ahLst/>
                <a:cxnLst/>
                <a:rect l="l" t="t" r="r" b="b"/>
                <a:pathLst>
                  <a:path w="3459" h="2373" fill="none" extrusionOk="0">
                    <a:moveTo>
                      <a:pt x="0" y="0"/>
                    </a:moveTo>
                    <a:cubicBezTo>
                      <a:pt x="0" y="0"/>
                      <a:pt x="836" y="1379"/>
                      <a:pt x="1454" y="2373"/>
                    </a:cubicBezTo>
                    <a:cubicBezTo>
                      <a:pt x="1454" y="2373"/>
                      <a:pt x="2105" y="911"/>
                      <a:pt x="3459" y="151"/>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1" name="Google Shape;6201;p66"/>
              <p:cNvSpPr/>
              <p:nvPr/>
            </p:nvSpPr>
            <p:spPr>
              <a:xfrm>
                <a:off x="1139750" y="2588717"/>
                <a:ext cx="310638" cy="242503"/>
              </a:xfrm>
              <a:custGeom>
                <a:avLst/>
                <a:gdLst/>
                <a:ahLst/>
                <a:cxnLst/>
                <a:rect l="l" t="t" r="r" b="b"/>
                <a:pathLst>
                  <a:path w="3351" h="2616" fill="none" extrusionOk="0">
                    <a:moveTo>
                      <a:pt x="1" y="0"/>
                    </a:moveTo>
                    <a:cubicBezTo>
                      <a:pt x="1" y="0"/>
                      <a:pt x="535" y="1512"/>
                      <a:pt x="936" y="2615"/>
                    </a:cubicBezTo>
                    <a:cubicBezTo>
                      <a:pt x="936" y="2615"/>
                      <a:pt x="1872" y="1312"/>
                      <a:pt x="3351" y="844"/>
                    </a:cubicBezTo>
                  </a:path>
                </a:pathLst>
              </a:custGeom>
              <a:noFill/>
              <a:ln w="19050" cap="flat" cmpd="sng">
                <a:solidFill>
                  <a:schemeClr val="lt2"/>
                </a:solidFill>
                <a:prstDash val="solid"/>
                <a:miter lim="8354"/>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466" name="Google Shape;4927;p45">
            <a:extLst>
              <a:ext uri="{FF2B5EF4-FFF2-40B4-BE49-F238E27FC236}">
                <a16:creationId xmlns:a16="http://schemas.microsoft.com/office/drawing/2014/main" id="{3373B28E-D216-EEC1-A717-A0E47E85502A}"/>
              </a:ext>
            </a:extLst>
          </p:cNvPr>
          <p:cNvSpPr/>
          <p:nvPr/>
        </p:nvSpPr>
        <p:spPr>
          <a:xfrm rot="66">
            <a:off x="2205234" y="423073"/>
            <a:ext cx="7900905" cy="623572"/>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1" i="1"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467" name="Google Shape;6573;p68">
            <a:extLst>
              <a:ext uri="{FF2B5EF4-FFF2-40B4-BE49-F238E27FC236}">
                <a16:creationId xmlns:a16="http://schemas.microsoft.com/office/drawing/2014/main" id="{8AC7A4F5-AEF9-4882-5340-BD7C2D548708}"/>
              </a:ext>
            </a:extLst>
          </p:cNvPr>
          <p:cNvSpPr txBox="1">
            <a:spLocks noGrp="1"/>
          </p:cNvSpPr>
          <p:nvPr>
            <p:ph type="ctrTitle"/>
          </p:nvPr>
        </p:nvSpPr>
        <p:spPr>
          <a:xfrm>
            <a:off x="953200" y="453539"/>
            <a:ext cx="10285600" cy="780400"/>
          </a:xfrm>
          <a:prstGeom prst="rect">
            <a:avLst/>
          </a:prstGeom>
        </p:spPr>
        <p:txBody>
          <a:bodyPr spcFirstLastPara="1" wrap="square" lIns="121900" tIns="0" rIns="121900" bIns="121900" anchor="t" anchorCtr="0">
            <a:noAutofit/>
          </a:bodyPr>
          <a:lstStyle/>
          <a:p>
            <a:r>
              <a:rPr lang="vi-VN" sz="2800" b="1" dirty="0">
                <a:latin typeface="Times New Roman" panose="02020603050405020304" pitchFamily="18" charset="0"/>
                <a:ea typeface="Calibri" panose="020F0502020204030204" pitchFamily="34" charset="0"/>
              </a:rPr>
              <a:t>4</a:t>
            </a:r>
            <a:r>
              <a:rPr lang="vi-VN" sz="2800" b="1" dirty="0">
                <a:effectLst/>
                <a:latin typeface="Times New Roman" panose="02020603050405020304" pitchFamily="18" charset="0"/>
                <a:ea typeface="Calibri" panose="020F0502020204030204" pitchFamily="34" charset="0"/>
              </a:rPr>
              <a:t>. Ý nghĩa, thông điệp của vấn đề trong văn bản</a:t>
            </a:r>
            <a:br>
              <a:rPr lang="vi-VN" sz="2800" b="1" dirty="0">
                <a:effectLst/>
                <a:latin typeface="Times New Roman" panose="02020603050405020304" pitchFamily="18" charset="0"/>
                <a:ea typeface="Calibri" panose="020F0502020204030204" pitchFamily="34" charset="0"/>
              </a:rPr>
            </a:br>
            <a:br>
              <a:rPr lang="vi-VN" sz="2800" b="1" dirty="0">
                <a:effectLst/>
                <a:latin typeface="Times New Roman" panose="02020603050405020304" pitchFamily="18" charset="0"/>
                <a:ea typeface="Calibri" panose="020F0502020204030204" pitchFamily="34" charset="0"/>
              </a:rPr>
            </a:br>
            <a:endParaRPr lang="vi-VN" sz="54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CDDE9AD-077A-B74F-7B40-731C29FF3343}"/>
              </a:ext>
            </a:extLst>
          </p:cNvPr>
          <p:cNvPicPr>
            <a:picLocks noChangeAspect="1"/>
          </p:cNvPicPr>
          <p:nvPr/>
        </p:nvPicPr>
        <p:blipFill rotWithShape="1">
          <a:blip r:embed="rId3"/>
          <a:srcRect l="6302" t="34094"/>
          <a:stretch/>
        </p:blipFill>
        <p:spPr>
          <a:xfrm>
            <a:off x="-1386442" y="2319899"/>
            <a:ext cx="5208031" cy="5431140"/>
          </a:xfrm>
          <a:prstGeom prst="rect">
            <a:avLst/>
          </a:prstGeom>
        </p:spPr>
      </p:pic>
      <p:pic>
        <p:nvPicPr>
          <p:cNvPr id="39" name="图片 16">
            <a:extLst>
              <a:ext uri="{FF2B5EF4-FFF2-40B4-BE49-F238E27FC236}">
                <a16:creationId xmlns:a16="http://schemas.microsoft.com/office/drawing/2014/main" id="{BD724F9B-36CC-A298-5B1E-B353409585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8703" y="1619055"/>
            <a:ext cx="1316081" cy="997961"/>
          </a:xfrm>
          <a:prstGeom prst="rect">
            <a:avLst/>
          </a:prstGeom>
        </p:spPr>
      </p:pic>
      <p:pic>
        <p:nvPicPr>
          <p:cNvPr id="41" name="图片 16">
            <a:extLst>
              <a:ext uri="{FF2B5EF4-FFF2-40B4-BE49-F238E27FC236}">
                <a16:creationId xmlns:a16="http://schemas.microsoft.com/office/drawing/2014/main" id="{2E916583-42DC-33C8-D534-FA658E3676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344" y="3222186"/>
            <a:ext cx="1316081" cy="997961"/>
          </a:xfrm>
          <a:prstGeom prst="rect">
            <a:avLst/>
          </a:prstGeom>
        </p:spPr>
      </p:pic>
      <p:pic>
        <p:nvPicPr>
          <p:cNvPr id="43" name="图片 16">
            <a:extLst>
              <a:ext uri="{FF2B5EF4-FFF2-40B4-BE49-F238E27FC236}">
                <a16:creationId xmlns:a16="http://schemas.microsoft.com/office/drawing/2014/main" id="{6A76A11F-E732-C763-626C-168F0A697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985" y="4930016"/>
            <a:ext cx="1316081" cy="997961"/>
          </a:xfrm>
          <a:prstGeom prst="rect">
            <a:avLst/>
          </a:prstGeom>
        </p:spPr>
      </p:pic>
      <p:graphicFrame>
        <p:nvGraphicFramePr>
          <p:cNvPr id="2" name="Bảng 1">
            <a:extLst>
              <a:ext uri="{FF2B5EF4-FFF2-40B4-BE49-F238E27FC236}">
                <a16:creationId xmlns:a16="http://schemas.microsoft.com/office/drawing/2014/main" id="{A82E3B07-7F5D-66F2-ECA0-B6BFBC7F0AD7}"/>
              </a:ext>
            </a:extLst>
          </p:cNvPr>
          <p:cNvGraphicFramePr>
            <a:graphicFrameLocks noGrp="1"/>
          </p:cNvGraphicFramePr>
          <p:nvPr>
            <p:extLst>
              <p:ext uri="{D42A27DB-BD31-4B8C-83A1-F6EECF244321}">
                <p14:modId xmlns:p14="http://schemas.microsoft.com/office/powerpoint/2010/main" val="2679746631"/>
              </p:ext>
            </p:extLst>
          </p:nvPr>
        </p:nvGraphicFramePr>
        <p:xfrm>
          <a:off x="2477059" y="1384322"/>
          <a:ext cx="6149870" cy="4788847"/>
        </p:xfrm>
        <a:graphic>
          <a:graphicData uri="http://schemas.openxmlformats.org/drawingml/2006/table">
            <a:tbl>
              <a:tblPr firstRow="1" firstCol="1" bandRow="1">
                <a:tableStyleId>{5C22544A-7EE6-4342-B048-85BDC9FD1C3A}</a:tableStyleId>
              </a:tblPr>
              <a:tblGrid>
                <a:gridCol w="1947903">
                  <a:extLst>
                    <a:ext uri="{9D8B030D-6E8A-4147-A177-3AD203B41FA5}">
                      <a16:colId xmlns:a16="http://schemas.microsoft.com/office/drawing/2014/main" val="4257076040"/>
                    </a:ext>
                  </a:extLst>
                </a:gridCol>
                <a:gridCol w="4201967">
                  <a:extLst>
                    <a:ext uri="{9D8B030D-6E8A-4147-A177-3AD203B41FA5}">
                      <a16:colId xmlns:a16="http://schemas.microsoft.com/office/drawing/2014/main" val="1553595037"/>
                    </a:ext>
                  </a:extLst>
                </a:gridCol>
              </a:tblGrid>
              <a:tr h="792665">
                <a:tc>
                  <a:txBody>
                    <a:bodyPr/>
                    <a:lstStyle/>
                    <a:p>
                      <a:pPr algn="just">
                        <a:lnSpc>
                          <a:spcPct val="107000"/>
                        </a:lnSpc>
                        <a:spcBef>
                          <a:spcPts val="600"/>
                        </a:spcBef>
                        <a:spcAft>
                          <a:spcPts val="600"/>
                        </a:spcAft>
                      </a:pPr>
                      <a:r>
                        <a:rPr lang="vi-VN" sz="1800" kern="0" dirty="0">
                          <a:effectLst/>
                          <a:latin typeface="#9Slide03 AllRoundGothic" panose="020B0703020202020104" pitchFamily="34" charset="-93"/>
                        </a:rPr>
                        <a:t>Yếu tố</a:t>
                      </a:r>
                      <a:endParaRPr lang="en-US" sz="1800" kern="100" dirty="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800" kern="0" dirty="0">
                          <a:effectLst/>
                          <a:latin typeface="#9Slide03 AllRoundGothic" panose="020B0703020202020104" pitchFamily="34" charset="-93"/>
                        </a:rPr>
                        <a:t>Nội dung</a:t>
                      </a:r>
                      <a:endParaRPr lang="en-US" sz="1800" kern="100" dirty="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9383864"/>
                  </a:ext>
                </a:extLst>
              </a:tr>
              <a:tr h="2239177">
                <a:tc>
                  <a:txBody>
                    <a:bodyPr/>
                    <a:lstStyle/>
                    <a:p>
                      <a:pPr algn="just">
                        <a:lnSpc>
                          <a:spcPct val="107000"/>
                        </a:lnSpc>
                        <a:spcBef>
                          <a:spcPts val="600"/>
                        </a:spcBef>
                        <a:spcAft>
                          <a:spcPts val="600"/>
                        </a:spcAft>
                      </a:pPr>
                      <a:r>
                        <a:rPr lang="vi-VN" sz="1800" kern="0" dirty="0">
                          <a:effectLst/>
                          <a:latin typeface="#9Slide03 AllRoundGothic" panose="020B0703020202020104" pitchFamily="34" charset="-93"/>
                        </a:rPr>
                        <a:t>Ý nghĩa của vấn đề</a:t>
                      </a:r>
                      <a:endParaRPr lang="en-US" sz="1800" kern="100" dirty="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kern="0" dirty="0">
                          <a:effectLst/>
                        </a:rPr>
                        <a:t>………………………………………………………</a:t>
                      </a:r>
                      <a:endParaRPr lang="en-US" sz="1400"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4210295"/>
                  </a:ext>
                </a:extLst>
              </a:tr>
              <a:tr h="1757005">
                <a:tc>
                  <a:txBody>
                    <a:bodyPr/>
                    <a:lstStyle/>
                    <a:p>
                      <a:pPr algn="just">
                        <a:lnSpc>
                          <a:spcPct val="107000"/>
                        </a:lnSpc>
                        <a:spcBef>
                          <a:spcPts val="600"/>
                        </a:spcBef>
                        <a:spcAft>
                          <a:spcPts val="600"/>
                        </a:spcAft>
                      </a:pPr>
                      <a:r>
                        <a:rPr lang="vi-VN" sz="1800" kern="0" dirty="0">
                          <a:effectLst/>
                          <a:latin typeface="#9Slide03 AllRoundGothic" panose="020B0703020202020104" pitchFamily="34" charset="-93"/>
                        </a:rPr>
                        <a:t>Thông điệp</a:t>
                      </a:r>
                      <a:endParaRPr lang="en-US" sz="1800" kern="100" dirty="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vi-VN" sz="1400" kern="0" dirty="0">
                          <a:effectLst/>
                        </a:rPr>
                        <a:t>………………………………………………………</a:t>
                      </a:r>
                      <a:endParaRPr lang="en-US" sz="1400" kern="1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6465859"/>
                  </a:ext>
                </a:extLst>
              </a:tr>
            </a:tbl>
          </a:graphicData>
        </a:graphic>
      </p:graphicFrame>
      <p:sp>
        <p:nvSpPr>
          <p:cNvPr id="3" name="Rectangle 2">
            <a:extLst>
              <a:ext uri="{FF2B5EF4-FFF2-40B4-BE49-F238E27FC236}">
                <a16:creationId xmlns:a16="http://schemas.microsoft.com/office/drawing/2014/main" id="{E8F3A41A-E3B2-5B6E-DA5D-E77E9A9B80B9}"/>
              </a:ext>
            </a:extLst>
          </p:cNvPr>
          <p:cNvSpPr>
            <a:spLocks noChangeArrowheads="1"/>
          </p:cNvSpPr>
          <p:nvPr/>
        </p:nvSpPr>
        <p:spPr bwMode="auto">
          <a:xfrm rot="10800000" flipV="1">
            <a:off x="8901021" y="870777"/>
            <a:ext cx="260363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Lẩu băng truyền</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*Giao nhiệm vụ:</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-HS làm việc cá nhân và hoàn thành PHT:</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-Thời gian: 2 phút</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-Sau 2 phút bắt cặp theo sơ đồ sau, di chuyển theo hiệu lệnh của giáo viên:</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2">
            <a:extLst>
              <a:ext uri="{FF2B5EF4-FFF2-40B4-BE49-F238E27FC236}">
                <a16:creationId xmlns:a16="http://schemas.microsoft.com/office/drawing/2014/main" id="{23A5F044-7663-7C1A-FD80-5AD230C467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9171057" y="3655198"/>
            <a:ext cx="2463591" cy="27292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E03FB62-7D53-4663-E3CF-831C2EFD5894}"/>
              </a:ext>
            </a:extLst>
          </p:cNvPr>
          <p:cNvSpPr>
            <a:spLocks noChangeArrowheads="1"/>
          </p:cNvSpPr>
          <p:nvPr/>
        </p:nvSpPr>
        <p:spPr bwMode="auto">
          <a:xfrm rot="10800000" flipV="1">
            <a:off x="7707086" y="5254624"/>
            <a:ext cx="353171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3199870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EAB625-1A3D-47A5-4F85-79252D3D21F3}"/>
              </a:ext>
            </a:extLst>
          </p:cNvPr>
          <p:cNvPicPr>
            <a:picLocks noChangeAspect="1"/>
          </p:cNvPicPr>
          <p:nvPr/>
        </p:nvPicPr>
        <p:blipFill>
          <a:blip r:embed="rId3"/>
          <a:stretch>
            <a:fillRect/>
          </a:stretch>
        </p:blipFill>
        <p:spPr>
          <a:xfrm>
            <a:off x="-60960" y="87085"/>
            <a:ext cx="12192000" cy="6858000"/>
          </a:xfrm>
          <a:prstGeom prst="rect">
            <a:avLst/>
          </a:prstGeom>
        </p:spPr>
      </p:pic>
      <p:pic>
        <p:nvPicPr>
          <p:cNvPr id="4" name="图片 8">
            <a:extLst>
              <a:ext uri="{FF2B5EF4-FFF2-40B4-BE49-F238E27FC236}">
                <a16:creationId xmlns:a16="http://schemas.microsoft.com/office/drawing/2014/main" id="{9213AB40-65D0-62C7-DAF6-3833BA253738}"/>
              </a:ext>
            </a:extLst>
          </p:cNvPr>
          <p:cNvPicPr>
            <a:picLocks noChangeAspect="1"/>
          </p:cNvPicPr>
          <p:nvPr/>
        </p:nvPicPr>
        <p:blipFill>
          <a:blip r:embed="rId4"/>
          <a:stretch>
            <a:fillRect/>
          </a:stretch>
        </p:blipFill>
        <p:spPr>
          <a:xfrm>
            <a:off x="1665345" y="-1"/>
            <a:ext cx="8776231" cy="7262949"/>
          </a:xfrm>
          <a:prstGeom prst="rect">
            <a:avLst/>
          </a:prstGeom>
        </p:spPr>
      </p:pic>
      <p:sp>
        <p:nvSpPr>
          <p:cNvPr id="6" name="Rectangle 7">
            <a:extLst>
              <a:ext uri="{FF2B5EF4-FFF2-40B4-BE49-F238E27FC236}">
                <a16:creationId xmlns:a16="http://schemas.microsoft.com/office/drawing/2014/main" id="{4371FD83-4C46-7855-7794-2B3FEC3D75BF}"/>
              </a:ext>
            </a:extLst>
          </p:cNvPr>
          <p:cNvSpPr/>
          <p:nvPr/>
        </p:nvSpPr>
        <p:spPr>
          <a:xfrm>
            <a:off x="3783875" y="1224303"/>
            <a:ext cx="4502330" cy="4001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vi-VN" sz="2000" b="1" dirty="0">
                <a:solidFill>
                  <a:schemeClr val="bg2">
                    <a:lumMod val="75000"/>
                    <a:lumOff val="25000"/>
                  </a:schemeClr>
                </a:solidFill>
                <a:latin typeface="Times New Roman" panose="02020603050405020304" pitchFamily="18" charset="0"/>
                <a:ea typeface="Times New Roman" panose="02020603050405020304" pitchFamily="18" charset="0"/>
                <a:sym typeface="Arial"/>
              </a:rPr>
              <a:t>III. TỔNG KẾT</a:t>
            </a:r>
            <a:endParaRPr lang="en-US" sz="2000" b="1" dirty="0">
              <a:solidFill>
                <a:schemeClr val="bg2">
                  <a:lumMod val="75000"/>
                  <a:lumOff val="25000"/>
                </a:schemeClr>
              </a:solidFill>
              <a:latin typeface="Times New Roman" panose="02020603050405020304" pitchFamily="18" charset="0"/>
              <a:ea typeface="Times New Roman" panose="02020603050405020304" pitchFamily="18" charset="0"/>
              <a:sym typeface="Arial"/>
            </a:endParaRPr>
          </a:p>
        </p:txBody>
      </p:sp>
      <p:sp>
        <p:nvSpPr>
          <p:cNvPr id="9" name="Hộp Văn bản 8">
            <a:extLst>
              <a:ext uri="{FF2B5EF4-FFF2-40B4-BE49-F238E27FC236}">
                <a16:creationId xmlns:a16="http://schemas.microsoft.com/office/drawing/2014/main" id="{837C0347-6111-EF4D-0F7E-6BE7EAE3BE31}"/>
              </a:ext>
            </a:extLst>
          </p:cNvPr>
          <p:cNvSpPr txBox="1"/>
          <p:nvPr/>
        </p:nvSpPr>
        <p:spPr>
          <a:xfrm>
            <a:off x="3622766" y="2672291"/>
            <a:ext cx="5495108" cy="3542636"/>
          </a:xfrm>
          <a:prstGeom prst="rect">
            <a:avLst/>
          </a:prstGeom>
          <a:noFill/>
        </p:spPr>
        <p:txBody>
          <a:bodyPr wrap="square">
            <a:spAutoFit/>
          </a:bodyPr>
          <a:lstStyle/>
          <a:p>
            <a:pPr algn="just">
              <a:lnSpc>
                <a:spcPct val="107000"/>
              </a:lnSpc>
              <a:spcBef>
                <a:spcPts val="600"/>
              </a:spcBef>
              <a:spcAft>
                <a:spcPts val="800"/>
              </a:spcAft>
            </a:pPr>
            <a:r>
              <a:rPr lang="pt-BR" sz="1800" b="1" i="1" kern="0" dirty="0">
                <a:effectLst/>
                <a:latin typeface="Times New Roman" panose="02020603050405020304" pitchFamily="18" charset="0"/>
                <a:ea typeface="Yu Gothic Light" panose="020B0300000000000000" pitchFamily="34" charset="-128"/>
                <a:cs typeface="Times New Roman" panose="02020603050405020304" pitchFamily="18" charset="0"/>
              </a:rPr>
              <a:t>1. Nghệ </a:t>
            </a:r>
            <a:r>
              <a:rPr lang="vi-VN" sz="1800" b="1" i="1" kern="0" dirty="0">
                <a:effectLst/>
                <a:latin typeface="Times New Roman" panose="02020603050405020304" pitchFamily="18" charset="0"/>
                <a:ea typeface="Yu Gothic Light" panose="020B0300000000000000" pitchFamily="34" charset="-128"/>
                <a:cs typeface="Times New Roman" panose="02020603050405020304" pitchFamily="18" charset="0"/>
              </a:rPr>
              <a:t>thuật</a:t>
            </a:r>
            <a:endParaRPr lang="en-US" sz="1800" kern="1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Bef>
                <a:spcPts val="600"/>
              </a:spcBef>
              <a:spcAft>
                <a:spcPts val="800"/>
              </a:spcAft>
            </a:pPr>
            <a:r>
              <a:rPr lang="vi-VN" sz="1800" b="1" i="1" kern="0" dirty="0">
                <a:solidFill>
                  <a:srgbClr val="000000"/>
                </a:solidFill>
                <a:effectLst/>
                <a:latin typeface="Times New Roman" panose="02020603050405020304" pitchFamily="18" charset="0"/>
                <a:ea typeface="Yu Gothic Light" panose="020B0300000000000000" pitchFamily="34" charset="-128"/>
                <a:cs typeface="Times New Roman" panose="02020603050405020304" pitchFamily="18" charset="0"/>
              </a:rPr>
              <a:t>2. Nội dung</a:t>
            </a:r>
            <a:endParaRPr lang="en-US" sz="1800" kern="1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600"/>
              </a:spcAft>
            </a:pPr>
            <a:r>
              <a:rPr lang="pt-BR" sz="1800" b="1" i="1" kern="0" dirty="0">
                <a:effectLst/>
                <a:latin typeface="Times New Roman" panose="02020603050405020304" pitchFamily="18" charset="0"/>
                <a:ea typeface="Yu Gothic Light" panose="020B0300000000000000" pitchFamily="34" charset="-128"/>
                <a:cs typeface="Times New Roman" panose="02020603050405020304" pitchFamily="18" charset="0"/>
              </a:rPr>
              <a:t>3</a:t>
            </a:r>
            <a:r>
              <a:rPr lang="vi-VN" sz="1800" b="1" i="1" kern="0" dirty="0">
                <a:effectLst/>
                <a:latin typeface="Times New Roman" panose="02020603050405020304" pitchFamily="18" charset="0"/>
                <a:ea typeface="Yu Gothic Light" panose="020B0300000000000000" pitchFamily="34" charset="-128"/>
                <a:cs typeface="Times New Roman" panose="02020603050405020304" pitchFamily="18" charset="0"/>
              </a:rPr>
              <a:t>. </a:t>
            </a:r>
            <a:r>
              <a:rPr lang="vi-VN" sz="1800" b="1" i="1" kern="100" dirty="0">
                <a:effectLst/>
                <a:latin typeface="Times New Roman" panose="02020603050405020304" pitchFamily="18" charset="0"/>
                <a:ea typeface="Arial" panose="020B0604020202020204" pitchFamily="34" charset="0"/>
                <a:cs typeface="Times New Roman" panose="02020603050405020304" pitchFamily="18" charset="0"/>
              </a:rPr>
              <a:t>Cách đọc hiểu</a:t>
            </a:r>
            <a:endParaRPr lang="en-US" sz="1800" kern="1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1800" kern="100" dirty="0">
                <a:effectLst/>
                <a:latin typeface="Times New Roman" panose="02020603050405020304" pitchFamily="18" charset="0"/>
                <a:ea typeface="Arial" panose="020B0604020202020204" pitchFamily="34" charset="0"/>
                <a:cs typeface="Times New Roman" panose="02020603050405020304" pitchFamily="18" charset="0"/>
              </a:rPr>
              <a:t>-Tìm hiểu hệ thống l ý kiến, lí lẽ, bằng chứng</a:t>
            </a:r>
            <a:endParaRPr lang="en-US" sz="1800" kern="1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1800" kern="100" dirty="0">
                <a:effectLst/>
                <a:latin typeface="Times New Roman" panose="02020603050405020304" pitchFamily="18" charset="0"/>
                <a:ea typeface="Arial" panose="020B0604020202020204" pitchFamily="34" charset="0"/>
                <a:cs typeface="Times New Roman" panose="02020603050405020304" pitchFamily="18" charset="0"/>
              </a:rPr>
              <a:t>-</a:t>
            </a:r>
            <a:r>
              <a:rPr lang="vi-VN" sz="2000" kern="0" dirty="0">
                <a:effectLst/>
                <a:latin typeface="Times New Roman" panose="02020603050405020304" pitchFamily="18" charset="0"/>
                <a:ea typeface="Arial" panose="020B0604020202020204" pitchFamily="34" charset="0"/>
                <a:cs typeface="Times New Roman" panose="02020603050405020304" pitchFamily="18" charset="0"/>
              </a:rPr>
              <a:t>Tìm hiểu m</a:t>
            </a:r>
            <a:r>
              <a:rPr lang="vi-VN" sz="1800" kern="100" dirty="0">
                <a:effectLst/>
                <a:latin typeface="Times New Roman" panose="02020603050405020304" pitchFamily="18" charset="0"/>
                <a:ea typeface="Arial" panose="020B0604020202020204" pitchFamily="34" charset="0"/>
                <a:cs typeface="Times New Roman" panose="02020603050405020304" pitchFamily="18" charset="0"/>
              </a:rPr>
              <a:t>ối quan hệ giữa đặc điểm văn bản với mục đích của nó</a:t>
            </a:r>
            <a:endParaRPr lang="en-US" sz="1800" kern="1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1800" kern="100" dirty="0">
                <a:effectLst/>
                <a:latin typeface="Times New Roman" panose="02020603050405020304" pitchFamily="18" charset="0"/>
                <a:ea typeface="Arial" panose="020B0604020202020204" pitchFamily="34" charset="0"/>
                <a:cs typeface="Times New Roman" panose="02020603050405020304" pitchFamily="18" charset="0"/>
              </a:rPr>
              <a:t>-Xác định mục đích, nội dung chính của văn bản</a:t>
            </a:r>
            <a:endParaRPr lang="en-US" sz="1800" kern="1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vi-VN" sz="1800" kern="100" dirty="0">
                <a:effectLst/>
                <a:latin typeface="Times New Roman" panose="02020603050405020304" pitchFamily="18" charset="0"/>
                <a:ea typeface="Arial" panose="020B0604020202020204" pitchFamily="34" charset="0"/>
                <a:cs typeface="Times New Roman" panose="02020603050405020304" pitchFamily="18" charset="0"/>
              </a:rPr>
              <a:t>-Ý nghĩa/ thông điệp của vấn đề trong văn bản.</a:t>
            </a:r>
            <a:endParaRPr lang="en-US" sz="1800" kern="100" dirty="0">
              <a:effectLst/>
              <a:latin typeface="Times New Roman" panose="02020603050405020304" pitchFamily="18" charset="0"/>
              <a:ea typeface="Arial" panose="020B0604020202020204" pitchFamily="34" charset="0"/>
              <a:cs typeface="Times New Roman" panose="02020603050405020304" pitchFamily="18" charset="0"/>
            </a:endParaRPr>
          </a:p>
          <a:p>
            <a:r>
              <a:rPr lang="vi-VN" sz="1800" dirty="0">
                <a:effectLst/>
                <a:latin typeface="Times New Roman" panose="02020603050405020304" pitchFamily="18" charset="0"/>
                <a:ea typeface="Arial" panose="020B0604020202020204" pitchFamily="34" charset="0"/>
              </a:rPr>
              <a:t>-Cách đọc hiểu thể loại </a:t>
            </a:r>
            <a:endParaRPr lang="en-US" dirty="0"/>
          </a:p>
        </p:txBody>
      </p:sp>
    </p:spTree>
    <p:extLst>
      <p:ext uri="{BB962C8B-B14F-4D97-AF65-F5344CB8AC3E}">
        <p14:creationId xmlns:p14="http://schemas.microsoft.com/office/powerpoint/2010/main" val="15757674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D25419FE-E075-4CAF-BA92-9C7364ED7B97}"/>
              </a:ext>
            </a:extLst>
          </p:cNvPr>
          <p:cNvSpPr/>
          <p:nvPr/>
        </p:nvSpPr>
        <p:spPr>
          <a:xfrm>
            <a:off x="1703298" y="-41882"/>
            <a:ext cx="10520920" cy="6931656"/>
          </a:xfrm>
          <a:custGeom>
            <a:avLst/>
            <a:gdLst>
              <a:gd name="connsiteX0" fmla="*/ 0 w 10551885"/>
              <a:gd name="connsiteY0" fmla="*/ 0 h 6908800"/>
              <a:gd name="connsiteX1" fmla="*/ 10551885 w 10551885"/>
              <a:gd name="connsiteY1" fmla="*/ 6908800 h 6908800"/>
              <a:gd name="connsiteX2" fmla="*/ 10551885 w 10551885"/>
              <a:gd name="connsiteY2" fmla="*/ 43543 h 6908800"/>
              <a:gd name="connsiteX3" fmla="*/ 0 w 10551885"/>
              <a:gd name="connsiteY3" fmla="*/ 0 h 6908800"/>
              <a:gd name="connsiteX0" fmla="*/ 0 w 10352709"/>
              <a:gd name="connsiteY0" fmla="*/ 83206 h 6865257"/>
              <a:gd name="connsiteX1" fmla="*/ 10352709 w 10352709"/>
              <a:gd name="connsiteY1" fmla="*/ 6865257 h 6865257"/>
              <a:gd name="connsiteX2" fmla="*/ 10352709 w 10352709"/>
              <a:gd name="connsiteY2" fmla="*/ 0 h 6865257"/>
              <a:gd name="connsiteX3" fmla="*/ 0 w 10352709"/>
              <a:gd name="connsiteY3" fmla="*/ 83206 h 6865257"/>
              <a:gd name="connsiteX0" fmla="*/ 0 w 10443244"/>
              <a:gd name="connsiteY0" fmla="*/ 0 h 6872586"/>
              <a:gd name="connsiteX1" fmla="*/ 10443244 w 10443244"/>
              <a:gd name="connsiteY1" fmla="*/ 6872586 h 6872586"/>
              <a:gd name="connsiteX2" fmla="*/ 10443244 w 10443244"/>
              <a:gd name="connsiteY2" fmla="*/ 7329 h 6872586"/>
              <a:gd name="connsiteX3" fmla="*/ 0 w 10443244"/>
              <a:gd name="connsiteY3" fmla="*/ 0 h 6872586"/>
              <a:gd name="connsiteX0" fmla="*/ 0 w 10488512"/>
              <a:gd name="connsiteY0" fmla="*/ 10778 h 6865257"/>
              <a:gd name="connsiteX1" fmla="*/ 10488512 w 10488512"/>
              <a:gd name="connsiteY1" fmla="*/ 6865257 h 6865257"/>
              <a:gd name="connsiteX2" fmla="*/ 10488512 w 10488512"/>
              <a:gd name="connsiteY2" fmla="*/ 0 h 6865257"/>
              <a:gd name="connsiteX3" fmla="*/ 0 w 10488512"/>
              <a:gd name="connsiteY3" fmla="*/ 10778 h 6865257"/>
              <a:gd name="connsiteX0" fmla="*/ 0 w 10515672"/>
              <a:gd name="connsiteY0" fmla="*/ 0 h 6881639"/>
              <a:gd name="connsiteX1" fmla="*/ 10515672 w 10515672"/>
              <a:gd name="connsiteY1" fmla="*/ 6881639 h 6881639"/>
              <a:gd name="connsiteX2" fmla="*/ 10515672 w 10515672"/>
              <a:gd name="connsiteY2" fmla="*/ 16382 h 6881639"/>
              <a:gd name="connsiteX3" fmla="*/ 0 w 10515672"/>
              <a:gd name="connsiteY3" fmla="*/ 0 h 6881639"/>
              <a:gd name="connsiteX0" fmla="*/ 0 w 10506619"/>
              <a:gd name="connsiteY0" fmla="*/ 0 h 6872585"/>
              <a:gd name="connsiteX1" fmla="*/ 10506619 w 10506619"/>
              <a:gd name="connsiteY1" fmla="*/ 6872585 h 6872585"/>
              <a:gd name="connsiteX2" fmla="*/ 10506619 w 10506619"/>
              <a:gd name="connsiteY2" fmla="*/ 7328 h 6872585"/>
              <a:gd name="connsiteX3" fmla="*/ 0 w 10506619"/>
              <a:gd name="connsiteY3" fmla="*/ 0 h 6872585"/>
              <a:gd name="connsiteX0" fmla="*/ 0 w 10506619"/>
              <a:gd name="connsiteY0" fmla="*/ 0 h 6872585"/>
              <a:gd name="connsiteX1" fmla="*/ 10479458 w 10506619"/>
              <a:gd name="connsiteY1" fmla="*/ 6872585 h 6872585"/>
              <a:gd name="connsiteX2" fmla="*/ 10506619 w 10506619"/>
              <a:gd name="connsiteY2" fmla="*/ 7328 h 6872585"/>
              <a:gd name="connsiteX3" fmla="*/ 0 w 10506619"/>
              <a:gd name="connsiteY3" fmla="*/ 0 h 6872585"/>
              <a:gd name="connsiteX0" fmla="*/ 0 w 10506619"/>
              <a:gd name="connsiteY0" fmla="*/ 0 h 6564767"/>
              <a:gd name="connsiteX1" fmla="*/ 10506618 w 10506619"/>
              <a:gd name="connsiteY1" fmla="*/ 6564767 h 6564767"/>
              <a:gd name="connsiteX2" fmla="*/ 10506619 w 10506619"/>
              <a:gd name="connsiteY2" fmla="*/ 7328 h 6564767"/>
              <a:gd name="connsiteX3" fmla="*/ 0 w 10506619"/>
              <a:gd name="connsiteY3" fmla="*/ 0 h 6564767"/>
              <a:gd name="connsiteX0" fmla="*/ 0 w 10524725"/>
              <a:gd name="connsiteY0" fmla="*/ 0 h 6890692"/>
              <a:gd name="connsiteX1" fmla="*/ 10524725 w 10524725"/>
              <a:gd name="connsiteY1" fmla="*/ 6890692 h 6890692"/>
              <a:gd name="connsiteX2" fmla="*/ 10506619 w 10524725"/>
              <a:gd name="connsiteY2" fmla="*/ 7328 h 6890692"/>
              <a:gd name="connsiteX3" fmla="*/ 0 w 10524725"/>
              <a:gd name="connsiteY3" fmla="*/ 0 h 6890692"/>
              <a:gd name="connsiteX0" fmla="*/ 0 w 10524725"/>
              <a:gd name="connsiteY0" fmla="*/ 43472 h 6934164"/>
              <a:gd name="connsiteX1" fmla="*/ 10524725 w 10524725"/>
              <a:gd name="connsiteY1" fmla="*/ 6934164 h 6934164"/>
              <a:gd name="connsiteX2" fmla="*/ 10519319 w 10524725"/>
              <a:gd name="connsiteY2" fmla="*/ 0 h 6934164"/>
              <a:gd name="connsiteX3" fmla="*/ 0 w 10524725"/>
              <a:gd name="connsiteY3" fmla="*/ 43472 h 6934164"/>
              <a:gd name="connsiteX0" fmla="*/ 0 w 10524725"/>
              <a:gd name="connsiteY0" fmla="*/ 30772 h 6934164"/>
              <a:gd name="connsiteX1" fmla="*/ 10524725 w 10524725"/>
              <a:gd name="connsiteY1" fmla="*/ 6934164 h 6934164"/>
              <a:gd name="connsiteX2" fmla="*/ 10519319 w 10524725"/>
              <a:gd name="connsiteY2" fmla="*/ 0 h 6934164"/>
              <a:gd name="connsiteX3" fmla="*/ 0 w 10524725"/>
              <a:gd name="connsiteY3" fmla="*/ 30772 h 6934164"/>
            </a:gdLst>
            <a:ahLst/>
            <a:cxnLst>
              <a:cxn ang="0">
                <a:pos x="connsiteX0" y="connsiteY0"/>
              </a:cxn>
              <a:cxn ang="0">
                <a:pos x="connsiteX1" y="connsiteY1"/>
              </a:cxn>
              <a:cxn ang="0">
                <a:pos x="connsiteX2" y="connsiteY2"/>
              </a:cxn>
              <a:cxn ang="0">
                <a:pos x="connsiteX3" y="connsiteY3"/>
              </a:cxn>
            </a:cxnLst>
            <a:rect l="l" t="t" r="r" b="b"/>
            <a:pathLst>
              <a:path w="10524725" h="6934164">
                <a:moveTo>
                  <a:pt x="0" y="30772"/>
                </a:moveTo>
                <a:lnTo>
                  <a:pt x="10524725" y="6934164"/>
                </a:lnTo>
                <a:cubicBezTo>
                  <a:pt x="10524725" y="4748351"/>
                  <a:pt x="10519319" y="2185813"/>
                  <a:pt x="10519319" y="0"/>
                </a:cubicBezTo>
                <a:lnTo>
                  <a:pt x="0" y="30772"/>
                </a:lnTo>
                <a:close/>
              </a:path>
            </a:pathLst>
          </a:custGeom>
          <a:solidFill>
            <a:srgbClr val="F0C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F0A6A2E9-B40D-4E86-95F9-E33A20326A1F}"/>
              </a:ext>
            </a:extLst>
          </p:cNvPr>
          <p:cNvSpPr/>
          <p:nvPr/>
        </p:nvSpPr>
        <p:spPr>
          <a:xfrm>
            <a:off x="2205" y="-45474"/>
            <a:ext cx="12202100" cy="6931656"/>
          </a:xfrm>
          <a:custGeom>
            <a:avLst/>
            <a:gdLst>
              <a:gd name="connsiteX0" fmla="*/ 14514 w 12206514"/>
              <a:gd name="connsiteY0" fmla="*/ 29029 h 6923314"/>
              <a:gd name="connsiteX1" fmla="*/ 0 w 12206514"/>
              <a:gd name="connsiteY1" fmla="*/ 6923314 h 6923314"/>
              <a:gd name="connsiteX2" fmla="*/ 12206514 w 12206514"/>
              <a:gd name="connsiteY2" fmla="*/ 6908800 h 6923314"/>
              <a:gd name="connsiteX3" fmla="*/ 1712685 w 12206514"/>
              <a:gd name="connsiteY3" fmla="*/ 0 h 6923314"/>
              <a:gd name="connsiteX4" fmla="*/ 14514 w 12206514"/>
              <a:gd name="connsiteY4" fmla="*/ 29029 h 6923314"/>
              <a:gd name="connsiteX0" fmla="*/ 14514 w 12206514"/>
              <a:gd name="connsiteY0" fmla="*/ 1868 h 6896153"/>
              <a:gd name="connsiteX1" fmla="*/ 0 w 12206514"/>
              <a:gd name="connsiteY1" fmla="*/ 6896153 h 6896153"/>
              <a:gd name="connsiteX2" fmla="*/ 12206514 w 12206514"/>
              <a:gd name="connsiteY2" fmla="*/ 6881639 h 6896153"/>
              <a:gd name="connsiteX3" fmla="*/ 1712685 w 12206514"/>
              <a:gd name="connsiteY3" fmla="*/ 0 h 6896153"/>
              <a:gd name="connsiteX4" fmla="*/ 14514 w 12206514"/>
              <a:gd name="connsiteY4" fmla="*/ 1868 h 6896153"/>
              <a:gd name="connsiteX0" fmla="*/ 4989 w 12206514"/>
              <a:gd name="connsiteY0" fmla="*/ 0 h 6903832"/>
              <a:gd name="connsiteX1" fmla="*/ 0 w 12206514"/>
              <a:gd name="connsiteY1" fmla="*/ 6903832 h 6903832"/>
              <a:gd name="connsiteX2" fmla="*/ 12206514 w 12206514"/>
              <a:gd name="connsiteY2" fmla="*/ 6889318 h 6903832"/>
              <a:gd name="connsiteX3" fmla="*/ 1712685 w 12206514"/>
              <a:gd name="connsiteY3" fmla="*/ 7679 h 6903832"/>
              <a:gd name="connsiteX4" fmla="*/ 4989 w 12206514"/>
              <a:gd name="connsiteY4" fmla="*/ 0 h 6903832"/>
              <a:gd name="connsiteX0" fmla="*/ 4989 w 12206514"/>
              <a:gd name="connsiteY0" fmla="*/ 0 h 6903832"/>
              <a:gd name="connsiteX1" fmla="*/ 0 w 12206514"/>
              <a:gd name="connsiteY1" fmla="*/ 6903832 h 6903832"/>
              <a:gd name="connsiteX2" fmla="*/ 12206514 w 12206514"/>
              <a:gd name="connsiteY2" fmla="*/ 6889318 h 6903832"/>
              <a:gd name="connsiteX3" fmla="*/ 1731735 w 12206514"/>
              <a:gd name="connsiteY3" fmla="*/ 7679 h 6903832"/>
              <a:gd name="connsiteX4" fmla="*/ 4989 w 12206514"/>
              <a:gd name="connsiteY4" fmla="*/ 0 h 690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514" h="6903832">
                <a:moveTo>
                  <a:pt x="4989" y="0"/>
                </a:moveTo>
                <a:lnTo>
                  <a:pt x="0" y="6903832"/>
                </a:lnTo>
                <a:lnTo>
                  <a:pt x="12206514" y="6889318"/>
                </a:lnTo>
                <a:lnTo>
                  <a:pt x="1731735" y="7679"/>
                </a:lnTo>
                <a:lnTo>
                  <a:pt x="4989" y="0"/>
                </a:lnTo>
                <a:close/>
              </a:path>
            </a:pathLst>
          </a:custGeom>
          <a:solidFill>
            <a:srgbClr val="7C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a:extLst>
              <a:ext uri="{FF2B5EF4-FFF2-40B4-BE49-F238E27FC236}">
                <a16:creationId xmlns:a16="http://schemas.microsoft.com/office/drawing/2014/main" id="{3972274C-4F52-4002-BB13-7A1EA32A5A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44" y="4802083"/>
            <a:ext cx="1329209" cy="2097799"/>
          </a:xfrm>
          <a:prstGeom prst="rect">
            <a:avLst/>
          </a:prstGeom>
        </p:spPr>
      </p:pic>
      <p:pic>
        <p:nvPicPr>
          <p:cNvPr id="8" name="图片 7">
            <a:extLst>
              <a:ext uri="{FF2B5EF4-FFF2-40B4-BE49-F238E27FC236}">
                <a16:creationId xmlns:a16="http://schemas.microsoft.com/office/drawing/2014/main" id="{C578A9BE-3986-46C2-8F3C-1E02105B21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299" y="353869"/>
            <a:ext cx="1403610" cy="1053719"/>
          </a:xfrm>
          <a:prstGeom prst="rect">
            <a:avLst/>
          </a:prstGeom>
        </p:spPr>
      </p:pic>
      <p:sp>
        <p:nvSpPr>
          <p:cNvPr id="9" name="文本框 8">
            <a:extLst>
              <a:ext uri="{FF2B5EF4-FFF2-40B4-BE49-F238E27FC236}">
                <a16:creationId xmlns:a16="http://schemas.microsoft.com/office/drawing/2014/main" id="{844A710B-F3BE-4928-A3BC-31EC89E4C576}"/>
              </a:ext>
            </a:extLst>
          </p:cNvPr>
          <p:cNvSpPr txBox="1"/>
          <p:nvPr/>
        </p:nvSpPr>
        <p:spPr>
          <a:xfrm>
            <a:off x="1562520" y="470396"/>
            <a:ext cx="8550698"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vi-VN" altLang="zh-CN" sz="4000" b="1" i="0" u="sng" strike="noStrike" kern="1200" cap="none" spc="0" normalizeH="0" baseline="0" noProof="0" dirty="0">
                <a:ln>
                  <a:noFill/>
                </a:ln>
                <a:solidFill>
                  <a:srgbClr val="C00000"/>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Hoạt động mở đầu c1</a:t>
            </a:r>
            <a:endParaRPr kumimoji="0" lang="zh-CN" altLang="en-US" sz="40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pic>
        <p:nvPicPr>
          <p:cNvPr id="10" name="PA_图片 4">
            <a:extLst>
              <a:ext uri="{FF2B5EF4-FFF2-40B4-BE49-F238E27FC236}">
                <a16:creationId xmlns:a16="http://schemas.microsoft.com/office/drawing/2014/main" id="{98CFFC45-BE67-FC17-42B3-FEFC34DF2175}"/>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400801" y="1341230"/>
            <a:ext cx="5153582" cy="4063890"/>
          </a:xfrm>
          <a:prstGeom prst="rect">
            <a:avLst/>
          </a:prstGeom>
        </p:spPr>
      </p:pic>
      <p:sp>
        <p:nvSpPr>
          <p:cNvPr id="15" name="文本框 5">
            <a:extLst>
              <a:ext uri="{FF2B5EF4-FFF2-40B4-BE49-F238E27FC236}">
                <a16:creationId xmlns:a16="http://schemas.microsoft.com/office/drawing/2014/main" id="{3D9BAD42-9548-5A54-0882-5CFE52EC9D8E}"/>
              </a:ext>
            </a:extLst>
          </p:cNvPr>
          <p:cNvSpPr txBox="1"/>
          <p:nvPr/>
        </p:nvSpPr>
        <p:spPr>
          <a:xfrm>
            <a:off x="6761570" y="2217835"/>
            <a:ext cx="4343310" cy="2554545"/>
          </a:xfrm>
          <a:prstGeom prst="rect">
            <a:avLst/>
          </a:prstGeom>
          <a:noFill/>
        </p:spPr>
        <p:txBody>
          <a:bodyPr wrap="square" rtlCol="0">
            <a:spAutoFit/>
          </a:bodyPr>
          <a:lstStyle/>
          <a:p>
            <a:pPr algn="just"/>
            <a:r>
              <a:rPr lang="vi-VN" sz="4000" dirty="0">
                <a:latin typeface="+mj-lt"/>
              </a:rPr>
              <a:t>Em hãy kể tên và nêu đặc điểm của các yếu tố trong bài nghị luận XH</a:t>
            </a:r>
            <a:endParaRPr lang="en-SG" sz="4000" dirty="0">
              <a:latin typeface="+mj-lt"/>
            </a:endParaRPr>
          </a:p>
        </p:txBody>
      </p:sp>
    </p:spTree>
    <p:extLst>
      <p:ext uri="{BB962C8B-B14F-4D97-AF65-F5344CB8AC3E}">
        <p14:creationId xmlns:p14="http://schemas.microsoft.com/office/powerpoint/2010/main" val="32992808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D25419FE-E075-4CAF-BA92-9C7364ED7B97}"/>
              </a:ext>
            </a:extLst>
          </p:cNvPr>
          <p:cNvSpPr/>
          <p:nvPr/>
        </p:nvSpPr>
        <p:spPr>
          <a:xfrm>
            <a:off x="1703298" y="-41882"/>
            <a:ext cx="10520920" cy="6931656"/>
          </a:xfrm>
          <a:custGeom>
            <a:avLst/>
            <a:gdLst>
              <a:gd name="connsiteX0" fmla="*/ 0 w 10551885"/>
              <a:gd name="connsiteY0" fmla="*/ 0 h 6908800"/>
              <a:gd name="connsiteX1" fmla="*/ 10551885 w 10551885"/>
              <a:gd name="connsiteY1" fmla="*/ 6908800 h 6908800"/>
              <a:gd name="connsiteX2" fmla="*/ 10551885 w 10551885"/>
              <a:gd name="connsiteY2" fmla="*/ 43543 h 6908800"/>
              <a:gd name="connsiteX3" fmla="*/ 0 w 10551885"/>
              <a:gd name="connsiteY3" fmla="*/ 0 h 6908800"/>
              <a:gd name="connsiteX0" fmla="*/ 0 w 10352709"/>
              <a:gd name="connsiteY0" fmla="*/ 83206 h 6865257"/>
              <a:gd name="connsiteX1" fmla="*/ 10352709 w 10352709"/>
              <a:gd name="connsiteY1" fmla="*/ 6865257 h 6865257"/>
              <a:gd name="connsiteX2" fmla="*/ 10352709 w 10352709"/>
              <a:gd name="connsiteY2" fmla="*/ 0 h 6865257"/>
              <a:gd name="connsiteX3" fmla="*/ 0 w 10352709"/>
              <a:gd name="connsiteY3" fmla="*/ 83206 h 6865257"/>
              <a:gd name="connsiteX0" fmla="*/ 0 w 10443244"/>
              <a:gd name="connsiteY0" fmla="*/ 0 h 6872586"/>
              <a:gd name="connsiteX1" fmla="*/ 10443244 w 10443244"/>
              <a:gd name="connsiteY1" fmla="*/ 6872586 h 6872586"/>
              <a:gd name="connsiteX2" fmla="*/ 10443244 w 10443244"/>
              <a:gd name="connsiteY2" fmla="*/ 7329 h 6872586"/>
              <a:gd name="connsiteX3" fmla="*/ 0 w 10443244"/>
              <a:gd name="connsiteY3" fmla="*/ 0 h 6872586"/>
              <a:gd name="connsiteX0" fmla="*/ 0 w 10488512"/>
              <a:gd name="connsiteY0" fmla="*/ 10778 h 6865257"/>
              <a:gd name="connsiteX1" fmla="*/ 10488512 w 10488512"/>
              <a:gd name="connsiteY1" fmla="*/ 6865257 h 6865257"/>
              <a:gd name="connsiteX2" fmla="*/ 10488512 w 10488512"/>
              <a:gd name="connsiteY2" fmla="*/ 0 h 6865257"/>
              <a:gd name="connsiteX3" fmla="*/ 0 w 10488512"/>
              <a:gd name="connsiteY3" fmla="*/ 10778 h 6865257"/>
              <a:gd name="connsiteX0" fmla="*/ 0 w 10515672"/>
              <a:gd name="connsiteY0" fmla="*/ 0 h 6881639"/>
              <a:gd name="connsiteX1" fmla="*/ 10515672 w 10515672"/>
              <a:gd name="connsiteY1" fmla="*/ 6881639 h 6881639"/>
              <a:gd name="connsiteX2" fmla="*/ 10515672 w 10515672"/>
              <a:gd name="connsiteY2" fmla="*/ 16382 h 6881639"/>
              <a:gd name="connsiteX3" fmla="*/ 0 w 10515672"/>
              <a:gd name="connsiteY3" fmla="*/ 0 h 6881639"/>
              <a:gd name="connsiteX0" fmla="*/ 0 w 10506619"/>
              <a:gd name="connsiteY0" fmla="*/ 0 h 6872585"/>
              <a:gd name="connsiteX1" fmla="*/ 10506619 w 10506619"/>
              <a:gd name="connsiteY1" fmla="*/ 6872585 h 6872585"/>
              <a:gd name="connsiteX2" fmla="*/ 10506619 w 10506619"/>
              <a:gd name="connsiteY2" fmla="*/ 7328 h 6872585"/>
              <a:gd name="connsiteX3" fmla="*/ 0 w 10506619"/>
              <a:gd name="connsiteY3" fmla="*/ 0 h 6872585"/>
              <a:gd name="connsiteX0" fmla="*/ 0 w 10506619"/>
              <a:gd name="connsiteY0" fmla="*/ 0 h 6872585"/>
              <a:gd name="connsiteX1" fmla="*/ 10479458 w 10506619"/>
              <a:gd name="connsiteY1" fmla="*/ 6872585 h 6872585"/>
              <a:gd name="connsiteX2" fmla="*/ 10506619 w 10506619"/>
              <a:gd name="connsiteY2" fmla="*/ 7328 h 6872585"/>
              <a:gd name="connsiteX3" fmla="*/ 0 w 10506619"/>
              <a:gd name="connsiteY3" fmla="*/ 0 h 6872585"/>
              <a:gd name="connsiteX0" fmla="*/ 0 w 10506619"/>
              <a:gd name="connsiteY0" fmla="*/ 0 h 6564767"/>
              <a:gd name="connsiteX1" fmla="*/ 10506618 w 10506619"/>
              <a:gd name="connsiteY1" fmla="*/ 6564767 h 6564767"/>
              <a:gd name="connsiteX2" fmla="*/ 10506619 w 10506619"/>
              <a:gd name="connsiteY2" fmla="*/ 7328 h 6564767"/>
              <a:gd name="connsiteX3" fmla="*/ 0 w 10506619"/>
              <a:gd name="connsiteY3" fmla="*/ 0 h 6564767"/>
              <a:gd name="connsiteX0" fmla="*/ 0 w 10524725"/>
              <a:gd name="connsiteY0" fmla="*/ 0 h 6890692"/>
              <a:gd name="connsiteX1" fmla="*/ 10524725 w 10524725"/>
              <a:gd name="connsiteY1" fmla="*/ 6890692 h 6890692"/>
              <a:gd name="connsiteX2" fmla="*/ 10506619 w 10524725"/>
              <a:gd name="connsiteY2" fmla="*/ 7328 h 6890692"/>
              <a:gd name="connsiteX3" fmla="*/ 0 w 10524725"/>
              <a:gd name="connsiteY3" fmla="*/ 0 h 6890692"/>
              <a:gd name="connsiteX0" fmla="*/ 0 w 10524725"/>
              <a:gd name="connsiteY0" fmla="*/ 43472 h 6934164"/>
              <a:gd name="connsiteX1" fmla="*/ 10524725 w 10524725"/>
              <a:gd name="connsiteY1" fmla="*/ 6934164 h 6934164"/>
              <a:gd name="connsiteX2" fmla="*/ 10519319 w 10524725"/>
              <a:gd name="connsiteY2" fmla="*/ 0 h 6934164"/>
              <a:gd name="connsiteX3" fmla="*/ 0 w 10524725"/>
              <a:gd name="connsiteY3" fmla="*/ 43472 h 6934164"/>
              <a:gd name="connsiteX0" fmla="*/ 0 w 10524725"/>
              <a:gd name="connsiteY0" fmla="*/ 30772 h 6934164"/>
              <a:gd name="connsiteX1" fmla="*/ 10524725 w 10524725"/>
              <a:gd name="connsiteY1" fmla="*/ 6934164 h 6934164"/>
              <a:gd name="connsiteX2" fmla="*/ 10519319 w 10524725"/>
              <a:gd name="connsiteY2" fmla="*/ 0 h 6934164"/>
              <a:gd name="connsiteX3" fmla="*/ 0 w 10524725"/>
              <a:gd name="connsiteY3" fmla="*/ 30772 h 6934164"/>
            </a:gdLst>
            <a:ahLst/>
            <a:cxnLst>
              <a:cxn ang="0">
                <a:pos x="connsiteX0" y="connsiteY0"/>
              </a:cxn>
              <a:cxn ang="0">
                <a:pos x="connsiteX1" y="connsiteY1"/>
              </a:cxn>
              <a:cxn ang="0">
                <a:pos x="connsiteX2" y="connsiteY2"/>
              </a:cxn>
              <a:cxn ang="0">
                <a:pos x="connsiteX3" y="connsiteY3"/>
              </a:cxn>
            </a:cxnLst>
            <a:rect l="l" t="t" r="r" b="b"/>
            <a:pathLst>
              <a:path w="10524725" h="6934164">
                <a:moveTo>
                  <a:pt x="0" y="30772"/>
                </a:moveTo>
                <a:lnTo>
                  <a:pt x="10524725" y="6934164"/>
                </a:lnTo>
                <a:cubicBezTo>
                  <a:pt x="10524725" y="4748351"/>
                  <a:pt x="10519319" y="2185813"/>
                  <a:pt x="10519319" y="0"/>
                </a:cubicBezTo>
                <a:lnTo>
                  <a:pt x="0" y="30772"/>
                </a:lnTo>
                <a:close/>
              </a:path>
            </a:pathLst>
          </a:custGeom>
          <a:solidFill>
            <a:srgbClr val="F0C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F0A6A2E9-B40D-4E86-95F9-E33A20326A1F}"/>
              </a:ext>
            </a:extLst>
          </p:cNvPr>
          <p:cNvSpPr/>
          <p:nvPr/>
        </p:nvSpPr>
        <p:spPr>
          <a:xfrm>
            <a:off x="2205" y="-45474"/>
            <a:ext cx="12202100" cy="6931656"/>
          </a:xfrm>
          <a:custGeom>
            <a:avLst/>
            <a:gdLst>
              <a:gd name="connsiteX0" fmla="*/ 14514 w 12206514"/>
              <a:gd name="connsiteY0" fmla="*/ 29029 h 6923314"/>
              <a:gd name="connsiteX1" fmla="*/ 0 w 12206514"/>
              <a:gd name="connsiteY1" fmla="*/ 6923314 h 6923314"/>
              <a:gd name="connsiteX2" fmla="*/ 12206514 w 12206514"/>
              <a:gd name="connsiteY2" fmla="*/ 6908800 h 6923314"/>
              <a:gd name="connsiteX3" fmla="*/ 1712685 w 12206514"/>
              <a:gd name="connsiteY3" fmla="*/ 0 h 6923314"/>
              <a:gd name="connsiteX4" fmla="*/ 14514 w 12206514"/>
              <a:gd name="connsiteY4" fmla="*/ 29029 h 6923314"/>
              <a:gd name="connsiteX0" fmla="*/ 14514 w 12206514"/>
              <a:gd name="connsiteY0" fmla="*/ 1868 h 6896153"/>
              <a:gd name="connsiteX1" fmla="*/ 0 w 12206514"/>
              <a:gd name="connsiteY1" fmla="*/ 6896153 h 6896153"/>
              <a:gd name="connsiteX2" fmla="*/ 12206514 w 12206514"/>
              <a:gd name="connsiteY2" fmla="*/ 6881639 h 6896153"/>
              <a:gd name="connsiteX3" fmla="*/ 1712685 w 12206514"/>
              <a:gd name="connsiteY3" fmla="*/ 0 h 6896153"/>
              <a:gd name="connsiteX4" fmla="*/ 14514 w 12206514"/>
              <a:gd name="connsiteY4" fmla="*/ 1868 h 6896153"/>
              <a:gd name="connsiteX0" fmla="*/ 4989 w 12206514"/>
              <a:gd name="connsiteY0" fmla="*/ 0 h 6903832"/>
              <a:gd name="connsiteX1" fmla="*/ 0 w 12206514"/>
              <a:gd name="connsiteY1" fmla="*/ 6903832 h 6903832"/>
              <a:gd name="connsiteX2" fmla="*/ 12206514 w 12206514"/>
              <a:gd name="connsiteY2" fmla="*/ 6889318 h 6903832"/>
              <a:gd name="connsiteX3" fmla="*/ 1712685 w 12206514"/>
              <a:gd name="connsiteY3" fmla="*/ 7679 h 6903832"/>
              <a:gd name="connsiteX4" fmla="*/ 4989 w 12206514"/>
              <a:gd name="connsiteY4" fmla="*/ 0 h 6903832"/>
              <a:gd name="connsiteX0" fmla="*/ 4989 w 12206514"/>
              <a:gd name="connsiteY0" fmla="*/ 0 h 6903832"/>
              <a:gd name="connsiteX1" fmla="*/ 0 w 12206514"/>
              <a:gd name="connsiteY1" fmla="*/ 6903832 h 6903832"/>
              <a:gd name="connsiteX2" fmla="*/ 12206514 w 12206514"/>
              <a:gd name="connsiteY2" fmla="*/ 6889318 h 6903832"/>
              <a:gd name="connsiteX3" fmla="*/ 1731735 w 12206514"/>
              <a:gd name="connsiteY3" fmla="*/ 7679 h 6903832"/>
              <a:gd name="connsiteX4" fmla="*/ 4989 w 12206514"/>
              <a:gd name="connsiteY4" fmla="*/ 0 h 690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514" h="6903832">
                <a:moveTo>
                  <a:pt x="4989" y="0"/>
                </a:moveTo>
                <a:lnTo>
                  <a:pt x="0" y="6903832"/>
                </a:lnTo>
                <a:lnTo>
                  <a:pt x="12206514" y="6889318"/>
                </a:lnTo>
                <a:lnTo>
                  <a:pt x="1731735" y="7679"/>
                </a:lnTo>
                <a:lnTo>
                  <a:pt x="4989" y="0"/>
                </a:lnTo>
                <a:close/>
              </a:path>
            </a:pathLst>
          </a:custGeom>
          <a:solidFill>
            <a:srgbClr val="7C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8">
            <a:extLst>
              <a:ext uri="{FF2B5EF4-FFF2-40B4-BE49-F238E27FC236}">
                <a16:creationId xmlns:a16="http://schemas.microsoft.com/office/drawing/2014/main" id="{844A710B-F3BE-4928-A3BC-31EC89E4C576}"/>
              </a:ext>
            </a:extLst>
          </p:cNvPr>
          <p:cNvSpPr txBox="1"/>
          <p:nvPr/>
        </p:nvSpPr>
        <p:spPr>
          <a:xfrm>
            <a:off x="1562520" y="470396"/>
            <a:ext cx="8550698"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vi-VN" altLang="zh-CN" sz="4000" b="1" i="0" u="sng" strike="noStrike" kern="1200" cap="none" spc="0" normalizeH="0" baseline="0" noProof="0" dirty="0">
                <a:ln>
                  <a:noFill/>
                </a:ln>
                <a:solidFill>
                  <a:srgbClr val="C00000"/>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Hoạt động mở đầu c1</a:t>
            </a:r>
            <a:endParaRPr kumimoji="0" lang="zh-CN" altLang="en-US" sz="40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
        <p:nvSpPr>
          <p:cNvPr id="3" name="矩形 18">
            <a:extLst>
              <a:ext uri="{FF2B5EF4-FFF2-40B4-BE49-F238E27FC236}">
                <a16:creationId xmlns:a16="http://schemas.microsoft.com/office/drawing/2014/main" id="{54B7E900-2827-BDD4-4FF7-A19CAAF2B6CE}"/>
              </a:ext>
            </a:extLst>
          </p:cNvPr>
          <p:cNvSpPr/>
          <p:nvPr/>
        </p:nvSpPr>
        <p:spPr>
          <a:xfrm>
            <a:off x="6288382" y="1543878"/>
            <a:ext cx="6568784" cy="901036"/>
          </a:xfrm>
          <a:prstGeom prst="rect">
            <a:avLst/>
          </a:prstGeom>
        </p:spPr>
        <p:txBody>
          <a:bodyPr vert="horz" wrap="square">
            <a:noAutofit/>
          </a:bodyPr>
          <a:lstStyle/>
          <a:p>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endParaRPr lang="en-SG" sz="7200" b="1" dirty="0">
              <a:latin typeface="Times New Roman" panose="02020603050405020304" pitchFamily="18" charset="0"/>
              <a:cs typeface="Times New Roman" panose="02020603050405020304" pitchFamily="18" charset="0"/>
            </a:endParaRPr>
          </a:p>
        </p:txBody>
      </p:sp>
      <p:sp>
        <p:nvSpPr>
          <p:cNvPr id="11" name="矩形 21">
            <a:extLst>
              <a:ext uri="{FF2B5EF4-FFF2-40B4-BE49-F238E27FC236}">
                <a16:creationId xmlns:a16="http://schemas.microsoft.com/office/drawing/2014/main" id="{F9C53613-AF9E-FBB7-EB95-E87292839810}"/>
              </a:ext>
            </a:extLst>
          </p:cNvPr>
          <p:cNvSpPr/>
          <p:nvPr/>
        </p:nvSpPr>
        <p:spPr>
          <a:xfrm>
            <a:off x="6912700" y="2684613"/>
            <a:ext cx="6246394" cy="1922455"/>
          </a:xfrm>
          <a:prstGeom prst="rect">
            <a:avLst/>
          </a:prstGeom>
        </p:spPr>
        <p:txBody>
          <a:bodyPr vert="horz" wrap="square">
            <a:normAutofit/>
          </a:bodyPr>
          <a:lstStyle/>
          <a:p>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endParaRPr lang="en-SG" sz="7200" b="1" dirty="0">
              <a:latin typeface="Times New Roman" panose="02020603050405020304" pitchFamily="18" charset="0"/>
              <a:cs typeface="Times New Roman" panose="02020603050405020304" pitchFamily="18" charset="0"/>
            </a:endParaRPr>
          </a:p>
        </p:txBody>
      </p:sp>
      <p:cxnSp>
        <p:nvCxnSpPr>
          <p:cNvPr id="12" name="直接连接符 10">
            <a:extLst>
              <a:ext uri="{FF2B5EF4-FFF2-40B4-BE49-F238E27FC236}">
                <a16:creationId xmlns:a16="http://schemas.microsoft.com/office/drawing/2014/main" id="{B577D591-A32C-AA0E-A2D8-CC469B3460EC}"/>
              </a:ext>
            </a:extLst>
          </p:cNvPr>
          <p:cNvCxnSpPr>
            <a:cxnSpLocks/>
          </p:cNvCxnSpPr>
          <p:nvPr/>
        </p:nvCxnSpPr>
        <p:spPr>
          <a:xfrm flipV="1">
            <a:off x="3565540" y="1982860"/>
            <a:ext cx="1349125" cy="771206"/>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1">
            <a:extLst>
              <a:ext uri="{FF2B5EF4-FFF2-40B4-BE49-F238E27FC236}">
                <a16:creationId xmlns:a16="http://schemas.microsoft.com/office/drawing/2014/main" id="{A7316891-E11C-86D5-2A6D-FB919FB8E552}"/>
              </a:ext>
            </a:extLst>
          </p:cNvPr>
          <p:cNvCxnSpPr>
            <a:cxnSpLocks/>
          </p:cNvCxnSpPr>
          <p:nvPr/>
        </p:nvCxnSpPr>
        <p:spPr>
          <a:xfrm>
            <a:off x="3627897" y="3146060"/>
            <a:ext cx="1746743" cy="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1">
            <a:extLst>
              <a:ext uri="{FF2B5EF4-FFF2-40B4-BE49-F238E27FC236}">
                <a16:creationId xmlns:a16="http://schemas.microsoft.com/office/drawing/2014/main" id="{F579DCDB-3056-DE6B-4394-24F957C888E8}"/>
              </a:ext>
            </a:extLst>
          </p:cNvPr>
          <p:cNvCxnSpPr>
            <a:cxnSpLocks/>
          </p:cNvCxnSpPr>
          <p:nvPr/>
        </p:nvCxnSpPr>
        <p:spPr>
          <a:xfrm>
            <a:off x="3633228" y="3777932"/>
            <a:ext cx="1868483" cy="570112"/>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pic>
        <p:nvPicPr>
          <p:cNvPr id="16" name="图片 22">
            <a:extLst>
              <a:ext uri="{FF2B5EF4-FFF2-40B4-BE49-F238E27FC236}">
                <a16:creationId xmlns:a16="http://schemas.microsoft.com/office/drawing/2014/main" id="{DF3D7782-556D-E01D-EC23-B4958FD400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4315" y="1224433"/>
            <a:ext cx="1097196" cy="917915"/>
          </a:xfrm>
          <a:prstGeom prst="rect">
            <a:avLst/>
          </a:prstGeom>
        </p:spPr>
      </p:pic>
      <p:sp>
        <p:nvSpPr>
          <p:cNvPr id="17" name="椭圆 29">
            <a:extLst>
              <a:ext uri="{FF2B5EF4-FFF2-40B4-BE49-F238E27FC236}">
                <a16:creationId xmlns:a16="http://schemas.microsoft.com/office/drawing/2014/main" id="{0473C336-AC19-1365-FB33-A430FF8E1E58}"/>
              </a:ext>
            </a:extLst>
          </p:cNvPr>
          <p:cNvSpPr/>
          <p:nvPr/>
        </p:nvSpPr>
        <p:spPr>
          <a:xfrm>
            <a:off x="887855" y="2035315"/>
            <a:ext cx="2740042" cy="293606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Arial"/>
            </a:endParaRPr>
          </a:p>
        </p:txBody>
      </p:sp>
      <p:pic>
        <p:nvPicPr>
          <p:cNvPr id="18" name="图片 30">
            <a:extLst>
              <a:ext uri="{FF2B5EF4-FFF2-40B4-BE49-F238E27FC236}">
                <a16:creationId xmlns:a16="http://schemas.microsoft.com/office/drawing/2014/main" id="{544F3BB5-63E4-98AA-AA49-23A2AD50E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88484">
            <a:off x="942284" y="1978332"/>
            <a:ext cx="821219" cy="627302"/>
          </a:xfrm>
          <a:prstGeom prst="rect">
            <a:avLst/>
          </a:prstGeom>
        </p:spPr>
      </p:pic>
      <p:pic>
        <p:nvPicPr>
          <p:cNvPr id="19" name="图片 31">
            <a:extLst>
              <a:ext uri="{FF2B5EF4-FFF2-40B4-BE49-F238E27FC236}">
                <a16:creationId xmlns:a16="http://schemas.microsoft.com/office/drawing/2014/main" id="{0D7DA6A6-50A0-9B5C-97E6-063583179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2085" y="2435611"/>
            <a:ext cx="1097196" cy="917915"/>
          </a:xfrm>
          <a:prstGeom prst="rect">
            <a:avLst/>
          </a:prstGeom>
        </p:spPr>
      </p:pic>
      <p:pic>
        <p:nvPicPr>
          <p:cNvPr id="20" name="图片 32">
            <a:extLst>
              <a:ext uri="{FF2B5EF4-FFF2-40B4-BE49-F238E27FC236}">
                <a16:creationId xmlns:a16="http://schemas.microsoft.com/office/drawing/2014/main" id="{0F16FEB7-C7BA-2B79-57A5-3DBE5AC64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194" y="3890991"/>
            <a:ext cx="1097196" cy="917915"/>
          </a:xfrm>
          <a:prstGeom prst="rect">
            <a:avLst/>
          </a:prstGeom>
        </p:spPr>
      </p:pic>
      <p:sp>
        <p:nvSpPr>
          <p:cNvPr id="21" name="文本框 2">
            <a:extLst>
              <a:ext uri="{FF2B5EF4-FFF2-40B4-BE49-F238E27FC236}">
                <a16:creationId xmlns:a16="http://schemas.microsoft.com/office/drawing/2014/main" id="{C393B355-CD4F-007F-79AF-97427AA4DD05}"/>
              </a:ext>
            </a:extLst>
          </p:cNvPr>
          <p:cNvSpPr txBox="1"/>
          <p:nvPr/>
        </p:nvSpPr>
        <p:spPr>
          <a:xfrm>
            <a:off x="1394547" y="2323891"/>
            <a:ext cx="1706349" cy="2108822"/>
          </a:xfrm>
          <a:prstGeom prst="rect">
            <a:avLst/>
          </a:prstGeom>
          <a:noFill/>
        </p:spPr>
        <p:txBody>
          <a:bodyPr wrap="none" rtlCol="0">
            <a:normAutofit/>
          </a:bodyPr>
          <a:lstStyle/>
          <a:p>
            <a:pPr algn="ctr"/>
            <a:r>
              <a:rPr lang="en-US" sz="3200" b="1" dirty="0">
                <a:latin typeface="Times New Roman" panose="02020603050405020304" pitchFamily="18" charset="0"/>
                <a:cs typeface="Times New Roman" panose="02020603050405020304" pitchFamily="18" charset="0"/>
              </a:rPr>
              <a:t>C</a:t>
            </a:r>
            <a:r>
              <a:rPr lang="vi-VN" sz="3200" b="1" dirty="0">
                <a:latin typeface="Times New Roman" panose="02020603050405020304" pitchFamily="18" charset="0"/>
                <a:cs typeface="Times New Roman" panose="02020603050405020304" pitchFamily="18" charset="0"/>
              </a:rPr>
              <a:t>ác yếu tố</a:t>
            </a:r>
            <a:endParaRPr lang="en-US" sz="3200" b="1" dirty="0">
              <a:latin typeface="Times New Roman" panose="02020603050405020304" pitchFamily="18" charset="0"/>
              <a:cs typeface="Times New Roman" panose="02020603050405020304" pitchFamily="18" charset="0"/>
            </a:endParaRPr>
          </a:p>
          <a:p>
            <a:pPr algn="ctr"/>
            <a:r>
              <a:rPr lang="vi-VN" sz="3200" b="1" dirty="0">
                <a:latin typeface="Times New Roman" panose="02020603050405020304" pitchFamily="18" charset="0"/>
                <a:cs typeface="Times New Roman" panose="02020603050405020304" pitchFamily="18" charset="0"/>
              </a:rPr>
              <a:t>trong bài </a:t>
            </a:r>
            <a:endParaRPr lang="en-US" sz="3200" b="1" dirty="0">
              <a:latin typeface="Times New Roman" panose="02020603050405020304" pitchFamily="18" charset="0"/>
              <a:cs typeface="Times New Roman" panose="02020603050405020304" pitchFamily="18" charset="0"/>
            </a:endParaRPr>
          </a:p>
          <a:p>
            <a:pPr algn="ctr"/>
            <a:r>
              <a:rPr lang="vi-VN" sz="3200" b="1" dirty="0">
                <a:latin typeface="Times New Roman" panose="02020603050405020304" pitchFamily="18" charset="0"/>
                <a:cs typeface="Times New Roman" panose="02020603050405020304" pitchFamily="18" charset="0"/>
              </a:rPr>
              <a:t>nghị luận </a:t>
            </a:r>
            <a:endParaRPr lang="en-US" sz="3200" b="1" dirty="0">
              <a:latin typeface="Times New Roman" panose="02020603050405020304" pitchFamily="18" charset="0"/>
              <a:cs typeface="Times New Roman" panose="02020603050405020304" pitchFamily="18" charset="0"/>
            </a:endParaRPr>
          </a:p>
          <a:p>
            <a:pPr algn="ctr"/>
            <a:r>
              <a:rPr lang="vi-VN" sz="3200" b="1" dirty="0">
                <a:latin typeface="Times New Roman" panose="02020603050405020304" pitchFamily="18" charset="0"/>
                <a:cs typeface="Times New Roman" panose="02020603050405020304" pitchFamily="18" charset="0"/>
              </a:rPr>
              <a:t>XH</a:t>
            </a:r>
            <a:endParaRPr lang="en-SG" sz="3200" b="1" dirty="0">
              <a:latin typeface="Times New Roman" panose="02020603050405020304" pitchFamily="18" charset="0"/>
              <a:cs typeface="Times New Roman" panose="02020603050405020304" pitchFamily="18" charset="0"/>
            </a:endParaRPr>
          </a:p>
          <a:p>
            <a:pPr algn="ctr"/>
            <a:endParaRPr lang="en-SG" sz="4400" b="1" dirty="0">
              <a:latin typeface="Times New Roman" panose="02020603050405020304" pitchFamily="18" charset="0"/>
              <a:cs typeface="Times New Roman" panose="02020603050405020304" pitchFamily="18" charset="0"/>
            </a:endParaRPr>
          </a:p>
        </p:txBody>
      </p:sp>
      <p:sp>
        <p:nvSpPr>
          <p:cNvPr id="22" name="矩形 23">
            <a:extLst>
              <a:ext uri="{FF2B5EF4-FFF2-40B4-BE49-F238E27FC236}">
                <a16:creationId xmlns:a16="http://schemas.microsoft.com/office/drawing/2014/main" id="{CB43EB8E-6E8D-0B04-3904-6F92EA5160A0}"/>
              </a:ext>
            </a:extLst>
          </p:cNvPr>
          <p:cNvSpPr/>
          <p:nvPr/>
        </p:nvSpPr>
        <p:spPr>
          <a:xfrm>
            <a:off x="6969547" y="4090088"/>
            <a:ext cx="6368857" cy="1922455"/>
          </a:xfrm>
          <a:prstGeom prst="rect">
            <a:avLst/>
          </a:prstGeom>
        </p:spPr>
        <p:txBody>
          <a:bodyPr vert="horz" wrap="square">
            <a:normAutofit/>
          </a:bodyPr>
          <a:lstStyle/>
          <a:p>
            <a:r>
              <a:rPr lang="en-US" sz="3200" b="1" dirty="0" err="1">
                <a:latin typeface="Times New Roman" panose="02020603050405020304" pitchFamily="18" charset="0"/>
                <a:cs typeface="Times New Roman" panose="02020603050405020304" pitchFamily="18" charset="0"/>
              </a:rPr>
              <a:t>Lí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lẽ</a:t>
            </a:r>
            <a:endParaRPr lang="en-SG" sz="5400" b="1" dirty="0">
              <a:latin typeface="Times New Roman" panose="02020603050405020304" pitchFamily="18" charset="0"/>
              <a:cs typeface="Times New Roman" panose="02020603050405020304" pitchFamily="18" charset="0"/>
            </a:endParaRPr>
          </a:p>
        </p:txBody>
      </p:sp>
      <p:cxnSp>
        <p:nvCxnSpPr>
          <p:cNvPr id="24" name="直接连接符 11">
            <a:extLst>
              <a:ext uri="{FF2B5EF4-FFF2-40B4-BE49-F238E27FC236}">
                <a16:creationId xmlns:a16="http://schemas.microsoft.com/office/drawing/2014/main" id="{A4757FC3-56C5-2C2E-3235-79BB6EF596BB}"/>
              </a:ext>
            </a:extLst>
          </p:cNvPr>
          <p:cNvCxnSpPr>
            <a:cxnSpLocks/>
          </p:cNvCxnSpPr>
          <p:nvPr/>
        </p:nvCxnSpPr>
        <p:spPr>
          <a:xfrm>
            <a:off x="3376185" y="4351636"/>
            <a:ext cx="1014829" cy="1019084"/>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pic>
        <p:nvPicPr>
          <p:cNvPr id="25" name="图片 32">
            <a:extLst>
              <a:ext uri="{FF2B5EF4-FFF2-40B4-BE49-F238E27FC236}">
                <a16:creationId xmlns:a16="http://schemas.microsoft.com/office/drawing/2014/main" id="{794CBF73-ECD5-772C-5078-D9AD794F70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4889" y="5152622"/>
            <a:ext cx="1097196" cy="917915"/>
          </a:xfrm>
          <a:prstGeom prst="rect">
            <a:avLst/>
          </a:prstGeom>
        </p:spPr>
      </p:pic>
      <p:sp>
        <p:nvSpPr>
          <p:cNvPr id="29" name="矩形 23">
            <a:extLst>
              <a:ext uri="{FF2B5EF4-FFF2-40B4-BE49-F238E27FC236}">
                <a16:creationId xmlns:a16="http://schemas.microsoft.com/office/drawing/2014/main" id="{487E33B1-064D-6A13-C343-D6E2456009DE}"/>
              </a:ext>
            </a:extLst>
          </p:cNvPr>
          <p:cNvSpPr/>
          <p:nvPr/>
        </p:nvSpPr>
        <p:spPr>
          <a:xfrm>
            <a:off x="5691427" y="5370254"/>
            <a:ext cx="6368857" cy="1922455"/>
          </a:xfrm>
          <a:prstGeom prst="rect">
            <a:avLst/>
          </a:prstGeom>
        </p:spPr>
        <p:txBody>
          <a:bodyPr vert="horz" wrap="square">
            <a:normAutofit/>
          </a:bodyPr>
          <a:lstStyle/>
          <a:p>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chứng</a:t>
            </a:r>
            <a:endParaRPr lang="en-SG"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0377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par>
                                <p:cTn id="44" presetID="16" presetClass="entr" presetSubtype="21"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inVertical)">
                                      <p:cBhvr>
                                        <p:cTn id="54" dur="500"/>
                                        <p:tgtEl>
                                          <p:spTgt spid="24"/>
                                        </p:tgtEl>
                                      </p:cBhvr>
                                    </p:animEffect>
                                  </p:childTnLst>
                                </p:cTn>
                              </p:par>
                              <p:par>
                                <p:cTn id="55" presetID="16" presetClass="entr" presetSubtype="21"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arn(inVertical)">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animBg="1"/>
      <p:bldP spid="21" grpId="0"/>
      <p:bldP spid="22"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D25419FE-E075-4CAF-BA92-9C7364ED7B97}"/>
              </a:ext>
            </a:extLst>
          </p:cNvPr>
          <p:cNvSpPr/>
          <p:nvPr/>
        </p:nvSpPr>
        <p:spPr>
          <a:xfrm>
            <a:off x="1703298" y="-41882"/>
            <a:ext cx="10520920" cy="6931656"/>
          </a:xfrm>
          <a:custGeom>
            <a:avLst/>
            <a:gdLst>
              <a:gd name="connsiteX0" fmla="*/ 0 w 10551885"/>
              <a:gd name="connsiteY0" fmla="*/ 0 h 6908800"/>
              <a:gd name="connsiteX1" fmla="*/ 10551885 w 10551885"/>
              <a:gd name="connsiteY1" fmla="*/ 6908800 h 6908800"/>
              <a:gd name="connsiteX2" fmla="*/ 10551885 w 10551885"/>
              <a:gd name="connsiteY2" fmla="*/ 43543 h 6908800"/>
              <a:gd name="connsiteX3" fmla="*/ 0 w 10551885"/>
              <a:gd name="connsiteY3" fmla="*/ 0 h 6908800"/>
              <a:gd name="connsiteX0" fmla="*/ 0 w 10352709"/>
              <a:gd name="connsiteY0" fmla="*/ 83206 h 6865257"/>
              <a:gd name="connsiteX1" fmla="*/ 10352709 w 10352709"/>
              <a:gd name="connsiteY1" fmla="*/ 6865257 h 6865257"/>
              <a:gd name="connsiteX2" fmla="*/ 10352709 w 10352709"/>
              <a:gd name="connsiteY2" fmla="*/ 0 h 6865257"/>
              <a:gd name="connsiteX3" fmla="*/ 0 w 10352709"/>
              <a:gd name="connsiteY3" fmla="*/ 83206 h 6865257"/>
              <a:gd name="connsiteX0" fmla="*/ 0 w 10443244"/>
              <a:gd name="connsiteY0" fmla="*/ 0 h 6872586"/>
              <a:gd name="connsiteX1" fmla="*/ 10443244 w 10443244"/>
              <a:gd name="connsiteY1" fmla="*/ 6872586 h 6872586"/>
              <a:gd name="connsiteX2" fmla="*/ 10443244 w 10443244"/>
              <a:gd name="connsiteY2" fmla="*/ 7329 h 6872586"/>
              <a:gd name="connsiteX3" fmla="*/ 0 w 10443244"/>
              <a:gd name="connsiteY3" fmla="*/ 0 h 6872586"/>
              <a:gd name="connsiteX0" fmla="*/ 0 w 10488512"/>
              <a:gd name="connsiteY0" fmla="*/ 10778 h 6865257"/>
              <a:gd name="connsiteX1" fmla="*/ 10488512 w 10488512"/>
              <a:gd name="connsiteY1" fmla="*/ 6865257 h 6865257"/>
              <a:gd name="connsiteX2" fmla="*/ 10488512 w 10488512"/>
              <a:gd name="connsiteY2" fmla="*/ 0 h 6865257"/>
              <a:gd name="connsiteX3" fmla="*/ 0 w 10488512"/>
              <a:gd name="connsiteY3" fmla="*/ 10778 h 6865257"/>
              <a:gd name="connsiteX0" fmla="*/ 0 w 10515672"/>
              <a:gd name="connsiteY0" fmla="*/ 0 h 6881639"/>
              <a:gd name="connsiteX1" fmla="*/ 10515672 w 10515672"/>
              <a:gd name="connsiteY1" fmla="*/ 6881639 h 6881639"/>
              <a:gd name="connsiteX2" fmla="*/ 10515672 w 10515672"/>
              <a:gd name="connsiteY2" fmla="*/ 16382 h 6881639"/>
              <a:gd name="connsiteX3" fmla="*/ 0 w 10515672"/>
              <a:gd name="connsiteY3" fmla="*/ 0 h 6881639"/>
              <a:gd name="connsiteX0" fmla="*/ 0 w 10506619"/>
              <a:gd name="connsiteY0" fmla="*/ 0 h 6872585"/>
              <a:gd name="connsiteX1" fmla="*/ 10506619 w 10506619"/>
              <a:gd name="connsiteY1" fmla="*/ 6872585 h 6872585"/>
              <a:gd name="connsiteX2" fmla="*/ 10506619 w 10506619"/>
              <a:gd name="connsiteY2" fmla="*/ 7328 h 6872585"/>
              <a:gd name="connsiteX3" fmla="*/ 0 w 10506619"/>
              <a:gd name="connsiteY3" fmla="*/ 0 h 6872585"/>
              <a:gd name="connsiteX0" fmla="*/ 0 w 10506619"/>
              <a:gd name="connsiteY0" fmla="*/ 0 h 6872585"/>
              <a:gd name="connsiteX1" fmla="*/ 10479458 w 10506619"/>
              <a:gd name="connsiteY1" fmla="*/ 6872585 h 6872585"/>
              <a:gd name="connsiteX2" fmla="*/ 10506619 w 10506619"/>
              <a:gd name="connsiteY2" fmla="*/ 7328 h 6872585"/>
              <a:gd name="connsiteX3" fmla="*/ 0 w 10506619"/>
              <a:gd name="connsiteY3" fmla="*/ 0 h 6872585"/>
              <a:gd name="connsiteX0" fmla="*/ 0 w 10506619"/>
              <a:gd name="connsiteY0" fmla="*/ 0 h 6564767"/>
              <a:gd name="connsiteX1" fmla="*/ 10506618 w 10506619"/>
              <a:gd name="connsiteY1" fmla="*/ 6564767 h 6564767"/>
              <a:gd name="connsiteX2" fmla="*/ 10506619 w 10506619"/>
              <a:gd name="connsiteY2" fmla="*/ 7328 h 6564767"/>
              <a:gd name="connsiteX3" fmla="*/ 0 w 10506619"/>
              <a:gd name="connsiteY3" fmla="*/ 0 h 6564767"/>
              <a:gd name="connsiteX0" fmla="*/ 0 w 10524725"/>
              <a:gd name="connsiteY0" fmla="*/ 0 h 6890692"/>
              <a:gd name="connsiteX1" fmla="*/ 10524725 w 10524725"/>
              <a:gd name="connsiteY1" fmla="*/ 6890692 h 6890692"/>
              <a:gd name="connsiteX2" fmla="*/ 10506619 w 10524725"/>
              <a:gd name="connsiteY2" fmla="*/ 7328 h 6890692"/>
              <a:gd name="connsiteX3" fmla="*/ 0 w 10524725"/>
              <a:gd name="connsiteY3" fmla="*/ 0 h 6890692"/>
              <a:gd name="connsiteX0" fmla="*/ 0 w 10524725"/>
              <a:gd name="connsiteY0" fmla="*/ 43472 h 6934164"/>
              <a:gd name="connsiteX1" fmla="*/ 10524725 w 10524725"/>
              <a:gd name="connsiteY1" fmla="*/ 6934164 h 6934164"/>
              <a:gd name="connsiteX2" fmla="*/ 10519319 w 10524725"/>
              <a:gd name="connsiteY2" fmla="*/ 0 h 6934164"/>
              <a:gd name="connsiteX3" fmla="*/ 0 w 10524725"/>
              <a:gd name="connsiteY3" fmla="*/ 43472 h 6934164"/>
              <a:gd name="connsiteX0" fmla="*/ 0 w 10524725"/>
              <a:gd name="connsiteY0" fmla="*/ 30772 h 6934164"/>
              <a:gd name="connsiteX1" fmla="*/ 10524725 w 10524725"/>
              <a:gd name="connsiteY1" fmla="*/ 6934164 h 6934164"/>
              <a:gd name="connsiteX2" fmla="*/ 10519319 w 10524725"/>
              <a:gd name="connsiteY2" fmla="*/ 0 h 6934164"/>
              <a:gd name="connsiteX3" fmla="*/ 0 w 10524725"/>
              <a:gd name="connsiteY3" fmla="*/ 30772 h 6934164"/>
            </a:gdLst>
            <a:ahLst/>
            <a:cxnLst>
              <a:cxn ang="0">
                <a:pos x="connsiteX0" y="connsiteY0"/>
              </a:cxn>
              <a:cxn ang="0">
                <a:pos x="connsiteX1" y="connsiteY1"/>
              </a:cxn>
              <a:cxn ang="0">
                <a:pos x="connsiteX2" y="connsiteY2"/>
              </a:cxn>
              <a:cxn ang="0">
                <a:pos x="connsiteX3" y="connsiteY3"/>
              </a:cxn>
            </a:cxnLst>
            <a:rect l="l" t="t" r="r" b="b"/>
            <a:pathLst>
              <a:path w="10524725" h="6934164">
                <a:moveTo>
                  <a:pt x="0" y="30772"/>
                </a:moveTo>
                <a:lnTo>
                  <a:pt x="10524725" y="6934164"/>
                </a:lnTo>
                <a:cubicBezTo>
                  <a:pt x="10524725" y="4748351"/>
                  <a:pt x="10519319" y="2185813"/>
                  <a:pt x="10519319" y="0"/>
                </a:cubicBezTo>
                <a:lnTo>
                  <a:pt x="0" y="30772"/>
                </a:lnTo>
                <a:close/>
              </a:path>
            </a:pathLst>
          </a:custGeom>
          <a:solidFill>
            <a:srgbClr val="F0C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F0A6A2E9-B40D-4E86-95F9-E33A20326A1F}"/>
              </a:ext>
            </a:extLst>
          </p:cNvPr>
          <p:cNvSpPr/>
          <p:nvPr/>
        </p:nvSpPr>
        <p:spPr>
          <a:xfrm>
            <a:off x="2205" y="-45474"/>
            <a:ext cx="12202100" cy="6931656"/>
          </a:xfrm>
          <a:custGeom>
            <a:avLst/>
            <a:gdLst>
              <a:gd name="connsiteX0" fmla="*/ 14514 w 12206514"/>
              <a:gd name="connsiteY0" fmla="*/ 29029 h 6923314"/>
              <a:gd name="connsiteX1" fmla="*/ 0 w 12206514"/>
              <a:gd name="connsiteY1" fmla="*/ 6923314 h 6923314"/>
              <a:gd name="connsiteX2" fmla="*/ 12206514 w 12206514"/>
              <a:gd name="connsiteY2" fmla="*/ 6908800 h 6923314"/>
              <a:gd name="connsiteX3" fmla="*/ 1712685 w 12206514"/>
              <a:gd name="connsiteY3" fmla="*/ 0 h 6923314"/>
              <a:gd name="connsiteX4" fmla="*/ 14514 w 12206514"/>
              <a:gd name="connsiteY4" fmla="*/ 29029 h 6923314"/>
              <a:gd name="connsiteX0" fmla="*/ 14514 w 12206514"/>
              <a:gd name="connsiteY0" fmla="*/ 1868 h 6896153"/>
              <a:gd name="connsiteX1" fmla="*/ 0 w 12206514"/>
              <a:gd name="connsiteY1" fmla="*/ 6896153 h 6896153"/>
              <a:gd name="connsiteX2" fmla="*/ 12206514 w 12206514"/>
              <a:gd name="connsiteY2" fmla="*/ 6881639 h 6896153"/>
              <a:gd name="connsiteX3" fmla="*/ 1712685 w 12206514"/>
              <a:gd name="connsiteY3" fmla="*/ 0 h 6896153"/>
              <a:gd name="connsiteX4" fmla="*/ 14514 w 12206514"/>
              <a:gd name="connsiteY4" fmla="*/ 1868 h 6896153"/>
              <a:gd name="connsiteX0" fmla="*/ 4989 w 12206514"/>
              <a:gd name="connsiteY0" fmla="*/ 0 h 6903832"/>
              <a:gd name="connsiteX1" fmla="*/ 0 w 12206514"/>
              <a:gd name="connsiteY1" fmla="*/ 6903832 h 6903832"/>
              <a:gd name="connsiteX2" fmla="*/ 12206514 w 12206514"/>
              <a:gd name="connsiteY2" fmla="*/ 6889318 h 6903832"/>
              <a:gd name="connsiteX3" fmla="*/ 1712685 w 12206514"/>
              <a:gd name="connsiteY3" fmla="*/ 7679 h 6903832"/>
              <a:gd name="connsiteX4" fmla="*/ 4989 w 12206514"/>
              <a:gd name="connsiteY4" fmla="*/ 0 h 6903832"/>
              <a:gd name="connsiteX0" fmla="*/ 4989 w 12206514"/>
              <a:gd name="connsiteY0" fmla="*/ 0 h 6903832"/>
              <a:gd name="connsiteX1" fmla="*/ 0 w 12206514"/>
              <a:gd name="connsiteY1" fmla="*/ 6903832 h 6903832"/>
              <a:gd name="connsiteX2" fmla="*/ 12206514 w 12206514"/>
              <a:gd name="connsiteY2" fmla="*/ 6889318 h 6903832"/>
              <a:gd name="connsiteX3" fmla="*/ 1731735 w 12206514"/>
              <a:gd name="connsiteY3" fmla="*/ 7679 h 6903832"/>
              <a:gd name="connsiteX4" fmla="*/ 4989 w 12206514"/>
              <a:gd name="connsiteY4" fmla="*/ 0 h 690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514" h="6903832">
                <a:moveTo>
                  <a:pt x="4989" y="0"/>
                </a:moveTo>
                <a:lnTo>
                  <a:pt x="0" y="6903832"/>
                </a:lnTo>
                <a:lnTo>
                  <a:pt x="12206514" y="6889318"/>
                </a:lnTo>
                <a:lnTo>
                  <a:pt x="1731735" y="7679"/>
                </a:lnTo>
                <a:lnTo>
                  <a:pt x="4989" y="0"/>
                </a:lnTo>
                <a:close/>
              </a:path>
            </a:pathLst>
          </a:custGeom>
          <a:solidFill>
            <a:srgbClr val="7C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008AF06C-CFE5-441B-AC87-C3E3331B1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67" y="357461"/>
            <a:ext cx="11311066" cy="6143079"/>
          </a:xfrm>
          <a:prstGeom prst="rect">
            <a:avLst/>
          </a:prstGeom>
          <a:effectLst>
            <a:outerShdw blurRad="139700" sx="101000" sy="101000" algn="ctr" rotWithShape="0">
              <a:prstClr val="black">
                <a:alpha val="20000"/>
              </a:prstClr>
            </a:outerShdw>
          </a:effectLst>
        </p:spPr>
      </p:pic>
      <p:pic>
        <p:nvPicPr>
          <p:cNvPr id="8" name="图片 7">
            <a:extLst>
              <a:ext uri="{FF2B5EF4-FFF2-40B4-BE49-F238E27FC236}">
                <a16:creationId xmlns:a16="http://schemas.microsoft.com/office/drawing/2014/main" id="{C578A9BE-3986-46C2-8F3C-1E02105B21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99" y="353869"/>
            <a:ext cx="1403610" cy="1053719"/>
          </a:xfrm>
          <a:prstGeom prst="rect">
            <a:avLst/>
          </a:prstGeom>
        </p:spPr>
      </p:pic>
      <p:grpSp>
        <p:nvGrpSpPr>
          <p:cNvPr id="31" name="组合 11">
            <a:extLst>
              <a:ext uri="{FF2B5EF4-FFF2-40B4-BE49-F238E27FC236}">
                <a16:creationId xmlns:a16="http://schemas.microsoft.com/office/drawing/2014/main" id="{8756F8B4-3E92-4E9D-B993-734E3249216E}"/>
              </a:ext>
            </a:extLst>
          </p:cNvPr>
          <p:cNvGrpSpPr/>
          <p:nvPr/>
        </p:nvGrpSpPr>
        <p:grpSpPr>
          <a:xfrm>
            <a:off x="10660505" y="233478"/>
            <a:ext cx="1091028" cy="1231736"/>
            <a:chOff x="115079" y="968971"/>
            <a:chExt cx="1091423" cy="1232181"/>
          </a:xfrm>
        </p:grpSpPr>
        <p:pic>
          <p:nvPicPr>
            <p:cNvPr id="32" name="图片 9">
              <a:extLst>
                <a:ext uri="{FF2B5EF4-FFF2-40B4-BE49-F238E27FC236}">
                  <a16:creationId xmlns:a16="http://schemas.microsoft.com/office/drawing/2014/main" id="{B79FDE1B-15D2-4BEF-9E92-BB0AFB3F85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33" name="图片 10">
              <a:extLst>
                <a:ext uri="{FF2B5EF4-FFF2-40B4-BE49-F238E27FC236}">
                  <a16:creationId xmlns:a16="http://schemas.microsoft.com/office/drawing/2014/main" id="{57B83A2F-5CF4-49C4-9442-490154972C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pic>
        <p:nvPicPr>
          <p:cNvPr id="3" name="图片 9">
            <a:extLst>
              <a:ext uri="{FF2B5EF4-FFF2-40B4-BE49-F238E27FC236}">
                <a16:creationId xmlns:a16="http://schemas.microsoft.com/office/drawing/2014/main" id="{3659DE28-213A-2322-042A-532B6E3F61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2437" y="3295598"/>
            <a:ext cx="5783036" cy="3703519"/>
          </a:xfrm>
          <a:prstGeom prst="rect">
            <a:avLst/>
          </a:prstGeom>
        </p:spPr>
      </p:pic>
      <p:grpSp>
        <p:nvGrpSpPr>
          <p:cNvPr id="11" name="组合 12">
            <a:extLst>
              <a:ext uri="{FF2B5EF4-FFF2-40B4-BE49-F238E27FC236}">
                <a16:creationId xmlns:a16="http://schemas.microsoft.com/office/drawing/2014/main" id="{0EE8547F-71FC-1F7B-414C-FBF7A57EDF1E}"/>
              </a:ext>
            </a:extLst>
          </p:cNvPr>
          <p:cNvGrpSpPr/>
          <p:nvPr/>
        </p:nvGrpSpPr>
        <p:grpSpPr>
          <a:xfrm flipH="1">
            <a:off x="2773862" y="1291217"/>
            <a:ext cx="5593524" cy="4070838"/>
            <a:chOff x="-558688" y="0"/>
            <a:chExt cx="9107943" cy="6858000"/>
          </a:xfrm>
        </p:grpSpPr>
        <p:pic>
          <p:nvPicPr>
            <p:cNvPr id="14" name="图片 13">
              <a:extLst>
                <a:ext uri="{FF2B5EF4-FFF2-40B4-BE49-F238E27FC236}">
                  <a16:creationId xmlns:a16="http://schemas.microsoft.com/office/drawing/2014/main" id="{CB10F44F-6CA5-9165-056C-147CD12CCA3B}"/>
                </a:ext>
              </a:extLst>
            </p:cNvPr>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16" name="图片 14">
              <a:extLst>
                <a:ext uri="{FF2B5EF4-FFF2-40B4-BE49-F238E27FC236}">
                  <a16:creationId xmlns:a16="http://schemas.microsoft.com/office/drawing/2014/main" id="{A538BC4A-A7FE-9B15-2439-BC3DF567E7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12" name="文本框 18">
            <a:extLst>
              <a:ext uri="{FF2B5EF4-FFF2-40B4-BE49-F238E27FC236}">
                <a16:creationId xmlns:a16="http://schemas.microsoft.com/office/drawing/2014/main" id="{9E50DD27-FCE8-0908-DCC0-8EB0D0EFDA75}"/>
              </a:ext>
            </a:extLst>
          </p:cNvPr>
          <p:cNvSpPr txBox="1"/>
          <p:nvPr/>
        </p:nvSpPr>
        <p:spPr>
          <a:xfrm>
            <a:off x="3186845" y="2471111"/>
            <a:ext cx="4765055" cy="25032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defRPr/>
            </a:pPr>
            <a:r>
              <a:rPr lang="vi-VN" sz="2800" dirty="0">
                <a:latin typeface="#9Slide03 AllRoundGothic" panose="020B0703020202020104" pitchFamily="34" charset="-93"/>
              </a:rPr>
              <a:t>Tổ chức trò chơi “</a:t>
            </a:r>
            <a:r>
              <a:rPr lang="vi-VN" sz="2800" b="1" dirty="0">
                <a:latin typeface="#9Slide03 AllRoundGothic" panose="020B0703020202020104" pitchFamily="34" charset="-93"/>
              </a:rPr>
              <a:t>Mít đặc biết tuốt</a:t>
            </a:r>
            <a:r>
              <a:rPr lang="vi-VN" sz="2800" dirty="0">
                <a:latin typeface="#9Slide03 AllRoundGothic" panose="020B0703020202020104" pitchFamily="34" charset="-93"/>
              </a:rPr>
              <a:t>” trên cơ sở phiếu học tập1 </a:t>
            </a:r>
            <a:endParaRPr lang="en-US" sz="2800" dirty="0">
              <a:latin typeface="#9Slide03 AllRoundGothic" panose="020B0703020202020104" pitchFamily="34" charset="-93"/>
            </a:endParaRPr>
          </a:p>
          <a:p>
            <a:pPr lvl="0" algn="ctr">
              <a:spcAft>
                <a:spcPts val="800"/>
              </a:spcAft>
              <a:defRPr/>
            </a:pPr>
            <a:endParaRPr kumimoji="0" lang="en-SG" sz="66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pic>
        <p:nvPicPr>
          <p:cNvPr id="13" name="图片 1">
            <a:extLst>
              <a:ext uri="{FF2B5EF4-FFF2-40B4-BE49-F238E27FC236}">
                <a16:creationId xmlns:a16="http://schemas.microsoft.com/office/drawing/2014/main" id="{5B6F16B3-A8A2-5BE5-ADC2-1FC96787D4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748" y="4180965"/>
            <a:ext cx="3367314" cy="2819870"/>
          </a:xfrm>
          <a:prstGeom prst="rect">
            <a:avLst/>
          </a:prstGeom>
        </p:spPr>
      </p:pic>
      <p:sp>
        <p:nvSpPr>
          <p:cNvPr id="2" name="文本框 8">
            <a:extLst>
              <a:ext uri="{FF2B5EF4-FFF2-40B4-BE49-F238E27FC236}">
                <a16:creationId xmlns:a16="http://schemas.microsoft.com/office/drawing/2014/main" id="{B1491154-44C9-B6BD-621B-E558EA83424A}"/>
              </a:ext>
            </a:extLst>
          </p:cNvPr>
          <p:cNvSpPr txBox="1"/>
          <p:nvPr/>
        </p:nvSpPr>
        <p:spPr>
          <a:xfrm>
            <a:off x="1562520" y="470396"/>
            <a:ext cx="8550698"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vi-VN" altLang="zh-CN" sz="4000" b="1" i="0" u="sng" strike="noStrike" kern="1200" cap="none" spc="0" normalizeH="0" baseline="0" noProof="0" dirty="0">
                <a:ln>
                  <a:noFill/>
                </a:ln>
                <a:solidFill>
                  <a:srgbClr val="C00000"/>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Hoạt động mở đầu c2</a:t>
            </a:r>
            <a:endParaRPr kumimoji="0" lang="zh-CN" altLang="en-US" sz="40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spTree>
    <p:extLst>
      <p:ext uri="{BB962C8B-B14F-4D97-AF65-F5344CB8AC3E}">
        <p14:creationId xmlns:p14="http://schemas.microsoft.com/office/powerpoint/2010/main" val="387869322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D25419FE-E075-4CAF-BA92-9C7364ED7B97}"/>
              </a:ext>
            </a:extLst>
          </p:cNvPr>
          <p:cNvSpPr/>
          <p:nvPr/>
        </p:nvSpPr>
        <p:spPr>
          <a:xfrm>
            <a:off x="1703298" y="-41882"/>
            <a:ext cx="10520920" cy="6931656"/>
          </a:xfrm>
          <a:custGeom>
            <a:avLst/>
            <a:gdLst>
              <a:gd name="connsiteX0" fmla="*/ 0 w 10551885"/>
              <a:gd name="connsiteY0" fmla="*/ 0 h 6908800"/>
              <a:gd name="connsiteX1" fmla="*/ 10551885 w 10551885"/>
              <a:gd name="connsiteY1" fmla="*/ 6908800 h 6908800"/>
              <a:gd name="connsiteX2" fmla="*/ 10551885 w 10551885"/>
              <a:gd name="connsiteY2" fmla="*/ 43543 h 6908800"/>
              <a:gd name="connsiteX3" fmla="*/ 0 w 10551885"/>
              <a:gd name="connsiteY3" fmla="*/ 0 h 6908800"/>
              <a:gd name="connsiteX0" fmla="*/ 0 w 10352709"/>
              <a:gd name="connsiteY0" fmla="*/ 83206 h 6865257"/>
              <a:gd name="connsiteX1" fmla="*/ 10352709 w 10352709"/>
              <a:gd name="connsiteY1" fmla="*/ 6865257 h 6865257"/>
              <a:gd name="connsiteX2" fmla="*/ 10352709 w 10352709"/>
              <a:gd name="connsiteY2" fmla="*/ 0 h 6865257"/>
              <a:gd name="connsiteX3" fmla="*/ 0 w 10352709"/>
              <a:gd name="connsiteY3" fmla="*/ 83206 h 6865257"/>
              <a:gd name="connsiteX0" fmla="*/ 0 w 10443244"/>
              <a:gd name="connsiteY0" fmla="*/ 0 h 6872586"/>
              <a:gd name="connsiteX1" fmla="*/ 10443244 w 10443244"/>
              <a:gd name="connsiteY1" fmla="*/ 6872586 h 6872586"/>
              <a:gd name="connsiteX2" fmla="*/ 10443244 w 10443244"/>
              <a:gd name="connsiteY2" fmla="*/ 7329 h 6872586"/>
              <a:gd name="connsiteX3" fmla="*/ 0 w 10443244"/>
              <a:gd name="connsiteY3" fmla="*/ 0 h 6872586"/>
              <a:gd name="connsiteX0" fmla="*/ 0 w 10488512"/>
              <a:gd name="connsiteY0" fmla="*/ 10778 h 6865257"/>
              <a:gd name="connsiteX1" fmla="*/ 10488512 w 10488512"/>
              <a:gd name="connsiteY1" fmla="*/ 6865257 h 6865257"/>
              <a:gd name="connsiteX2" fmla="*/ 10488512 w 10488512"/>
              <a:gd name="connsiteY2" fmla="*/ 0 h 6865257"/>
              <a:gd name="connsiteX3" fmla="*/ 0 w 10488512"/>
              <a:gd name="connsiteY3" fmla="*/ 10778 h 6865257"/>
              <a:gd name="connsiteX0" fmla="*/ 0 w 10515672"/>
              <a:gd name="connsiteY0" fmla="*/ 0 h 6881639"/>
              <a:gd name="connsiteX1" fmla="*/ 10515672 w 10515672"/>
              <a:gd name="connsiteY1" fmla="*/ 6881639 h 6881639"/>
              <a:gd name="connsiteX2" fmla="*/ 10515672 w 10515672"/>
              <a:gd name="connsiteY2" fmla="*/ 16382 h 6881639"/>
              <a:gd name="connsiteX3" fmla="*/ 0 w 10515672"/>
              <a:gd name="connsiteY3" fmla="*/ 0 h 6881639"/>
              <a:gd name="connsiteX0" fmla="*/ 0 w 10506619"/>
              <a:gd name="connsiteY0" fmla="*/ 0 h 6872585"/>
              <a:gd name="connsiteX1" fmla="*/ 10506619 w 10506619"/>
              <a:gd name="connsiteY1" fmla="*/ 6872585 h 6872585"/>
              <a:gd name="connsiteX2" fmla="*/ 10506619 w 10506619"/>
              <a:gd name="connsiteY2" fmla="*/ 7328 h 6872585"/>
              <a:gd name="connsiteX3" fmla="*/ 0 w 10506619"/>
              <a:gd name="connsiteY3" fmla="*/ 0 h 6872585"/>
              <a:gd name="connsiteX0" fmla="*/ 0 w 10506619"/>
              <a:gd name="connsiteY0" fmla="*/ 0 h 6872585"/>
              <a:gd name="connsiteX1" fmla="*/ 10479458 w 10506619"/>
              <a:gd name="connsiteY1" fmla="*/ 6872585 h 6872585"/>
              <a:gd name="connsiteX2" fmla="*/ 10506619 w 10506619"/>
              <a:gd name="connsiteY2" fmla="*/ 7328 h 6872585"/>
              <a:gd name="connsiteX3" fmla="*/ 0 w 10506619"/>
              <a:gd name="connsiteY3" fmla="*/ 0 h 6872585"/>
              <a:gd name="connsiteX0" fmla="*/ 0 w 10506619"/>
              <a:gd name="connsiteY0" fmla="*/ 0 h 6564767"/>
              <a:gd name="connsiteX1" fmla="*/ 10506618 w 10506619"/>
              <a:gd name="connsiteY1" fmla="*/ 6564767 h 6564767"/>
              <a:gd name="connsiteX2" fmla="*/ 10506619 w 10506619"/>
              <a:gd name="connsiteY2" fmla="*/ 7328 h 6564767"/>
              <a:gd name="connsiteX3" fmla="*/ 0 w 10506619"/>
              <a:gd name="connsiteY3" fmla="*/ 0 h 6564767"/>
              <a:gd name="connsiteX0" fmla="*/ 0 w 10524725"/>
              <a:gd name="connsiteY0" fmla="*/ 0 h 6890692"/>
              <a:gd name="connsiteX1" fmla="*/ 10524725 w 10524725"/>
              <a:gd name="connsiteY1" fmla="*/ 6890692 h 6890692"/>
              <a:gd name="connsiteX2" fmla="*/ 10506619 w 10524725"/>
              <a:gd name="connsiteY2" fmla="*/ 7328 h 6890692"/>
              <a:gd name="connsiteX3" fmla="*/ 0 w 10524725"/>
              <a:gd name="connsiteY3" fmla="*/ 0 h 6890692"/>
              <a:gd name="connsiteX0" fmla="*/ 0 w 10524725"/>
              <a:gd name="connsiteY0" fmla="*/ 43472 h 6934164"/>
              <a:gd name="connsiteX1" fmla="*/ 10524725 w 10524725"/>
              <a:gd name="connsiteY1" fmla="*/ 6934164 h 6934164"/>
              <a:gd name="connsiteX2" fmla="*/ 10519319 w 10524725"/>
              <a:gd name="connsiteY2" fmla="*/ 0 h 6934164"/>
              <a:gd name="connsiteX3" fmla="*/ 0 w 10524725"/>
              <a:gd name="connsiteY3" fmla="*/ 43472 h 6934164"/>
              <a:gd name="connsiteX0" fmla="*/ 0 w 10524725"/>
              <a:gd name="connsiteY0" fmla="*/ 30772 h 6934164"/>
              <a:gd name="connsiteX1" fmla="*/ 10524725 w 10524725"/>
              <a:gd name="connsiteY1" fmla="*/ 6934164 h 6934164"/>
              <a:gd name="connsiteX2" fmla="*/ 10519319 w 10524725"/>
              <a:gd name="connsiteY2" fmla="*/ 0 h 6934164"/>
              <a:gd name="connsiteX3" fmla="*/ 0 w 10524725"/>
              <a:gd name="connsiteY3" fmla="*/ 30772 h 6934164"/>
            </a:gdLst>
            <a:ahLst/>
            <a:cxnLst>
              <a:cxn ang="0">
                <a:pos x="connsiteX0" y="connsiteY0"/>
              </a:cxn>
              <a:cxn ang="0">
                <a:pos x="connsiteX1" y="connsiteY1"/>
              </a:cxn>
              <a:cxn ang="0">
                <a:pos x="connsiteX2" y="connsiteY2"/>
              </a:cxn>
              <a:cxn ang="0">
                <a:pos x="connsiteX3" y="connsiteY3"/>
              </a:cxn>
            </a:cxnLst>
            <a:rect l="l" t="t" r="r" b="b"/>
            <a:pathLst>
              <a:path w="10524725" h="6934164">
                <a:moveTo>
                  <a:pt x="0" y="30772"/>
                </a:moveTo>
                <a:lnTo>
                  <a:pt x="10524725" y="6934164"/>
                </a:lnTo>
                <a:cubicBezTo>
                  <a:pt x="10524725" y="4748351"/>
                  <a:pt x="10519319" y="2185813"/>
                  <a:pt x="10519319" y="0"/>
                </a:cubicBezTo>
                <a:lnTo>
                  <a:pt x="0" y="30772"/>
                </a:lnTo>
                <a:close/>
              </a:path>
            </a:pathLst>
          </a:custGeom>
          <a:solidFill>
            <a:srgbClr val="F0C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F0A6A2E9-B40D-4E86-95F9-E33A20326A1F}"/>
              </a:ext>
            </a:extLst>
          </p:cNvPr>
          <p:cNvSpPr/>
          <p:nvPr/>
        </p:nvSpPr>
        <p:spPr>
          <a:xfrm>
            <a:off x="2205" y="-45474"/>
            <a:ext cx="12202100" cy="6931656"/>
          </a:xfrm>
          <a:custGeom>
            <a:avLst/>
            <a:gdLst>
              <a:gd name="connsiteX0" fmla="*/ 14514 w 12206514"/>
              <a:gd name="connsiteY0" fmla="*/ 29029 h 6923314"/>
              <a:gd name="connsiteX1" fmla="*/ 0 w 12206514"/>
              <a:gd name="connsiteY1" fmla="*/ 6923314 h 6923314"/>
              <a:gd name="connsiteX2" fmla="*/ 12206514 w 12206514"/>
              <a:gd name="connsiteY2" fmla="*/ 6908800 h 6923314"/>
              <a:gd name="connsiteX3" fmla="*/ 1712685 w 12206514"/>
              <a:gd name="connsiteY3" fmla="*/ 0 h 6923314"/>
              <a:gd name="connsiteX4" fmla="*/ 14514 w 12206514"/>
              <a:gd name="connsiteY4" fmla="*/ 29029 h 6923314"/>
              <a:gd name="connsiteX0" fmla="*/ 14514 w 12206514"/>
              <a:gd name="connsiteY0" fmla="*/ 1868 h 6896153"/>
              <a:gd name="connsiteX1" fmla="*/ 0 w 12206514"/>
              <a:gd name="connsiteY1" fmla="*/ 6896153 h 6896153"/>
              <a:gd name="connsiteX2" fmla="*/ 12206514 w 12206514"/>
              <a:gd name="connsiteY2" fmla="*/ 6881639 h 6896153"/>
              <a:gd name="connsiteX3" fmla="*/ 1712685 w 12206514"/>
              <a:gd name="connsiteY3" fmla="*/ 0 h 6896153"/>
              <a:gd name="connsiteX4" fmla="*/ 14514 w 12206514"/>
              <a:gd name="connsiteY4" fmla="*/ 1868 h 6896153"/>
              <a:gd name="connsiteX0" fmla="*/ 4989 w 12206514"/>
              <a:gd name="connsiteY0" fmla="*/ 0 h 6903832"/>
              <a:gd name="connsiteX1" fmla="*/ 0 w 12206514"/>
              <a:gd name="connsiteY1" fmla="*/ 6903832 h 6903832"/>
              <a:gd name="connsiteX2" fmla="*/ 12206514 w 12206514"/>
              <a:gd name="connsiteY2" fmla="*/ 6889318 h 6903832"/>
              <a:gd name="connsiteX3" fmla="*/ 1712685 w 12206514"/>
              <a:gd name="connsiteY3" fmla="*/ 7679 h 6903832"/>
              <a:gd name="connsiteX4" fmla="*/ 4989 w 12206514"/>
              <a:gd name="connsiteY4" fmla="*/ 0 h 6903832"/>
              <a:gd name="connsiteX0" fmla="*/ 4989 w 12206514"/>
              <a:gd name="connsiteY0" fmla="*/ 0 h 6903832"/>
              <a:gd name="connsiteX1" fmla="*/ 0 w 12206514"/>
              <a:gd name="connsiteY1" fmla="*/ 6903832 h 6903832"/>
              <a:gd name="connsiteX2" fmla="*/ 12206514 w 12206514"/>
              <a:gd name="connsiteY2" fmla="*/ 6889318 h 6903832"/>
              <a:gd name="connsiteX3" fmla="*/ 1731735 w 12206514"/>
              <a:gd name="connsiteY3" fmla="*/ 7679 h 6903832"/>
              <a:gd name="connsiteX4" fmla="*/ 4989 w 12206514"/>
              <a:gd name="connsiteY4" fmla="*/ 0 h 690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514" h="6903832">
                <a:moveTo>
                  <a:pt x="4989" y="0"/>
                </a:moveTo>
                <a:lnTo>
                  <a:pt x="0" y="6903832"/>
                </a:lnTo>
                <a:lnTo>
                  <a:pt x="12206514" y="6889318"/>
                </a:lnTo>
                <a:lnTo>
                  <a:pt x="1731735" y="7679"/>
                </a:lnTo>
                <a:lnTo>
                  <a:pt x="4989" y="0"/>
                </a:lnTo>
                <a:close/>
              </a:path>
            </a:pathLst>
          </a:custGeom>
          <a:solidFill>
            <a:srgbClr val="7C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008AF06C-CFE5-441B-AC87-C3E3331B1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67" y="357461"/>
            <a:ext cx="11311066" cy="6143079"/>
          </a:xfrm>
          <a:prstGeom prst="rect">
            <a:avLst/>
          </a:prstGeom>
          <a:effectLst>
            <a:outerShdw blurRad="139700" sx="101000" sy="101000" algn="ctr" rotWithShape="0">
              <a:prstClr val="black">
                <a:alpha val="20000"/>
              </a:prstClr>
            </a:outerShdw>
          </a:effectLst>
        </p:spPr>
      </p:pic>
      <p:pic>
        <p:nvPicPr>
          <p:cNvPr id="8" name="图片 7">
            <a:extLst>
              <a:ext uri="{FF2B5EF4-FFF2-40B4-BE49-F238E27FC236}">
                <a16:creationId xmlns:a16="http://schemas.microsoft.com/office/drawing/2014/main" id="{C578A9BE-3986-46C2-8F3C-1E02105B21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99" y="353869"/>
            <a:ext cx="1403610" cy="1053719"/>
          </a:xfrm>
          <a:prstGeom prst="rect">
            <a:avLst/>
          </a:prstGeom>
        </p:spPr>
      </p:pic>
      <p:grpSp>
        <p:nvGrpSpPr>
          <p:cNvPr id="31" name="组合 11">
            <a:extLst>
              <a:ext uri="{FF2B5EF4-FFF2-40B4-BE49-F238E27FC236}">
                <a16:creationId xmlns:a16="http://schemas.microsoft.com/office/drawing/2014/main" id="{8756F8B4-3E92-4E9D-B993-734E3249216E}"/>
              </a:ext>
            </a:extLst>
          </p:cNvPr>
          <p:cNvGrpSpPr/>
          <p:nvPr/>
        </p:nvGrpSpPr>
        <p:grpSpPr>
          <a:xfrm>
            <a:off x="10660505" y="233478"/>
            <a:ext cx="1091028" cy="1231736"/>
            <a:chOff x="115079" y="968971"/>
            <a:chExt cx="1091423" cy="1232181"/>
          </a:xfrm>
        </p:grpSpPr>
        <p:pic>
          <p:nvPicPr>
            <p:cNvPr id="32" name="图片 9">
              <a:extLst>
                <a:ext uri="{FF2B5EF4-FFF2-40B4-BE49-F238E27FC236}">
                  <a16:creationId xmlns:a16="http://schemas.microsoft.com/office/drawing/2014/main" id="{B79FDE1B-15D2-4BEF-9E92-BB0AFB3F85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33" name="图片 10">
              <a:extLst>
                <a:ext uri="{FF2B5EF4-FFF2-40B4-BE49-F238E27FC236}">
                  <a16:creationId xmlns:a16="http://schemas.microsoft.com/office/drawing/2014/main" id="{57B83A2F-5CF4-49C4-9442-490154972C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pic>
        <p:nvPicPr>
          <p:cNvPr id="3" name="图片 9">
            <a:extLst>
              <a:ext uri="{FF2B5EF4-FFF2-40B4-BE49-F238E27FC236}">
                <a16:creationId xmlns:a16="http://schemas.microsoft.com/office/drawing/2014/main" id="{3659DE28-213A-2322-042A-532B6E3F61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2437" y="3295598"/>
            <a:ext cx="5783036" cy="3703519"/>
          </a:xfrm>
          <a:prstGeom prst="rect">
            <a:avLst/>
          </a:prstGeom>
        </p:spPr>
      </p:pic>
      <p:pic>
        <p:nvPicPr>
          <p:cNvPr id="13" name="图片 1">
            <a:extLst>
              <a:ext uri="{FF2B5EF4-FFF2-40B4-BE49-F238E27FC236}">
                <a16:creationId xmlns:a16="http://schemas.microsoft.com/office/drawing/2014/main" id="{5B6F16B3-A8A2-5BE5-ADC2-1FC96787D4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48" y="4180965"/>
            <a:ext cx="3367314" cy="2819870"/>
          </a:xfrm>
          <a:prstGeom prst="rect">
            <a:avLst/>
          </a:prstGeom>
        </p:spPr>
      </p:pic>
      <p:sp>
        <p:nvSpPr>
          <p:cNvPr id="2" name="文本框 8">
            <a:extLst>
              <a:ext uri="{FF2B5EF4-FFF2-40B4-BE49-F238E27FC236}">
                <a16:creationId xmlns:a16="http://schemas.microsoft.com/office/drawing/2014/main" id="{B1491154-44C9-B6BD-621B-E558EA83424A}"/>
              </a:ext>
            </a:extLst>
          </p:cNvPr>
          <p:cNvSpPr txBox="1"/>
          <p:nvPr/>
        </p:nvSpPr>
        <p:spPr>
          <a:xfrm>
            <a:off x="1562520" y="470396"/>
            <a:ext cx="8550698"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vi-VN" altLang="zh-CN" sz="4000" b="1" i="0" u="sng" strike="noStrike" kern="1200" cap="none" spc="0" normalizeH="0" baseline="0" noProof="0" dirty="0">
                <a:ln>
                  <a:noFill/>
                </a:ln>
                <a:solidFill>
                  <a:srgbClr val="C00000"/>
                </a:solidFill>
                <a:effectLst/>
                <a:uLnTx/>
                <a:uFillTx/>
                <a:latin typeface="Times New Roman" panose="02020603050405020304" pitchFamily="18" charset="0"/>
                <a:ea typeface="小考拉体" panose="02000503000000000000" pitchFamily="2" charset="-122"/>
                <a:cs typeface="Times New Roman" panose="02020603050405020304" pitchFamily="18" charset="0"/>
              </a:rPr>
              <a:t>Hoạt động mở đầu c2</a:t>
            </a:r>
            <a:endParaRPr kumimoji="0" lang="zh-CN" altLang="en-US" sz="40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小考拉体" panose="02000503000000000000" pitchFamily="2" charset="-122"/>
              <a:cs typeface="Times New Roman" panose="02020603050405020304" pitchFamily="18" charset="0"/>
            </a:endParaRPr>
          </a:p>
        </p:txBody>
      </p:sp>
      <p:graphicFrame>
        <p:nvGraphicFramePr>
          <p:cNvPr id="7" name="Bảng 6">
            <a:extLst>
              <a:ext uri="{FF2B5EF4-FFF2-40B4-BE49-F238E27FC236}">
                <a16:creationId xmlns:a16="http://schemas.microsoft.com/office/drawing/2014/main" id="{CD25DDB6-CFEC-896D-5DAD-DD6AB0369585}"/>
              </a:ext>
            </a:extLst>
          </p:cNvPr>
          <p:cNvGraphicFramePr>
            <a:graphicFrameLocks noGrp="1"/>
          </p:cNvGraphicFramePr>
          <p:nvPr>
            <p:extLst>
              <p:ext uri="{D42A27DB-BD31-4B8C-83A1-F6EECF244321}">
                <p14:modId xmlns:p14="http://schemas.microsoft.com/office/powerpoint/2010/main" val="1000542264"/>
              </p:ext>
            </p:extLst>
          </p:nvPr>
        </p:nvGraphicFramePr>
        <p:xfrm>
          <a:off x="1580026" y="1178282"/>
          <a:ext cx="9228668" cy="4290420"/>
        </p:xfrm>
        <a:graphic>
          <a:graphicData uri="http://schemas.openxmlformats.org/drawingml/2006/table">
            <a:tbl>
              <a:tblPr firstRow="1" firstCol="1" bandRow="1">
                <a:tableStyleId>{5C22544A-7EE6-4342-B048-85BDC9FD1C3A}</a:tableStyleId>
              </a:tblPr>
              <a:tblGrid>
                <a:gridCol w="6261375">
                  <a:extLst>
                    <a:ext uri="{9D8B030D-6E8A-4147-A177-3AD203B41FA5}">
                      <a16:colId xmlns:a16="http://schemas.microsoft.com/office/drawing/2014/main" val="3385591551"/>
                    </a:ext>
                  </a:extLst>
                </a:gridCol>
                <a:gridCol w="2967293">
                  <a:extLst>
                    <a:ext uri="{9D8B030D-6E8A-4147-A177-3AD203B41FA5}">
                      <a16:colId xmlns:a16="http://schemas.microsoft.com/office/drawing/2014/main" val="1780201852"/>
                    </a:ext>
                  </a:extLst>
                </a:gridCol>
              </a:tblGrid>
              <a:tr h="323750">
                <a:tc>
                  <a:txBody>
                    <a:bodyPr/>
                    <a:lstStyle/>
                    <a:p>
                      <a:pPr algn="just">
                        <a:lnSpc>
                          <a:spcPct val="107000"/>
                        </a:lnSpc>
                        <a:spcAft>
                          <a:spcPts val="800"/>
                        </a:spcAft>
                      </a:pPr>
                      <a:r>
                        <a:rPr lang="en-US" sz="2000" kern="0">
                          <a:effectLst/>
                          <a:latin typeface="#9Slide03 AllRoundGothic" panose="020B0703020202020104" pitchFamily="34" charset="-93"/>
                        </a:rPr>
                        <a:t>Câu hỏi tìm hiểu</a:t>
                      </a:r>
                      <a:endParaRPr lang="en-US" sz="20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kern="0">
                          <a:effectLst/>
                          <a:latin typeface="#9Slide03 AllRoundGothic" panose="020B0703020202020104" pitchFamily="34" charset="-93"/>
                        </a:rPr>
                        <a:t>Sản phẩm dự kiến</a:t>
                      </a:r>
                      <a:endParaRPr lang="en-US" sz="20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408478"/>
                  </a:ext>
                </a:extLst>
              </a:tr>
              <a:tr h="997463">
                <a:tc>
                  <a:txBody>
                    <a:bodyPr/>
                    <a:lstStyle/>
                    <a:p>
                      <a:pPr algn="just">
                        <a:lnSpc>
                          <a:spcPct val="107000"/>
                        </a:lnSpc>
                        <a:spcAft>
                          <a:spcPts val="800"/>
                        </a:spcAft>
                      </a:pPr>
                      <a:r>
                        <a:rPr lang="vi-VN" sz="2000" kern="0">
                          <a:effectLst/>
                          <a:latin typeface="#9Slide03 AllRoundGothic" panose="020B0703020202020104" pitchFamily="34" charset="-93"/>
                        </a:rPr>
                        <a:t>(1)Muốn bày tỏ ý kiến, quan điểm về một vấn đề văn học hay vấn đề xã hội thì cần tạo lập kiểu văn bản nào?</a:t>
                      </a:r>
                      <a:endParaRPr lang="en-US" sz="20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000" kern="0">
                          <a:effectLst/>
                          <a:latin typeface="#9Slide03 AllRoundGothic" panose="020B0703020202020104" pitchFamily="34" charset="-93"/>
                        </a:rPr>
                        <a:t> </a:t>
                      </a:r>
                      <a:endParaRPr lang="en-US" sz="20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8356048"/>
                  </a:ext>
                </a:extLst>
              </a:tr>
              <a:tr h="657248">
                <a:tc>
                  <a:txBody>
                    <a:bodyPr/>
                    <a:lstStyle/>
                    <a:p>
                      <a:pPr algn="just">
                        <a:lnSpc>
                          <a:spcPct val="107000"/>
                        </a:lnSpc>
                        <a:spcAft>
                          <a:spcPts val="800"/>
                        </a:spcAft>
                      </a:pPr>
                      <a:r>
                        <a:rPr lang="vi-VN" sz="2000" kern="0">
                          <a:effectLst/>
                          <a:latin typeface="#9Slide03 AllRoundGothic" panose="020B0703020202020104" pitchFamily="34" charset="-93"/>
                        </a:rPr>
                        <a:t>(2) Mục đích của việc tạo lập văn bản nghị luận là gì?</a:t>
                      </a:r>
                      <a:endParaRPr lang="en-US" sz="20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000" kern="0">
                          <a:effectLst/>
                          <a:latin typeface="#9Slide03 AllRoundGothic" panose="020B0703020202020104" pitchFamily="34" charset="-93"/>
                        </a:rPr>
                        <a:t> </a:t>
                      </a:r>
                      <a:endParaRPr lang="en-US" sz="20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4264243"/>
                  </a:ext>
                </a:extLst>
              </a:tr>
              <a:tr h="657248">
                <a:tc>
                  <a:txBody>
                    <a:bodyPr/>
                    <a:lstStyle/>
                    <a:p>
                      <a:pPr algn="just">
                        <a:lnSpc>
                          <a:spcPct val="107000"/>
                        </a:lnSpc>
                        <a:spcAft>
                          <a:spcPts val="800"/>
                        </a:spcAft>
                      </a:pPr>
                      <a:r>
                        <a:rPr lang="vi-VN" sz="2000" kern="0">
                          <a:effectLst/>
                          <a:latin typeface="#9Slide03 AllRoundGothic" panose="020B0703020202020104" pitchFamily="34" charset="-93"/>
                        </a:rPr>
                        <a:t>(3)Trong chương trình ngữ văn học kì I em đã được học kiểu văn bản nghị luận nào?</a:t>
                      </a:r>
                      <a:endParaRPr lang="en-US" sz="20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000" kern="0">
                          <a:effectLst/>
                          <a:latin typeface="#9Slide03 AllRoundGothic" panose="020B0703020202020104" pitchFamily="34" charset="-93"/>
                        </a:rPr>
                        <a:t> </a:t>
                      </a:r>
                      <a:endParaRPr lang="en-US" sz="20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6701004"/>
                  </a:ext>
                </a:extLst>
              </a:tr>
              <a:tr h="657248">
                <a:tc>
                  <a:txBody>
                    <a:bodyPr/>
                    <a:lstStyle/>
                    <a:p>
                      <a:pPr algn="just">
                        <a:lnSpc>
                          <a:spcPct val="107000"/>
                        </a:lnSpc>
                        <a:spcAft>
                          <a:spcPts val="800"/>
                        </a:spcAft>
                      </a:pPr>
                      <a:r>
                        <a:rPr lang="vi-VN" sz="2000" kern="0">
                          <a:effectLst/>
                          <a:latin typeface="#9Slide03 AllRoundGothic" panose="020B0703020202020104" pitchFamily="34" charset="-93"/>
                        </a:rPr>
                        <a:t>(4) Mục đích của văn bản nghị luận văn học là gì?</a:t>
                      </a:r>
                      <a:endParaRPr lang="en-US" sz="20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000" kern="0">
                          <a:effectLst/>
                          <a:latin typeface="#9Slide03 AllRoundGothic" panose="020B0703020202020104" pitchFamily="34" charset="-93"/>
                        </a:rPr>
                        <a:t> </a:t>
                      </a:r>
                      <a:endParaRPr lang="en-US" sz="20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9209572"/>
                  </a:ext>
                </a:extLst>
              </a:tr>
              <a:tr h="997463">
                <a:tc>
                  <a:txBody>
                    <a:bodyPr/>
                    <a:lstStyle/>
                    <a:p>
                      <a:pPr algn="just">
                        <a:lnSpc>
                          <a:spcPct val="107000"/>
                        </a:lnSpc>
                        <a:spcAft>
                          <a:spcPts val="800"/>
                        </a:spcAft>
                      </a:pPr>
                      <a:r>
                        <a:rPr lang="vi-VN" sz="2000" kern="0">
                          <a:effectLst/>
                          <a:latin typeface="#9Slide03 AllRoundGothic" panose="020B0703020202020104" pitchFamily="34" charset="-93"/>
                        </a:rPr>
                        <a:t>(5) Em muốn viết bài suy nghĩ về hiện tượng học qua loa, đối phó của một số bạn trong lớp, em sẽ tạo lập kiểu văn bản nào?</a:t>
                      </a:r>
                      <a:endParaRPr lang="en-US" sz="20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2000" kern="0" dirty="0">
                          <a:effectLst/>
                          <a:latin typeface="#9Slide03 AllRoundGothic" panose="020B0703020202020104" pitchFamily="34" charset="-93"/>
                        </a:rPr>
                        <a:t> </a:t>
                      </a:r>
                      <a:endParaRPr lang="en-US" sz="2000" kern="100" dirty="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1636312"/>
                  </a:ext>
                </a:extLst>
              </a:tr>
            </a:tbl>
          </a:graphicData>
        </a:graphic>
      </p:graphicFrame>
    </p:spTree>
    <p:extLst>
      <p:ext uri="{BB962C8B-B14F-4D97-AF65-F5344CB8AC3E}">
        <p14:creationId xmlns:p14="http://schemas.microsoft.com/office/powerpoint/2010/main" val="424107060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5" descr="0f19f38c4d898577ade8f7c1d044040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6784" y="51322"/>
            <a:ext cx="7999412"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图片 3" descr="6eb8a1f5884e0c8955a74ebe0f6139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260000">
            <a:off x="444465" y="3922712"/>
            <a:ext cx="304482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4" descr="fd42851a862add2bb72ea2ad74bdc5b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900000">
            <a:off x="6149975" y="2412835"/>
            <a:ext cx="509111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5">
            <a:extLst>
              <a:ext uri="{FF2B5EF4-FFF2-40B4-BE49-F238E27FC236}">
                <a16:creationId xmlns:a16="http://schemas.microsoft.com/office/drawing/2014/main" id="{E71E1055-5C3E-4420-CE7A-DFDBACF1CAA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6231" y="385081"/>
            <a:ext cx="1770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descr="5">
            <a:extLst>
              <a:ext uri="{FF2B5EF4-FFF2-40B4-BE49-F238E27FC236}">
                <a16:creationId xmlns:a16="http://schemas.microsoft.com/office/drawing/2014/main" id="{8B1FC027-968F-2C45-75F2-99263E5BC68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17460000" flipH="1">
            <a:off x="9345805" y="-33684"/>
            <a:ext cx="18081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6">
            <a:extLst>
              <a:ext uri="{FF2B5EF4-FFF2-40B4-BE49-F238E27FC236}">
                <a16:creationId xmlns:a16="http://schemas.microsoft.com/office/drawing/2014/main" id="{C53806E4-491A-2C78-8A50-9F3A89ECBB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4021" y="3603812"/>
            <a:ext cx="4565463" cy="3254188"/>
          </a:xfrm>
          <a:prstGeom prst="rect">
            <a:avLst/>
          </a:prstGeom>
          <a:effectLst>
            <a:outerShdw blurRad="50800" dist="38100" dir="5400000" algn="t" rotWithShape="0">
              <a:prstClr val="black">
                <a:alpha val="40000"/>
              </a:prstClr>
            </a:outerShdw>
          </a:effectLst>
        </p:spPr>
      </p:pic>
      <p:graphicFrame>
        <p:nvGraphicFramePr>
          <p:cNvPr id="3" name="Bảng 2">
            <a:extLst>
              <a:ext uri="{FF2B5EF4-FFF2-40B4-BE49-F238E27FC236}">
                <a16:creationId xmlns:a16="http://schemas.microsoft.com/office/drawing/2014/main" id="{80E6268B-9713-6A2E-3267-324F59DE5057}"/>
              </a:ext>
            </a:extLst>
          </p:cNvPr>
          <p:cNvGraphicFramePr>
            <a:graphicFrameLocks noGrp="1"/>
          </p:cNvGraphicFramePr>
          <p:nvPr>
            <p:extLst>
              <p:ext uri="{D42A27DB-BD31-4B8C-83A1-F6EECF244321}">
                <p14:modId xmlns:p14="http://schemas.microsoft.com/office/powerpoint/2010/main" val="3270249622"/>
              </p:ext>
            </p:extLst>
          </p:nvPr>
        </p:nvGraphicFramePr>
        <p:xfrm>
          <a:off x="1126067" y="1837267"/>
          <a:ext cx="9744346" cy="4619437"/>
        </p:xfrm>
        <a:graphic>
          <a:graphicData uri="http://schemas.openxmlformats.org/drawingml/2006/table">
            <a:tbl>
              <a:tblPr firstRow="1" firstCol="1" bandRow="1">
                <a:tableStyleId>{5C22544A-7EE6-4342-B048-85BDC9FD1C3A}</a:tableStyleId>
              </a:tblPr>
              <a:tblGrid>
                <a:gridCol w="4491798">
                  <a:extLst>
                    <a:ext uri="{9D8B030D-6E8A-4147-A177-3AD203B41FA5}">
                      <a16:colId xmlns:a16="http://schemas.microsoft.com/office/drawing/2014/main" val="2575827590"/>
                    </a:ext>
                  </a:extLst>
                </a:gridCol>
                <a:gridCol w="5252548">
                  <a:extLst>
                    <a:ext uri="{9D8B030D-6E8A-4147-A177-3AD203B41FA5}">
                      <a16:colId xmlns:a16="http://schemas.microsoft.com/office/drawing/2014/main" val="3705660261"/>
                    </a:ext>
                  </a:extLst>
                </a:gridCol>
              </a:tblGrid>
              <a:tr h="213328">
                <a:tc>
                  <a:txBody>
                    <a:bodyPr/>
                    <a:lstStyle/>
                    <a:p>
                      <a:pPr algn="ctr">
                        <a:lnSpc>
                          <a:spcPct val="107000"/>
                        </a:lnSpc>
                        <a:spcAft>
                          <a:spcPts val="800"/>
                        </a:spcAft>
                      </a:pPr>
                      <a:r>
                        <a:rPr lang="en-US" sz="1800" kern="0">
                          <a:effectLst/>
                          <a:latin typeface="#9Slide03 AllRoundGothic" panose="020B0703020202020104" pitchFamily="34" charset="-93"/>
                        </a:rPr>
                        <a:t>Câu hỏi tìm hiểu</a:t>
                      </a:r>
                      <a:endParaRPr lang="en-US" sz="18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kern="0">
                          <a:effectLst/>
                          <a:latin typeface="#9Slide03 AllRoundGothic" panose="020B0703020202020104" pitchFamily="34" charset="-93"/>
                        </a:rPr>
                        <a:t>Sản phẩm dự kiến</a:t>
                      </a:r>
                      <a:endParaRPr lang="en-US" sz="18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5986415"/>
                  </a:ext>
                </a:extLst>
              </a:tr>
              <a:tr h="671187">
                <a:tc>
                  <a:txBody>
                    <a:bodyPr/>
                    <a:lstStyle/>
                    <a:p>
                      <a:pPr>
                        <a:lnSpc>
                          <a:spcPct val="107000"/>
                        </a:lnSpc>
                        <a:spcAft>
                          <a:spcPts val="800"/>
                        </a:spcAft>
                      </a:pPr>
                      <a:r>
                        <a:rPr lang="vi-VN" sz="1800" kern="0">
                          <a:effectLst/>
                          <a:latin typeface="#9Slide03 AllRoundGothic" panose="020B0703020202020104" pitchFamily="34" charset="-93"/>
                        </a:rPr>
                        <a:t>(1)Muốn bày tỏ ý kiến, quan điểm về một vấn đề văn học hay vấn đề xã hội thì cần tạo lập kiểu văn bản nào?</a:t>
                      </a:r>
                      <a:endParaRPr lang="en-US" sz="18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vi-VN" sz="1800" kern="0" dirty="0">
                          <a:effectLst/>
                          <a:latin typeface="#9Slide03 AllRoundGothic" panose="020B0703020202020104" pitchFamily="34" charset="-93"/>
                        </a:rPr>
                        <a:t>Tạo lập văn bản nghị luận</a:t>
                      </a:r>
                      <a:endParaRPr lang="en-US" sz="1800" kern="100" dirty="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8535450"/>
                  </a:ext>
                </a:extLst>
              </a:tr>
              <a:tr h="442258">
                <a:tc>
                  <a:txBody>
                    <a:bodyPr/>
                    <a:lstStyle/>
                    <a:p>
                      <a:pPr>
                        <a:lnSpc>
                          <a:spcPct val="107000"/>
                        </a:lnSpc>
                        <a:spcAft>
                          <a:spcPts val="800"/>
                        </a:spcAft>
                      </a:pPr>
                      <a:r>
                        <a:rPr lang="vi-VN" sz="1800" kern="0">
                          <a:effectLst/>
                          <a:latin typeface="#9Slide03 AllRoundGothic" panose="020B0703020202020104" pitchFamily="34" charset="-93"/>
                        </a:rPr>
                        <a:t>(2) Mục đích của việc tạo lập văn bản nghị luận là gì?</a:t>
                      </a:r>
                      <a:endParaRPr lang="en-US" sz="18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vi-VN" sz="1800" kern="0">
                          <a:effectLst/>
                          <a:latin typeface="#9Slide03 AllRoundGothic" panose="020B0703020202020104" pitchFamily="34" charset="-93"/>
                        </a:rPr>
                        <a:t>Thuyết phục người đọc người nghe về một vấn đề  nào đó.</a:t>
                      </a:r>
                      <a:endParaRPr lang="en-US" sz="18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8173905"/>
                  </a:ext>
                </a:extLst>
              </a:tr>
              <a:tr h="442258">
                <a:tc>
                  <a:txBody>
                    <a:bodyPr/>
                    <a:lstStyle/>
                    <a:p>
                      <a:pPr algn="just">
                        <a:lnSpc>
                          <a:spcPct val="107000"/>
                        </a:lnSpc>
                        <a:spcAft>
                          <a:spcPts val="800"/>
                        </a:spcAft>
                      </a:pPr>
                      <a:r>
                        <a:rPr lang="vi-VN" sz="1800" kern="0">
                          <a:effectLst/>
                          <a:latin typeface="#9Slide03 AllRoundGothic" panose="020B0703020202020104" pitchFamily="34" charset="-93"/>
                        </a:rPr>
                        <a:t>(3) Trong chương trình Ngữ văn học kì I em đã được học kiểu văn bản nghị luận nào?</a:t>
                      </a:r>
                      <a:endParaRPr lang="en-US" sz="18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1800" kern="0">
                          <a:effectLst/>
                          <a:latin typeface="#9Slide03 AllRoundGothic" panose="020B0703020202020104" pitchFamily="34" charset="-93"/>
                        </a:rPr>
                        <a:t>Chương trình ngữ văn kì I đã tìm hiểu về văn bản nghị luận văn học.</a:t>
                      </a:r>
                      <a:endParaRPr lang="en-US" sz="18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1453022"/>
                  </a:ext>
                </a:extLst>
              </a:tr>
              <a:tr h="671187">
                <a:tc>
                  <a:txBody>
                    <a:bodyPr/>
                    <a:lstStyle/>
                    <a:p>
                      <a:pPr algn="just">
                        <a:lnSpc>
                          <a:spcPct val="107000"/>
                        </a:lnSpc>
                        <a:spcAft>
                          <a:spcPts val="800"/>
                        </a:spcAft>
                      </a:pPr>
                      <a:r>
                        <a:rPr lang="vi-VN" sz="1800" kern="0">
                          <a:effectLst/>
                          <a:latin typeface="#9Slide03 AllRoundGothic" panose="020B0703020202020104" pitchFamily="34" charset="-93"/>
                        </a:rPr>
                        <a:t>(4) Mục đích của văn bản nghị luận văn học là gì?</a:t>
                      </a:r>
                      <a:endParaRPr lang="en-US" sz="18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vi-VN" sz="1800" kern="0">
                          <a:effectLst/>
                          <a:latin typeface="#9Slide03 AllRoundGothic" panose="020B0703020202020104" pitchFamily="34" charset="-93"/>
                        </a:rPr>
                        <a:t>Thuyết phục người đọc về một vấn đề đề văn học thường là tập trung phân tích vẻ đẹp về nội dung, nghệ thuật của tác phẩm văn học.</a:t>
                      </a:r>
                      <a:endParaRPr lang="en-US" sz="18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9245685"/>
                  </a:ext>
                </a:extLst>
              </a:tr>
              <a:tr h="1191453">
                <a:tc>
                  <a:txBody>
                    <a:bodyPr/>
                    <a:lstStyle/>
                    <a:p>
                      <a:pPr>
                        <a:lnSpc>
                          <a:spcPct val="107000"/>
                        </a:lnSpc>
                        <a:spcAft>
                          <a:spcPts val="800"/>
                        </a:spcAft>
                      </a:pPr>
                      <a:r>
                        <a:rPr lang="vi-VN" sz="1800" kern="0">
                          <a:effectLst/>
                          <a:latin typeface="#9Slide03 AllRoundGothic" panose="020B0703020202020104" pitchFamily="34" charset="-93"/>
                        </a:rPr>
                        <a:t>(5) Em muốn viết bài suy nghĩ về hiện tượng học qua loa, đối phó của một số bạn trong lớp, em sẽ tạo lập kiểu văn bản nghị luận nào?</a:t>
                      </a:r>
                      <a:endParaRPr lang="en-US" sz="1800" kern="10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kern="0" dirty="0" err="1">
                          <a:effectLst/>
                          <a:latin typeface="#9Slide03 AllRoundGothic" panose="020B0703020202020104" pitchFamily="34" charset="-93"/>
                        </a:rPr>
                        <a:t>Nghị</a:t>
                      </a:r>
                      <a:r>
                        <a:rPr lang="en-US" sz="1800" kern="0" dirty="0">
                          <a:effectLst/>
                          <a:latin typeface="#9Slide03 AllRoundGothic" panose="020B0703020202020104" pitchFamily="34" charset="-93"/>
                        </a:rPr>
                        <a:t> </a:t>
                      </a:r>
                      <a:r>
                        <a:rPr lang="en-US" sz="1800" kern="0" dirty="0" err="1">
                          <a:effectLst/>
                          <a:latin typeface="#9Slide03 AllRoundGothic" panose="020B0703020202020104" pitchFamily="34" charset="-93"/>
                        </a:rPr>
                        <a:t>luận</a:t>
                      </a:r>
                      <a:r>
                        <a:rPr lang="en-US" sz="1800" kern="0" dirty="0">
                          <a:effectLst/>
                          <a:latin typeface="#9Slide03 AllRoundGothic" panose="020B0703020202020104" pitchFamily="34" charset="-93"/>
                        </a:rPr>
                        <a:t> </a:t>
                      </a:r>
                      <a:r>
                        <a:rPr lang="en-US" sz="1800" kern="0" dirty="0" err="1">
                          <a:effectLst/>
                          <a:latin typeface="#9Slide03 AllRoundGothic" panose="020B0703020202020104" pitchFamily="34" charset="-93"/>
                        </a:rPr>
                        <a:t>xã</a:t>
                      </a:r>
                      <a:r>
                        <a:rPr lang="en-US" sz="1800" kern="0" dirty="0">
                          <a:effectLst/>
                          <a:latin typeface="#9Slide03 AllRoundGothic" panose="020B0703020202020104" pitchFamily="34" charset="-93"/>
                        </a:rPr>
                        <a:t> </a:t>
                      </a:r>
                      <a:r>
                        <a:rPr lang="en-US" sz="1800" kern="0" dirty="0" err="1">
                          <a:effectLst/>
                          <a:latin typeface="#9Slide03 AllRoundGothic" panose="020B0703020202020104" pitchFamily="34" charset="-93"/>
                        </a:rPr>
                        <a:t>hội</a:t>
                      </a:r>
                      <a:endParaRPr lang="en-US" sz="1800" kern="100" dirty="0">
                        <a:effectLst/>
                        <a:latin typeface="#9Slide03 AllRoundGothic" panose="020B0703020202020104" pitchFamily="34" charset="-93"/>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7850290"/>
                  </a:ext>
                </a:extLst>
              </a:tr>
            </a:tbl>
          </a:graphicData>
        </a:graphic>
      </p:graphicFrame>
      <p:sp>
        <p:nvSpPr>
          <p:cNvPr id="7" name="Hộp Văn bản 6">
            <a:extLst>
              <a:ext uri="{FF2B5EF4-FFF2-40B4-BE49-F238E27FC236}">
                <a16:creationId xmlns:a16="http://schemas.microsoft.com/office/drawing/2014/main" id="{C6B3666A-89F2-1913-1EAA-BE3B68E0BAE7}"/>
              </a:ext>
            </a:extLst>
          </p:cNvPr>
          <p:cNvSpPr txBox="1"/>
          <p:nvPr/>
        </p:nvSpPr>
        <p:spPr>
          <a:xfrm>
            <a:off x="2425606" y="449482"/>
            <a:ext cx="6278032" cy="1237903"/>
          </a:xfrm>
          <a:prstGeom prst="rect">
            <a:avLst/>
          </a:prstGeom>
          <a:noFill/>
        </p:spPr>
        <p:txBody>
          <a:bodyPr wrap="square">
            <a:spAutoFit/>
          </a:bodyPr>
          <a:lstStyle/>
          <a:p>
            <a:pPr algn="ctr">
              <a:lnSpc>
                <a:spcPct val="107000"/>
              </a:lnSpc>
              <a:spcAft>
                <a:spcPts val="800"/>
              </a:spcAft>
            </a:pPr>
            <a:r>
              <a:rPr lang="vi-VN" sz="3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DỰ KIẾN ĐÁP ÁN PHIẾU HỌC TẬP SỐ 1:</a:t>
            </a:r>
            <a:endParaRPr lang="en-US" sz="3600" kern="1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4164857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8193"/>
                                        </p:tgtEl>
                                        <p:attrNameLst>
                                          <p:attrName>style.visibility</p:attrName>
                                        </p:attrNameLst>
                                      </p:cBhvr>
                                      <p:to>
                                        <p:strVal val="visible"/>
                                      </p:to>
                                    </p:set>
                                    <p:animEffect transition="in" filter="fade">
                                      <p:cBhvr>
                                        <p:cTn id="19" dur="1000"/>
                                        <p:tgtEl>
                                          <p:spTgt spid="8193"/>
                                        </p:tgtEl>
                                      </p:cBhvr>
                                    </p:animEffect>
                                    <p:anim calcmode="lin" valueType="num">
                                      <p:cBhvr>
                                        <p:cTn id="20" dur="1000" fill="hold"/>
                                        <p:tgtEl>
                                          <p:spTgt spid="8193"/>
                                        </p:tgtEl>
                                        <p:attrNameLst>
                                          <p:attrName>ppt_x</p:attrName>
                                        </p:attrNameLst>
                                      </p:cBhvr>
                                      <p:tavLst>
                                        <p:tav tm="0">
                                          <p:val>
                                            <p:strVal val="#ppt_x"/>
                                          </p:val>
                                        </p:tav>
                                        <p:tav tm="100000">
                                          <p:val>
                                            <p:strVal val="#ppt_x"/>
                                          </p:val>
                                        </p:tav>
                                      </p:tavLst>
                                    </p:anim>
                                    <p:anim calcmode="lin" valueType="num">
                                      <p:cBhvr>
                                        <p:cTn id="21" dur="1000" fill="hold"/>
                                        <p:tgtEl>
                                          <p:spTgt spid="819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 calcmode="lin" valueType="num">
                                      <p:cBhvr additive="base">
                                        <p:cTn id="26" dur="500" fill="hold"/>
                                        <p:tgtEl>
                                          <p:spTgt spid="8196"/>
                                        </p:tgtEl>
                                        <p:attrNameLst>
                                          <p:attrName>ppt_x</p:attrName>
                                        </p:attrNameLst>
                                      </p:cBhvr>
                                      <p:tavLst>
                                        <p:tav tm="0">
                                          <p:val>
                                            <p:strVal val="1+#ppt_w/2"/>
                                          </p:val>
                                        </p:tav>
                                        <p:tav tm="100000">
                                          <p:val>
                                            <p:strVal val="#ppt_x"/>
                                          </p:val>
                                        </p:tav>
                                      </p:tavLst>
                                    </p:anim>
                                    <p:anim calcmode="lin" valueType="num">
                                      <p:cBhvr additive="base">
                                        <p:cTn id="27"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8197"/>
                                        </p:tgtEl>
                                        <p:attrNameLst>
                                          <p:attrName>style.visibility</p:attrName>
                                        </p:attrNameLst>
                                      </p:cBhvr>
                                      <p:to>
                                        <p:strVal val="visible"/>
                                      </p:to>
                                    </p:set>
                                    <p:anim calcmode="lin" valueType="num">
                                      <p:cBhvr additive="base">
                                        <p:cTn id="32" dur="500" fill="hold"/>
                                        <p:tgtEl>
                                          <p:spTgt spid="8197"/>
                                        </p:tgtEl>
                                        <p:attrNameLst>
                                          <p:attrName>ppt_x</p:attrName>
                                        </p:attrNameLst>
                                      </p:cBhvr>
                                      <p:tavLst>
                                        <p:tav tm="0">
                                          <p:val>
                                            <p:strVal val="0-#ppt_w/2"/>
                                          </p:val>
                                        </p:tav>
                                        <p:tav tm="100000">
                                          <p:val>
                                            <p:strVal val="#ppt_x"/>
                                          </p:val>
                                        </p:tav>
                                      </p:tavLst>
                                    </p:anim>
                                    <p:anim calcmode="lin" valueType="num">
                                      <p:cBhvr additive="base">
                                        <p:cTn id="33" dur="500" fill="hold"/>
                                        <p:tgtEl>
                                          <p:spTgt spid="8197"/>
                                        </p:tgtEl>
                                        <p:attrNameLst>
                                          <p:attrName>ppt_y</p:attrName>
                                        </p:attrNameLst>
                                      </p:cBhvr>
                                      <p:tavLst>
                                        <p:tav tm="0">
                                          <p:val>
                                            <p:strVal val="1+#ppt_h/2"/>
                                          </p:val>
                                        </p:tav>
                                        <p:tav tm="100000">
                                          <p:val>
                                            <p:strVal val="#ppt_y"/>
                                          </p:val>
                                        </p:tav>
                                      </p:tavLst>
                                    </p:anim>
                                  </p:childTnLst>
                                </p:cTn>
                              </p:par>
                              <p:par>
                                <p:cTn id="34" presetID="16" presetClass="entr" presetSubtype="21"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D25419FE-E075-4CAF-BA92-9C7364ED7B97}"/>
              </a:ext>
            </a:extLst>
          </p:cNvPr>
          <p:cNvSpPr/>
          <p:nvPr/>
        </p:nvSpPr>
        <p:spPr>
          <a:xfrm>
            <a:off x="1703298" y="-41882"/>
            <a:ext cx="10520920" cy="6931656"/>
          </a:xfrm>
          <a:custGeom>
            <a:avLst/>
            <a:gdLst>
              <a:gd name="connsiteX0" fmla="*/ 0 w 10551885"/>
              <a:gd name="connsiteY0" fmla="*/ 0 h 6908800"/>
              <a:gd name="connsiteX1" fmla="*/ 10551885 w 10551885"/>
              <a:gd name="connsiteY1" fmla="*/ 6908800 h 6908800"/>
              <a:gd name="connsiteX2" fmla="*/ 10551885 w 10551885"/>
              <a:gd name="connsiteY2" fmla="*/ 43543 h 6908800"/>
              <a:gd name="connsiteX3" fmla="*/ 0 w 10551885"/>
              <a:gd name="connsiteY3" fmla="*/ 0 h 6908800"/>
              <a:gd name="connsiteX0" fmla="*/ 0 w 10352709"/>
              <a:gd name="connsiteY0" fmla="*/ 83206 h 6865257"/>
              <a:gd name="connsiteX1" fmla="*/ 10352709 w 10352709"/>
              <a:gd name="connsiteY1" fmla="*/ 6865257 h 6865257"/>
              <a:gd name="connsiteX2" fmla="*/ 10352709 w 10352709"/>
              <a:gd name="connsiteY2" fmla="*/ 0 h 6865257"/>
              <a:gd name="connsiteX3" fmla="*/ 0 w 10352709"/>
              <a:gd name="connsiteY3" fmla="*/ 83206 h 6865257"/>
              <a:gd name="connsiteX0" fmla="*/ 0 w 10443244"/>
              <a:gd name="connsiteY0" fmla="*/ 0 h 6872586"/>
              <a:gd name="connsiteX1" fmla="*/ 10443244 w 10443244"/>
              <a:gd name="connsiteY1" fmla="*/ 6872586 h 6872586"/>
              <a:gd name="connsiteX2" fmla="*/ 10443244 w 10443244"/>
              <a:gd name="connsiteY2" fmla="*/ 7329 h 6872586"/>
              <a:gd name="connsiteX3" fmla="*/ 0 w 10443244"/>
              <a:gd name="connsiteY3" fmla="*/ 0 h 6872586"/>
              <a:gd name="connsiteX0" fmla="*/ 0 w 10488512"/>
              <a:gd name="connsiteY0" fmla="*/ 10778 h 6865257"/>
              <a:gd name="connsiteX1" fmla="*/ 10488512 w 10488512"/>
              <a:gd name="connsiteY1" fmla="*/ 6865257 h 6865257"/>
              <a:gd name="connsiteX2" fmla="*/ 10488512 w 10488512"/>
              <a:gd name="connsiteY2" fmla="*/ 0 h 6865257"/>
              <a:gd name="connsiteX3" fmla="*/ 0 w 10488512"/>
              <a:gd name="connsiteY3" fmla="*/ 10778 h 6865257"/>
              <a:gd name="connsiteX0" fmla="*/ 0 w 10515672"/>
              <a:gd name="connsiteY0" fmla="*/ 0 h 6881639"/>
              <a:gd name="connsiteX1" fmla="*/ 10515672 w 10515672"/>
              <a:gd name="connsiteY1" fmla="*/ 6881639 h 6881639"/>
              <a:gd name="connsiteX2" fmla="*/ 10515672 w 10515672"/>
              <a:gd name="connsiteY2" fmla="*/ 16382 h 6881639"/>
              <a:gd name="connsiteX3" fmla="*/ 0 w 10515672"/>
              <a:gd name="connsiteY3" fmla="*/ 0 h 6881639"/>
              <a:gd name="connsiteX0" fmla="*/ 0 w 10506619"/>
              <a:gd name="connsiteY0" fmla="*/ 0 h 6872585"/>
              <a:gd name="connsiteX1" fmla="*/ 10506619 w 10506619"/>
              <a:gd name="connsiteY1" fmla="*/ 6872585 h 6872585"/>
              <a:gd name="connsiteX2" fmla="*/ 10506619 w 10506619"/>
              <a:gd name="connsiteY2" fmla="*/ 7328 h 6872585"/>
              <a:gd name="connsiteX3" fmla="*/ 0 w 10506619"/>
              <a:gd name="connsiteY3" fmla="*/ 0 h 6872585"/>
              <a:gd name="connsiteX0" fmla="*/ 0 w 10506619"/>
              <a:gd name="connsiteY0" fmla="*/ 0 h 6872585"/>
              <a:gd name="connsiteX1" fmla="*/ 10479458 w 10506619"/>
              <a:gd name="connsiteY1" fmla="*/ 6872585 h 6872585"/>
              <a:gd name="connsiteX2" fmla="*/ 10506619 w 10506619"/>
              <a:gd name="connsiteY2" fmla="*/ 7328 h 6872585"/>
              <a:gd name="connsiteX3" fmla="*/ 0 w 10506619"/>
              <a:gd name="connsiteY3" fmla="*/ 0 h 6872585"/>
              <a:gd name="connsiteX0" fmla="*/ 0 w 10506619"/>
              <a:gd name="connsiteY0" fmla="*/ 0 h 6564767"/>
              <a:gd name="connsiteX1" fmla="*/ 10506618 w 10506619"/>
              <a:gd name="connsiteY1" fmla="*/ 6564767 h 6564767"/>
              <a:gd name="connsiteX2" fmla="*/ 10506619 w 10506619"/>
              <a:gd name="connsiteY2" fmla="*/ 7328 h 6564767"/>
              <a:gd name="connsiteX3" fmla="*/ 0 w 10506619"/>
              <a:gd name="connsiteY3" fmla="*/ 0 h 6564767"/>
              <a:gd name="connsiteX0" fmla="*/ 0 w 10524725"/>
              <a:gd name="connsiteY0" fmla="*/ 0 h 6890692"/>
              <a:gd name="connsiteX1" fmla="*/ 10524725 w 10524725"/>
              <a:gd name="connsiteY1" fmla="*/ 6890692 h 6890692"/>
              <a:gd name="connsiteX2" fmla="*/ 10506619 w 10524725"/>
              <a:gd name="connsiteY2" fmla="*/ 7328 h 6890692"/>
              <a:gd name="connsiteX3" fmla="*/ 0 w 10524725"/>
              <a:gd name="connsiteY3" fmla="*/ 0 h 6890692"/>
              <a:gd name="connsiteX0" fmla="*/ 0 w 10524725"/>
              <a:gd name="connsiteY0" fmla="*/ 43472 h 6934164"/>
              <a:gd name="connsiteX1" fmla="*/ 10524725 w 10524725"/>
              <a:gd name="connsiteY1" fmla="*/ 6934164 h 6934164"/>
              <a:gd name="connsiteX2" fmla="*/ 10519319 w 10524725"/>
              <a:gd name="connsiteY2" fmla="*/ 0 h 6934164"/>
              <a:gd name="connsiteX3" fmla="*/ 0 w 10524725"/>
              <a:gd name="connsiteY3" fmla="*/ 43472 h 6934164"/>
              <a:gd name="connsiteX0" fmla="*/ 0 w 10524725"/>
              <a:gd name="connsiteY0" fmla="*/ 30772 h 6934164"/>
              <a:gd name="connsiteX1" fmla="*/ 10524725 w 10524725"/>
              <a:gd name="connsiteY1" fmla="*/ 6934164 h 6934164"/>
              <a:gd name="connsiteX2" fmla="*/ 10519319 w 10524725"/>
              <a:gd name="connsiteY2" fmla="*/ 0 h 6934164"/>
              <a:gd name="connsiteX3" fmla="*/ 0 w 10524725"/>
              <a:gd name="connsiteY3" fmla="*/ 30772 h 6934164"/>
            </a:gdLst>
            <a:ahLst/>
            <a:cxnLst>
              <a:cxn ang="0">
                <a:pos x="connsiteX0" y="connsiteY0"/>
              </a:cxn>
              <a:cxn ang="0">
                <a:pos x="connsiteX1" y="connsiteY1"/>
              </a:cxn>
              <a:cxn ang="0">
                <a:pos x="connsiteX2" y="connsiteY2"/>
              </a:cxn>
              <a:cxn ang="0">
                <a:pos x="connsiteX3" y="connsiteY3"/>
              </a:cxn>
            </a:cxnLst>
            <a:rect l="l" t="t" r="r" b="b"/>
            <a:pathLst>
              <a:path w="10524725" h="6934164">
                <a:moveTo>
                  <a:pt x="0" y="30772"/>
                </a:moveTo>
                <a:lnTo>
                  <a:pt x="10524725" y="6934164"/>
                </a:lnTo>
                <a:cubicBezTo>
                  <a:pt x="10524725" y="4748351"/>
                  <a:pt x="10519319" y="2185813"/>
                  <a:pt x="10519319" y="0"/>
                </a:cubicBezTo>
                <a:lnTo>
                  <a:pt x="0" y="30772"/>
                </a:lnTo>
                <a:close/>
              </a:path>
            </a:pathLst>
          </a:custGeom>
          <a:solidFill>
            <a:srgbClr val="F0C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形状 4">
            <a:extLst>
              <a:ext uri="{FF2B5EF4-FFF2-40B4-BE49-F238E27FC236}">
                <a16:creationId xmlns:a16="http://schemas.microsoft.com/office/drawing/2014/main" id="{F0A6A2E9-B40D-4E86-95F9-E33A20326A1F}"/>
              </a:ext>
            </a:extLst>
          </p:cNvPr>
          <p:cNvSpPr/>
          <p:nvPr/>
        </p:nvSpPr>
        <p:spPr>
          <a:xfrm>
            <a:off x="2205" y="-45474"/>
            <a:ext cx="12202100" cy="6931656"/>
          </a:xfrm>
          <a:custGeom>
            <a:avLst/>
            <a:gdLst>
              <a:gd name="connsiteX0" fmla="*/ 14514 w 12206514"/>
              <a:gd name="connsiteY0" fmla="*/ 29029 h 6923314"/>
              <a:gd name="connsiteX1" fmla="*/ 0 w 12206514"/>
              <a:gd name="connsiteY1" fmla="*/ 6923314 h 6923314"/>
              <a:gd name="connsiteX2" fmla="*/ 12206514 w 12206514"/>
              <a:gd name="connsiteY2" fmla="*/ 6908800 h 6923314"/>
              <a:gd name="connsiteX3" fmla="*/ 1712685 w 12206514"/>
              <a:gd name="connsiteY3" fmla="*/ 0 h 6923314"/>
              <a:gd name="connsiteX4" fmla="*/ 14514 w 12206514"/>
              <a:gd name="connsiteY4" fmla="*/ 29029 h 6923314"/>
              <a:gd name="connsiteX0" fmla="*/ 14514 w 12206514"/>
              <a:gd name="connsiteY0" fmla="*/ 1868 h 6896153"/>
              <a:gd name="connsiteX1" fmla="*/ 0 w 12206514"/>
              <a:gd name="connsiteY1" fmla="*/ 6896153 h 6896153"/>
              <a:gd name="connsiteX2" fmla="*/ 12206514 w 12206514"/>
              <a:gd name="connsiteY2" fmla="*/ 6881639 h 6896153"/>
              <a:gd name="connsiteX3" fmla="*/ 1712685 w 12206514"/>
              <a:gd name="connsiteY3" fmla="*/ 0 h 6896153"/>
              <a:gd name="connsiteX4" fmla="*/ 14514 w 12206514"/>
              <a:gd name="connsiteY4" fmla="*/ 1868 h 6896153"/>
              <a:gd name="connsiteX0" fmla="*/ 4989 w 12206514"/>
              <a:gd name="connsiteY0" fmla="*/ 0 h 6903832"/>
              <a:gd name="connsiteX1" fmla="*/ 0 w 12206514"/>
              <a:gd name="connsiteY1" fmla="*/ 6903832 h 6903832"/>
              <a:gd name="connsiteX2" fmla="*/ 12206514 w 12206514"/>
              <a:gd name="connsiteY2" fmla="*/ 6889318 h 6903832"/>
              <a:gd name="connsiteX3" fmla="*/ 1712685 w 12206514"/>
              <a:gd name="connsiteY3" fmla="*/ 7679 h 6903832"/>
              <a:gd name="connsiteX4" fmla="*/ 4989 w 12206514"/>
              <a:gd name="connsiteY4" fmla="*/ 0 h 6903832"/>
              <a:gd name="connsiteX0" fmla="*/ 4989 w 12206514"/>
              <a:gd name="connsiteY0" fmla="*/ 0 h 6903832"/>
              <a:gd name="connsiteX1" fmla="*/ 0 w 12206514"/>
              <a:gd name="connsiteY1" fmla="*/ 6903832 h 6903832"/>
              <a:gd name="connsiteX2" fmla="*/ 12206514 w 12206514"/>
              <a:gd name="connsiteY2" fmla="*/ 6889318 h 6903832"/>
              <a:gd name="connsiteX3" fmla="*/ 1731735 w 12206514"/>
              <a:gd name="connsiteY3" fmla="*/ 7679 h 6903832"/>
              <a:gd name="connsiteX4" fmla="*/ 4989 w 12206514"/>
              <a:gd name="connsiteY4" fmla="*/ 0 h 690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514" h="6903832">
                <a:moveTo>
                  <a:pt x="4989" y="0"/>
                </a:moveTo>
                <a:lnTo>
                  <a:pt x="0" y="6903832"/>
                </a:lnTo>
                <a:lnTo>
                  <a:pt x="12206514" y="6889318"/>
                </a:lnTo>
                <a:lnTo>
                  <a:pt x="1731735" y="7679"/>
                </a:lnTo>
                <a:lnTo>
                  <a:pt x="4989" y="0"/>
                </a:lnTo>
                <a:close/>
              </a:path>
            </a:pathLst>
          </a:custGeom>
          <a:solidFill>
            <a:srgbClr val="7C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008AF06C-CFE5-441B-AC87-C3E3331B1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67" y="357461"/>
            <a:ext cx="11311066" cy="6143079"/>
          </a:xfrm>
          <a:prstGeom prst="rect">
            <a:avLst/>
          </a:prstGeom>
          <a:effectLst>
            <a:outerShdw blurRad="139700" sx="101000" sy="101000" algn="ctr" rotWithShape="0">
              <a:prstClr val="black">
                <a:alpha val="20000"/>
              </a:prstClr>
            </a:outerShdw>
          </a:effectLst>
        </p:spPr>
      </p:pic>
      <p:pic>
        <p:nvPicPr>
          <p:cNvPr id="8" name="图片 7">
            <a:extLst>
              <a:ext uri="{FF2B5EF4-FFF2-40B4-BE49-F238E27FC236}">
                <a16:creationId xmlns:a16="http://schemas.microsoft.com/office/drawing/2014/main" id="{C578A9BE-3986-46C2-8F3C-1E02105B21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99" y="353869"/>
            <a:ext cx="1403610" cy="1053719"/>
          </a:xfrm>
          <a:prstGeom prst="rect">
            <a:avLst/>
          </a:prstGeom>
        </p:spPr>
      </p:pic>
      <p:grpSp>
        <p:nvGrpSpPr>
          <p:cNvPr id="31" name="组合 11">
            <a:extLst>
              <a:ext uri="{FF2B5EF4-FFF2-40B4-BE49-F238E27FC236}">
                <a16:creationId xmlns:a16="http://schemas.microsoft.com/office/drawing/2014/main" id="{8756F8B4-3E92-4E9D-B993-734E3249216E}"/>
              </a:ext>
            </a:extLst>
          </p:cNvPr>
          <p:cNvGrpSpPr/>
          <p:nvPr/>
        </p:nvGrpSpPr>
        <p:grpSpPr>
          <a:xfrm>
            <a:off x="10660505" y="233478"/>
            <a:ext cx="1091028" cy="1231736"/>
            <a:chOff x="115079" y="968971"/>
            <a:chExt cx="1091423" cy="1232181"/>
          </a:xfrm>
        </p:grpSpPr>
        <p:pic>
          <p:nvPicPr>
            <p:cNvPr id="32" name="图片 9">
              <a:extLst>
                <a:ext uri="{FF2B5EF4-FFF2-40B4-BE49-F238E27FC236}">
                  <a16:creationId xmlns:a16="http://schemas.microsoft.com/office/drawing/2014/main" id="{B79FDE1B-15D2-4BEF-9E92-BB0AFB3F85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33" name="图片 10">
              <a:extLst>
                <a:ext uri="{FF2B5EF4-FFF2-40B4-BE49-F238E27FC236}">
                  <a16:creationId xmlns:a16="http://schemas.microsoft.com/office/drawing/2014/main" id="{57B83A2F-5CF4-49C4-9442-490154972C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pic>
        <p:nvPicPr>
          <p:cNvPr id="3" name="图片 9">
            <a:extLst>
              <a:ext uri="{FF2B5EF4-FFF2-40B4-BE49-F238E27FC236}">
                <a16:creationId xmlns:a16="http://schemas.microsoft.com/office/drawing/2014/main" id="{3659DE28-213A-2322-042A-532B6E3F61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2437" y="3295598"/>
            <a:ext cx="5783036" cy="3703519"/>
          </a:xfrm>
          <a:prstGeom prst="rect">
            <a:avLst/>
          </a:prstGeom>
        </p:spPr>
      </p:pic>
      <p:grpSp>
        <p:nvGrpSpPr>
          <p:cNvPr id="11" name="组合 12">
            <a:extLst>
              <a:ext uri="{FF2B5EF4-FFF2-40B4-BE49-F238E27FC236}">
                <a16:creationId xmlns:a16="http://schemas.microsoft.com/office/drawing/2014/main" id="{0EE8547F-71FC-1F7B-414C-FBF7A57EDF1E}"/>
              </a:ext>
            </a:extLst>
          </p:cNvPr>
          <p:cNvGrpSpPr/>
          <p:nvPr/>
        </p:nvGrpSpPr>
        <p:grpSpPr>
          <a:xfrm flipH="1">
            <a:off x="2773861" y="1291217"/>
            <a:ext cx="6761887" cy="4070838"/>
            <a:chOff x="-558688" y="0"/>
            <a:chExt cx="9107943" cy="6858000"/>
          </a:xfrm>
        </p:grpSpPr>
        <p:pic>
          <p:nvPicPr>
            <p:cNvPr id="14" name="图片 13">
              <a:extLst>
                <a:ext uri="{FF2B5EF4-FFF2-40B4-BE49-F238E27FC236}">
                  <a16:creationId xmlns:a16="http://schemas.microsoft.com/office/drawing/2014/main" id="{CB10F44F-6CA5-9165-056C-147CD12CCA3B}"/>
                </a:ext>
              </a:extLst>
            </p:cNvPr>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16" name="图片 14">
              <a:extLst>
                <a:ext uri="{FF2B5EF4-FFF2-40B4-BE49-F238E27FC236}">
                  <a16:creationId xmlns:a16="http://schemas.microsoft.com/office/drawing/2014/main" id="{A538BC4A-A7FE-9B15-2439-BC3DF567E7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12" name="文本框 18">
            <a:extLst>
              <a:ext uri="{FF2B5EF4-FFF2-40B4-BE49-F238E27FC236}">
                <a16:creationId xmlns:a16="http://schemas.microsoft.com/office/drawing/2014/main" id="{9E50DD27-FCE8-0908-DCC0-8EB0D0EFDA75}"/>
              </a:ext>
            </a:extLst>
          </p:cNvPr>
          <p:cNvSpPr txBox="1"/>
          <p:nvPr/>
        </p:nvSpPr>
        <p:spPr>
          <a:xfrm>
            <a:off x="3527734" y="2266192"/>
            <a:ext cx="534770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Aft>
                <a:spcPts val="800"/>
              </a:spcAft>
              <a:defRPr/>
            </a:pPr>
            <a:r>
              <a:rPr lang="vi-VN" sz="3600" noProof="0" dirty="0">
                <a:latin typeface="+mj-lt"/>
              </a:rPr>
              <a:t>Em hệ thống lại những văn bản đã được đọc trong bài 8 theo bảng sau</a:t>
            </a:r>
            <a:endParaRPr kumimoji="0" lang="en-SG" sz="66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pic>
        <p:nvPicPr>
          <p:cNvPr id="13" name="图片 1">
            <a:extLst>
              <a:ext uri="{FF2B5EF4-FFF2-40B4-BE49-F238E27FC236}">
                <a16:creationId xmlns:a16="http://schemas.microsoft.com/office/drawing/2014/main" id="{5B6F16B3-A8A2-5BE5-ADC2-1FC96787D4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748" y="4180965"/>
            <a:ext cx="3367314" cy="2819870"/>
          </a:xfrm>
          <a:prstGeom prst="rect">
            <a:avLst/>
          </a:prstGeom>
        </p:spPr>
      </p:pic>
    </p:spTree>
    <p:extLst>
      <p:ext uri="{BB962C8B-B14F-4D97-AF65-F5344CB8AC3E}">
        <p14:creationId xmlns:p14="http://schemas.microsoft.com/office/powerpoint/2010/main" val="6648346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EAB625-1A3D-47A5-4F85-79252D3D21F3}"/>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60F8BAF7-3430-4E51-90EF-17BB5D556C05}"/>
              </a:ext>
            </a:extLst>
          </p:cNvPr>
          <p:cNvGraphicFramePr>
            <a:graphicFrameLocks noGrp="1"/>
          </p:cNvGraphicFramePr>
          <p:nvPr>
            <p:extLst>
              <p:ext uri="{D42A27DB-BD31-4B8C-83A1-F6EECF244321}">
                <p14:modId xmlns:p14="http://schemas.microsoft.com/office/powerpoint/2010/main" val="860786643"/>
              </p:ext>
            </p:extLst>
          </p:nvPr>
        </p:nvGraphicFramePr>
        <p:xfrm>
          <a:off x="1098770" y="152400"/>
          <a:ext cx="10117869" cy="5983965"/>
        </p:xfrm>
        <a:graphic>
          <a:graphicData uri="http://schemas.openxmlformats.org/drawingml/2006/table">
            <a:tbl>
              <a:tblPr firstRow="1" firstCol="1" bandRow="1">
                <a:tableStyleId>{5C22544A-7EE6-4342-B048-85BDC9FD1C3A}</a:tableStyleId>
              </a:tblPr>
              <a:tblGrid>
                <a:gridCol w="1309150">
                  <a:extLst>
                    <a:ext uri="{9D8B030D-6E8A-4147-A177-3AD203B41FA5}">
                      <a16:colId xmlns:a16="http://schemas.microsoft.com/office/drawing/2014/main" val="3004494111"/>
                    </a:ext>
                  </a:extLst>
                </a:gridCol>
                <a:gridCol w="1869440">
                  <a:extLst>
                    <a:ext uri="{9D8B030D-6E8A-4147-A177-3AD203B41FA5}">
                      <a16:colId xmlns:a16="http://schemas.microsoft.com/office/drawing/2014/main" val="4045325853"/>
                    </a:ext>
                  </a:extLst>
                </a:gridCol>
                <a:gridCol w="6939279">
                  <a:extLst>
                    <a:ext uri="{9D8B030D-6E8A-4147-A177-3AD203B41FA5}">
                      <a16:colId xmlns:a16="http://schemas.microsoft.com/office/drawing/2014/main" val="1173191101"/>
                    </a:ext>
                  </a:extLst>
                </a:gridCol>
              </a:tblGrid>
              <a:tr h="250439">
                <a:tc>
                  <a:txBody>
                    <a:bodyPr/>
                    <a:lstStyle/>
                    <a:p>
                      <a:pPr algn="ctr">
                        <a:lnSpc>
                          <a:spcPct val="100000"/>
                        </a:lnSpc>
                        <a:spcAft>
                          <a:spcPts val="800"/>
                        </a:spcAft>
                      </a:pPr>
                      <a:r>
                        <a:rPr lang="vi-VN" sz="2100">
                          <a:effectLst/>
                          <a:latin typeface="Times New Roman" panose="02020603050405020304" pitchFamily="18" charset="0"/>
                          <a:cs typeface="Times New Roman" panose="02020603050405020304" pitchFamily="18" charset="0"/>
                        </a:rPr>
                        <a:t>Văn bản</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8550" marR="185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100">
                          <a:effectLst/>
                          <a:latin typeface="Times New Roman" panose="02020603050405020304" pitchFamily="18" charset="0"/>
                          <a:cs typeface="Times New Roman" panose="02020603050405020304" pitchFamily="18" charset="0"/>
                        </a:rPr>
                        <a:t>Luận đề</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8550" marR="185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100">
                          <a:effectLst/>
                          <a:latin typeface="Times New Roman" panose="02020603050405020304" pitchFamily="18" charset="0"/>
                          <a:cs typeface="Times New Roman" panose="02020603050405020304" pitchFamily="18" charset="0"/>
                        </a:rPr>
                        <a:t>Luận điểm</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8550" marR="185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0580079"/>
                  </a:ext>
                </a:extLst>
              </a:tr>
              <a:tr h="1635485">
                <a:tc>
                  <a:txBody>
                    <a:bodyPr/>
                    <a:lstStyle/>
                    <a:p>
                      <a:pPr algn="ctr">
                        <a:lnSpc>
                          <a:spcPct val="100000"/>
                        </a:lnSpc>
                        <a:spcAft>
                          <a:spcPts val="800"/>
                        </a:spcAft>
                      </a:pPr>
                      <a:endParaRPr lang="en-SG"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550" marR="185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dirty="0">
                          <a:solidFill>
                            <a:srgbClr val="D2DEEF"/>
                          </a:solidFill>
                          <a:effectLst/>
                          <a:latin typeface="Times New Roman" panose="02020603050405020304" pitchFamily="18" charset="0"/>
                          <a:cs typeface="Times New Roman" panose="02020603050405020304" pitchFamily="18" charset="0"/>
                        </a:rPr>
                        <a:t>Thu ẩm và Thu vịnh</a:t>
                      </a:r>
                      <a:endParaRPr lang="en-SG" sz="2100" dirty="0">
                        <a:solidFill>
                          <a:srgbClr val="D2DEE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550" marR="185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550" marR="185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639570"/>
                  </a:ext>
                </a:extLst>
              </a:tr>
              <a:tr h="2465414">
                <a:tc>
                  <a:txBody>
                    <a:bodyPr/>
                    <a:lstStyle/>
                    <a:p>
                      <a:pPr algn="ctr">
                        <a:lnSpc>
                          <a:spcPct val="100000"/>
                        </a:lnSpc>
                        <a:spcAft>
                          <a:spcPts val="800"/>
                        </a:spcAft>
                      </a:pPr>
                      <a:endParaRPr lang="en-SG"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550" marR="185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550" marR="185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dirty="0">
                          <a:solidFill>
                            <a:srgbClr val="EAEFF7"/>
                          </a:solidFill>
                          <a:effectLst/>
                          <a:latin typeface="Times New Roman" panose="02020603050405020304" pitchFamily="18" charset="0"/>
                          <a:cs typeface="Times New Roman" panose="02020603050405020304" pitchFamily="18" charset="0"/>
                        </a:rPr>
                        <a:t>Luận điểm 1: Văn học có một đặc điểm quan trọng là mang chứa ý nghĩa tiềm ẩn.</a:t>
                      </a:r>
                      <a:endParaRPr lang="en-SG" sz="2100" dirty="0">
                        <a:solidFill>
                          <a:srgbClr val="EAEFF7"/>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r>
                        <a:rPr lang="vi-VN" sz="2100" dirty="0">
                          <a:solidFill>
                            <a:srgbClr val="EAEFF7"/>
                          </a:solidFill>
                          <a:effectLst/>
                          <a:latin typeface="Times New Roman" panose="02020603050405020304" pitchFamily="18" charset="0"/>
                          <a:cs typeface="Times New Roman" panose="02020603050405020304" pitchFamily="18" charset="0"/>
                        </a:rPr>
                        <a:t>Luận điểm 2: Có nhiều phương pháp khác nhau để nắm bắt ý nghĩa văn bản.</a:t>
                      </a:r>
                      <a:endParaRPr lang="en-SG" sz="2100" dirty="0">
                        <a:solidFill>
                          <a:srgbClr val="EAEFF7"/>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r>
                        <a:rPr lang="vi-VN" sz="2100" dirty="0">
                          <a:solidFill>
                            <a:srgbClr val="EAEFF7"/>
                          </a:solidFill>
                          <a:effectLst/>
                          <a:latin typeface="Times New Roman" panose="02020603050405020304" pitchFamily="18" charset="0"/>
                          <a:cs typeface="Times New Roman" panose="02020603050405020304" pitchFamily="18" charset="0"/>
                        </a:rPr>
                        <a:t>Luận điểm 3: Ý nghĩa của văn bản có mối liên hệ mật thiết với cuộc đời.</a:t>
                      </a:r>
                      <a:endParaRPr lang="en-SG" sz="2100" dirty="0">
                        <a:solidFill>
                          <a:srgbClr val="EAEFF7"/>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r>
                        <a:rPr lang="vi-VN" sz="2100" dirty="0">
                          <a:solidFill>
                            <a:srgbClr val="EAEFF7"/>
                          </a:solidFill>
                          <a:effectLst/>
                          <a:latin typeface="Times New Roman" panose="02020603050405020304" pitchFamily="18" charset="0"/>
                          <a:cs typeface="Times New Roman" panose="02020603050405020304" pitchFamily="18" charset="0"/>
                        </a:rPr>
                        <a:t>Luận điểm 4: Thưởng thức văn học cũng cần tuân theo quy luật để không làm phương hại tới tính toàn vẹn của tác phẩm.</a:t>
                      </a:r>
                      <a:endParaRPr lang="en-SG" sz="2100" dirty="0">
                        <a:solidFill>
                          <a:srgbClr val="EAEFF7"/>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r>
                        <a:rPr lang="vi-VN" sz="2100" dirty="0">
                          <a:solidFill>
                            <a:srgbClr val="EAEFF7"/>
                          </a:solidFill>
                          <a:effectLst/>
                          <a:latin typeface="Times New Roman" panose="02020603050405020304" pitchFamily="18" charset="0"/>
                          <a:cs typeface="Times New Roman" panose="02020603050405020304" pitchFamily="18" charset="0"/>
                        </a:rPr>
                        <a:t>Luận điểm 5: Tác phẩm văn học và đọc văn là một hiện tượng diệu kỳ.</a:t>
                      </a:r>
                      <a:endParaRPr lang="en-SG" sz="2100" dirty="0">
                        <a:solidFill>
                          <a:srgbClr val="EAEFF7"/>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r>
                        <a:rPr lang="vi-VN" sz="2100" dirty="0">
                          <a:solidFill>
                            <a:srgbClr val="EAEFF7"/>
                          </a:solidFill>
                          <a:effectLst/>
                          <a:latin typeface="Times New Roman" panose="02020603050405020304" pitchFamily="18" charset="0"/>
                          <a:cs typeface="Times New Roman" panose="02020603050405020304" pitchFamily="18" charset="0"/>
                        </a:rPr>
                        <a:t>Luận điểm 6: Đọc văn là nền tảng của học văn.</a:t>
                      </a:r>
                      <a:endParaRPr lang="en-SG" sz="2100" dirty="0">
                        <a:solidFill>
                          <a:srgbClr val="EAEFF7"/>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8550" marR="185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933782"/>
                  </a:ext>
                </a:extLst>
              </a:tr>
            </a:tbl>
          </a:graphicData>
        </a:graphic>
      </p:graphicFrame>
      <p:sp>
        <p:nvSpPr>
          <p:cNvPr id="2" name="TextBox 6">
            <a:extLst>
              <a:ext uri="{FF2B5EF4-FFF2-40B4-BE49-F238E27FC236}">
                <a16:creationId xmlns:a16="http://schemas.microsoft.com/office/drawing/2014/main" id="{81A1B971-585B-A748-5799-79D3479B6CCE}"/>
              </a:ext>
            </a:extLst>
          </p:cNvPr>
          <p:cNvSpPr txBox="1"/>
          <p:nvPr/>
        </p:nvSpPr>
        <p:spPr>
          <a:xfrm>
            <a:off x="4267200" y="477058"/>
            <a:ext cx="6826030" cy="126701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Luận điểm 1: </a:t>
            </a:r>
            <a:endParaRPr kumimoji="0" lang="en-SG"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Luận điểm 2: </a:t>
            </a:r>
            <a:endParaRPr kumimoji="0" lang="en-SG" sz="21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Luận điểm 3:</a:t>
            </a:r>
            <a:endParaRPr kumimoji="0" lang="en-SG" sz="21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55332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千图网海量PPT模板www.58pic.com">
  <a:themeElements>
    <a:clrScheme name="蓝色凝胶设计模板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fontScheme name="蓝色凝胶设计模板">
      <a:majorFont>
        <a:latin typeface="High Tower Text"/>
        <a:ea typeface="华文新魏"/>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蓝色凝胶设计模板 1">
        <a:dk1>
          <a:srgbClr val="003366"/>
        </a:dk1>
        <a:lt1>
          <a:srgbClr val="FFFFFF"/>
        </a:lt1>
        <a:dk2>
          <a:srgbClr val="0099FF"/>
        </a:dk2>
        <a:lt2>
          <a:srgbClr val="CCFFFF"/>
        </a:lt2>
        <a:accent1>
          <a:srgbClr val="3366CC"/>
        </a:accent1>
        <a:accent2>
          <a:srgbClr val="00B000"/>
        </a:accent2>
        <a:accent3>
          <a:srgbClr val="AACA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蓝色凝胶设计模板 2">
        <a:dk1>
          <a:srgbClr val="777777"/>
        </a:dk1>
        <a:lt1>
          <a:srgbClr val="FFFFFF"/>
        </a:lt1>
        <a:dk2>
          <a:srgbClr val="999C8E"/>
        </a:dk2>
        <a:lt2>
          <a:srgbClr val="D1D1CB"/>
        </a:lt2>
        <a:accent1>
          <a:srgbClr val="658DA9"/>
        </a:accent1>
        <a:accent2>
          <a:srgbClr val="809EA8"/>
        </a:accent2>
        <a:accent3>
          <a:srgbClr val="CACBC6"/>
        </a:accent3>
        <a:accent4>
          <a:srgbClr val="DADADA"/>
        </a:accent4>
        <a:accent5>
          <a:srgbClr val="B8C5D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蓝色凝胶设计模板 3">
        <a:dk1>
          <a:srgbClr val="E6EAD8"/>
        </a:dk1>
        <a:lt1>
          <a:srgbClr val="F4F4E8"/>
        </a:lt1>
        <a:dk2>
          <a:srgbClr val="EAE9DE"/>
        </a:dk2>
        <a:lt2>
          <a:srgbClr val="969696"/>
        </a:lt2>
        <a:accent1>
          <a:srgbClr val="E68B2C"/>
        </a:accent1>
        <a:accent2>
          <a:srgbClr val="F2C977"/>
        </a:accent2>
        <a:accent3>
          <a:srgbClr val="F8F8F2"/>
        </a:accent3>
        <a:accent4>
          <a:srgbClr val="C4C8B8"/>
        </a:accent4>
        <a:accent5>
          <a:srgbClr val="F0C4AC"/>
        </a:accent5>
        <a:accent6>
          <a:srgbClr val="DBB66B"/>
        </a:accent6>
        <a:hlink>
          <a:srgbClr val="980000"/>
        </a:hlink>
        <a:folHlink>
          <a:srgbClr val="660000"/>
        </a:folHlink>
      </a:clrScheme>
      <a:clrMap bg1="lt1" tx1="dk1" bg2="lt2" tx2="dk2" accent1="accent1" accent2="accent2" accent3="accent3" accent4="accent4" accent5="accent5" accent6="accent6" hlink="hlink" folHlink="folHlink"/>
    </a:extraClrScheme>
    <a:extraClrScheme>
      <a:clrScheme name="蓝色凝胶设计模板 4">
        <a:dk1>
          <a:srgbClr val="6289D8"/>
        </a:dk1>
        <a:lt1>
          <a:srgbClr val="FFFFFF"/>
        </a:lt1>
        <a:dk2>
          <a:srgbClr val="99CCFF"/>
        </a:dk2>
        <a:lt2>
          <a:srgbClr val="969696"/>
        </a:lt2>
        <a:accent1>
          <a:srgbClr val="C7DABE"/>
        </a:accent1>
        <a:accent2>
          <a:srgbClr val="FF9966"/>
        </a:accent2>
        <a:accent3>
          <a:srgbClr val="FFFFFF"/>
        </a:accent3>
        <a:accent4>
          <a:srgbClr val="5374B8"/>
        </a:accent4>
        <a:accent5>
          <a:srgbClr val="E0EADB"/>
        </a:accent5>
        <a:accent6>
          <a:srgbClr val="E78A5C"/>
        </a:accent6>
        <a:hlink>
          <a:srgbClr val="A8451A"/>
        </a:hlink>
        <a:folHlink>
          <a:srgbClr val="996600"/>
        </a:folHlink>
      </a:clrScheme>
      <a:clrMap bg1="lt1" tx1="dk1" bg2="lt2" tx2="dk2" accent1="accent1" accent2="accent2" accent3="accent3" accent4="accent4" accent5="accent5" accent6="accent6" hlink="hlink" folHlink="folHlink"/>
    </a:extraClrScheme>
    <a:extraClrScheme>
      <a:clrScheme name="蓝色凝胶设计模板 5">
        <a:dk1>
          <a:srgbClr val="3E3E5C"/>
        </a:dk1>
        <a:lt1>
          <a:srgbClr val="FFFFFF"/>
        </a:lt1>
        <a:dk2>
          <a:srgbClr val="CCCCFF"/>
        </a:dk2>
        <a:lt2>
          <a:srgbClr val="FFFFFF"/>
        </a:lt2>
        <a:accent1>
          <a:srgbClr val="60597B"/>
        </a:accent1>
        <a:accent2>
          <a:srgbClr val="6666FF"/>
        </a:accent2>
        <a:accent3>
          <a:srgbClr val="E2E2FF"/>
        </a:accent3>
        <a:accent4>
          <a:srgbClr val="DADADA"/>
        </a:accent4>
        <a:accent5>
          <a:srgbClr val="B6B5BF"/>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蓝色凝胶设计模板 6">
        <a:dk1>
          <a:srgbClr val="81DEFF"/>
        </a:dk1>
        <a:lt1>
          <a:srgbClr val="FFFFFF"/>
        </a:lt1>
        <a:dk2>
          <a:srgbClr val="CCECFF"/>
        </a:dk2>
        <a:lt2>
          <a:srgbClr val="808080"/>
        </a:lt2>
        <a:accent1>
          <a:srgbClr val="0099CC"/>
        </a:accent1>
        <a:accent2>
          <a:srgbClr val="CCCCFF"/>
        </a:accent2>
        <a:accent3>
          <a:srgbClr val="FFFFFF"/>
        </a:accent3>
        <a:accent4>
          <a:srgbClr val="6DBDDA"/>
        </a:accent4>
        <a:accent5>
          <a:srgbClr val="AACAE2"/>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蓝色凝胶设计模板 7">
        <a:dk1>
          <a:srgbClr val="777777"/>
        </a:dk1>
        <a:lt1>
          <a:srgbClr val="FFFFFF"/>
        </a:lt1>
        <a:dk2>
          <a:srgbClr val="FFFFD9"/>
        </a:dk2>
        <a:lt2>
          <a:srgbClr val="EAEAEA"/>
        </a:lt2>
        <a:accent1>
          <a:srgbClr val="0099CC"/>
        </a:accent1>
        <a:accent2>
          <a:srgbClr val="33CCCC"/>
        </a:accent2>
        <a:accent3>
          <a:srgbClr val="FFFFE9"/>
        </a:accent3>
        <a:accent4>
          <a:srgbClr val="DADADA"/>
        </a:accent4>
        <a:accent5>
          <a:srgbClr val="AACAE2"/>
        </a:accent5>
        <a:accent6>
          <a:srgbClr val="2DB9B9"/>
        </a:accent6>
        <a:hlink>
          <a:srgbClr val="FFCC66"/>
        </a:hlink>
        <a:folHlink>
          <a:srgbClr val="CCFFFF"/>
        </a:folHlink>
      </a:clrScheme>
      <a:clrMap bg1="dk2" tx1="lt1" bg2="dk1" tx2="lt2" accent1="accent1" accent2="accent2" accent3="accent3" accent4="accent4" accent5="accent5" accent6="accent6" hlink="hlink" folHlink="folHlink"/>
    </a:extraClrScheme>
    <a:extraClrScheme>
      <a:clrScheme name="蓝色凝胶设计模板 8">
        <a:dk1>
          <a:srgbClr val="969696"/>
        </a:dk1>
        <a:lt1>
          <a:srgbClr val="FFFFFF"/>
        </a:lt1>
        <a:dk2>
          <a:srgbClr val="DDDDDD"/>
        </a:dk2>
        <a:lt2>
          <a:srgbClr val="333333"/>
        </a:lt2>
        <a:accent1>
          <a:srgbClr val="EAEAEA"/>
        </a:accent1>
        <a:accent2>
          <a:srgbClr val="808080"/>
        </a:accent2>
        <a:accent3>
          <a:srgbClr val="FFFFFF"/>
        </a:accent3>
        <a:accent4>
          <a:srgbClr val="7F7F7F"/>
        </a:accent4>
        <a:accent5>
          <a:srgbClr val="F3F3F3"/>
        </a:accent5>
        <a:accent6>
          <a:srgbClr val="737373"/>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蓝色凝胶设计模板 9">
        <a:dk1>
          <a:srgbClr val="5886B4"/>
        </a:dk1>
        <a:lt1>
          <a:srgbClr val="FFFFFF"/>
        </a:lt1>
        <a:dk2>
          <a:srgbClr val="CDF1FF"/>
        </a:dk2>
        <a:lt2>
          <a:srgbClr val="808080"/>
        </a:lt2>
        <a:accent1>
          <a:srgbClr val="BBE0E3"/>
        </a:accent1>
        <a:accent2>
          <a:srgbClr val="333399"/>
        </a:accent2>
        <a:accent3>
          <a:srgbClr val="FFFFFF"/>
        </a:accent3>
        <a:accent4>
          <a:srgbClr val="4A7299"/>
        </a:accent4>
        <a:accent5>
          <a:srgbClr val="DAEDEF"/>
        </a:accent5>
        <a:accent6>
          <a:srgbClr val="2D2D8A"/>
        </a:accent6>
        <a:hlink>
          <a:srgbClr val="009999"/>
        </a:hlink>
        <a:folHlink>
          <a:srgbClr val="000099"/>
        </a:folHlink>
      </a:clrScheme>
      <a:clrMap bg1="lt1" tx1="dk1" bg2="lt2" tx2="dk2" accent1="accent1" accent2="accent2" accent3="accent3" accent4="accent4" accent5="accent5" accent6="accent6" hlink="hlink" folHlink="folHlink"/>
    </a:extraClrScheme>
    <a:extraClrScheme>
      <a:clrScheme name="蓝色凝胶设计模板 10">
        <a:dk1>
          <a:srgbClr val="5886B4"/>
        </a:dk1>
        <a:lt1>
          <a:srgbClr val="F4F4E8"/>
        </a:lt1>
        <a:dk2>
          <a:srgbClr val="00AAE6"/>
        </a:dk2>
        <a:lt2>
          <a:srgbClr val="808080"/>
        </a:lt2>
        <a:accent1>
          <a:srgbClr val="D0E2F5"/>
        </a:accent1>
        <a:accent2>
          <a:srgbClr val="6699CC"/>
        </a:accent2>
        <a:accent3>
          <a:srgbClr val="F8F8F2"/>
        </a:accent3>
        <a:accent4>
          <a:srgbClr val="4A7299"/>
        </a:accent4>
        <a:accent5>
          <a:srgbClr val="E4EEF9"/>
        </a:accent5>
        <a:accent6>
          <a:srgbClr val="5C8AB9"/>
        </a:accent6>
        <a:hlink>
          <a:srgbClr val="FF6600"/>
        </a:hlink>
        <a:folHlink>
          <a:srgbClr val="993300"/>
        </a:folHlink>
      </a:clrScheme>
      <a:clrMap bg1="lt1" tx1="dk1" bg2="lt2" tx2="dk2" accent1="accent1" accent2="accent2" accent3="accent3" accent4="accent4" accent5="accent5" accent6="accent6" hlink="hlink" folHlink="folHlink"/>
    </a:extraClrScheme>
    <a:extraClrScheme>
      <a:clrScheme name="蓝色凝胶设计模板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clrMap bg1="dk2" tx1="lt1" bg2="dk1" tx2="lt2" accent1="accent1" accent2="accent2" accent3="accent3" accent4="accent4" accent5="accent5" accent6="accent6" hlink="hlink" folHlink="folHlink"/>
    </a:extraClrScheme>
    <a:extraClrScheme>
      <a:clrScheme name="蓝色凝胶设计模板 12">
        <a:dk1>
          <a:srgbClr val="336699"/>
        </a:dk1>
        <a:lt1>
          <a:srgbClr val="FFFFFF"/>
        </a:lt1>
        <a:dk2>
          <a:srgbClr val="99CCFF"/>
        </a:dk2>
        <a:lt2>
          <a:srgbClr val="E3EBF1"/>
        </a:lt2>
        <a:accent1>
          <a:srgbClr val="003399"/>
        </a:accent1>
        <a:accent2>
          <a:srgbClr val="457A8B"/>
        </a:accent2>
        <a:accent3>
          <a:srgbClr val="CAE2FF"/>
        </a:accent3>
        <a:accent4>
          <a:srgbClr val="DADADA"/>
        </a:accent4>
        <a:accent5>
          <a:srgbClr val="AAADCA"/>
        </a:accent5>
        <a:accent6>
          <a:srgbClr val="3E6E7D"/>
        </a:accent6>
        <a:hlink>
          <a:srgbClr val="66CCFF"/>
        </a:hlink>
        <a:folHlink>
          <a:srgbClr val="CCECFF"/>
        </a:folHlink>
      </a:clrScheme>
      <a:clrMap bg1="dk2" tx1="lt1" bg2="dk1" tx2="lt2" accent1="accent1" accent2="accent2" accent3="accent3" accent4="accent4" accent5="accent5" accent6="accent6" hlink="hlink" folHlink="folHlink"/>
    </a:extraClrScheme>
    <a:extraClrScheme>
      <a:clrScheme name="蓝色凝胶设计模板 13">
        <a:dk1>
          <a:srgbClr val="003366"/>
        </a:dk1>
        <a:lt1>
          <a:srgbClr val="CCFFFF"/>
        </a:lt1>
        <a:dk2>
          <a:srgbClr val="6699FF"/>
        </a:dk2>
        <a:lt2>
          <a:srgbClr val="0785DB"/>
        </a:lt2>
        <a:accent1>
          <a:srgbClr val="4B78D3"/>
        </a:accent1>
        <a:accent2>
          <a:srgbClr val="00B000"/>
        </a:accent2>
        <a:accent3>
          <a:srgbClr val="B8CAFF"/>
        </a:accent3>
        <a:accent4>
          <a:srgbClr val="AEDADA"/>
        </a:accent4>
        <a:accent5>
          <a:srgbClr val="B1BEE6"/>
        </a:accent5>
        <a:accent6>
          <a:srgbClr val="009F00"/>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蓝色凝胶设计模板 14">
        <a:dk1>
          <a:srgbClr val="81DEFF"/>
        </a:dk1>
        <a:lt1>
          <a:srgbClr val="FFFFFF"/>
        </a:lt1>
        <a:dk2>
          <a:srgbClr val="CCECFF"/>
        </a:dk2>
        <a:lt2>
          <a:srgbClr val="808080"/>
        </a:lt2>
        <a:accent1>
          <a:srgbClr val="0B6FC1"/>
        </a:accent1>
        <a:accent2>
          <a:srgbClr val="CCCCFF"/>
        </a:accent2>
        <a:accent3>
          <a:srgbClr val="FFFFFF"/>
        </a:accent3>
        <a:accent4>
          <a:srgbClr val="6DBDDA"/>
        </a:accent4>
        <a:accent5>
          <a:srgbClr val="AABBDD"/>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ztwlrok">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her's Day in Brazil by Slidesgo">
  <a:themeElements>
    <a:clrScheme name="Simple Light">
      <a:dk1>
        <a:srgbClr val="212121"/>
      </a:dk1>
      <a:lt1>
        <a:srgbClr val="F7F4DD"/>
      </a:lt1>
      <a:dk2>
        <a:srgbClr val="57A1CC"/>
      </a:dk2>
      <a:lt2>
        <a:srgbClr val="3B7992"/>
      </a:lt2>
      <a:accent1>
        <a:srgbClr val="79BD9F"/>
      </a:accent1>
      <a:accent2>
        <a:srgbClr val="E9D355"/>
      </a:accent2>
      <a:accent3>
        <a:srgbClr val="E48044"/>
      </a:accent3>
      <a:accent4>
        <a:srgbClr val="DB3F8E"/>
      </a:accent4>
      <a:accent5>
        <a:srgbClr val="EC81AD"/>
      </a:accent5>
      <a:accent6>
        <a:srgbClr val="FFFFFF"/>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1317</Words>
  <Application>Microsoft Office PowerPoint</Application>
  <PresentationFormat>Màn hình rộng</PresentationFormat>
  <Paragraphs>138</Paragraphs>
  <Slides>23</Slides>
  <Notes>22</Notes>
  <HiddenSlides>0</HiddenSlides>
  <MMClips>0</MMClips>
  <ScaleCrop>false</ScaleCrop>
  <HeadingPairs>
    <vt:vector size="6" baseType="variant">
      <vt:variant>
        <vt:lpstr>Phông được Dùng</vt:lpstr>
      </vt:variant>
      <vt:variant>
        <vt:i4>13</vt:i4>
      </vt:variant>
      <vt:variant>
        <vt:lpstr>Chủ đề</vt:lpstr>
      </vt:variant>
      <vt:variant>
        <vt:i4>5</vt:i4>
      </vt:variant>
      <vt:variant>
        <vt:lpstr>Tiêu đề Bản chiếu</vt:lpstr>
      </vt:variant>
      <vt:variant>
        <vt:i4>23</vt:i4>
      </vt:variant>
    </vt:vector>
  </HeadingPairs>
  <TitlesOfParts>
    <vt:vector size="41" baseType="lpstr">
      <vt:lpstr>等线</vt:lpstr>
      <vt:lpstr>等线 Light</vt:lpstr>
      <vt:lpstr>Elsie</vt:lpstr>
      <vt:lpstr>微软雅黑</vt:lpstr>
      <vt:lpstr>#9Slide03 AllRoundGothic</vt:lpstr>
      <vt:lpstr>Arial</vt:lpstr>
      <vt:lpstr>Barlow Semi Condensed</vt:lpstr>
      <vt:lpstr>Calibri</vt:lpstr>
      <vt:lpstr>Calibri Light</vt:lpstr>
      <vt:lpstr>High Tower Text</vt:lpstr>
      <vt:lpstr>Lexend</vt:lpstr>
      <vt:lpstr>Times New Roman</vt:lpstr>
      <vt:lpstr>Wingdings</vt:lpstr>
      <vt:lpstr>千图网海量PPT模板www.58pic.com</vt:lpstr>
      <vt:lpstr>1_Office 主题​​</vt:lpstr>
      <vt:lpstr>第一PPT，www.1ppt.com</vt:lpstr>
      <vt:lpstr>1_Office 主题</vt:lpstr>
      <vt:lpstr>Mother's Day in Brazil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CHUẨN BỊ HÀNG TRANG                                   Vũ Khoan</vt:lpstr>
      <vt:lpstr>CHUẨN BỊ HÀNG TRANG                                   Vũ Khoan</vt:lpstr>
      <vt:lpstr>1. Luận đề của văn bản</vt:lpstr>
      <vt:lpstr>1. Luận đề của văn bản</vt:lpstr>
      <vt:lpstr>2. Cách triển khai luận đề</vt:lpstr>
      <vt:lpstr>2. Cách triển khai luận đề</vt:lpstr>
      <vt:lpstr>3. Cách nêu lí lẽ, bằng chứng để làm sáng tỏ luận điểm</vt:lpstr>
      <vt:lpstr>3. Cách nêu lí lẽ, bằng chứng để làm sáng tỏ luận điểm</vt:lpstr>
      <vt:lpstr>Bản trình bày PowerPoint</vt:lpstr>
      <vt:lpstr>4. Ý nghĩa, thông điệp của vấn đề trong văn bản  </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DA50428</cp:lastModifiedBy>
  <cp:revision>15</cp:revision>
  <dcterms:created xsi:type="dcterms:W3CDTF">2024-01-18T13:37:33Z</dcterms:created>
  <dcterms:modified xsi:type="dcterms:W3CDTF">2024-07-16T01:00:12Z</dcterms:modified>
</cp:coreProperties>
</file>