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73" r:id="rId8"/>
    <p:sldId id="261" r:id="rId9"/>
    <p:sldId id="262" r:id="rId10"/>
    <p:sldId id="263" r:id="rId11"/>
    <p:sldId id="264" r:id="rId12"/>
    <p:sldId id="265" r:id="rId13"/>
    <p:sldId id="267" r:id="rId14"/>
    <p:sldId id="266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947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710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295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0054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824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611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24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8097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44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6363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AC073-0EEA-4700-BDF3-D252FA038282}" type="datetimeFigureOut">
              <a:rPr lang="vi-VN" smtClean="0"/>
              <a:t>25/01/2024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0A892-C264-4922-B5FF-A5152070EB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918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2232248"/>
          </a:xfrm>
          <a:solidFill>
            <a:srgbClr val="006600"/>
          </a:solidFill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37.</a:t>
            </a:r>
            <a:r>
              <a:rPr lang="en-US" sz="40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 16: </a:t>
            </a:r>
            <a:br>
              <a:rPr lang="en-US" sz="40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MẠCH ĐIỆN ĐIỀU KHIỂN SỬ DỤNG MÔ DUN CẢM BIẾN </a:t>
            </a:r>
            <a:br>
              <a:rPr lang="vi-V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4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76" y="5949280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GV.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</a:t>
            </a:r>
          </a:p>
        </p:txBody>
      </p:sp>
    </p:spTree>
    <p:extLst>
      <p:ext uri="{BB962C8B-B14F-4D97-AF65-F5344CB8AC3E}">
        <p14:creationId xmlns:p14="http://schemas.microsoft.com/office/powerpoint/2010/main" val="1673945783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dun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vi-VN" sz="37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b.Tiêu</a:t>
            </a:r>
            <a:r>
              <a:rPr lang="en-US" b="1" i="1" dirty="0"/>
              <a:t> </a:t>
            </a:r>
            <a:r>
              <a:rPr lang="en-US" b="1" i="1" dirty="0" err="1"/>
              <a:t>chí</a:t>
            </a:r>
            <a:r>
              <a:rPr lang="en-US" b="1" i="1" dirty="0"/>
              <a:t> </a:t>
            </a:r>
            <a:r>
              <a:rPr lang="en-US" b="1" i="1" dirty="0" err="1"/>
              <a:t>đánh</a:t>
            </a:r>
            <a:r>
              <a:rPr lang="en-US" b="1" i="1" dirty="0"/>
              <a:t> </a:t>
            </a:r>
            <a:r>
              <a:rPr lang="en-US" b="1" i="1" dirty="0" err="1"/>
              <a:t>giá</a:t>
            </a:r>
            <a:r>
              <a:rPr lang="en-US" b="1" i="1" dirty="0"/>
              <a:t>:</a:t>
            </a:r>
            <a:endParaRPr lang="vi-VN" dirty="0"/>
          </a:p>
          <a:p>
            <a:endParaRPr lang="vi-VN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1988840"/>
            <a:ext cx="6264695" cy="267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994412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dun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vi-VN" sz="37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739759"/>
          </a:xfrm>
        </p:spPr>
        <p:txBody>
          <a:bodyPr>
            <a:normAutofit lnSpcReduction="10000"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16.4 SGK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sáng:nhận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+,-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hính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16.6 SGK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324" y="3356992"/>
            <a:ext cx="3086100" cy="2796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23" y="4077072"/>
            <a:ext cx="4392488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54452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dun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vi-VN" sz="37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16.7 SGK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độ:nhận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+,-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hính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16.9 SGK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98531"/>
            <a:ext cx="3816424" cy="222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51262"/>
            <a:ext cx="3384376" cy="2974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58608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dun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vi-VN" sz="37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16.10 SGK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+,-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hính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16.11 SGK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49" y="4365104"/>
            <a:ext cx="418147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274" y="3573016"/>
            <a:ext cx="348615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86996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vi-V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/>
          <a:lstStyle/>
          <a:p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Quan sát hình vẽ sau và cho biết chức năng của mạch điều khiể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1628800"/>
            <a:ext cx="4324350" cy="20669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val 6"/>
          <p:cNvSpPr/>
          <p:nvPr/>
        </p:nvSpPr>
        <p:spPr>
          <a:xfrm>
            <a:off x="827584" y="407707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1420255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75245"/>
            <a:ext cx="8229600" cy="4525963"/>
          </a:xfrm>
        </p:spPr>
        <p:txBody>
          <a:bodyPr/>
          <a:lstStyle/>
          <a:p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pic>
        <p:nvPicPr>
          <p:cNvPr id="4" name="Picture 3" descr="Quan sát hình vẽ sau và cho biết chức năng của mạch điều khiể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3832860" cy="17068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755576" y="407707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6357566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32648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B.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vi-V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D.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endParaRPr lang="vi-V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2                       B. 3                            C. 4                                D. 5</a:t>
            </a:r>
            <a:endParaRPr lang="vi-V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vi-V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vi-V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endParaRPr lang="vi-V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endParaRPr lang="vi-V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pic>
        <p:nvPicPr>
          <p:cNvPr id="4" name="Picture 3" descr="Quan sát hình vẽ sau và cho biết chức năng của mạch điều khiể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908720"/>
            <a:ext cx="4324350" cy="165618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4427984" y="263691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vi-VN" dirty="0"/>
          </a:p>
        </p:txBody>
      </p:sp>
      <p:sp>
        <p:nvSpPr>
          <p:cNvPr id="6" name="Oval 5"/>
          <p:cNvSpPr/>
          <p:nvPr/>
        </p:nvSpPr>
        <p:spPr>
          <a:xfrm>
            <a:off x="7380312" y="3933056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7" name="Oval 6"/>
          <p:cNvSpPr/>
          <p:nvPr/>
        </p:nvSpPr>
        <p:spPr>
          <a:xfrm>
            <a:off x="539552" y="4941168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411027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B.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D.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1 - 2 - 3 - 4 – 5                                                B. 3 - 2 - 1 - 5 - 4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5 - 3 - 1 - 4 – 2                                                D. 5 - 4 - 2 - 1 - 3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932040" y="1772816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endParaRPr lang="vi-VN" dirty="0"/>
          </a:p>
        </p:txBody>
      </p:sp>
      <p:sp>
        <p:nvSpPr>
          <p:cNvPr id="5" name="Oval 4"/>
          <p:cNvSpPr/>
          <p:nvPr/>
        </p:nvSpPr>
        <p:spPr>
          <a:xfrm>
            <a:off x="539552" y="472514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2171111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9728" indent="0">
              <a:buNone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-Kiểm tra độ ẩm trong bảo quản thực phẩm.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-Được sử dụng trong nhà để kiểm tra độ ẩm, giảm sự phát triển của nấm mốc.</a:t>
            </a:r>
          </a:p>
          <a:p>
            <a:pPr marL="109728" indent="0">
              <a:buNone/>
            </a:pPr>
            <a:r>
              <a:rPr lang="de-D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BTVN: Ôn tập kiến thức về các mô đun cảm biến, lấy ví dụ ứng dụng trong thực tiễn của cảm biến nhiệt độ, cảm biến ánh sáng.</a:t>
            </a:r>
          </a:p>
          <a:p>
            <a:pPr marL="109728" indent="0">
              <a:buNone/>
            </a:pPr>
            <a:r>
              <a:rPr lang="de-D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một số ngành nghề trong lĩnh vực kỹ thuật điện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7240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00" y="404664"/>
            <a:ext cx="8229600" cy="164705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ngắt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?(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195148" y="2411760"/>
            <a:ext cx="85324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ủ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ủ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7071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0638" y="2365585"/>
            <a:ext cx="8371842" cy="44644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6554" y="836712"/>
            <a:ext cx="785990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16.1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br>
              <a:rPr lang="vi-VN" dirty="0"/>
            </a:b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6966222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44" y="-243408"/>
            <a:ext cx="9298952" cy="201622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vi-VN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vi-VN" dirty="0">
                <a:effectLst/>
              </a:rPr>
            </a:b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22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908720"/>
            <a:ext cx="772621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3579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772816"/>
            <a:ext cx="8676456" cy="3416320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334397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CẶP(6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291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340"/>
            <a:ext cx="8229600" cy="1282452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" y="4293096"/>
            <a:ext cx="82296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43608" y="1772816"/>
            <a:ext cx="7200800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6866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88640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0457" y="980728"/>
            <a:ext cx="8676456" cy="3970318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5266080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II. 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29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dun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vi-VN" sz="37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6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549599346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Autofit/>
          </a:bodyPr>
          <a:lstStyle/>
          <a:p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dun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7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vi-VN" sz="37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3.Chuẩn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4.Lắp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5.Vận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001212847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</TotalTime>
  <Words>1533</Words>
  <Application>Microsoft Office PowerPoint</Application>
  <PresentationFormat>On-screen Show (4:3)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         TIẾT 37.BÀI 16:  MẠCH ĐIỆN ĐIỀU KHIỂN SỬ DỤNG MÔ DUN CẢM BIẾN  </vt:lpstr>
      <vt:lpstr>? Kể tên các thiết bị mà có thể tự động đóng ngắt dòng điện?( Tự động hoạt động)</vt:lpstr>
      <vt:lpstr>PowerPoint Presentation</vt:lpstr>
      <vt:lpstr>I. Sơ đồ khối mạch điện điều khiển sử dụng mô đun cảm biến.  </vt:lpstr>
      <vt:lpstr>PowerPoint Presentation</vt:lpstr>
      <vt:lpstr>- Cấu tạo.  Mạch điện  điều khiển sử dụng mô đun cảm biến thường gồm các thành phần: Mô đun cảm biến, đối tượng điều khiển và nguồn điện. - Sơ đồ. </vt:lpstr>
      <vt:lpstr>PowerPoint Presentation</vt:lpstr>
      <vt:lpstr>II. Lắp ráp mạch điện điều khiển sử dụng mô dun cảm biến</vt:lpstr>
      <vt:lpstr>II. Lắp ráp mạch điện điều khiển sử dụng mô dun cảm biến</vt:lpstr>
      <vt:lpstr>II. Lắp ráp mạch điện điều khiển sử dụng mô dun cảm biến</vt:lpstr>
      <vt:lpstr>II. Lắp ráp mạch điện điều khiển sử dụng mô dun cảm biến</vt:lpstr>
      <vt:lpstr>II. Lắp ráp mạch điện điều khiển sử dụng mô dun cảm biến</vt:lpstr>
      <vt:lpstr>II. Lắp ráp mạch điện điều khiển sử dụng mô dun cảm biến</vt:lpstr>
      <vt:lpstr>Luyện tập</vt:lpstr>
      <vt:lpstr>PowerPoint Presentation</vt:lpstr>
      <vt:lpstr>PowerPoint Presentation</vt:lpstr>
      <vt:lpstr>PowerPoint Presentation</vt:lpstr>
      <vt:lpstr>vận dụng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16: MẠCH ĐIỆN ĐIỀU KHIỂN SỬ DỤNG MÔ DUN CẢM BIẾN  Thời gian thực hiện:  ( 5 tiết)</dc:title>
  <dc:creator>ismail - [2010]</dc:creator>
  <cp:lastModifiedBy>Administranter</cp:lastModifiedBy>
  <cp:revision>23</cp:revision>
  <dcterms:created xsi:type="dcterms:W3CDTF">2023-07-22T02:25:52Z</dcterms:created>
  <dcterms:modified xsi:type="dcterms:W3CDTF">2024-01-25T11:52:35Z</dcterms:modified>
</cp:coreProperties>
</file>