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Lst>
  <p:notesMasterIdLst>
    <p:notesMasterId r:id="rId32"/>
  </p:notesMasterIdLst>
  <p:sldIdLst>
    <p:sldId id="385" r:id="rId2"/>
    <p:sldId id="329" r:id="rId3"/>
    <p:sldId id="375" r:id="rId4"/>
    <p:sldId id="333" r:id="rId5"/>
    <p:sldId id="334" r:id="rId6"/>
    <p:sldId id="335" r:id="rId7"/>
    <p:sldId id="336" r:id="rId8"/>
    <p:sldId id="342" r:id="rId9"/>
    <p:sldId id="337" r:id="rId10"/>
    <p:sldId id="338" r:id="rId11"/>
    <p:sldId id="341" r:id="rId12"/>
    <p:sldId id="343" r:id="rId13"/>
    <p:sldId id="344" r:id="rId14"/>
    <p:sldId id="339" r:id="rId15"/>
    <p:sldId id="340" r:id="rId16"/>
    <p:sldId id="345" r:id="rId17"/>
    <p:sldId id="347" r:id="rId18"/>
    <p:sldId id="346" r:id="rId19"/>
    <p:sldId id="348" r:id="rId20"/>
    <p:sldId id="301" r:id="rId21"/>
    <p:sldId id="376" r:id="rId22"/>
    <p:sldId id="352" r:id="rId23"/>
    <p:sldId id="356" r:id="rId24"/>
    <p:sldId id="377" r:id="rId25"/>
    <p:sldId id="378" r:id="rId26"/>
    <p:sldId id="379" r:id="rId27"/>
    <p:sldId id="380" r:id="rId28"/>
    <p:sldId id="381" r:id="rId29"/>
    <p:sldId id="383" r:id="rId30"/>
    <p:sldId id="384" r:id="rId3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F36"/>
    <a:srgbClr val="FFCCCC"/>
    <a:srgbClr val="60A500"/>
    <a:srgbClr val="004893"/>
    <a:srgbClr val="C5D3FF"/>
    <a:srgbClr val="FFC6C6"/>
    <a:srgbClr val="A3DB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29" autoAdjust="0"/>
    <p:restoredTop sz="94660"/>
  </p:normalViewPr>
  <p:slideViewPr>
    <p:cSldViewPr snapToGrid="0">
      <p:cViewPr varScale="1">
        <p:scale>
          <a:sx n="73" d="100"/>
          <a:sy n="73" d="100"/>
        </p:scale>
        <p:origin x="364"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diagrams/_rels/data1.xml.rels><?xml version="1.0" encoding="UTF-8" standalone="yes"?>
<Relationships xmlns="http://schemas.openxmlformats.org/package/2006/relationships"><Relationship Id="rId1" Type="http://schemas.openxmlformats.org/officeDocument/2006/relationships/image" Target="../media/image12.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F4F40A2-DC3A-4CC9-8054-7FF6B9B32979}" type="doc">
      <dgm:prSet loTypeId="urn:microsoft.com/office/officeart/2005/8/layout/cycle7" loCatId="cycle" qsTypeId="urn:microsoft.com/office/officeart/2005/8/quickstyle/simple1" qsCatId="simple" csTypeId="urn:microsoft.com/office/officeart/2005/8/colors/accent1_2" csCatId="accent1" phldr="1"/>
      <dgm:spPr/>
      <dgm:t>
        <a:bodyPr/>
        <a:lstStyle/>
        <a:p>
          <a:endParaRPr lang="en-US"/>
        </a:p>
      </dgm:t>
    </dgm:pt>
    <dgm:pt modelId="{A36875C9-8FD2-4463-B12B-A2A92D5119C0}">
      <dgm:prSet phldrT="[Text]"/>
      <dgm:spPr>
        <a:solidFill>
          <a:schemeClr val="accent5">
            <a:lumMod val="20000"/>
            <a:lumOff val="80000"/>
          </a:schemeClr>
        </a:solidFill>
      </dgm:spPr>
      <dgm:t>
        <a:bodyPr/>
        <a:lstStyle/>
        <a:p>
          <a:r>
            <a:rPr lang="en-US" b="1" dirty="0">
              <a:solidFill>
                <a:srgbClr val="FF0000"/>
              </a:solidFill>
            </a:rPr>
            <a:t>CHÍ PHÈO</a:t>
          </a:r>
        </a:p>
      </dgm:t>
    </dgm:pt>
    <dgm:pt modelId="{5906CFCC-C140-4484-8A88-AA6D531A68CC}" type="parTrans" cxnId="{E89A378E-F4C3-4E3C-B82D-DBF5731CF54C}">
      <dgm:prSet/>
      <dgm:spPr/>
      <dgm:t>
        <a:bodyPr/>
        <a:lstStyle/>
        <a:p>
          <a:endParaRPr lang="en-US"/>
        </a:p>
      </dgm:t>
    </dgm:pt>
    <dgm:pt modelId="{29225B73-3AA4-42CC-AD69-2597944BE50F}" type="sibTrans" cxnId="{E89A378E-F4C3-4E3C-B82D-DBF5731CF54C}">
      <dgm:prSet/>
      <dgm:spPr>
        <a:solidFill>
          <a:srgbClr val="FF0000"/>
        </a:solidFill>
      </dgm:spPr>
      <dgm:t>
        <a:bodyPr/>
        <a:lstStyle/>
        <a:p>
          <a:endParaRPr lang="en-US"/>
        </a:p>
      </dgm:t>
    </dgm:pt>
    <dgm:pt modelId="{F3752633-601C-4B2A-B2BE-CBB565774F78}">
      <dgm:prSet phldrT="[Text]" custT="1"/>
      <dgm:spPr>
        <a:solidFill>
          <a:schemeClr val="accent5">
            <a:lumMod val="20000"/>
            <a:lumOff val="80000"/>
          </a:schemeClr>
        </a:solidFill>
      </dgm:spPr>
      <dgm:t>
        <a:bodyPr/>
        <a:lstStyle/>
        <a:p>
          <a:pPr>
            <a:lnSpc>
              <a:spcPct val="150000"/>
            </a:lnSpc>
            <a:spcAft>
              <a:spcPts val="0"/>
            </a:spcAft>
          </a:pPr>
          <a:r>
            <a:rPr lang="en-US" sz="4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Sau </a:t>
          </a:r>
          <a:r>
            <a:rPr lang="en-US" sz="40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khi</a:t>
          </a:r>
          <a:r>
            <a:rPr lang="en-US" sz="4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bị</a:t>
          </a:r>
          <a:r>
            <a:rPr lang="en-US" sz="4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Thị</a:t>
          </a:r>
          <a:r>
            <a:rPr lang="en-US" sz="4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Nở</a:t>
          </a:r>
          <a:r>
            <a:rPr lang="en-US" sz="4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p>
        <a:p>
          <a:pPr>
            <a:lnSpc>
              <a:spcPct val="150000"/>
            </a:lnSpc>
            <a:spcAft>
              <a:spcPts val="0"/>
            </a:spcAft>
          </a:pPr>
          <a:r>
            <a:rPr lang="en-US" sz="40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en-US" sz="4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chối</a:t>
          </a:r>
          <a:r>
            <a:rPr lang="en-US" sz="4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chung</a:t>
          </a:r>
          <a:r>
            <a:rPr lang="en-US" sz="4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sống</a:t>
          </a:r>
          <a:endParaRPr lang="en-US" sz="4000" dirty="0">
            <a:solidFill>
              <a:schemeClr val="tx1"/>
            </a:solidFill>
          </a:endParaRPr>
        </a:p>
      </dgm:t>
    </dgm:pt>
    <dgm:pt modelId="{9E0207F9-9F2C-4C4E-A9FD-3A76870E3B2E}" type="parTrans" cxnId="{FEC72BFF-BF7E-4881-9EBC-E6FF3FA3ED5F}">
      <dgm:prSet/>
      <dgm:spPr/>
      <dgm:t>
        <a:bodyPr/>
        <a:lstStyle/>
        <a:p>
          <a:endParaRPr lang="en-US"/>
        </a:p>
      </dgm:t>
    </dgm:pt>
    <dgm:pt modelId="{5F23764F-0F32-447B-B1E2-D830FF8AFD42}" type="sibTrans" cxnId="{FEC72BFF-BF7E-4881-9EBC-E6FF3FA3ED5F}">
      <dgm:prSet/>
      <dgm:spPr>
        <a:solidFill>
          <a:srgbClr val="FF0000"/>
        </a:solidFill>
      </dgm:spPr>
      <dgm:t>
        <a:bodyPr/>
        <a:lstStyle/>
        <a:p>
          <a:endParaRPr lang="en-US"/>
        </a:p>
      </dgm:t>
    </dgm:pt>
    <dgm:pt modelId="{470028FA-1510-4D6B-8B29-396FEEA2121D}">
      <dgm:prSet phldrT="[Text]" custT="1"/>
      <dgm:spPr>
        <a:solidFill>
          <a:schemeClr val="accent5">
            <a:lumMod val="20000"/>
            <a:lumOff val="80000"/>
          </a:schemeClr>
        </a:solidFill>
      </dgm:spPr>
      <dgm:t>
        <a:bodyPr/>
        <a:lstStyle/>
        <a:p>
          <a:pPr>
            <a:lnSpc>
              <a:spcPct val="150000"/>
            </a:lnSpc>
            <a:spcAft>
              <a:spcPts val="0"/>
            </a:spcAft>
          </a:pPr>
          <a:r>
            <a:rPr lang="en-US" sz="40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buổi</a:t>
          </a:r>
          <a:r>
            <a:rPr lang="en-US" sz="4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sáng</a:t>
          </a:r>
          <a:r>
            <a:rPr lang="en-US" sz="4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sau</a:t>
          </a:r>
          <a:r>
            <a:rPr lang="en-US" sz="4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cuộc</a:t>
          </a:r>
          <a:r>
            <a:rPr lang="en-US" sz="4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gặp</a:t>
          </a:r>
          <a:r>
            <a:rPr lang="en-US" sz="4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gỡ</a:t>
          </a:r>
          <a:r>
            <a:rPr lang="en-US" sz="4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sz="4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thị</a:t>
          </a:r>
          <a:r>
            <a:rPr lang="en-US" sz="4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Nở</a:t>
          </a:r>
          <a:r>
            <a:rPr lang="en-US" sz="4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đêm</a:t>
          </a:r>
          <a:r>
            <a:rPr lang="en-US" sz="4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trước</a:t>
          </a:r>
          <a:endParaRPr lang="en-US" sz="4000" dirty="0">
            <a:solidFill>
              <a:schemeClr val="tx1"/>
            </a:solidFill>
          </a:endParaRPr>
        </a:p>
      </dgm:t>
    </dgm:pt>
    <dgm:pt modelId="{39A95AB6-2B74-431F-96FE-EBAE4622797D}" type="parTrans" cxnId="{73ADD105-1E92-4A51-A308-D6049A09ED7C}">
      <dgm:prSet/>
      <dgm:spPr/>
      <dgm:t>
        <a:bodyPr/>
        <a:lstStyle/>
        <a:p>
          <a:endParaRPr lang="en-US"/>
        </a:p>
      </dgm:t>
    </dgm:pt>
    <dgm:pt modelId="{87DE3BCB-6905-4F3D-96C9-F86A3A72D092}" type="sibTrans" cxnId="{73ADD105-1E92-4A51-A308-D6049A09ED7C}">
      <dgm:prSet/>
      <dgm:spPr>
        <a:solidFill>
          <a:srgbClr val="FF0000"/>
        </a:solidFill>
      </dgm:spPr>
      <dgm:t>
        <a:bodyPr/>
        <a:lstStyle/>
        <a:p>
          <a:endParaRPr lang="en-US"/>
        </a:p>
      </dgm:t>
    </dgm:pt>
    <dgm:pt modelId="{684C2DBA-3611-45E0-86A6-68A51150C628}" type="pres">
      <dgm:prSet presAssocID="{CF4F40A2-DC3A-4CC9-8054-7FF6B9B32979}" presName="Name0" presStyleCnt="0">
        <dgm:presLayoutVars>
          <dgm:dir/>
          <dgm:resizeHandles val="exact"/>
        </dgm:presLayoutVars>
      </dgm:prSet>
      <dgm:spPr/>
    </dgm:pt>
    <dgm:pt modelId="{42D52365-7107-4FF4-BEBF-3A86A6E81B71}" type="pres">
      <dgm:prSet presAssocID="{A36875C9-8FD2-4463-B12B-A2A92D5119C0}" presName="node" presStyleLbl="node1" presStyleIdx="0" presStyleCnt="3" custScaleX="112688" custScaleY="69649" custRadScaleRad="91541" custRadScaleInc="4645">
        <dgm:presLayoutVars>
          <dgm:bulletEnabled val="1"/>
        </dgm:presLayoutVars>
      </dgm:prSet>
      <dgm:spPr/>
    </dgm:pt>
    <dgm:pt modelId="{0AA7A854-5453-4DF2-9EBF-A068ABC84750}" type="pres">
      <dgm:prSet presAssocID="{29225B73-3AA4-42CC-AD69-2597944BE50F}" presName="sibTrans" presStyleLbl="sibTrans2D1" presStyleIdx="0" presStyleCnt="3" custScaleX="81245" custLinFactNeighborX="16265" custLinFactNeighborY="-26953"/>
      <dgm:spPr/>
    </dgm:pt>
    <dgm:pt modelId="{9FBD8220-7617-461B-90E1-2F80581B9BCA}" type="pres">
      <dgm:prSet presAssocID="{29225B73-3AA4-42CC-AD69-2597944BE50F}" presName="connectorText" presStyleLbl="sibTrans2D1" presStyleIdx="0" presStyleCnt="3"/>
      <dgm:spPr/>
    </dgm:pt>
    <dgm:pt modelId="{32C40357-5DBD-4F26-B54E-AF2438994DB4}" type="pres">
      <dgm:prSet presAssocID="{F3752633-601C-4B2A-B2BE-CBB565774F78}" presName="node" presStyleLbl="node1" presStyleIdx="1" presStyleCnt="3" custScaleX="158244" custScaleY="181692" custRadScaleRad="122449" custRadScaleInc="-19960">
        <dgm:presLayoutVars>
          <dgm:bulletEnabled val="1"/>
        </dgm:presLayoutVars>
      </dgm:prSet>
      <dgm:spPr/>
    </dgm:pt>
    <dgm:pt modelId="{14A1472B-CD29-47CA-8231-5BD9C74FE659}" type="pres">
      <dgm:prSet presAssocID="{5F23764F-0F32-447B-B1E2-D830FF8AFD42}" presName="sibTrans" presStyleLbl="sibTrans2D1" presStyleIdx="1" presStyleCnt="3" custScaleX="71516"/>
      <dgm:spPr/>
    </dgm:pt>
    <dgm:pt modelId="{70826F83-1178-413A-9D8A-48F47F6F7D0E}" type="pres">
      <dgm:prSet presAssocID="{5F23764F-0F32-447B-B1E2-D830FF8AFD42}" presName="connectorText" presStyleLbl="sibTrans2D1" presStyleIdx="1" presStyleCnt="3"/>
      <dgm:spPr/>
    </dgm:pt>
    <dgm:pt modelId="{01E2A7E9-7124-4237-A472-B76D0870FABE}" type="pres">
      <dgm:prSet presAssocID="{470028FA-1510-4D6B-8B29-396FEEA2121D}" presName="node" presStyleLbl="node1" presStyleIdx="2" presStyleCnt="3" custScaleX="149517" custScaleY="200094" custRadScaleRad="119940" custRadScaleInc="20099">
        <dgm:presLayoutVars>
          <dgm:bulletEnabled val="1"/>
        </dgm:presLayoutVars>
      </dgm:prSet>
      <dgm:spPr/>
    </dgm:pt>
    <dgm:pt modelId="{9BD6D082-711B-4A3A-BE0E-FB396AA9CC87}" type="pres">
      <dgm:prSet presAssocID="{87DE3BCB-6905-4F3D-96C9-F86A3A72D092}" presName="sibTrans" presStyleLbl="sibTrans2D1" presStyleIdx="2" presStyleCnt="3" custScaleX="91278"/>
      <dgm:spPr/>
    </dgm:pt>
    <dgm:pt modelId="{0007B52F-7E6C-420E-8567-39AEF2776045}" type="pres">
      <dgm:prSet presAssocID="{87DE3BCB-6905-4F3D-96C9-F86A3A72D092}" presName="connectorText" presStyleLbl="sibTrans2D1" presStyleIdx="2" presStyleCnt="3"/>
      <dgm:spPr/>
    </dgm:pt>
  </dgm:ptLst>
  <dgm:cxnLst>
    <dgm:cxn modelId="{3C5C6302-D7E3-4E2E-92A0-4520504BE6A0}" type="presOf" srcId="{CF4F40A2-DC3A-4CC9-8054-7FF6B9B32979}" destId="{684C2DBA-3611-45E0-86A6-68A51150C628}" srcOrd="0" destOrd="0" presId="urn:microsoft.com/office/officeart/2005/8/layout/cycle7"/>
    <dgm:cxn modelId="{73ADD105-1E92-4A51-A308-D6049A09ED7C}" srcId="{CF4F40A2-DC3A-4CC9-8054-7FF6B9B32979}" destId="{470028FA-1510-4D6B-8B29-396FEEA2121D}" srcOrd="2" destOrd="0" parTransId="{39A95AB6-2B74-431F-96FE-EBAE4622797D}" sibTransId="{87DE3BCB-6905-4F3D-96C9-F86A3A72D092}"/>
    <dgm:cxn modelId="{F5A76118-FAEA-40D7-93D2-9B943925E84A}" type="presOf" srcId="{87DE3BCB-6905-4F3D-96C9-F86A3A72D092}" destId="{9BD6D082-711B-4A3A-BE0E-FB396AA9CC87}" srcOrd="0" destOrd="0" presId="urn:microsoft.com/office/officeart/2005/8/layout/cycle7"/>
    <dgm:cxn modelId="{EB76C71C-939C-4098-A1C8-B48FDDCBEBBB}" type="presOf" srcId="{5F23764F-0F32-447B-B1E2-D830FF8AFD42}" destId="{70826F83-1178-413A-9D8A-48F47F6F7D0E}" srcOrd="1" destOrd="0" presId="urn:microsoft.com/office/officeart/2005/8/layout/cycle7"/>
    <dgm:cxn modelId="{7B6C8627-968B-44EC-835B-360393FF8DCE}" type="presOf" srcId="{87DE3BCB-6905-4F3D-96C9-F86A3A72D092}" destId="{0007B52F-7E6C-420E-8567-39AEF2776045}" srcOrd="1" destOrd="0" presId="urn:microsoft.com/office/officeart/2005/8/layout/cycle7"/>
    <dgm:cxn modelId="{E2986062-223C-44B8-895C-3AE1187251CB}" type="presOf" srcId="{F3752633-601C-4B2A-B2BE-CBB565774F78}" destId="{32C40357-5DBD-4F26-B54E-AF2438994DB4}" srcOrd="0" destOrd="0" presId="urn:microsoft.com/office/officeart/2005/8/layout/cycle7"/>
    <dgm:cxn modelId="{65BC7A53-2DAB-4AF2-85A7-EEEBF96667A8}" type="presOf" srcId="{A36875C9-8FD2-4463-B12B-A2A92D5119C0}" destId="{42D52365-7107-4FF4-BEBF-3A86A6E81B71}" srcOrd="0" destOrd="0" presId="urn:microsoft.com/office/officeart/2005/8/layout/cycle7"/>
    <dgm:cxn modelId="{8ECDD754-6058-477D-9EA6-1AA21E6EDD13}" type="presOf" srcId="{29225B73-3AA4-42CC-AD69-2597944BE50F}" destId="{0AA7A854-5453-4DF2-9EBF-A068ABC84750}" srcOrd="0" destOrd="0" presId="urn:microsoft.com/office/officeart/2005/8/layout/cycle7"/>
    <dgm:cxn modelId="{570C3455-AEFA-422A-9038-B8178C71E4A0}" type="presOf" srcId="{470028FA-1510-4D6B-8B29-396FEEA2121D}" destId="{01E2A7E9-7124-4237-A472-B76D0870FABE}" srcOrd="0" destOrd="0" presId="urn:microsoft.com/office/officeart/2005/8/layout/cycle7"/>
    <dgm:cxn modelId="{E89A378E-F4C3-4E3C-B82D-DBF5731CF54C}" srcId="{CF4F40A2-DC3A-4CC9-8054-7FF6B9B32979}" destId="{A36875C9-8FD2-4463-B12B-A2A92D5119C0}" srcOrd="0" destOrd="0" parTransId="{5906CFCC-C140-4484-8A88-AA6D531A68CC}" sibTransId="{29225B73-3AA4-42CC-AD69-2597944BE50F}"/>
    <dgm:cxn modelId="{D1B8679C-2193-48AE-A19A-C91A9E05C101}" type="presOf" srcId="{29225B73-3AA4-42CC-AD69-2597944BE50F}" destId="{9FBD8220-7617-461B-90E1-2F80581B9BCA}" srcOrd="1" destOrd="0" presId="urn:microsoft.com/office/officeart/2005/8/layout/cycle7"/>
    <dgm:cxn modelId="{B14B6CD2-E760-4B1E-96E2-B81A23B1AA0C}" type="presOf" srcId="{5F23764F-0F32-447B-B1E2-D830FF8AFD42}" destId="{14A1472B-CD29-47CA-8231-5BD9C74FE659}" srcOrd="0" destOrd="0" presId="urn:microsoft.com/office/officeart/2005/8/layout/cycle7"/>
    <dgm:cxn modelId="{FEC72BFF-BF7E-4881-9EBC-E6FF3FA3ED5F}" srcId="{CF4F40A2-DC3A-4CC9-8054-7FF6B9B32979}" destId="{F3752633-601C-4B2A-B2BE-CBB565774F78}" srcOrd="1" destOrd="0" parTransId="{9E0207F9-9F2C-4C4E-A9FD-3A76870E3B2E}" sibTransId="{5F23764F-0F32-447B-B1E2-D830FF8AFD42}"/>
    <dgm:cxn modelId="{F35B5064-E1DD-4514-BCC1-9C81326B2650}" type="presParOf" srcId="{684C2DBA-3611-45E0-86A6-68A51150C628}" destId="{42D52365-7107-4FF4-BEBF-3A86A6E81B71}" srcOrd="0" destOrd="0" presId="urn:microsoft.com/office/officeart/2005/8/layout/cycle7"/>
    <dgm:cxn modelId="{260282A4-55BE-4665-986F-C7807C3CD347}" type="presParOf" srcId="{684C2DBA-3611-45E0-86A6-68A51150C628}" destId="{0AA7A854-5453-4DF2-9EBF-A068ABC84750}" srcOrd="1" destOrd="0" presId="urn:microsoft.com/office/officeart/2005/8/layout/cycle7"/>
    <dgm:cxn modelId="{05CBB680-600D-4B2F-AC22-08930881B8DE}" type="presParOf" srcId="{0AA7A854-5453-4DF2-9EBF-A068ABC84750}" destId="{9FBD8220-7617-461B-90E1-2F80581B9BCA}" srcOrd="0" destOrd="0" presId="urn:microsoft.com/office/officeart/2005/8/layout/cycle7"/>
    <dgm:cxn modelId="{7D62C00F-CBB9-4D54-B740-B78E2DCF010D}" type="presParOf" srcId="{684C2DBA-3611-45E0-86A6-68A51150C628}" destId="{32C40357-5DBD-4F26-B54E-AF2438994DB4}" srcOrd="2" destOrd="0" presId="urn:microsoft.com/office/officeart/2005/8/layout/cycle7"/>
    <dgm:cxn modelId="{30DF075C-6111-43C4-829F-D4EBE303BF47}" type="presParOf" srcId="{684C2DBA-3611-45E0-86A6-68A51150C628}" destId="{14A1472B-CD29-47CA-8231-5BD9C74FE659}" srcOrd="3" destOrd="0" presId="urn:microsoft.com/office/officeart/2005/8/layout/cycle7"/>
    <dgm:cxn modelId="{A3E0E4DB-F260-45AD-9160-E125377389C4}" type="presParOf" srcId="{14A1472B-CD29-47CA-8231-5BD9C74FE659}" destId="{70826F83-1178-413A-9D8A-48F47F6F7D0E}" srcOrd="0" destOrd="0" presId="urn:microsoft.com/office/officeart/2005/8/layout/cycle7"/>
    <dgm:cxn modelId="{7655E0F9-98F4-4C80-BEBB-68C89372D7DC}" type="presParOf" srcId="{684C2DBA-3611-45E0-86A6-68A51150C628}" destId="{01E2A7E9-7124-4237-A472-B76D0870FABE}" srcOrd="4" destOrd="0" presId="urn:microsoft.com/office/officeart/2005/8/layout/cycle7"/>
    <dgm:cxn modelId="{7652530E-C688-419D-B963-2D754AB6B6D6}" type="presParOf" srcId="{684C2DBA-3611-45E0-86A6-68A51150C628}" destId="{9BD6D082-711B-4A3A-BE0E-FB396AA9CC87}" srcOrd="5" destOrd="0" presId="urn:microsoft.com/office/officeart/2005/8/layout/cycle7"/>
    <dgm:cxn modelId="{897BE00F-4621-4899-96A8-0AADCAD27F88}" type="presParOf" srcId="{9BD6D082-711B-4A3A-BE0E-FB396AA9CC87}" destId="{0007B52F-7E6C-420E-8567-39AEF2776045}" srcOrd="0" destOrd="0" presId="urn:microsoft.com/office/officeart/2005/8/layout/cycle7"/>
  </dgm:cxnLst>
  <dgm:bg>
    <a:blipFill>
      <a:blip xmlns:r="http://schemas.openxmlformats.org/officeDocument/2006/relationships" r:embed="rId1"/>
      <a:stretch>
        <a:fillRect/>
      </a:stretch>
    </a:blip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D52365-7107-4FF4-BEBF-3A86A6E81B71}">
      <dsp:nvSpPr>
        <dsp:cNvPr id="0" name=""/>
        <dsp:cNvSpPr/>
      </dsp:nvSpPr>
      <dsp:spPr>
        <a:xfrm>
          <a:off x="3887009" y="95995"/>
          <a:ext cx="3320686" cy="1026207"/>
        </a:xfrm>
        <a:prstGeom prst="roundRect">
          <a:avLst>
            <a:gd name="adj" fmla="val 10000"/>
          </a:avLst>
        </a:prstGeom>
        <a:solidFill>
          <a:schemeClr val="accent5">
            <a:lumMod val="20000"/>
            <a:lumOff val="8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4400" b="1" kern="1200" dirty="0">
              <a:solidFill>
                <a:srgbClr val="FF0000"/>
              </a:solidFill>
            </a:rPr>
            <a:t>CHÍ PHÈO</a:t>
          </a:r>
        </a:p>
      </dsp:txBody>
      <dsp:txXfrm>
        <a:off x="3917066" y="126052"/>
        <a:ext cx="3260572" cy="966093"/>
      </dsp:txXfrm>
    </dsp:sp>
    <dsp:sp modelId="{0AA7A854-5453-4DF2-9EBF-A068ABC84750}">
      <dsp:nvSpPr>
        <dsp:cNvPr id="0" name=""/>
        <dsp:cNvSpPr/>
      </dsp:nvSpPr>
      <dsp:spPr>
        <a:xfrm rot="2977667">
          <a:off x="6374053" y="1618987"/>
          <a:ext cx="1231948" cy="515689"/>
        </a:xfrm>
        <a:prstGeom prst="leftRightArrow">
          <a:avLst>
            <a:gd name="adj1" fmla="val 60000"/>
            <a:gd name="adj2" fmla="val 50000"/>
          </a:avLst>
        </a:prstGeom>
        <a:solidFill>
          <a:srgbClr val="FF000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a:off x="6528760" y="1722125"/>
        <a:ext cx="922534" cy="309413"/>
      </dsp:txXfrm>
    </dsp:sp>
    <dsp:sp modelId="{32C40357-5DBD-4F26-B54E-AF2438994DB4}">
      <dsp:nvSpPr>
        <dsp:cNvPr id="0" name=""/>
        <dsp:cNvSpPr/>
      </dsp:nvSpPr>
      <dsp:spPr>
        <a:xfrm>
          <a:off x="6309670" y="2909449"/>
          <a:ext cx="4663129" cy="2677047"/>
        </a:xfrm>
        <a:prstGeom prst="roundRect">
          <a:avLst>
            <a:gd name="adj" fmla="val 10000"/>
          </a:avLst>
        </a:prstGeom>
        <a:solidFill>
          <a:schemeClr val="accent5">
            <a:lumMod val="20000"/>
            <a:lumOff val="8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150000"/>
            </a:lnSpc>
            <a:spcBef>
              <a:spcPct val="0"/>
            </a:spcBef>
            <a:spcAft>
              <a:spcPts val="0"/>
            </a:spcAft>
            <a:buNone/>
          </a:pPr>
          <a:r>
            <a:rPr lang="en-US" sz="4000" kern="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Sau </a:t>
          </a:r>
          <a:r>
            <a:rPr lang="en-US" sz="4000" kern="12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khi</a:t>
          </a:r>
          <a:r>
            <a:rPr lang="en-US" sz="4000" kern="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2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bị</a:t>
          </a:r>
          <a:r>
            <a:rPr lang="en-US" sz="4000" kern="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2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Thị</a:t>
          </a:r>
          <a:r>
            <a:rPr lang="en-US" sz="4000" kern="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2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Nở</a:t>
          </a:r>
          <a:r>
            <a:rPr lang="en-US" sz="4000" kern="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p>
        <a:p>
          <a:pPr marL="0" lvl="0" indent="0" algn="ctr" defTabSz="1778000">
            <a:lnSpc>
              <a:spcPct val="150000"/>
            </a:lnSpc>
            <a:spcBef>
              <a:spcPct val="0"/>
            </a:spcBef>
            <a:spcAft>
              <a:spcPts val="0"/>
            </a:spcAft>
            <a:buNone/>
          </a:pPr>
          <a:r>
            <a:rPr lang="en-US" sz="4000" kern="12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en-US" sz="4000" kern="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2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chối</a:t>
          </a:r>
          <a:r>
            <a:rPr lang="en-US" sz="4000" kern="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2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chung</a:t>
          </a:r>
          <a:r>
            <a:rPr lang="en-US" sz="4000" kern="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2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sống</a:t>
          </a:r>
          <a:endParaRPr lang="en-US" sz="4000" kern="1200" dirty="0">
            <a:solidFill>
              <a:schemeClr val="tx1"/>
            </a:solidFill>
          </a:endParaRPr>
        </a:p>
      </dsp:txBody>
      <dsp:txXfrm>
        <a:off x="6388078" y="2987857"/>
        <a:ext cx="4506313" cy="2520231"/>
      </dsp:txXfrm>
    </dsp:sp>
    <dsp:sp modelId="{14A1472B-CD29-47CA-8231-5BD9C74FE659}">
      <dsp:nvSpPr>
        <dsp:cNvPr id="0" name=""/>
        <dsp:cNvSpPr/>
      </dsp:nvSpPr>
      <dsp:spPr>
        <a:xfrm rot="10814177">
          <a:off x="4819755" y="3976604"/>
          <a:ext cx="1084423" cy="515689"/>
        </a:xfrm>
        <a:prstGeom prst="leftRightArrow">
          <a:avLst>
            <a:gd name="adj1" fmla="val 60000"/>
            <a:gd name="adj2" fmla="val 50000"/>
          </a:avLst>
        </a:prstGeom>
        <a:solidFill>
          <a:srgbClr val="FF000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rot="10800000">
        <a:off x="4974462" y="4079742"/>
        <a:ext cx="775009" cy="309413"/>
      </dsp:txXfrm>
    </dsp:sp>
    <dsp:sp modelId="{01E2A7E9-7124-4237-A472-B76D0870FABE}">
      <dsp:nvSpPr>
        <dsp:cNvPr id="0" name=""/>
        <dsp:cNvSpPr/>
      </dsp:nvSpPr>
      <dsp:spPr>
        <a:xfrm>
          <a:off x="8302" y="2747364"/>
          <a:ext cx="4405962" cy="2948181"/>
        </a:xfrm>
        <a:prstGeom prst="roundRect">
          <a:avLst>
            <a:gd name="adj" fmla="val 10000"/>
          </a:avLst>
        </a:prstGeom>
        <a:solidFill>
          <a:schemeClr val="accent5">
            <a:lumMod val="20000"/>
            <a:lumOff val="8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150000"/>
            </a:lnSpc>
            <a:spcBef>
              <a:spcPct val="0"/>
            </a:spcBef>
            <a:spcAft>
              <a:spcPts val="0"/>
            </a:spcAft>
            <a:buNone/>
          </a:pPr>
          <a:r>
            <a:rPr lang="en-US" sz="4000" kern="12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buổi</a:t>
          </a:r>
          <a:r>
            <a:rPr lang="en-US" sz="4000" kern="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2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sáng</a:t>
          </a:r>
          <a:r>
            <a:rPr lang="en-US" sz="4000" kern="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2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sau</a:t>
          </a:r>
          <a:r>
            <a:rPr lang="en-US" sz="4000" kern="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2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cuộc</a:t>
          </a:r>
          <a:r>
            <a:rPr lang="en-US" sz="4000" kern="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2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gặp</a:t>
          </a:r>
          <a:r>
            <a:rPr lang="en-US" sz="4000" kern="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2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gỡ</a:t>
          </a:r>
          <a:r>
            <a:rPr lang="en-US" sz="4000" kern="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2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sz="4000" kern="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2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thị</a:t>
          </a:r>
          <a:r>
            <a:rPr lang="en-US" sz="4000" kern="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2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Nở</a:t>
          </a:r>
          <a:r>
            <a:rPr lang="en-US" sz="4000" kern="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2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đêm</a:t>
          </a:r>
          <a:r>
            <a:rPr lang="en-US" sz="4000" kern="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2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trước</a:t>
          </a:r>
          <a:endParaRPr lang="en-US" sz="4000" kern="1200" dirty="0">
            <a:solidFill>
              <a:schemeClr val="tx1"/>
            </a:solidFill>
          </a:endParaRPr>
        </a:p>
      </dsp:txBody>
      <dsp:txXfrm>
        <a:off x="94651" y="2833713"/>
        <a:ext cx="4233264" cy="2775483"/>
      </dsp:txXfrm>
    </dsp:sp>
    <dsp:sp modelId="{9BD6D082-711B-4A3A-BE0E-FB396AA9CC87}">
      <dsp:nvSpPr>
        <dsp:cNvPr id="0" name=""/>
        <dsp:cNvSpPr/>
      </dsp:nvSpPr>
      <dsp:spPr>
        <a:xfrm rot="18763378">
          <a:off x="3631020" y="1676939"/>
          <a:ext cx="1384082" cy="515689"/>
        </a:xfrm>
        <a:prstGeom prst="leftRightArrow">
          <a:avLst>
            <a:gd name="adj1" fmla="val 60000"/>
            <a:gd name="adj2" fmla="val 50000"/>
          </a:avLst>
        </a:prstGeom>
        <a:solidFill>
          <a:srgbClr val="FF000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a:off x="3785727" y="1780077"/>
        <a:ext cx="1074668" cy="309413"/>
      </dsp:txXfrm>
    </dsp:sp>
  </dsp:spTree>
</dsp:drawing>
</file>

<file path=ppt/diagrams/layout1.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21792C1-B0CB-4E87-8E98-E4973C993D5F}" type="datetimeFigureOut">
              <a:rPr lang="en-US" smtClean="0"/>
              <a:t>10/18/2024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342D47-5203-4990-96F3-C3012BB78424}" type="slidenum">
              <a:rPr lang="en-US" smtClean="0"/>
              <a:t>‹#›</a:t>
            </a:fld>
            <a:endParaRPr lang="en-US"/>
          </a:p>
        </p:txBody>
      </p:sp>
    </p:spTree>
    <p:extLst>
      <p:ext uri="{BB962C8B-B14F-4D97-AF65-F5344CB8AC3E}">
        <p14:creationId xmlns:p14="http://schemas.microsoft.com/office/powerpoint/2010/main" val="19124607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3"/>
        <p:cNvGrpSpPr/>
        <p:nvPr/>
      </p:nvGrpSpPr>
      <p:grpSpPr>
        <a:xfrm>
          <a:off x="0" y="0"/>
          <a:ext cx="0" cy="0"/>
          <a:chOff x="0" y="0"/>
          <a:chExt cx="0" cy="0"/>
        </a:xfrm>
      </p:grpSpPr>
      <p:sp>
        <p:nvSpPr>
          <p:cNvPr id="4134" name="Google Shape;4134;gcc9050bdf8_0_1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35" name="Google Shape;4135;gcc9050bdf8_0_1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8383194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9" name="Picture 8" descr="HD-PanelTitle-GrommetsCombine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74E83481-07FC-4AB4-A217-F69E50599654}" type="datetimeFigureOut">
              <a:rPr lang="en-US" smtClean="0"/>
              <a:t>10/18/2024</a:t>
            </a:fld>
            <a:endParaRPr lang="en-US"/>
          </a:p>
        </p:txBody>
      </p:sp>
      <p:sp>
        <p:nvSpPr>
          <p:cNvPr id="5" name="Footer Placeholder 4"/>
          <p:cNvSpPr>
            <a:spLocks noGrp="1"/>
          </p:cNvSpPr>
          <p:nvPr>
            <p:ph type="ftr" sz="quarter" idx="11"/>
          </p:nvPr>
        </p:nvSpPr>
        <p:spPr>
          <a:xfrm>
            <a:off x="2692397" y="5037663"/>
            <a:ext cx="5214635" cy="279400"/>
          </a:xfrm>
        </p:spPr>
        <p:txBody>
          <a:bodyPr/>
          <a:lstStyle/>
          <a:p>
            <a:endParaRPr lang="en-US"/>
          </a:p>
        </p:txBody>
      </p:sp>
      <p:sp>
        <p:nvSpPr>
          <p:cNvPr id="6" name="Slide Number Placeholder 5"/>
          <p:cNvSpPr>
            <a:spLocks noGrp="1"/>
          </p:cNvSpPr>
          <p:nvPr>
            <p:ph type="sldNum" sz="quarter" idx="12"/>
          </p:nvPr>
        </p:nvSpPr>
        <p:spPr>
          <a:xfrm>
            <a:off x="8956900" y="5037663"/>
            <a:ext cx="551167" cy="279400"/>
          </a:xfrm>
        </p:spPr>
        <p:txBody>
          <a:bodyPr/>
          <a:lstStyle/>
          <a:p>
            <a:fld id="{93A8409F-77C4-43FB-BF88-6D7633336DE8}" type="slidenum">
              <a:rPr lang="en-US" smtClean="0"/>
              <a:t>‹#›</a:t>
            </a:fld>
            <a:endParaRPr lang="en-US"/>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009648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4E83481-07FC-4AB4-A217-F69E50599654}" type="datetimeFigureOut">
              <a:rPr lang="en-US" smtClean="0"/>
              <a:t>10/18/2024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A8409F-77C4-43FB-BF88-6D7633336DE8}" type="slidenum">
              <a:rPr lang="en-US" smtClean="0"/>
              <a:t>‹#›</a:t>
            </a:fld>
            <a:endParaRPr lang="en-US"/>
          </a:p>
        </p:txBody>
      </p:sp>
    </p:spTree>
    <p:extLst>
      <p:ext uri="{BB962C8B-B14F-4D97-AF65-F5344CB8AC3E}">
        <p14:creationId xmlns:p14="http://schemas.microsoft.com/office/powerpoint/2010/main" val="34856124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4E83481-07FC-4AB4-A217-F69E50599654}" type="datetimeFigureOut">
              <a:rPr lang="en-US" smtClean="0"/>
              <a:t>10/18/2024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A8409F-77C4-43FB-BF88-6D7633336DE8}" type="slidenum">
              <a:rPr lang="en-US" smtClean="0"/>
              <a:t>‹#›</a:t>
            </a:fld>
            <a:endParaRPr lang="en-US"/>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483126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4E83481-07FC-4AB4-A217-F69E50599654}" type="datetimeFigureOut">
              <a:rPr lang="en-US" smtClean="0"/>
              <a:t>10/18/2024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A8409F-77C4-43FB-BF88-6D7633336DE8}" type="slidenum">
              <a:rPr lang="en-US" smtClean="0"/>
              <a:t>‹#›</a:t>
            </a:fld>
            <a:endParaRPr lang="en-US"/>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116153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4E83481-07FC-4AB4-A217-F69E50599654}" type="datetimeFigureOut">
              <a:rPr lang="en-US" smtClean="0"/>
              <a:t>10/18/2024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A8409F-77C4-43FB-BF88-6D7633336DE8}" type="slidenum">
              <a:rPr lang="en-US" smtClean="0"/>
              <a:t>‹#›</a:t>
            </a:fld>
            <a:endParaRPr lang="en-US"/>
          </a:p>
        </p:txBody>
      </p:sp>
    </p:spTree>
    <p:extLst>
      <p:ext uri="{BB962C8B-B14F-4D97-AF65-F5344CB8AC3E}">
        <p14:creationId xmlns:p14="http://schemas.microsoft.com/office/powerpoint/2010/main" val="40454083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4"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4E83481-07FC-4AB4-A217-F69E50599654}" type="datetimeFigureOut">
              <a:rPr lang="en-US" smtClean="0"/>
              <a:t>10/18/2024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A8409F-77C4-43FB-BF88-6D7633336DE8}" type="slidenum">
              <a:rPr lang="en-US" smtClean="0"/>
              <a:t>‹#›</a:t>
            </a:fld>
            <a:endParaRPr lang="en-US"/>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465145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1"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4E83481-07FC-4AB4-A217-F69E50599654}" type="datetimeFigureOut">
              <a:rPr lang="en-US" smtClean="0"/>
              <a:t>10/18/2024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A8409F-77C4-43FB-BF88-6D7633336DE8}" type="slidenum">
              <a:rPr lang="en-US" smtClean="0"/>
              <a:t>‹#›</a:t>
            </a:fld>
            <a:endParaRPr lang="en-US"/>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282090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4E83481-07FC-4AB4-A217-F69E50599654}" type="datetimeFigureOut">
              <a:rPr lang="en-US" smtClean="0"/>
              <a:t>10/18/2024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A8409F-77C4-43FB-BF88-6D7633336DE8}" type="slidenum">
              <a:rPr lang="en-US" smtClean="0"/>
              <a:t>‹#›</a:t>
            </a:fld>
            <a:endParaRPr lang="en-US"/>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687670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4E83481-07FC-4AB4-A217-F69E50599654}" type="datetimeFigureOut">
              <a:rPr lang="en-US" smtClean="0"/>
              <a:t>10/18/2024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A8409F-77C4-43FB-BF88-6D7633336DE8}" type="slidenum">
              <a:rPr lang="en-US" smtClean="0"/>
              <a:t>‹#›</a:t>
            </a:fld>
            <a:endParaRPr lang="en-US"/>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193196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537"/>
        <p:cNvGrpSpPr/>
        <p:nvPr/>
      </p:nvGrpSpPr>
      <p:grpSpPr>
        <a:xfrm>
          <a:off x="0" y="0"/>
          <a:ext cx="0" cy="0"/>
          <a:chOff x="0" y="0"/>
          <a:chExt cx="0" cy="0"/>
        </a:xfrm>
      </p:grpSpPr>
      <p:sp>
        <p:nvSpPr>
          <p:cNvPr id="1621" name="Google Shape;1621;p17"/>
          <p:cNvSpPr txBox="1">
            <a:spLocks noGrp="1"/>
          </p:cNvSpPr>
          <p:nvPr>
            <p:ph type="subTitle" idx="1"/>
          </p:nvPr>
        </p:nvSpPr>
        <p:spPr>
          <a:xfrm>
            <a:off x="6114433" y="3719400"/>
            <a:ext cx="5117600" cy="1121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22" name="Google Shape;1622;p17"/>
          <p:cNvSpPr txBox="1">
            <a:spLocks noGrp="1"/>
          </p:cNvSpPr>
          <p:nvPr>
            <p:ph type="title"/>
          </p:nvPr>
        </p:nvSpPr>
        <p:spPr>
          <a:xfrm>
            <a:off x="6114567" y="2037333"/>
            <a:ext cx="5117600" cy="168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9466"/>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19705583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4E83481-07FC-4AB4-A217-F69E50599654}" type="datetimeFigureOut">
              <a:rPr lang="en-US" smtClean="0"/>
              <a:t>10/18/2024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A8409F-77C4-43FB-BF88-6D7633336DE8}" type="slidenum">
              <a:rPr lang="en-US" smtClean="0"/>
              <a:t>‹#›</a:t>
            </a:fld>
            <a:endParaRPr lang="en-US"/>
          </a:p>
        </p:txBody>
      </p:sp>
    </p:spTree>
    <p:extLst>
      <p:ext uri="{BB962C8B-B14F-4D97-AF65-F5344CB8AC3E}">
        <p14:creationId xmlns:p14="http://schemas.microsoft.com/office/powerpoint/2010/main" val="24087955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4E83481-07FC-4AB4-A217-F69E50599654}" type="datetimeFigureOut">
              <a:rPr lang="en-US" smtClean="0"/>
              <a:t>10/18/2024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A8409F-77C4-43FB-BF88-6D7633336DE8}" type="slidenum">
              <a:rPr lang="en-US" smtClean="0"/>
              <a:t>‹#›</a:t>
            </a:fld>
            <a:endParaRPr lang="en-US"/>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594243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4E83481-07FC-4AB4-A217-F69E50599654}" type="datetimeFigureOut">
              <a:rPr lang="en-US" smtClean="0"/>
              <a:t>10/18/2024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A8409F-77C4-43FB-BF88-6D7633336DE8}" type="slidenum">
              <a:rPr lang="en-US" smtClean="0"/>
              <a:t>‹#›</a:t>
            </a:fld>
            <a:endParaRPr lang="en-US"/>
          </a:p>
        </p:txBody>
      </p:sp>
    </p:spTree>
    <p:extLst>
      <p:ext uri="{BB962C8B-B14F-4D97-AF65-F5344CB8AC3E}">
        <p14:creationId xmlns:p14="http://schemas.microsoft.com/office/powerpoint/2010/main" val="3069302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0671"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0671"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4E83481-07FC-4AB4-A217-F69E50599654}" type="datetimeFigureOut">
              <a:rPr lang="en-US" smtClean="0"/>
              <a:t>10/18/2024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3A8409F-77C4-43FB-BF88-6D7633336DE8}" type="slidenum">
              <a:rPr lang="en-US" smtClean="0"/>
              <a:t>‹#›</a:t>
            </a:fld>
            <a:endParaRPr lang="en-US"/>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489129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4E83481-07FC-4AB4-A217-F69E50599654}" type="datetimeFigureOut">
              <a:rPr lang="en-US" smtClean="0"/>
              <a:t>10/18/2024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3A8409F-77C4-43FB-BF88-6D7633336DE8}" type="slidenum">
              <a:rPr lang="en-US" smtClean="0"/>
              <a:t>‹#›</a:t>
            </a:fld>
            <a:endParaRPr lang="en-US"/>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699036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4E83481-07FC-4AB4-A217-F69E50599654}" type="datetimeFigureOut">
              <a:rPr lang="en-US" smtClean="0"/>
              <a:t>10/18/2024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3A8409F-77C4-43FB-BF88-6D7633336DE8}" type="slidenum">
              <a:rPr lang="en-US" smtClean="0"/>
              <a:t>‹#›</a:t>
            </a:fld>
            <a:endParaRPr lang="en-US"/>
          </a:p>
        </p:txBody>
      </p:sp>
    </p:spTree>
    <p:extLst>
      <p:ext uri="{BB962C8B-B14F-4D97-AF65-F5344CB8AC3E}">
        <p14:creationId xmlns:p14="http://schemas.microsoft.com/office/powerpoint/2010/main" val="41583577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4E83481-07FC-4AB4-A217-F69E50599654}" type="datetimeFigureOut">
              <a:rPr lang="en-US" smtClean="0"/>
              <a:t>10/18/2024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A8409F-77C4-43FB-BF88-6D7633336DE8}" type="slidenum">
              <a:rPr lang="en-US" smtClean="0"/>
              <a:t>‹#›</a:t>
            </a:fld>
            <a:endParaRPr lang="en-US"/>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987140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4E83481-07FC-4AB4-A217-F69E50599654}" type="datetimeFigureOut">
              <a:rPr lang="en-US" smtClean="0"/>
              <a:t>10/18/2024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A8409F-77C4-43FB-BF88-6D7633336DE8}" type="slidenum">
              <a:rPr lang="en-US" smtClean="0"/>
              <a:t>‹#›</a:t>
            </a:fld>
            <a:endParaRPr lang="en-US"/>
          </a:p>
        </p:txBody>
      </p:sp>
    </p:spTree>
    <p:extLst>
      <p:ext uri="{BB962C8B-B14F-4D97-AF65-F5344CB8AC3E}">
        <p14:creationId xmlns:p14="http://schemas.microsoft.com/office/powerpoint/2010/main" val="9197710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HD-PanelContent-GrommetsCombined.png"/>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74E83481-07FC-4AB4-A217-F69E50599654}" type="datetimeFigureOut">
              <a:rPr lang="en-US" smtClean="0"/>
              <a:t>10/18/2024</a:t>
            </a:fld>
            <a:endParaRPr lang="en-US"/>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93A8409F-77C4-43FB-BF88-6D7633336DE8}" type="slidenum">
              <a:rPr lang="en-US" smtClean="0"/>
              <a:t>‹#›</a:t>
            </a:fld>
            <a:endParaRPr lang="en-US"/>
          </a:p>
        </p:txBody>
      </p:sp>
    </p:spTree>
    <p:extLst>
      <p:ext uri="{BB962C8B-B14F-4D97-AF65-F5344CB8AC3E}">
        <p14:creationId xmlns:p14="http://schemas.microsoft.com/office/powerpoint/2010/main" val="1479564929"/>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 id="2147483696" r:id="rId18"/>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19.svg"/><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19.svg"/><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8.xml"/><Relationship Id="rId4" Type="http://schemas.openxmlformats.org/officeDocument/2006/relationships/image" Target="../media/image20.png"/></Relationships>
</file>

<file path=ppt/slides/_rels/slide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parkling Winter Christmas Red Poinsettia Images"/>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42455" y="5105400"/>
            <a:ext cx="2176028" cy="1445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Sparkling Winter Christmas Red Poinsettia Images"/>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28600" y="41878"/>
            <a:ext cx="1752871" cy="1431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Sparkling Winter Christmas Red Poinsettia Images"/>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0210800" y="-25540"/>
            <a:ext cx="1625207" cy="1801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Sparkling Winter Christmas Red Poinsettia Images"/>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0047992" y="5140036"/>
            <a:ext cx="1950822" cy="1501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355993" y="542558"/>
            <a:ext cx="11125200" cy="3668960"/>
          </a:xfrm>
          <a:prstGeom prst="rect">
            <a:avLst/>
          </a:prstGeom>
          <a:noFill/>
        </p:spPr>
        <p:txBody>
          <a:bodyPr wrap="square" lIns="82619" tIns="41310" rIns="82619" bIns="4131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lnSpc>
                <a:spcPct val="150000"/>
              </a:lnSpc>
              <a:defRPr/>
            </a:pPr>
            <a:r>
              <a:rPr lang="vi-VN" sz="5400" b="1" spc="45" dirty="0">
                <a:ln w="11430"/>
                <a:solidFill>
                  <a:srgbClr val="0000FF"/>
                </a:solidFill>
                <a:effectLst>
                  <a:outerShdw blurRad="76200" dist="50800" dir="5400000" algn="tl" rotWithShape="0">
                    <a:srgbClr val="000000">
                      <a:alpha val="65000"/>
                    </a:srgbClr>
                  </a:outerShdw>
                </a:effectLst>
                <a:latin typeface="Arial" charset="0"/>
              </a:rPr>
              <a:t>Chào mừng</a:t>
            </a:r>
            <a:r>
              <a:rPr lang="en-US" sz="5400" b="1" spc="45" dirty="0">
                <a:ln w="11430"/>
                <a:solidFill>
                  <a:srgbClr val="0000FF"/>
                </a:solidFill>
                <a:effectLst>
                  <a:outerShdw blurRad="76200" dist="50800" dir="5400000" algn="tl" rotWithShape="0">
                    <a:srgbClr val="000000">
                      <a:alpha val="65000"/>
                    </a:srgbClr>
                  </a:outerShdw>
                </a:effectLst>
                <a:latin typeface="Arial" charset="0"/>
              </a:rPr>
              <a:t> </a:t>
            </a:r>
          </a:p>
          <a:p>
            <a:pPr algn="ctr">
              <a:lnSpc>
                <a:spcPct val="150000"/>
              </a:lnSpc>
              <a:defRPr/>
            </a:pPr>
            <a:r>
              <a:rPr lang="en-US" sz="5400" b="1" spc="45" dirty="0" err="1">
                <a:ln w="11430"/>
                <a:solidFill>
                  <a:srgbClr val="0000FF"/>
                </a:solidFill>
                <a:effectLst>
                  <a:outerShdw blurRad="76200" dist="50800" dir="5400000" algn="tl" rotWithShape="0">
                    <a:srgbClr val="000000">
                      <a:alpha val="65000"/>
                    </a:srgbClr>
                  </a:outerShdw>
                </a:effectLst>
                <a:latin typeface="Arial" charset="0"/>
              </a:rPr>
              <a:t>các</a:t>
            </a:r>
            <a:r>
              <a:rPr lang="en-US" sz="5400" b="1" spc="45" dirty="0">
                <a:ln w="11430"/>
                <a:solidFill>
                  <a:srgbClr val="0000FF"/>
                </a:solidFill>
                <a:effectLst>
                  <a:outerShdw blurRad="76200" dist="50800" dir="5400000" algn="tl" rotWithShape="0">
                    <a:srgbClr val="000000">
                      <a:alpha val="65000"/>
                    </a:srgbClr>
                  </a:outerShdw>
                </a:effectLst>
                <a:latin typeface="Arial" charset="0"/>
              </a:rPr>
              <a:t> t</a:t>
            </a:r>
            <a:r>
              <a:rPr lang="vi-VN" sz="5400" b="1" spc="45" dirty="0">
                <a:ln w="11430"/>
                <a:solidFill>
                  <a:srgbClr val="0000FF"/>
                </a:solidFill>
                <a:effectLst>
                  <a:outerShdw blurRad="76200" dist="50800" dir="5400000" algn="tl" rotWithShape="0">
                    <a:srgbClr val="000000">
                      <a:alpha val="65000"/>
                    </a:srgbClr>
                  </a:outerShdw>
                </a:effectLst>
                <a:latin typeface="Arial" charset="0"/>
              </a:rPr>
              <a:t>hầy </a:t>
            </a:r>
            <a:r>
              <a:rPr lang="en-US" sz="5400" b="1" spc="45" dirty="0">
                <a:ln w="11430"/>
                <a:solidFill>
                  <a:srgbClr val="0000FF"/>
                </a:solidFill>
                <a:effectLst>
                  <a:outerShdw blurRad="76200" dist="50800" dir="5400000" algn="tl" rotWithShape="0">
                    <a:srgbClr val="000000">
                      <a:alpha val="65000"/>
                    </a:srgbClr>
                  </a:outerShdw>
                </a:effectLst>
                <a:latin typeface="Arial" charset="0"/>
              </a:rPr>
              <a:t>c</a:t>
            </a:r>
            <a:r>
              <a:rPr lang="vi-VN" sz="5400" b="1" spc="45" dirty="0">
                <a:ln w="11430"/>
                <a:solidFill>
                  <a:srgbClr val="0000FF"/>
                </a:solidFill>
                <a:effectLst>
                  <a:outerShdw blurRad="76200" dist="50800" dir="5400000" algn="tl" rotWithShape="0">
                    <a:srgbClr val="000000">
                      <a:alpha val="65000"/>
                    </a:srgbClr>
                  </a:outerShdw>
                </a:effectLst>
                <a:latin typeface="Arial" charset="0"/>
              </a:rPr>
              <a:t>ô </a:t>
            </a:r>
            <a:r>
              <a:rPr lang="en-US" sz="5400" b="1" spc="45" dirty="0" err="1">
                <a:ln w="11430"/>
                <a:solidFill>
                  <a:srgbClr val="0000FF"/>
                </a:solidFill>
                <a:effectLst>
                  <a:outerShdw blurRad="76200" dist="50800" dir="5400000" algn="tl" rotWithShape="0">
                    <a:srgbClr val="000000">
                      <a:alpha val="65000"/>
                    </a:srgbClr>
                  </a:outerShdw>
                </a:effectLst>
                <a:latin typeface="Arial" charset="0"/>
              </a:rPr>
              <a:t>về</a:t>
            </a:r>
            <a:r>
              <a:rPr lang="en-US" sz="5400" b="1" spc="45" dirty="0">
                <a:ln w="11430"/>
                <a:solidFill>
                  <a:srgbClr val="0000FF"/>
                </a:solidFill>
                <a:effectLst>
                  <a:outerShdw blurRad="76200" dist="50800" dir="5400000" algn="tl" rotWithShape="0">
                    <a:srgbClr val="000000">
                      <a:alpha val="65000"/>
                    </a:srgbClr>
                  </a:outerShdw>
                </a:effectLst>
                <a:latin typeface="Arial" charset="0"/>
              </a:rPr>
              <a:t> </a:t>
            </a:r>
            <a:r>
              <a:rPr lang="en-US" sz="5400" b="1" spc="45" dirty="0" err="1">
                <a:ln w="11430"/>
                <a:solidFill>
                  <a:srgbClr val="0000FF"/>
                </a:solidFill>
                <a:effectLst>
                  <a:outerShdw blurRad="76200" dist="50800" dir="5400000" algn="tl" rotWithShape="0">
                    <a:srgbClr val="000000">
                      <a:alpha val="65000"/>
                    </a:srgbClr>
                  </a:outerShdw>
                </a:effectLst>
                <a:latin typeface="Arial" charset="0"/>
              </a:rPr>
              <a:t>dự</a:t>
            </a:r>
            <a:r>
              <a:rPr lang="en-US" sz="5400" b="1" spc="45" dirty="0">
                <a:ln w="11430"/>
                <a:solidFill>
                  <a:srgbClr val="0000FF"/>
                </a:solidFill>
                <a:effectLst>
                  <a:outerShdw blurRad="76200" dist="50800" dir="5400000" algn="tl" rotWithShape="0">
                    <a:srgbClr val="000000">
                      <a:alpha val="65000"/>
                    </a:srgbClr>
                  </a:outerShdw>
                </a:effectLst>
                <a:latin typeface="Arial" charset="0"/>
              </a:rPr>
              <a:t> </a:t>
            </a:r>
            <a:r>
              <a:rPr lang="en-US" sz="5400" b="1" spc="45" dirty="0" err="1">
                <a:ln w="11430"/>
                <a:solidFill>
                  <a:srgbClr val="0000FF"/>
                </a:solidFill>
                <a:effectLst>
                  <a:outerShdw blurRad="76200" dist="50800" dir="5400000" algn="tl" rotWithShape="0">
                    <a:srgbClr val="000000">
                      <a:alpha val="65000"/>
                    </a:srgbClr>
                  </a:outerShdw>
                </a:effectLst>
                <a:latin typeface="Arial" charset="0"/>
              </a:rPr>
              <a:t>giờ</a:t>
            </a:r>
            <a:r>
              <a:rPr lang="en-US" sz="5400" b="1" spc="45" dirty="0">
                <a:ln w="11430"/>
                <a:solidFill>
                  <a:srgbClr val="0000FF"/>
                </a:solidFill>
                <a:effectLst>
                  <a:outerShdw blurRad="76200" dist="50800" dir="5400000" algn="tl" rotWithShape="0">
                    <a:srgbClr val="000000">
                      <a:alpha val="65000"/>
                    </a:srgbClr>
                  </a:outerShdw>
                </a:effectLst>
                <a:latin typeface="Arial" charset="0"/>
              </a:rPr>
              <a:t> </a:t>
            </a:r>
          </a:p>
          <a:p>
            <a:pPr algn="ctr">
              <a:lnSpc>
                <a:spcPct val="150000"/>
              </a:lnSpc>
              <a:defRPr/>
            </a:pPr>
            <a:r>
              <a:rPr lang="en-US" sz="5400" b="1" spc="45" dirty="0" err="1">
                <a:ln w="11430"/>
                <a:solidFill>
                  <a:srgbClr val="0000FF"/>
                </a:solidFill>
                <a:effectLst>
                  <a:outerShdw blurRad="76200" dist="50800" dir="5400000" algn="tl" rotWithShape="0">
                    <a:srgbClr val="000000">
                      <a:alpha val="65000"/>
                    </a:srgbClr>
                  </a:outerShdw>
                </a:effectLst>
                <a:latin typeface="Arial" charset="0"/>
              </a:rPr>
              <a:t>môn</a:t>
            </a:r>
            <a:r>
              <a:rPr lang="en-US" sz="5400" b="1" spc="45" dirty="0">
                <a:ln w="11430"/>
                <a:solidFill>
                  <a:srgbClr val="0000FF"/>
                </a:solidFill>
                <a:effectLst>
                  <a:outerShdw blurRad="76200" dist="50800" dir="5400000" algn="tl" rotWithShape="0">
                    <a:srgbClr val="000000">
                      <a:alpha val="65000"/>
                    </a:srgbClr>
                  </a:outerShdw>
                </a:effectLst>
                <a:latin typeface="Arial" charset="0"/>
              </a:rPr>
              <a:t> </a:t>
            </a:r>
            <a:r>
              <a:rPr lang="en-US" sz="5400" b="1" spc="45" dirty="0" err="1">
                <a:ln w="11430"/>
                <a:solidFill>
                  <a:srgbClr val="0000FF"/>
                </a:solidFill>
                <a:effectLst>
                  <a:outerShdw blurRad="76200" dist="50800" dir="5400000" algn="tl" rotWithShape="0">
                    <a:srgbClr val="000000">
                      <a:alpha val="65000"/>
                    </a:srgbClr>
                  </a:outerShdw>
                </a:effectLst>
                <a:latin typeface="Arial" charset="0"/>
              </a:rPr>
              <a:t>Ngữ</a:t>
            </a:r>
            <a:r>
              <a:rPr lang="en-US" sz="5400" b="1" spc="45" dirty="0">
                <a:ln w="11430"/>
                <a:solidFill>
                  <a:srgbClr val="0000FF"/>
                </a:solidFill>
                <a:effectLst>
                  <a:outerShdw blurRad="76200" dist="50800" dir="5400000" algn="tl" rotWithShape="0">
                    <a:srgbClr val="000000">
                      <a:alpha val="65000"/>
                    </a:srgbClr>
                  </a:outerShdw>
                </a:effectLst>
                <a:latin typeface="Arial" charset="0"/>
              </a:rPr>
              <a:t> Văn </a:t>
            </a:r>
            <a:r>
              <a:rPr lang="en-US" sz="5400" b="1" spc="45" dirty="0" err="1">
                <a:ln w="11430"/>
                <a:solidFill>
                  <a:srgbClr val="0000FF"/>
                </a:solidFill>
                <a:effectLst>
                  <a:outerShdw blurRad="76200" dist="50800" dir="5400000" algn="tl" rotWithShape="0">
                    <a:srgbClr val="000000">
                      <a:alpha val="65000"/>
                    </a:srgbClr>
                  </a:outerShdw>
                </a:effectLst>
                <a:latin typeface="Arial" charset="0"/>
              </a:rPr>
              <a:t>lớp</a:t>
            </a:r>
            <a:r>
              <a:rPr lang="en-US" sz="5400" b="1" spc="45" dirty="0">
                <a:ln w="11430"/>
                <a:solidFill>
                  <a:srgbClr val="0000FF"/>
                </a:solidFill>
                <a:effectLst>
                  <a:outerShdw blurRad="76200" dist="50800" dir="5400000" algn="tl" rotWithShape="0">
                    <a:srgbClr val="000000">
                      <a:alpha val="65000"/>
                    </a:srgbClr>
                  </a:outerShdw>
                </a:effectLst>
                <a:latin typeface="Arial" charset="0"/>
              </a:rPr>
              <a:t> 11B1</a:t>
            </a:r>
          </a:p>
        </p:txBody>
      </p:sp>
      <p:sp>
        <p:nvSpPr>
          <p:cNvPr id="8" name="Rounded Rectangle 7"/>
          <p:cNvSpPr/>
          <p:nvPr/>
        </p:nvSpPr>
        <p:spPr>
          <a:xfrm>
            <a:off x="1393288" y="4599557"/>
            <a:ext cx="8915129" cy="179016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2619" tIns="41310" rIns="82619" bIns="41310" anchor="ctr"/>
          <a:lstStyle/>
          <a:p>
            <a:pPr algn="ctr">
              <a:lnSpc>
                <a:spcPct val="150000"/>
              </a:lnSpc>
              <a:defRPr/>
            </a:pPr>
            <a:r>
              <a:rPr lang="en-US" sz="2800" b="1" dirty="0" err="1">
                <a:solidFill>
                  <a:srgbClr val="FF0000"/>
                </a:solidFill>
                <a:latin typeface="Times New Roman" panose="02020603050405020304" pitchFamily="18" charset="0"/>
                <a:cs typeface="Times New Roman" panose="02020603050405020304" pitchFamily="18" charset="0"/>
              </a:rPr>
              <a:t>Giáo</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viên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Hoàng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Thị</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Phương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Thúy</a:t>
            </a:r>
            <a:endParaRPr lang="en-US" sz="2800" b="1" dirty="0">
              <a:solidFill>
                <a:srgbClr val="FF0000"/>
              </a:solidFill>
              <a:latin typeface="Times New Roman" panose="02020603050405020304" pitchFamily="18" charset="0"/>
              <a:cs typeface="Times New Roman" panose="02020603050405020304" pitchFamily="18" charset="0"/>
            </a:endParaRPr>
          </a:p>
          <a:p>
            <a:pPr algn="ctr">
              <a:lnSpc>
                <a:spcPct val="150000"/>
              </a:lnSpc>
              <a:defRPr/>
            </a:pPr>
            <a:r>
              <a:rPr lang="en-US" sz="2800" b="1" dirty="0" err="1">
                <a:solidFill>
                  <a:srgbClr val="FF0000"/>
                </a:solidFill>
                <a:latin typeface="Times New Roman" panose="02020603050405020304" pitchFamily="18" charset="0"/>
                <a:cs typeface="Times New Roman" panose="02020603050405020304" pitchFamily="18" charset="0"/>
              </a:rPr>
              <a:t>Đơn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vị</a:t>
            </a:r>
            <a:r>
              <a:rPr lang="en-US" sz="2800" b="1" dirty="0">
                <a:solidFill>
                  <a:srgbClr val="FF0000"/>
                </a:solidFill>
                <a:latin typeface="Times New Roman" panose="02020603050405020304" pitchFamily="18" charset="0"/>
                <a:cs typeface="Times New Roman" panose="02020603050405020304" pitchFamily="18" charset="0"/>
              </a:rPr>
              <a:t>: THPT </a:t>
            </a:r>
            <a:r>
              <a:rPr lang="en-US" sz="2800" b="1" dirty="0" err="1">
                <a:solidFill>
                  <a:srgbClr val="FF0000"/>
                </a:solidFill>
                <a:latin typeface="Times New Roman" panose="02020603050405020304" pitchFamily="18" charset="0"/>
                <a:cs typeface="Times New Roman" panose="02020603050405020304" pitchFamily="18" charset="0"/>
              </a:rPr>
              <a:t>Trần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Hưng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Đạo</a:t>
            </a:r>
            <a:endParaRPr lang="vi-VN"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277897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82A791-9645-AE17-8962-49ABA430320B}"/>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FF2A14CF-F029-904F-F1F0-2C6C9B97DA03}"/>
              </a:ext>
            </a:extLst>
          </p:cNvPr>
          <p:cNvSpPr txBox="1"/>
          <p:nvPr/>
        </p:nvSpPr>
        <p:spPr>
          <a:xfrm>
            <a:off x="637303" y="494211"/>
            <a:ext cx="7263945" cy="1307537"/>
          </a:xfrm>
          <a:prstGeom prst="rect">
            <a:avLst/>
          </a:prstGeom>
          <a:solidFill>
            <a:schemeClr val="accent6">
              <a:lumMod val="20000"/>
              <a:lumOff val="80000"/>
            </a:schemeClr>
          </a:solidFill>
          <a:ln>
            <a:solidFill>
              <a:schemeClr val="accent1"/>
            </a:solidFill>
          </a:ln>
        </p:spPr>
        <p:txBody>
          <a:bodyPr wrap="square">
            <a:spAutoFit/>
          </a:bodyPr>
          <a:lstStyle/>
          <a:p>
            <a:pPr algn="just">
              <a:lnSpc>
                <a:spcPct val="150000"/>
              </a:lnSpc>
            </a:pP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Bà</a:t>
            </a:r>
            <a:r>
              <a:rPr lang="en-US" sz="28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cô</a:t>
            </a:r>
            <a:r>
              <a:rPr lang="en-US" sz="28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Thị</a:t>
            </a:r>
            <a:r>
              <a:rPr lang="en-US" sz="28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Nở</a:t>
            </a:r>
            <a:r>
              <a:rPr lang="en-US" sz="28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dứt</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khoát</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cho</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cháu</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mình</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đến</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Chí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Phèo</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a:t>
            </a:r>
          </a:p>
        </p:txBody>
      </p:sp>
      <p:sp>
        <p:nvSpPr>
          <p:cNvPr id="13" name="TextBox 12">
            <a:extLst>
              <a:ext uri="{FF2B5EF4-FFF2-40B4-BE49-F238E27FC236}">
                <a16:creationId xmlns:a16="http://schemas.microsoft.com/office/drawing/2014/main" id="{CD4B30C2-01F7-9737-9A7D-6B9EF931DC97}"/>
              </a:ext>
            </a:extLst>
          </p:cNvPr>
          <p:cNvSpPr txBox="1"/>
          <p:nvPr/>
        </p:nvSpPr>
        <p:spPr>
          <a:xfrm>
            <a:off x="8283634" y="3300154"/>
            <a:ext cx="3690850" cy="406330"/>
          </a:xfrm>
          <a:prstGeom prst="rect">
            <a:avLst/>
          </a:prstGeom>
        </p:spPr>
        <p:txBody>
          <a:bodyPr wrap="square" lIns="0" tIns="0" rIns="0" bIns="0" rtlCol="0" anchor="t">
            <a:spAutoFit/>
          </a:bodyPr>
          <a:lstStyle/>
          <a:p>
            <a:pPr algn="ctr">
              <a:lnSpc>
                <a:spcPct val="150000"/>
              </a:lnSpc>
              <a:spcBef>
                <a:spcPct val="0"/>
              </a:spcBef>
            </a:pPr>
            <a:r>
              <a:rPr lang="en-US" sz="2000" b="1" dirty="0">
                <a:solidFill>
                  <a:srgbClr val="FF0000"/>
                </a:solidFill>
                <a:latin typeface="Times New Roman Bold"/>
                <a:ea typeface="Times New Roman Bold"/>
                <a:cs typeface="Times New Roman Bold"/>
                <a:sym typeface="Times New Roman Bold"/>
              </a:rPr>
              <a:t>LÀNG VŨ ĐẠI- CHÍ PHÈO</a:t>
            </a:r>
          </a:p>
        </p:txBody>
      </p:sp>
      <p:sp>
        <p:nvSpPr>
          <p:cNvPr id="14" name="Freeform 28">
            <a:extLst>
              <a:ext uri="{FF2B5EF4-FFF2-40B4-BE49-F238E27FC236}">
                <a16:creationId xmlns:a16="http://schemas.microsoft.com/office/drawing/2014/main" id="{5269648A-9E6A-BE3D-6E71-AC7568AC64E8}"/>
              </a:ext>
            </a:extLst>
          </p:cNvPr>
          <p:cNvSpPr/>
          <p:nvPr/>
        </p:nvSpPr>
        <p:spPr>
          <a:xfrm>
            <a:off x="8678488" y="3826002"/>
            <a:ext cx="3034145" cy="2554297"/>
          </a:xfrm>
          <a:custGeom>
            <a:avLst/>
            <a:gdLst/>
            <a:ahLst/>
            <a:cxnLst/>
            <a:rect l="l" t="t" r="r" b="b"/>
            <a:pathLst>
              <a:path w="1321087" h="831971">
                <a:moveTo>
                  <a:pt x="30519" y="0"/>
                </a:moveTo>
                <a:lnTo>
                  <a:pt x="1290568" y="0"/>
                </a:lnTo>
                <a:cubicBezTo>
                  <a:pt x="1307423" y="0"/>
                  <a:pt x="1321087" y="13664"/>
                  <a:pt x="1321087" y="30519"/>
                </a:cubicBezTo>
                <a:lnTo>
                  <a:pt x="1321087" y="801452"/>
                </a:lnTo>
                <a:cubicBezTo>
                  <a:pt x="1321087" y="818307"/>
                  <a:pt x="1307423" y="831971"/>
                  <a:pt x="1290568" y="831971"/>
                </a:cubicBezTo>
                <a:lnTo>
                  <a:pt x="30519" y="831971"/>
                </a:lnTo>
                <a:cubicBezTo>
                  <a:pt x="13664" y="831971"/>
                  <a:pt x="0" y="818307"/>
                  <a:pt x="0" y="801452"/>
                </a:cubicBezTo>
                <a:lnTo>
                  <a:pt x="0" y="30519"/>
                </a:lnTo>
                <a:cubicBezTo>
                  <a:pt x="0" y="13664"/>
                  <a:pt x="13664" y="0"/>
                  <a:pt x="30519" y="0"/>
                </a:cubicBezTo>
                <a:close/>
              </a:path>
            </a:pathLst>
          </a:custGeom>
          <a:blipFill>
            <a:blip r:embed="rId2"/>
            <a:stretch>
              <a:fillRect b="-4095"/>
            </a:stretch>
          </a:blipFill>
        </p:spPr>
        <p:txBody>
          <a:bodyPr/>
          <a:lstStyle/>
          <a:p>
            <a:endParaRPr lang="en-US" sz="900" dirty="0"/>
          </a:p>
        </p:txBody>
      </p:sp>
      <p:sp>
        <p:nvSpPr>
          <p:cNvPr id="15" name="Freeform 7">
            <a:extLst>
              <a:ext uri="{FF2B5EF4-FFF2-40B4-BE49-F238E27FC236}">
                <a16:creationId xmlns:a16="http://schemas.microsoft.com/office/drawing/2014/main" id="{CF1F0490-7A9E-961E-2213-9C77E1F6AFC5}"/>
              </a:ext>
            </a:extLst>
          </p:cNvPr>
          <p:cNvSpPr/>
          <p:nvPr/>
        </p:nvSpPr>
        <p:spPr>
          <a:xfrm>
            <a:off x="8611987" y="477701"/>
            <a:ext cx="3034147" cy="2771859"/>
          </a:xfrm>
          <a:custGeom>
            <a:avLst/>
            <a:gdLst/>
            <a:ahLst/>
            <a:cxnLst/>
            <a:rect l="l" t="t" r="r" b="b"/>
            <a:pathLst>
              <a:path w="1321087" h="831971">
                <a:moveTo>
                  <a:pt x="30519" y="0"/>
                </a:moveTo>
                <a:lnTo>
                  <a:pt x="1290568" y="0"/>
                </a:lnTo>
                <a:cubicBezTo>
                  <a:pt x="1307423" y="0"/>
                  <a:pt x="1321087" y="13664"/>
                  <a:pt x="1321087" y="30519"/>
                </a:cubicBezTo>
                <a:lnTo>
                  <a:pt x="1321087" y="801452"/>
                </a:lnTo>
                <a:cubicBezTo>
                  <a:pt x="1321087" y="818307"/>
                  <a:pt x="1307423" y="831971"/>
                  <a:pt x="1290568" y="831971"/>
                </a:cubicBezTo>
                <a:lnTo>
                  <a:pt x="30519" y="831971"/>
                </a:lnTo>
                <a:cubicBezTo>
                  <a:pt x="13664" y="831971"/>
                  <a:pt x="0" y="818307"/>
                  <a:pt x="0" y="801452"/>
                </a:cubicBezTo>
                <a:lnTo>
                  <a:pt x="0" y="30519"/>
                </a:lnTo>
                <a:cubicBezTo>
                  <a:pt x="0" y="13664"/>
                  <a:pt x="13664" y="0"/>
                  <a:pt x="30519" y="0"/>
                </a:cubicBezTo>
                <a:close/>
              </a:path>
            </a:pathLst>
          </a:custGeom>
          <a:blipFill>
            <a:blip r:embed="rId3"/>
            <a:stretch>
              <a:fillRect t="-3671" b="-3671"/>
            </a:stretch>
          </a:blipFill>
        </p:spPr>
        <p:txBody>
          <a:bodyPr/>
          <a:lstStyle/>
          <a:p>
            <a:endParaRPr lang="en-US" sz="900" dirty="0"/>
          </a:p>
        </p:txBody>
      </p:sp>
      <p:sp>
        <p:nvSpPr>
          <p:cNvPr id="2" name="TextBox 1">
            <a:extLst>
              <a:ext uri="{FF2B5EF4-FFF2-40B4-BE49-F238E27FC236}">
                <a16:creationId xmlns:a16="http://schemas.microsoft.com/office/drawing/2014/main" id="{05D82C51-9379-ACB1-60F0-64B75DE0CD32}"/>
              </a:ext>
            </a:extLst>
          </p:cNvPr>
          <p:cNvSpPr txBox="1"/>
          <p:nvPr/>
        </p:nvSpPr>
        <p:spPr>
          <a:xfrm>
            <a:off x="1439489" y="2117186"/>
            <a:ext cx="6461759" cy="1307537"/>
          </a:xfrm>
          <a:prstGeom prst="rect">
            <a:avLst/>
          </a:prstGeom>
          <a:solidFill>
            <a:schemeClr val="tx2">
              <a:lumMod val="10000"/>
              <a:lumOff val="90000"/>
            </a:schemeClr>
          </a:solidFill>
          <a:ln>
            <a:solidFill>
              <a:schemeClr val="accent1"/>
            </a:solidFill>
          </a:ln>
        </p:spPr>
        <p:txBody>
          <a:bodyPr wrap="square">
            <a:spAutoFit/>
          </a:bodyPr>
          <a:lstStyle/>
          <a:p>
            <a:pPr algn="just">
              <a:lnSpc>
                <a:spcPct val="150000"/>
              </a:lnSpc>
            </a:pP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Áp</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đặt</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lên</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Thị</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Nở</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cho</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rằng</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đã</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ngoài</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30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tuổi</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rồi</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ai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lại</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đi</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lấy</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chồng</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a:t>
            </a:r>
          </a:p>
        </p:txBody>
      </p:sp>
      <p:sp>
        <p:nvSpPr>
          <p:cNvPr id="3" name="TextBox 2">
            <a:extLst>
              <a:ext uri="{FF2B5EF4-FFF2-40B4-BE49-F238E27FC236}">
                <a16:creationId xmlns:a16="http://schemas.microsoft.com/office/drawing/2014/main" id="{7FC37BA6-3BA9-7A38-7FDB-414497F22E29}"/>
              </a:ext>
            </a:extLst>
          </p:cNvPr>
          <p:cNvSpPr txBox="1"/>
          <p:nvPr/>
        </p:nvSpPr>
        <p:spPr>
          <a:xfrm>
            <a:off x="1928553" y="3640547"/>
            <a:ext cx="5954681" cy="1307537"/>
          </a:xfrm>
          <a:prstGeom prst="rect">
            <a:avLst/>
          </a:prstGeom>
          <a:solidFill>
            <a:schemeClr val="accent5">
              <a:lumMod val="60000"/>
              <a:lumOff val="40000"/>
            </a:schemeClr>
          </a:solidFill>
          <a:ln>
            <a:solidFill>
              <a:schemeClr val="accent1"/>
            </a:solidFill>
          </a:ln>
        </p:spPr>
        <p:txBody>
          <a:bodyPr wrap="square">
            <a:spAutoFit/>
          </a:bodyPr>
          <a:lstStyle/>
          <a:p>
            <a:pPr algn="just">
              <a:lnSpc>
                <a:spcPct val="150000"/>
              </a:lnSpc>
            </a:pP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Chí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Phèo</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còn</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thằng</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cha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mẹ</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còn</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làm</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nghề</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rạch</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mặt</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ăn</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vạ</a:t>
            </a:r>
            <a:endParaRPr lang="en-US" sz="2800" kern="1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A7AA2EAC-4907-270A-E176-F1FDD624A227}"/>
              </a:ext>
            </a:extLst>
          </p:cNvPr>
          <p:cNvSpPr txBox="1"/>
          <p:nvPr/>
        </p:nvSpPr>
        <p:spPr>
          <a:xfrm>
            <a:off x="2687780" y="5268829"/>
            <a:ext cx="5213468" cy="661207"/>
          </a:xfrm>
          <a:prstGeom prst="rect">
            <a:avLst/>
          </a:prstGeom>
          <a:solidFill>
            <a:schemeClr val="accent5">
              <a:lumMod val="20000"/>
              <a:lumOff val="80000"/>
            </a:schemeClr>
          </a:solidFill>
          <a:ln>
            <a:solidFill>
              <a:schemeClr val="accent1"/>
            </a:solidFill>
          </a:ln>
        </p:spPr>
        <p:txBody>
          <a:bodyPr wrap="square">
            <a:spAutoFit/>
          </a:bodyPr>
          <a:lstStyle/>
          <a:p>
            <a:pPr algn="just">
              <a:lnSpc>
                <a:spcPct val="150000"/>
              </a:lnSpc>
            </a:pP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Thấy</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nhuc</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nhã</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thay</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cháu</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mình</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a:t>
            </a:r>
          </a:p>
        </p:txBody>
      </p:sp>
      <p:sp>
        <p:nvSpPr>
          <p:cNvPr id="7" name="Lightning Bolt 6">
            <a:extLst>
              <a:ext uri="{FF2B5EF4-FFF2-40B4-BE49-F238E27FC236}">
                <a16:creationId xmlns:a16="http://schemas.microsoft.com/office/drawing/2014/main" id="{3F83E13A-5DDA-6A42-BF1D-1E418D94B2BE}"/>
              </a:ext>
            </a:extLst>
          </p:cNvPr>
          <p:cNvSpPr/>
          <p:nvPr/>
        </p:nvSpPr>
        <p:spPr>
          <a:xfrm>
            <a:off x="842354" y="2103120"/>
            <a:ext cx="354672" cy="661206"/>
          </a:xfrm>
          <a:prstGeom prst="lightningBolt">
            <a:avLst/>
          </a:prstGeom>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Lightning Bolt 7">
            <a:extLst>
              <a:ext uri="{FF2B5EF4-FFF2-40B4-BE49-F238E27FC236}">
                <a16:creationId xmlns:a16="http://schemas.microsoft.com/office/drawing/2014/main" id="{77290D5A-96BB-A126-ADD6-96FB218306E6}"/>
              </a:ext>
            </a:extLst>
          </p:cNvPr>
          <p:cNvSpPr/>
          <p:nvPr/>
        </p:nvSpPr>
        <p:spPr>
          <a:xfrm>
            <a:off x="1335581" y="3633109"/>
            <a:ext cx="354672" cy="661206"/>
          </a:xfrm>
          <a:prstGeom prst="lightningBolt">
            <a:avLst/>
          </a:prstGeom>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Lightning Bolt 16">
            <a:extLst>
              <a:ext uri="{FF2B5EF4-FFF2-40B4-BE49-F238E27FC236}">
                <a16:creationId xmlns:a16="http://schemas.microsoft.com/office/drawing/2014/main" id="{8F203FC1-0C12-FEDF-7F0D-A87CC9382BB5}"/>
              </a:ext>
            </a:extLst>
          </p:cNvPr>
          <p:cNvSpPr/>
          <p:nvPr/>
        </p:nvSpPr>
        <p:spPr>
          <a:xfrm>
            <a:off x="2183479" y="5181409"/>
            <a:ext cx="354672" cy="661206"/>
          </a:xfrm>
          <a:prstGeom prst="lightningBolt">
            <a:avLst/>
          </a:prstGeom>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11876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barn(inVertical)">
                                      <p:cBhvr>
                                        <p:cTn id="2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6" grpId="0" animBg="1"/>
      <p:bldP spid="7" grpId="0" animBg="1"/>
      <p:bldP spid="8" grpId="0" animBg="1"/>
      <p:bldP spid="1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8">
            <a:extLst>
              <a:ext uri="{FF2B5EF4-FFF2-40B4-BE49-F238E27FC236}">
                <a16:creationId xmlns:a16="http://schemas.microsoft.com/office/drawing/2014/main" id="{D5EF393E-4CB9-30D0-206D-4D5E2DCD9567}"/>
              </a:ext>
            </a:extLst>
          </p:cNvPr>
          <p:cNvSpPr/>
          <p:nvPr/>
        </p:nvSpPr>
        <p:spPr>
          <a:xfrm>
            <a:off x="8454046" y="499588"/>
            <a:ext cx="3266900" cy="2866244"/>
          </a:xfrm>
          <a:custGeom>
            <a:avLst/>
            <a:gdLst/>
            <a:ahLst/>
            <a:cxnLst/>
            <a:rect l="l" t="t" r="r" b="b"/>
            <a:pathLst>
              <a:path w="1321087" h="831971">
                <a:moveTo>
                  <a:pt x="30519" y="0"/>
                </a:moveTo>
                <a:lnTo>
                  <a:pt x="1290568" y="0"/>
                </a:lnTo>
                <a:cubicBezTo>
                  <a:pt x="1307423" y="0"/>
                  <a:pt x="1321087" y="13664"/>
                  <a:pt x="1321087" y="30519"/>
                </a:cubicBezTo>
                <a:lnTo>
                  <a:pt x="1321087" y="801452"/>
                </a:lnTo>
                <a:cubicBezTo>
                  <a:pt x="1321087" y="818307"/>
                  <a:pt x="1307423" y="831971"/>
                  <a:pt x="1290568" y="831971"/>
                </a:cubicBezTo>
                <a:lnTo>
                  <a:pt x="30519" y="831971"/>
                </a:lnTo>
                <a:cubicBezTo>
                  <a:pt x="13664" y="831971"/>
                  <a:pt x="0" y="818307"/>
                  <a:pt x="0" y="801452"/>
                </a:cubicBezTo>
                <a:lnTo>
                  <a:pt x="0" y="30519"/>
                </a:lnTo>
                <a:cubicBezTo>
                  <a:pt x="0" y="13664"/>
                  <a:pt x="13664" y="0"/>
                  <a:pt x="30519" y="0"/>
                </a:cubicBezTo>
                <a:close/>
              </a:path>
            </a:pathLst>
          </a:custGeom>
          <a:blipFill>
            <a:blip r:embed="rId2"/>
            <a:stretch>
              <a:fillRect b="-4095"/>
            </a:stretch>
          </a:blipFill>
        </p:spPr>
        <p:txBody>
          <a:bodyPr/>
          <a:lstStyle/>
          <a:p>
            <a:endParaRPr lang="en-US" sz="900" dirty="0"/>
          </a:p>
        </p:txBody>
      </p:sp>
      <p:sp>
        <p:nvSpPr>
          <p:cNvPr id="4" name="Freeform 7">
            <a:extLst>
              <a:ext uri="{FF2B5EF4-FFF2-40B4-BE49-F238E27FC236}">
                <a16:creationId xmlns:a16="http://schemas.microsoft.com/office/drawing/2014/main" id="{4FF461C0-554F-6B0E-4E63-09C1A6F929EE}"/>
              </a:ext>
            </a:extLst>
          </p:cNvPr>
          <p:cNvSpPr/>
          <p:nvPr/>
        </p:nvSpPr>
        <p:spPr>
          <a:xfrm>
            <a:off x="471054" y="436419"/>
            <a:ext cx="3444239" cy="2866244"/>
          </a:xfrm>
          <a:custGeom>
            <a:avLst/>
            <a:gdLst/>
            <a:ahLst/>
            <a:cxnLst/>
            <a:rect l="l" t="t" r="r" b="b"/>
            <a:pathLst>
              <a:path w="1321087" h="831971">
                <a:moveTo>
                  <a:pt x="30519" y="0"/>
                </a:moveTo>
                <a:lnTo>
                  <a:pt x="1290568" y="0"/>
                </a:lnTo>
                <a:cubicBezTo>
                  <a:pt x="1307423" y="0"/>
                  <a:pt x="1321087" y="13664"/>
                  <a:pt x="1321087" y="30519"/>
                </a:cubicBezTo>
                <a:lnTo>
                  <a:pt x="1321087" y="801452"/>
                </a:lnTo>
                <a:cubicBezTo>
                  <a:pt x="1321087" y="818307"/>
                  <a:pt x="1307423" y="831971"/>
                  <a:pt x="1290568" y="831971"/>
                </a:cubicBezTo>
                <a:lnTo>
                  <a:pt x="30519" y="831971"/>
                </a:lnTo>
                <a:cubicBezTo>
                  <a:pt x="13664" y="831971"/>
                  <a:pt x="0" y="818307"/>
                  <a:pt x="0" y="801452"/>
                </a:cubicBezTo>
                <a:lnTo>
                  <a:pt x="0" y="30519"/>
                </a:lnTo>
                <a:cubicBezTo>
                  <a:pt x="0" y="13664"/>
                  <a:pt x="13664" y="0"/>
                  <a:pt x="30519" y="0"/>
                </a:cubicBezTo>
                <a:close/>
              </a:path>
            </a:pathLst>
          </a:custGeom>
          <a:blipFill>
            <a:blip r:embed="rId3"/>
            <a:stretch>
              <a:fillRect t="-3671" b="-3671"/>
            </a:stretch>
          </a:blipFill>
        </p:spPr>
        <p:txBody>
          <a:bodyPr/>
          <a:lstStyle/>
          <a:p>
            <a:endParaRPr lang="en-US" sz="900" dirty="0"/>
          </a:p>
        </p:txBody>
      </p:sp>
      <p:sp>
        <p:nvSpPr>
          <p:cNvPr id="10" name="Scroll: Horizontal 9">
            <a:extLst>
              <a:ext uri="{FF2B5EF4-FFF2-40B4-BE49-F238E27FC236}">
                <a16:creationId xmlns:a16="http://schemas.microsoft.com/office/drawing/2014/main" id="{327A9E80-E348-A03A-8AFD-48DD467B786A}"/>
              </a:ext>
            </a:extLst>
          </p:cNvPr>
          <p:cNvSpPr/>
          <p:nvPr/>
        </p:nvSpPr>
        <p:spPr>
          <a:xfrm>
            <a:off x="2660073" y="3429000"/>
            <a:ext cx="6724996" cy="2714105"/>
          </a:xfrm>
          <a:prstGeom prst="horizontalScroll">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600" b="1" dirty="0">
                <a:solidFill>
                  <a:srgbClr val="FF0000"/>
                </a:solidFill>
                <a:effectLst/>
                <a:latin typeface="Times New Roman" panose="02020603050405020304" pitchFamily="18" charset="0"/>
                <a:ea typeface="Calibri" panose="020F0502020204030204" pitchFamily="34" charset="0"/>
              </a:rPr>
              <a:t>BI KỊCH:</a:t>
            </a:r>
          </a:p>
          <a:p>
            <a:pPr algn="ctr">
              <a:lnSpc>
                <a:spcPct val="150000"/>
              </a:lnSpc>
            </a:pPr>
            <a:r>
              <a:rPr lang="en-US" sz="3600" b="1" i="1" dirty="0" err="1">
                <a:solidFill>
                  <a:schemeClr val="tx1"/>
                </a:solidFill>
                <a:latin typeface="Times New Roman" panose="02020603050405020304" pitchFamily="18" charset="0"/>
                <a:ea typeface="Calibri" panose="020F0502020204030204" pitchFamily="34" charset="0"/>
              </a:rPr>
              <a:t>Bị</a:t>
            </a:r>
            <a:r>
              <a:rPr lang="en-US" sz="3600" b="1" i="1" dirty="0">
                <a:solidFill>
                  <a:schemeClr val="tx1"/>
                </a:solidFill>
                <a:latin typeface="Times New Roman" panose="02020603050405020304" pitchFamily="18" charset="0"/>
                <a:ea typeface="Calibri" panose="020F0502020204030204" pitchFamily="34" charset="0"/>
              </a:rPr>
              <a:t> </a:t>
            </a:r>
            <a:r>
              <a:rPr lang="vi-VN" sz="3600" b="1" i="1" dirty="0">
                <a:solidFill>
                  <a:schemeClr val="tx1"/>
                </a:solidFill>
                <a:latin typeface="Times New Roman" panose="02020603050405020304" pitchFamily="18" charset="0"/>
                <a:ea typeface="Calibri" panose="020F0502020204030204" pitchFamily="34" charset="0"/>
              </a:rPr>
              <a:t>g</a:t>
            </a:r>
            <a:r>
              <a:rPr lang="vi-VN" sz="3600" b="1" i="1" dirty="0">
                <a:solidFill>
                  <a:schemeClr val="tx1"/>
                </a:solidFill>
                <a:effectLst/>
                <a:latin typeface="Times New Roman" panose="02020603050405020304" pitchFamily="18" charset="0"/>
                <a:ea typeface="Calibri" panose="020F0502020204030204" pitchFamily="34" charset="0"/>
              </a:rPr>
              <a:t>ạt ra khỏi xã hội loài người</a:t>
            </a:r>
            <a:endParaRPr lang="en-US" sz="3600" dirty="0">
              <a:solidFill>
                <a:schemeClr val="tx1"/>
              </a:solidFill>
            </a:endParaRPr>
          </a:p>
        </p:txBody>
      </p:sp>
      <p:sp>
        <p:nvSpPr>
          <p:cNvPr id="2" name="Callout: Down Arrow 1">
            <a:extLst>
              <a:ext uri="{FF2B5EF4-FFF2-40B4-BE49-F238E27FC236}">
                <a16:creationId xmlns:a16="http://schemas.microsoft.com/office/drawing/2014/main" id="{20BC14CB-D392-50E5-4EA2-E0CC47FB90BE}"/>
              </a:ext>
            </a:extLst>
          </p:cNvPr>
          <p:cNvSpPr/>
          <p:nvPr/>
        </p:nvSpPr>
        <p:spPr>
          <a:xfrm>
            <a:off x="4116184" y="1487978"/>
            <a:ext cx="4136971" cy="1629295"/>
          </a:xfrm>
          <a:prstGeom prst="downArrowCallou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spcBef>
                <a:spcPct val="0"/>
              </a:spcBef>
            </a:pPr>
            <a:r>
              <a:rPr lang="en-US" sz="2400" b="1" dirty="0">
                <a:solidFill>
                  <a:srgbClr val="FF0000"/>
                </a:solidFill>
                <a:latin typeface="Times New Roman Bold"/>
                <a:ea typeface="Times New Roman Bold"/>
                <a:cs typeface="Times New Roman Bold"/>
                <a:sym typeface="Times New Roman Bold"/>
              </a:rPr>
              <a:t>LÀNG VŨ ĐẠI- CHÍ PHÈO</a:t>
            </a:r>
          </a:p>
        </p:txBody>
      </p:sp>
    </p:spTree>
    <p:extLst>
      <p:ext uri="{BB962C8B-B14F-4D97-AF65-F5344CB8AC3E}">
        <p14:creationId xmlns:p14="http://schemas.microsoft.com/office/powerpoint/2010/main" val="1285478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68887B-9062-B924-3DFC-F3CBB5C1A40D}"/>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0073852D-A521-1A4C-107D-5F51F68570E0}"/>
              </a:ext>
            </a:extLst>
          </p:cNvPr>
          <p:cNvSpPr txBox="1"/>
          <p:nvPr/>
        </p:nvSpPr>
        <p:spPr>
          <a:xfrm>
            <a:off x="583270" y="784264"/>
            <a:ext cx="7388635" cy="2219838"/>
          </a:xfrm>
          <a:prstGeom prst="rect">
            <a:avLst/>
          </a:prstGeom>
          <a:solidFill>
            <a:schemeClr val="accent2">
              <a:lumMod val="20000"/>
              <a:lumOff val="80000"/>
            </a:schemeClr>
          </a:solidFill>
          <a:ln w="9525">
            <a:solidFill>
              <a:schemeClr val="tx1"/>
            </a:solidFill>
          </a:ln>
        </p:spPr>
        <p:txBody>
          <a:bodyPr wrap="square">
            <a:spAutoFit/>
          </a:bodyPr>
          <a:lstStyle/>
          <a:p>
            <a:pPr algn="just">
              <a:lnSpc>
                <a:spcPct val="150000"/>
              </a:lnSpc>
            </a:pPr>
            <a:r>
              <a:rPr lang="en-US" sz="28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3200" b="1" kern="100" dirty="0" err="1">
                <a:latin typeface="Times New Roman" panose="02020603050405020304" pitchFamily="18" charset="0"/>
                <a:ea typeface="Calibri" panose="020F0502020204030204" pitchFamily="34" charset="0"/>
                <a:cs typeface="Times New Roman" panose="02020603050405020304" pitchFamily="18" charset="0"/>
              </a:rPr>
              <a:t>Hành</a:t>
            </a:r>
            <a:r>
              <a:rPr lang="en-US" sz="3200" b="1" kern="100" dirty="0">
                <a:latin typeface="Times New Roman" panose="02020603050405020304" pitchFamily="18" charset="0"/>
                <a:ea typeface="Calibri" panose="020F0502020204030204" pitchFamily="34" charset="0"/>
                <a:cs typeface="Times New Roman" panose="02020603050405020304" pitchFamily="18" charset="0"/>
              </a:rPr>
              <a:t> </a:t>
            </a:r>
            <a:r>
              <a:rPr lang="en-US" sz="3200" b="1" kern="100" dirty="0" err="1">
                <a:latin typeface="Times New Roman" panose="02020603050405020304" pitchFamily="18" charset="0"/>
                <a:ea typeface="Calibri" panose="020F0502020204030204" pitchFamily="34" charset="0"/>
                <a:cs typeface="Times New Roman" panose="02020603050405020304" pitchFamily="18" charset="0"/>
              </a:rPr>
              <a:t>động</a:t>
            </a:r>
            <a:r>
              <a:rPr lang="en-US" sz="3200" b="1" kern="100" dirty="0">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latin typeface="Times New Roman" panose="02020603050405020304" pitchFamily="18" charset="0"/>
                <a:ea typeface="Calibri" panose="020F0502020204030204" pitchFamily="34" charset="0"/>
                <a:cs typeface="Times New Roman" panose="02020603050405020304" pitchFamily="18" charset="0"/>
              </a:rPr>
              <a:t>nấu</a:t>
            </a:r>
            <a:r>
              <a:rPr lang="en-US" sz="32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latin typeface="Times New Roman" panose="02020603050405020304" pitchFamily="18" charset="0"/>
                <a:ea typeface="Calibri" panose="020F0502020204030204" pitchFamily="34" charset="0"/>
                <a:cs typeface="Times New Roman" panose="02020603050405020304" pitchFamily="18" charset="0"/>
              </a:rPr>
              <a:t>cháo</a:t>
            </a:r>
            <a:r>
              <a:rPr lang="en-US" sz="32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latin typeface="Times New Roman" panose="02020603050405020304" pitchFamily="18" charset="0"/>
                <a:ea typeface="Calibri" panose="020F0502020204030204" pitchFamily="34" charset="0"/>
                <a:cs typeface="Times New Roman" panose="02020603050405020304" pitchFamily="18" charset="0"/>
              </a:rPr>
              <a:t>cho</a:t>
            </a:r>
            <a:r>
              <a:rPr lang="en-US" sz="32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latin typeface="Times New Roman" panose="02020603050405020304" pitchFamily="18" charset="0"/>
                <a:ea typeface="Calibri" panose="020F0502020204030204" pitchFamily="34" charset="0"/>
                <a:cs typeface="Times New Roman" panose="02020603050405020304" pitchFamily="18" charset="0"/>
              </a:rPr>
              <a:t>hắn</a:t>
            </a:r>
            <a:r>
              <a:rPr lang="en-US" sz="32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latin typeface="Times New Roman" panose="02020603050405020304" pitchFamily="18" charset="0"/>
                <a:ea typeface="Calibri" panose="020F0502020204030204" pitchFamily="34" charset="0"/>
                <a:cs typeface="Times New Roman" panose="02020603050405020304" pitchFamily="18" charset="0"/>
              </a:rPr>
              <a:t>ăn</a:t>
            </a:r>
            <a:r>
              <a:rPr lang="en-US" sz="3200" kern="100" dirty="0">
                <a:latin typeface="Times New Roman" panose="02020603050405020304" pitchFamily="18" charset="0"/>
                <a:ea typeface="Calibri" panose="020F0502020204030204" pitchFamily="34" charset="0"/>
                <a:cs typeface="Times New Roman" panose="02020603050405020304" pitchFamily="18" charset="0"/>
              </a:rPr>
              <a:t> =&gt; </a:t>
            </a:r>
            <a:r>
              <a:rPr lang="en-US" sz="3200" kern="100" dirty="0" err="1">
                <a:latin typeface="Times New Roman" panose="02020603050405020304" pitchFamily="18" charset="0"/>
                <a:ea typeface="Calibri" panose="020F0502020204030204" pitchFamily="34" charset="0"/>
                <a:cs typeface="Times New Roman" panose="02020603050405020304" pitchFamily="18" charset="0"/>
              </a:rPr>
              <a:t>Sự</a:t>
            </a:r>
            <a:r>
              <a:rPr lang="en-US" sz="32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latin typeface="Times New Roman" panose="02020603050405020304" pitchFamily="18" charset="0"/>
                <a:ea typeface="Calibri" panose="020F0502020204030204" pitchFamily="34" charset="0"/>
                <a:cs typeface="Times New Roman" panose="02020603050405020304" pitchFamily="18" charset="0"/>
              </a:rPr>
              <a:t>quan</a:t>
            </a:r>
            <a:r>
              <a:rPr lang="en-US" sz="32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latin typeface="Times New Roman" panose="02020603050405020304" pitchFamily="18" charset="0"/>
                <a:ea typeface="Calibri" panose="020F0502020204030204" pitchFamily="34" charset="0"/>
                <a:cs typeface="Times New Roman" panose="02020603050405020304" pitchFamily="18" charset="0"/>
              </a:rPr>
              <a:t>tâm</a:t>
            </a:r>
            <a:r>
              <a:rPr lang="en-US" sz="3200" kern="100" dirty="0">
                <a:latin typeface="Times New Roman" panose="02020603050405020304" pitchFamily="18" charset="0"/>
                <a:ea typeface="Calibri" panose="020F0502020204030204" pitchFamily="34" charset="0"/>
                <a:cs typeface="Times New Roman" panose="02020603050405020304" pitchFamily="18" charset="0"/>
              </a:rPr>
              <a:t>, lo </a:t>
            </a:r>
            <a:r>
              <a:rPr lang="en-US" sz="3200" kern="100" dirty="0" err="1">
                <a:latin typeface="Times New Roman" panose="02020603050405020304" pitchFamily="18" charset="0"/>
                <a:ea typeface="Calibri" panose="020F0502020204030204" pitchFamily="34" charset="0"/>
                <a:cs typeface="Times New Roman" panose="02020603050405020304" pitchFamily="18" charset="0"/>
              </a:rPr>
              <a:t>lắng</a:t>
            </a:r>
            <a:r>
              <a:rPr lang="en-US" sz="32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32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latin typeface="Times New Roman" panose="02020603050405020304" pitchFamily="18" charset="0"/>
                <a:ea typeface="Calibri" panose="020F0502020204030204" pitchFamily="34" charset="0"/>
                <a:cs typeface="Times New Roman" panose="02020603050405020304" pitchFamily="18" charset="0"/>
              </a:rPr>
              <a:t>một</a:t>
            </a:r>
            <a:r>
              <a:rPr lang="en-US" sz="32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32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latin typeface="Times New Roman" panose="02020603050405020304" pitchFamily="18" charset="0"/>
                <a:ea typeface="Calibri" panose="020F0502020204030204" pitchFamily="34" charset="0"/>
                <a:cs typeface="Times New Roman" panose="02020603050405020304" pitchFamily="18" charset="0"/>
              </a:rPr>
              <a:t>đàn</a:t>
            </a:r>
            <a:r>
              <a:rPr lang="en-US" sz="32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latin typeface="Times New Roman" panose="02020603050405020304" pitchFamily="18" charset="0"/>
                <a:ea typeface="Calibri" panose="020F0502020204030204" pitchFamily="34" charset="0"/>
                <a:cs typeface="Times New Roman" panose="02020603050405020304" pitchFamily="18" charset="0"/>
              </a:rPr>
              <a:t>bà</a:t>
            </a:r>
            <a:r>
              <a:rPr lang="en-US" sz="32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latin typeface="Times New Roman" panose="02020603050405020304" pitchFamily="18" charset="0"/>
                <a:ea typeface="Calibri" panose="020F0502020204030204" pitchFamily="34" charset="0"/>
                <a:cs typeface="Times New Roman" panose="02020603050405020304" pitchFamily="18" charset="0"/>
              </a:rPr>
              <a:t>dành</a:t>
            </a:r>
            <a:r>
              <a:rPr lang="en-US" sz="32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latin typeface="Times New Roman" panose="02020603050405020304" pitchFamily="18" charset="0"/>
                <a:ea typeface="Calibri" panose="020F0502020204030204" pitchFamily="34" charset="0"/>
                <a:cs typeface="Times New Roman" panose="02020603050405020304" pitchFamily="18" charset="0"/>
              </a:rPr>
              <a:t>cho</a:t>
            </a:r>
            <a:r>
              <a:rPr lang="en-US" sz="3200" kern="100" dirty="0">
                <a:latin typeface="Times New Roman" panose="02020603050405020304" pitchFamily="18" charset="0"/>
                <a:ea typeface="Calibri" panose="020F0502020204030204" pitchFamily="34" charset="0"/>
                <a:cs typeface="Times New Roman" panose="02020603050405020304" pitchFamily="18" charset="0"/>
              </a:rPr>
              <a:t> Chí </a:t>
            </a:r>
            <a:r>
              <a:rPr lang="en-US" sz="3200" kern="100" dirty="0" err="1">
                <a:latin typeface="Times New Roman" panose="02020603050405020304" pitchFamily="18" charset="0"/>
                <a:ea typeface="Calibri" panose="020F0502020204030204" pitchFamily="34" charset="0"/>
                <a:cs typeface="Times New Roman" panose="02020603050405020304" pitchFamily="18" charset="0"/>
              </a:rPr>
              <a:t>Phèo</a:t>
            </a:r>
            <a:r>
              <a:rPr lang="en-US" sz="3200" kern="100" dirty="0">
                <a:latin typeface="Times New Roman" panose="02020603050405020304" pitchFamily="18" charset="0"/>
                <a:ea typeface="Calibri" panose="020F0502020204030204" pitchFamily="34" charset="0"/>
                <a:cs typeface="Times New Roman" panose="02020603050405020304" pitchFamily="18" charset="0"/>
              </a:rPr>
              <a:t>.</a:t>
            </a:r>
          </a:p>
        </p:txBody>
      </p:sp>
      <p:sp>
        <p:nvSpPr>
          <p:cNvPr id="13" name="TextBox 12">
            <a:extLst>
              <a:ext uri="{FF2B5EF4-FFF2-40B4-BE49-F238E27FC236}">
                <a16:creationId xmlns:a16="http://schemas.microsoft.com/office/drawing/2014/main" id="{02DB4B3C-6751-059F-4F76-18A7938D204E}"/>
              </a:ext>
            </a:extLst>
          </p:cNvPr>
          <p:cNvSpPr txBox="1"/>
          <p:nvPr/>
        </p:nvSpPr>
        <p:spPr>
          <a:xfrm>
            <a:off x="8242070" y="3158837"/>
            <a:ext cx="3690850" cy="406330"/>
          </a:xfrm>
          <a:prstGeom prst="rect">
            <a:avLst/>
          </a:prstGeom>
        </p:spPr>
        <p:txBody>
          <a:bodyPr wrap="square" lIns="0" tIns="0" rIns="0" bIns="0" rtlCol="0" anchor="t">
            <a:spAutoFit/>
          </a:bodyPr>
          <a:lstStyle/>
          <a:p>
            <a:pPr algn="ctr">
              <a:lnSpc>
                <a:spcPct val="150000"/>
              </a:lnSpc>
              <a:spcBef>
                <a:spcPct val="0"/>
              </a:spcBef>
            </a:pPr>
            <a:r>
              <a:rPr lang="en-US" sz="2000" b="1" dirty="0">
                <a:solidFill>
                  <a:srgbClr val="FF0000"/>
                </a:solidFill>
                <a:latin typeface="Times New Roman Bold"/>
                <a:ea typeface="Times New Roman Bold"/>
                <a:cs typeface="Times New Roman Bold"/>
                <a:sym typeface="Times New Roman Bold"/>
              </a:rPr>
              <a:t>THỊ NỞ- CHÍ PHÈO</a:t>
            </a:r>
          </a:p>
        </p:txBody>
      </p:sp>
      <p:sp>
        <p:nvSpPr>
          <p:cNvPr id="14" name="Freeform 28">
            <a:extLst>
              <a:ext uri="{FF2B5EF4-FFF2-40B4-BE49-F238E27FC236}">
                <a16:creationId xmlns:a16="http://schemas.microsoft.com/office/drawing/2014/main" id="{E9A7D141-1E8C-EDB5-7C1D-E702A3FF2CD8}"/>
              </a:ext>
            </a:extLst>
          </p:cNvPr>
          <p:cNvSpPr/>
          <p:nvPr/>
        </p:nvSpPr>
        <p:spPr>
          <a:xfrm>
            <a:off x="8379229" y="3760762"/>
            <a:ext cx="3229501" cy="2554297"/>
          </a:xfrm>
          <a:custGeom>
            <a:avLst/>
            <a:gdLst/>
            <a:ahLst/>
            <a:cxnLst/>
            <a:rect l="l" t="t" r="r" b="b"/>
            <a:pathLst>
              <a:path w="1321087" h="831971">
                <a:moveTo>
                  <a:pt x="30519" y="0"/>
                </a:moveTo>
                <a:lnTo>
                  <a:pt x="1290568" y="0"/>
                </a:lnTo>
                <a:cubicBezTo>
                  <a:pt x="1307423" y="0"/>
                  <a:pt x="1321087" y="13664"/>
                  <a:pt x="1321087" y="30519"/>
                </a:cubicBezTo>
                <a:lnTo>
                  <a:pt x="1321087" y="801452"/>
                </a:lnTo>
                <a:cubicBezTo>
                  <a:pt x="1321087" y="818307"/>
                  <a:pt x="1307423" y="831971"/>
                  <a:pt x="1290568" y="831971"/>
                </a:cubicBezTo>
                <a:lnTo>
                  <a:pt x="30519" y="831971"/>
                </a:lnTo>
                <a:cubicBezTo>
                  <a:pt x="13664" y="831971"/>
                  <a:pt x="0" y="818307"/>
                  <a:pt x="0" y="801452"/>
                </a:cubicBezTo>
                <a:lnTo>
                  <a:pt x="0" y="30519"/>
                </a:lnTo>
                <a:cubicBezTo>
                  <a:pt x="0" y="13664"/>
                  <a:pt x="13664" y="0"/>
                  <a:pt x="30519" y="0"/>
                </a:cubicBezTo>
                <a:close/>
              </a:path>
            </a:pathLst>
          </a:custGeom>
          <a:blipFill>
            <a:blip r:embed="rId2"/>
            <a:stretch>
              <a:fillRect b="-4095"/>
            </a:stretch>
          </a:blipFill>
        </p:spPr>
        <p:txBody>
          <a:bodyPr/>
          <a:lstStyle/>
          <a:p>
            <a:endParaRPr lang="en-US" sz="900" dirty="0"/>
          </a:p>
        </p:txBody>
      </p:sp>
      <p:sp>
        <p:nvSpPr>
          <p:cNvPr id="2" name="Freeform 14">
            <a:extLst>
              <a:ext uri="{FF2B5EF4-FFF2-40B4-BE49-F238E27FC236}">
                <a16:creationId xmlns:a16="http://schemas.microsoft.com/office/drawing/2014/main" id="{4DB2C309-155A-565D-BB29-8A985B25196E}"/>
              </a:ext>
            </a:extLst>
          </p:cNvPr>
          <p:cNvSpPr/>
          <p:nvPr/>
        </p:nvSpPr>
        <p:spPr>
          <a:xfrm>
            <a:off x="8379229" y="560308"/>
            <a:ext cx="3229501" cy="2473837"/>
          </a:xfrm>
          <a:custGeom>
            <a:avLst/>
            <a:gdLst/>
            <a:ahLst/>
            <a:cxnLst/>
            <a:rect l="l" t="t" r="r" b="b"/>
            <a:pathLst>
              <a:path w="1321087" h="831971">
                <a:moveTo>
                  <a:pt x="30519" y="0"/>
                </a:moveTo>
                <a:lnTo>
                  <a:pt x="1290568" y="0"/>
                </a:lnTo>
                <a:cubicBezTo>
                  <a:pt x="1307423" y="0"/>
                  <a:pt x="1321087" y="13664"/>
                  <a:pt x="1321087" y="30519"/>
                </a:cubicBezTo>
                <a:lnTo>
                  <a:pt x="1321087" y="801452"/>
                </a:lnTo>
                <a:cubicBezTo>
                  <a:pt x="1321087" y="818307"/>
                  <a:pt x="1307423" y="831971"/>
                  <a:pt x="1290568" y="831971"/>
                </a:cubicBezTo>
                <a:lnTo>
                  <a:pt x="30519" y="831971"/>
                </a:lnTo>
                <a:cubicBezTo>
                  <a:pt x="13664" y="831971"/>
                  <a:pt x="0" y="818307"/>
                  <a:pt x="0" y="801452"/>
                </a:cubicBezTo>
                <a:lnTo>
                  <a:pt x="0" y="30519"/>
                </a:lnTo>
                <a:cubicBezTo>
                  <a:pt x="0" y="13664"/>
                  <a:pt x="13664" y="0"/>
                  <a:pt x="30519" y="0"/>
                </a:cubicBezTo>
                <a:close/>
              </a:path>
            </a:pathLst>
          </a:custGeom>
          <a:blipFill>
            <a:blip r:embed="rId3"/>
            <a:stretch>
              <a:fillRect t="-9589" b="-9589"/>
            </a:stretch>
          </a:blipFill>
        </p:spPr>
        <p:txBody>
          <a:bodyPr/>
          <a:lstStyle/>
          <a:p>
            <a:endParaRPr lang="en-US" sz="900"/>
          </a:p>
        </p:txBody>
      </p:sp>
      <p:sp>
        <p:nvSpPr>
          <p:cNvPr id="3" name="TextBox 2">
            <a:extLst>
              <a:ext uri="{FF2B5EF4-FFF2-40B4-BE49-F238E27FC236}">
                <a16:creationId xmlns:a16="http://schemas.microsoft.com/office/drawing/2014/main" id="{2ECB512B-0B73-0BF9-EE52-299A310C5D60}"/>
              </a:ext>
            </a:extLst>
          </p:cNvPr>
          <p:cNvSpPr txBox="1"/>
          <p:nvPr/>
        </p:nvSpPr>
        <p:spPr>
          <a:xfrm>
            <a:off x="583270" y="3356557"/>
            <a:ext cx="7388635" cy="2958502"/>
          </a:xfrm>
          <a:prstGeom prst="rect">
            <a:avLst/>
          </a:prstGeom>
          <a:solidFill>
            <a:srgbClr val="A3DBFF"/>
          </a:solidFill>
          <a:ln w="9525">
            <a:solidFill>
              <a:schemeClr val="tx1"/>
            </a:solidFill>
          </a:ln>
        </p:spPr>
        <p:txBody>
          <a:bodyPr wrap="square">
            <a:spAutoFit/>
          </a:bodyPr>
          <a:lstStyle/>
          <a:p>
            <a:pPr algn="just">
              <a:lnSpc>
                <a:spcPct val="150000"/>
              </a:lnSpc>
            </a:pPr>
            <a:r>
              <a:rPr lang="en-US" sz="32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3200" b="1" kern="100" dirty="0" err="1">
                <a:latin typeface="Times New Roman" panose="02020603050405020304" pitchFamily="18" charset="0"/>
                <a:ea typeface="Calibri" panose="020F0502020204030204" pitchFamily="34" charset="0"/>
                <a:cs typeface="Times New Roman" panose="02020603050405020304" pitchFamily="18" charset="0"/>
              </a:rPr>
              <a:t>Hình</a:t>
            </a:r>
            <a:r>
              <a:rPr lang="en-US" sz="3200" b="1" kern="100" dirty="0">
                <a:latin typeface="Times New Roman" panose="02020603050405020304" pitchFamily="18" charset="0"/>
                <a:ea typeface="Calibri" panose="020F0502020204030204" pitchFamily="34" charset="0"/>
                <a:cs typeface="Times New Roman" panose="02020603050405020304" pitchFamily="18" charset="0"/>
              </a:rPr>
              <a:t> </a:t>
            </a:r>
            <a:r>
              <a:rPr lang="en-US" sz="3200" b="1" kern="100" dirty="0" err="1">
                <a:latin typeface="Times New Roman" panose="02020603050405020304" pitchFamily="18" charset="0"/>
                <a:ea typeface="Calibri" panose="020F0502020204030204" pitchFamily="34" charset="0"/>
                <a:cs typeface="Times New Roman" panose="02020603050405020304" pitchFamily="18" charset="0"/>
              </a:rPr>
              <a:t>ảnh</a:t>
            </a:r>
            <a:r>
              <a:rPr lang="en-US" sz="3200" b="1" kern="100" dirty="0">
                <a:latin typeface="Times New Roman" panose="02020603050405020304" pitchFamily="18" charset="0"/>
                <a:ea typeface="Calibri" panose="020F0502020204030204" pitchFamily="34" charset="0"/>
                <a:cs typeface="Times New Roman" panose="02020603050405020304" pitchFamily="18" charset="0"/>
              </a:rPr>
              <a:t> </a:t>
            </a:r>
            <a:r>
              <a:rPr lang="en-US" sz="3200" b="1" kern="100" dirty="0" err="1">
                <a:latin typeface="Times New Roman" panose="02020603050405020304" pitchFamily="18" charset="0"/>
                <a:ea typeface="Calibri" panose="020F0502020204030204" pitchFamily="34" charset="0"/>
                <a:cs typeface="Times New Roman" panose="02020603050405020304" pitchFamily="18" charset="0"/>
              </a:rPr>
              <a:t>cái</a:t>
            </a:r>
            <a:r>
              <a:rPr lang="en-US" sz="3200" b="1" kern="100" dirty="0">
                <a:latin typeface="Times New Roman" panose="02020603050405020304" pitchFamily="18" charset="0"/>
                <a:ea typeface="Calibri" panose="020F0502020204030204" pitchFamily="34" charset="0"/>
                <a:cs typeface="Times New Roman" panose="02020603050405020304" pitchFamily="18" charset="0"/>
              </a:rPr>
              <a:t> </a:t>
            </a:r>
            <a:r>
              <a:rPr lang="en-US" sz="3200" b="1" kern="100" dirty="0" err="1">
                <a:latin typeface="Times New Roman" panose="02020603050405020304" pitchFamily="18" charset="0"/>
                <a:ea typeface="Calibri" panose="020F0502020204030204" pitchFamily="34" charset="0"/>
                <a:cs typeface="Times New Roman" panose="02020603050405020304" pitchFamily="18" charset="0"/>
              </a:rPr>
              <a:t>lò</a:t>
            </a:r>
            <a:r>
              <a:rPr lang="en-US" sz="3200" b="1" kern="100" dirty="0">
                <a:latin typeface="Times New Roman" panose="02020603050405020304" pitchFamily="18" charset="0"/>
                <a:ea typeface="Calibri" panose="020F0502020204030204" pitchFamily="34" charset="0"/>
                <a:cs typeface="Times New Roman" panose="02020603050405020304" pitchFamily="18" charset="0"/>
              </a:rPr>
              <a:t> </a:t>
            </a:r>
            <a:r>
              <a:rPr lang="en-US" sz="3200" b="1" kern="100" dirty="0" err="1">
                <a:latin typeface="Times New Roman" panose="02020603050405020304" pitchFamily="18" charset="0"/>
                <a:ea typeface="Calibri" panose="020F0502020204030204" pitchFamily="34" charset="0"/>
                <a:cs typeface="Times New Roman" panose="02020603050405020304" pitchFamily="18" charset="0"/>
              </a:rPr>
              <a:t>gạch</a:t>
            </a:r>
            <a:r>
              <a:rPr lang="en-US" sz="3200" b="1" kern="100" dirty="0">
                <a:latin typeface="Times New Roman" panose="02020603050405020304" pitchFamily="18" charset="0"/>
                <a:ea typeface="Calibri" panose="020F0502020204030204" pitchFamily="34" charset="0"/>
                <a:cs typeface="Times New Roman" panose="02020603050405020304" pitchFamily="18" charset="0"/>
              </a:rPr>
              <a:t> </a:t>
            </a:r>
            <a:r>
              <a:rPr lang="en-US" sz="3200" b="1" kern="100" dirty="0" err="1">
                <a:latin typeface="Times New Roman" panose="02020603050405020304" pitchFamily="18" charset="0"/>
                <a:ea typeface="Calibri" panose="020F0502020204030204" pitchFamily="34" charset="0"/>
                <a:cs typeface="Times New Roman" panose="02020603050405020304" pitchFamily="18" charset="0"/>
              </a:rPr>
              <a:t>cũ</a:t>
            </a:r>
            <a:r>
              <a:rPr lang="en-US" sz="32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latin typeface="Times New Roman" panose="02020603050405020304" pitchFamily="18" charset="0"/>
                <a:ea typeface="Calibri" panose="020F0502020204030204" pitchFamily="34" charset="0"/>
                <a:cs typeface="Times New Roman" panose="02020603050405020304" pitchFamily="18" charset="0"/>
              </a:rPr>
              <a:t>Thị</a:t>
            </a:r>
            <a:r>
              <a:rPr lang="en-US" sz="32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latin typeface="Times New Roman" panose="02020603050405020304" pitchFamily="18" charset="0"/>
                <a:ea typeface="Calibri" panose="020F0502020204030204" pitchFamily="34" charset="0"/>
                <a:cs typeface="Times New Roman" panose="02020603050405020304" pitchFamily="18" charset="0"/>
              </a:rPr>
              <a:t>Nở</a:t>
            </a:r>
            <a:r>
              <a:rPr lang="en-US" sz="32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latin typeface="Times New Roman" panose="02020603050405020304" pitchFamily="18" charset="0"/>
                <a:ea typeface="Calibri" panose="020F0502020204030204" pitchFamily="34" charset="0"/>
                <a:cs typeface="Times New Roman" panose="02020603050405020304" pitchFamily="18" charset="0"/>
              </a:rPr>
              <a:t>nghĩ</a:t>
            </a:r>
            <a:r>
              <a:rPr lang="en-US" sz="32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latin typeface="Times New Roman" panose="02020603050405020304" pitchFamily="18" charset="0"/>
                <a:ea typeface="Calibri" panose="020F0502020204030204" pitchFamily="34" charset="0"/>
                <a:cs typeface="Times New Roman" panose="02020603050405020304" pitchFamily="18" charset="0"/>
              </a:rPr>
              <a:t>về</a:t>
            </a:r>
            <a:r>
              <a:rPr lang="en-US" sz="3200" kern="100" dirty="0">
                <a:latin typeface="Times New Roman" panose="02020603050405020304" pitchFamily="18" charset="0"/>
                <a:ea typeface="Calibri" panose="020F0502020204030204" pitchFamily="34" charset="0"/>
                <a:cs typeface="Times New Roman" panose="02020603050405020304" pitchFamily="18" charset="0"/>
              </a:rPr>
              <a:t> "Chí </a:t>
            </a:r>
            <a:r>
              <a:rPr lang="en-US" sz="3200" kern="100" dirty="0" err="1">
                <a:latin typeface="Times New Roman" panose="02020603050405020304" pitchFamily="18" charset="0"/>
                <a:ea typeface="Calibri" panose="020F0502020204030204" pitchFamily="34" charset="0"/>
                <a:cs typeface="Times New Roman" panose="02020603050405020304" pitchFamily="18" charset="0"/>
              </a:rPr>
              <a:t>Phèo</a:t>
            </a:r>
            <a:r>
              <a:rPr lang="en-US" sz="3200" kern="100" dirty="0">
                <a:latin typeface="Times New Roman" panose="02020603050405020304" pitchFamily="18" charset="0"/>
                <a:ea typeface="Calibri" panose="020F0502020204030204" pitchFamily="34" charset="0"/>
                <a:cs typeface="Times New Roman" panose="02020603050405020304" pitchFamily="18" charset="0"/>
              </a:rPr>
              <a:t> con" </a:t>
            </a:r>
            <a:r>
              <a:rPr lang="en-US" sz="3200" kern="1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32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latin typeface="Times New Roman" panose="02020603050405020304" pitchFamily="18" charset="0"/>
                <a:ea typeface="Calibri" panose="020F0502020204030204" pitchFamily="34" charset="0"/>
                <a:cs typeface="Times New Roman" panose="02020603050405020304" pitchFamily="18" charset="0"/>
              </a:rPr>
              <a:t>tương</a:t>
            </a:r>
            <a:r>
              <a:rPr lang="en-US" sz="32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latin typeface="Times New Roman" panose="02020603050405020304" pitchFamily="18" charset="0"/>
                <a:ea typeface="Calibri" panose="020F0502020204030204" pitchFamily="34" charset="0"/>
                <a:cs typeface="Times New Roman" panose="02020603050405020304" pitchFamily="18" charset="0"/>
              </a:rPr>
              <a:t>lai</a:t>
            </a:r>
            <a:r>
              <a:rPr lang="en-US" sz="3200" kern="100" dirty="0">
                <a:latin typeface="Times New Roman" panose="02020603050405020304" pitchFamily="18" charset="0"/>
                <a:ea typeface="Calibri" panose="020F0502020204030204" pitchFamily="34" charset="0"/>
                <a:cs typeface="Times New Roman" panose="02020603050405020304" pitchFamily="18" charset="0"/>
              </a:rPr>
              <a:t> → </a:t>
            </a:r>
            <a:r>
              <a:rPr lang="en-US" sz="3200" kern="100" dirty="0" err="1">
                <a:latin typeface="Times New Roman" panose="02020603050405020304" pitchFamily="18" charset="0"/>
                <a:ea typeface="Calibri" panose="020F0502020204030204" pitchFamily="34" charset="0"/>
                <a:cs typeface="Times New Roman" panose="02020603050405020304" pitchFamily="18" charset="0"/>
              </a:rPr>
              <a:t>Một</a:t>
            </a:r>
            <a:r>
              <a:rPr lang="en-US" sz="32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latin typeface="Times New Roman" panose="02020603050405020304" pitchFamily="18" charset="0"/>
                <a:ea typeface="Calibri" panose="020F0502020204030204" pitchFamily="34" charset="0"/>
                <a:cs typeface="Times New Roman" panose="02020603050405020304" pitchFamily="18" charset="0"/>
              </a:rPr>
              <a:t>vòng</a:t>
            </a:r>
            <a:r>
              <a:rPr lang="en-US" sz="32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latin typeface="Times New Roman" panose="02020603050405020304" pitchFamily="18" charset="0"/>
                <a:ea typeface="Calibri" panose="020F0502020204030204" pitchFamily="34" charset="0"/>
                <a:cs typeface="Times New Roman" panose="02020603050405020304" pitchFamily="18" charset="0"/>
              </a:rPr>
              <a:t>tròn</a:t>
            </a:r>
            <a:r>
              <a:rPr lang="en-US" sz="32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latin typeface="Times New Roman" panose="02020603050405020304" pitchFamily="18" charset="0"/>
                <a:ea typeface="Calibri" panose="020F0502020204030204" pitchFamily="34" charset="0"/>
                <a:cs typeface="Times New Roman" panose="02020603050405020304" pitchFamily="18" charset="0"/>
              </a:rPr>
              <a:t>luẩn</a:t>
            </a:r>
            <a:r>
              <a:rPr lang="en-US" sz="32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latin typeface="Times New Roman" panose="02020603050405020304" pitchFamily="18" charset="0"/>
                <a:ea typeface="Calibri" panose="020F0502020204030204" pitchFamily="34" charset="0"/>
                <a:cs typeface="Times New Roman" panose="02020603050405020304" pitchFamily="18" charset="0"/>
              </a:rPr>
              <a:t>quẩn</a:t>
            </a:r>
            <a:r>
              <a:rPr lang="en-US" sz="32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latin typeface="Times New Roman" panose="02020603050405020304" pitchFamily="18" charset="0"/>
                <a:ea typeface="Calibri" panose="020F0502020204030204" pitchFamily="34" charset="0"/>
                <a:cs typeface="Times New Roman" panose="02020603050405020304" pitchFamily="18" charset="0"/>
              </a:rPr>
              <a:t>gợi</a:t>
            </a:r>
            <a:r>
              <a:rPr lang="en-US" sz="32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latin typeface="Times New Roman" panose="02020603050405020304" pitchFamily="18" charset="0"/>
                <a:ea typeface="Calibri" panose="020F0502020204030204" pitchFamily="34" charset="0"/>
                <a:cs typeface="Times New Roman" panose="02020603050405020304" pitchFamily="18" charset="0"/>
              </a:rPr>
              <a:t>về</a:t>
            </a:r>
            <a:r>
              <a:rPr lang="en-US" sz="32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latin typeface="Times New Roman" panose="02020603050405020304" pitchFamily="18" charset="0"/>
                <a:ea typeface="Calibri" panose="020F0502020204030204" pitchFamily="34" charset="0"/>
                <a:cs typeface="Times New Roman" panose="02020603050405020304" pitchFamily="18" charset="0"/>
              </a:rPr>
              <a:t>một</a:t>
            </a:r>
            <a:r>
              <a:rPr lang="en-US" sz="32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latin typeface="Times New Roman" panose="02020603050405020304" pitchFamily="18" charset="0"/>
                <a:ea typeface="Calibri" panose="020F0502020204030204" pitchFamily="34" charset="0"/>
                <a:cs typeface="Times New Roman" panose="02020603050405020304" pitchFamily="18" charset="0"/>
              </a:rPr>
              <a:t>quy</a:t>
            </a:r>
            <a:r>
              <a:rPr lang="en-US" sz="32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latin typeface="Times New Roman" panose="02020603050405020304" pitchFamily="18" charset="0"/>
                <a:ea typeface="Calibri" panose="020F0502020204030204" pitchFamily="34" charset="0"/>
                <a:cs typeface="Times New Roman" panose="02020603050405020304" pitchFamily="18" charset="0"/>
              </a:rPr>
              <a:t>luật</a:t>
            </a:r>
            <a:r>
              <a:rPr lang="en-US" sz="32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latin typeface="Times New Roman" panose="02020603050405020304" pitchFamily="18" charset="0"/>
                <a:ea typeface="Calibri" panose="020F0502020204030204" pitchFamily="34" charset="0"/>
                <a:cs typeface="Times New Roman" panose="02020603050405020304" pitchFamily="18" charset="0"/>
              </a:rPr>
              <a:t>tàn</a:t>
            </a:r>
            <a:r>
              <a:rPr lang="en-US" sz="32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latin typeface="Times New Roman" panose="02020603050405020304" pitchFamily="18" charset="0"/>
                <a:ea typeface="Calibri" panose="020F0502020204030204" pitchFamily="34" charset="0"/>
                <a:cs typeface="Times New Roman" panose="02020603050405020304" pitchFamily="18" charset="0"/>
              </a:rPr>
              <a:t>bạo</a:t>
            </a:r>
            <a:r>
              <a:rPr lang="en-US" sz="32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32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latin typeface="Times New Roman" panose="02020603050405020304" pitchFamily="18" charset="0"/>
                <a:ea typeface="Calibri" panose="020F0502020204030204" pitchFamily="34" charset="0"/>
                <a:cs typeface="Times New Roman" panose="02020603050405020304" pitchFamily="18" charset="0"/>
              </a:rPr>
              <a:t>xã</a:t>
            </a:r>
            <a:r>
              <a:rPr lang="en-US" sz="32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latin typeface="Times New Roman" panose="02020603050405020304" pitchFamily="18" charset="0"/>
                <a:ea typeface="Calibri" panose="020F0502020204030204" pitchFamily="34" charset="0"/>
                <a:cs typeface="Times New Roman" panose="02020603050405020304" pitchFamily="18" charset="0"/>
              </a:rPr>
              <a:t>hội</a:t>
            </a:r>
            <a:r>
              <a:rPr lang="en-US" sz="32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3200" kern="100" dirty="0" err="1">
                <a:latin typeface="Times New Roman" panose="02020603050405020304" pitchFamily="18" charset="0"/>
                <a:ea typeface="Calibri" panose="020F0502020204030204" pitchFamily="34" charset="0"/>
                <a:cs typeface="Times New Roman" panose="02020603050405020304" pitchFamily="18" charset="0"/>
              </a:rPr>
              <a:t>cũ</a:t>
            </a:r>
            <a:r>
              <a:rPr lang="en-US" sz="3200" kern="100" dirty="0">
                <a:latin typeface="Times New Roman" panose="02020603050405020304" pitchFamily="18"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25879099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FAD77B-6D76-4035-50F0-31686D661CE5}"/>
            </a:ext>
          </a:extLst>
        </p:cNvPr>
        <p:cNvGrpSpPr/>
        <p:nvPr/>
      </p:nvGrpSpPr>
      <p:grpSpPr>
        <a:xfrm>
          <a:off x="0" y="0"/>
          <a:ext cx="0" cy="0"/>
          <a:chOff x="0" y="0"/>
          <a:chExt cx="0" cy="0"/>
        </a:xfrm>
      </p:grpSpPr>
      <p:sp>
        <p:nvSpPr>
          <p:cNvPr id="3" name="Freeform 28">
            <a:extLst>
              <a:ext uri="{FF2B5EF4-FFF2-40B4-BE49-F238E27FC236}">
                <a16:creationId xmlns:a16="http://schemas.microsoft.com/office/drawing/2014/main" id="{0804C356-D367-7A79-2407-3AB009F590E4}"/>
              </a:ext>
            </a:extLst>
          </p:cNvPr>
          <p:cNvSpPr/>
          <p:nvPr/>
        </p:nvSpPr>
        <p:spPr>
          <a:xfrm>
            <a:off x="8470670" y="468868"/>
            <a:ext cx="3266900" cy="3161461"/>
          </a:xfrm>
          <a:custGeom>
            <a:avLst/>
            <a:gdLst/>
            <a:ahLst/>
            <a:cxnLst/>
            <a:rect l="l" t="t" r="r" b="b"/>
            <a:pathLst>
              <a:path w="1321087" h="831971">
                <a:moveTo>
                  <a:pt x="30519" y="0"/>
                </a:moveTo>
                <a:lnTo>
                  <a:pt x="1290568" y="0"/>
                </a:lnTo>
                <a:cubicBezTo>
                  <a:pt x="1307423" y="0"/>
                  <a:pt x="1321087" y="13664"/>
                  <a:pt x="1321087" y="30519"/>
                </a:cubicBezTo>
                <a:lnTo>
                  <a:pt x="1321087" y="801452"/>
                </a:lnTo>
                <a:cubicBezTo>
                  <a:pt x="1321087" y="818307"/>
                  <a:pt x="1307423" y="831971"/>
                  <a:pt x="1290568" y="831971"/>
                </a:cubicBezTo>
                <a:lnTo>
                  <a:pt x="30519" y="831971"/>
                </a:lnTo>
                <a:cubicBezTo>
                  <a:pt x="13664" y="831971"/>
                  <a:pt x="0" y="818307"/>
                  <a:pt x="0" y="801452"/>
                </a:cubicBezTo>
                <a:lnTo>
                  <a:pt x="0" y="30519"/>
                </a:lnTo>
                <a:cubicBezTo>
                  <a:pt x="0" y="13664"/>
                  <a:pt x="13664" y="0"/>
                  <a:pt x="30519" y="0"/>
                </a:cubicBezTo>
                <a:close/>
              </a:path>
            </a:pathLst>
          </a:custGeom>
          <a:blipFill>
            <a:blip r:embed="rId2"/>
            <a:stretch>
              <a:fillRect b="-4095"/>
            </a:stretch>
          </a:blipFill>
        </p:spPr>
        <p:txBody>
          <a:bodyPr/>
          <a:lstStyle/>
          <a:p>
            <a:endParaRPr lang="en-US" sz="900" dirty="0"/>
          </a:p>
        </p:txBody>
      </p:sp>
      <p:sp>
        <p:nvSpPr>
          <p:cNvPr id="10" name="Scroll: Horizontal 9">
            <a:extLst>
              <a:ext uri="{FF2B5EF4-FFF2-40B4-BE49-F238E27FC236}">
                <a16:creationId xmlns:a16="http://schemas.microsoft.com/office/drawing/2014/main" id="{84619C44-0AEE-9AB9-59C4-D54CA8B6990F}"/>
              </a:ext>
            </a:extLst>
          </p:cNvPr>
          <p:cNvSpPr/>
          <p:nvPr/>
        </p:nvSpPr>
        <p:spPr>
          <a:xfrm>
            <a:off x="3561109" y="3740727"/>
            <a:ext cx="5491452" cy="2443941"/>
          </a:xfrm>
          <a:prstGeom prst="horizontalScroll">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200" b="1" dirty="0">
                <a:solidFill>
                  <a:srgbClr val="FF0000"/>
                </a:solidFill>
                <a:effectLst/>
                <a:latin typeface="Times New Roman" panose="02020603050405020304" pitchFamily="18" charset="0"/>
                <a:ea typeface="Calibri" panose="020F0502020204030204" pitchFamily="34" charset="0"/>
              </a:rPr>
              <a:t>BI KỊCH:</a:t>
            </a:r>
          </a:p>
          <a:p>
            <a:pPr algn="ctr">
              <a:lnSpc>
                <a:spcPct val="150000"/>
              </a:lnSpc>
            </a:pPr>
            <a:r>
              <a:rPr lang="vi-VN" sz="3200" dirty="0">
                <a:solidFill>
                  <a:schemeClr val="tx1"/>
                </a:solidFill>
                <a:cs typeface="Times New Roman" panose="02020603050405020304" pitchFamily="18" charset="0"/>
              </a:rPr>
              <a:t>Phần nhân tính bị chìm khuất </a:t>
            </a:r>
          </a:p>
        </p:txBody>
      </p:sp>
      <p:sp>
        <p:nvSpPr>
          <p:cNvPr id="4" name="Freeform 14">
            <a:extLst>
              <a:ext uri="{FF2B5EF4-FFF2-40B4-BE49-F238E27FC236}">
                <a16:creationId xmlns:a16="http://schemas.microsoft.com/office/drawing/2014/main" id="{32DE400C-A720-8D37-AAF3-236B509D94CD}"/>
              </a:ext>
            </a:extLst>
          </p:cNvPr>
          <p:cNvSpPr/>
          <p:nvPr/>
        </p:nvSpPr>
        <p:spPr>
          <a:xfrm>
            <a:off x="429491" y="468868"/>
            <a:ext cx="3469178" cy="3092089"/>
          </a:xfrm>
          <a:custGeom>
            <a:avLst/>
            <a:gdLst/>
            <a:ahLst/>
            <a:cxnLst/>
            <a:rect l="l" t="t" r="r" b="b"/>
            <a:pathLst>
              <a:path w="1321087" h="831971">
                <a:moveTo>
                  <a:pt x="30519" y="0"/>
                </a:moveTo>
                <a:lnTo>
                  <a:pt x="1290568" y="0"/>
                </a:lnTo>
                <a:cubicBezTo>
                  <a:pt x="1307423" y="0"/>
                  <a:pt x="1321087" y="13664"/>
                  <a:pt x="1321087" y="30519"/>
                </a:cubicBezTo>
                <a:lnTo>
                  <a:pt x="1321087" y="801452"/>
                </a:lnTo>
                <a:cubicBezTo>
                  <a:pt x="1321087" y="818307"/>
                  <a:pt x="1307423" y="831971"/>
                  <a:pt x="1290568" y="831971"/>
                </a:cubicBezTo>
                <a:lnTo>
                  <a:pt x="30519" y="831971"/>
                </a:lnTo>
                <a:cubicBezTo>
                  <a:pt x="13664" y="831971"/>
                  <a:pt x="0" y="818307"/>
                  <a:pt x="0" y="801452"/>
                </a:cubicBezTo>
                <a:lnTo>
                  <a:pt x="0" y="30519"/>
                </a:lnTo>
                <a:cubicBezTo>
                  <a:pt x="0" y="13664"/>
                  <a:pt x="13664" y="0"/>
                  <a:pt x="30519" y="0"/>
                </a:cubicBezTo>
                <a:close/>
              </a:path>
            </a:pathLst>
          </a:custGeom>
          <a:blipFill>
            <a:blip r:embed="rId3"/>
            <a:stretch>
              <a:fillRect t="-9589" b="-9589"/>
            </a:stretch>
          </a:blipFill>
        </p:spPr>
        <p:txBody>
          <a:bodyPr/>
          <a:lstStyle/>
          <a:p>
            <a:endParaRPr lang="en-US" sz="900"/>
          </a:p>
        </p:txBody>
      </p:sp>
      <p:sp>
        <p:nvSpPr>
          <p:cNvPr id="6" name="Callout: Down Arrow 5">
            <a:extLst>
              <a:ext uri="{FF2B5EF4-FFF2-40B4-BE49-F238E27FC236}">
                <a16:creationId xmlns:a16="http://schemas.microsoft.com/office/drawing/2014/main" id="{F1120D86-7070-A4CC-134C-CE6A4B741569}"/>
              </a:ext>
            </a:extLst>
          </p:cNvPr>
          <p:cNvSpPr/>
          <p:nvPr/>
        </p:nvSpPr>
        <p:spPr>
          <a:xfrm>
            <a:off x="4156362" y="1673967"/>
            <a:ext cx="4136971" cy="1629295"/>
          </a:xfrm>
          <a:prstGeom prst="downArrowCallou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spcBef>
                <a:spcPct val="0"/>
              </a:spcBef>
            </a:pPr>
            <a:r>
              <a:rPr lang="en-US" sz="2400" b="1" dirty="0">
                <a:solidFill>
                  <a:srgbClr val="FF0000"/>
                </a:solidFill>
                <a:latin typeface="Times New Roman Bold"/>
                <a:ea typeface="Times New Roman Bold"/>
                <a:cs typeface="Times New Roman Bold"/>
                <a:sym typeface="Times New Roman Bold"/>
              </a:rPr>
              <a:t>THỊ NỞ- CHÍ PHÈO</a:t>
            </a:r>
          </a:p>
        </p:txBody>
      </p:sp>
    </p:spTree>
    <p:extLst>
      <p:ext uri="{BB962C8B-B14F-4D97-AF65-F5344CB8AC3E}">
        <p14:creationId xmlns:p14="http://schemas.microsoft.com/office/powerpoint/2010/main" val="3410349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5814A3B5-4F68-81F2-4818-9633050623CB}"/>
              </a:ext>
            </a:extLst>
          </p:cNvPr>
          <p:cNvGraphicFramePr/>
          <p:nvPr>
            <p:extLst>
              <p:ext uri="{D42A27DB-BD31-4B8C-83A1-F6EECF244321}">
                <p14:modId xmlns:p14="http://schemas.microsoft.com/office/powerpoint/2010/main" val="3528994485"/>
              </p:ext>
            </p:extLst>
          </p:nvPr>
        </p:nvGraphicFramePr>
        <p:xfrm>
          <a:off x="515390" y="640080"/>
          <a:ext cx="10972800" cy="569421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062015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C32406E-DFB7-90F5-699E-792AC1624FA9}"/>
              </a:ext>
            </a:extLst>
          </p:cNvPr>
          <p:cNvSpPr txBox="1"/>
          <p:nvPr/>
        </p:nvSpPr>
        <p:spPr>
          <a:xfrm>
            <a:off x="588125" y="25300"/>
            <a:ext cx="11015749" cy="460895"/>
          </a:xfrm>
          <a:prstGeom prst="rect">
            <a:avLst/>
          </a:prstGeom>
          <a:solidFill>
            <a:srgbClr val="C00000"/>
          </a:solidFill>
        </p:spPr>
        <p:txBody>
          <a:bodyPr wrap="square">
            <a:spAutoFit/>
          </a:bodyPr>
          <a:lstStyle/>
          <a:p>
            <a:pPr>
              <a:lnSpc>
                <a:spcPct val="107000"/>
              </a:lnSpc>
              <a:spcAft>
                <a:spcPts val="800"/>
              </a:spcAft>
            </a:pPr>
            <a:r>
              <a:rPr lang="en-US" sz="2400"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Diễn</a:t>
            </a:r>
            <a:r>
              <a:rPr lang="en-US" sz="2400"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biến</a:t>
            </a:r>
            <a:r>
              <a:rPr lang="en-US" sz="2400"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tâm</a:t>
            </a:r>
            <a:r>
              <a:rPr lang="en-US" sz="2400"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trạng</a:t>
            </a:r>
            <a:r>
              <a:rPr lang="en-US" sz="2400"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Chí </a:t>
            </a:r>
            <a:r>
              <a:rPr lang="en-US" sz="2400" kern="1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Phèo</a:t>
            </a:r>
            <a:r>
              <a:rPr lang="en-US" sz="2400"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vào</a:t>
            </a:r>
            <a:r>
              <a:rPr lang="en-US" sz="2400"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buổi</a:t>
            </a:r>
            <a:r>
              <a:rPr lang="en-US" sz="2400"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sáng</a:t>
            </a:r>
            <a:r>
              <a:rPr lang="en-US" sz="2400"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sau</a:t>
            </a:r>
            <a:r>
              <a:rPr lang="en-US" sz="2400"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cuộc</a:t>
            </a:r>
            <a:r>
              <a:rPr lang="en-US" sz="2400"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gặp</a:t>
            </a:r>
            <a:r>
              <a:rPr lang="en-US" sz="2400"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gỡ</a:t>
            </a:r>
            <a:r>
              <a:rPr lang="en-US" sz="2400"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sz="2400"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thị</a:t>
            </a:r>
            <a:r>
              <a:rPr lang="en-US" sz="2400"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Nở</a:t>
            </a:r>
            <a:r>
              <a:rPr lang="en-US" sz="2400"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đêm</a:t>
            </a:r>
            <a:r>
              <a:rPr lang="en-US" sz="2400"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trước</a:t>
            </a:r>
            <a:r>
              <a:rPr lang="en-US" sz="2400"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2" name="TextBox 1">
            <a:extLst>
              <a:ext uri="{FF2B5EF4-FFF2-40B4-BE49-F238E27FC236}">
                <a16:creationId xmlns:a16="http://schemas.microsoft.com/office/drawing/2014/main" id="{25BC5EFA-75AA-97BF-A1CA-D57BA5C70E0E}"/>
              </a:ext>
            </a:extLst>
          </p:cNvPr>
          <p:cNvSpPr txBox="1"/>
          <p:nvPr/>
        </p:nvSpPr>
        <p:spPr>
          <a:xfrm>
            <a:off x="538941" y="882196"/>
            <a:ext cx="4598323" cy="1133965"/>
          </a:xfrm>
          <a:prstGeom prst="rect">
            <a:avLst/>
          </a:prstGeom>
          <a:solidFill>
            <a:schemeClr val="tx2">
              <a:lumMod val="10000"/>
              <a:lumOff val="90000"/>
            </a:schemeClr>
          </a:solidFill>
        </p:spPr>
        <p:txBody>
          <a:bodyPr wrap="square">
            <a:spAutoFit/>
          </a:bodyPr>
          <a:lstStyle/>
          <a:p>
            <a:pPr algn="just">
              <a:lnSpc>
                <a:spcPct val="150000"/>
              </a:lnSpc>
            </a:pP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Hắn</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nghe</a:t>
            </a:r>
            <a:r>
              <a:rPr lang="en-US" sz="24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thấy</a:t>
            </a:r>
            <a:r>
              <a:rPr lang="en-US" sz="24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tiếng</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chim</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ríu</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rít</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bên</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ngoài</a:t>
            </a:r>
            <a:endParaRPr lang="en-US" sz="2400" kern="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9743F015-C6EC-718B-5D02-C3F3E94AC79E}"/>
              </a:ext>
            </a:extLst>
          </p:cNvPr>
          <p:cNvSpPr txBox="1"/>
          <p:nvPr/>
        </p:nvSpPr>
        <p:spPr>
          <a:xfrm>
            <a:off x="6178779" y="1080818"/>
            <a:ext cx="5385262" cy="1687963"/>
          </a:xfrm>
          <a:prstGeom prst="rect">
            <a:avLst/>
          </a:prstGeom>
          <a:solidFill>
            <a:schemeClr val="accent6">
              <a:lumMod val="20000"/>
              <a:lumOff val="80000"/>
            </a:schemeClr>
          </a:solidFill>
        </p:spPr>
        <p:txBody>
          <a:bodyPr wrap="square">
            <a:spAutoFit/>
          </a:bodyPr>
          <a:lstStyle/>
          <a:p>
            <a:pPr algn="just">
              <a:lnSpc>
                <a:spcPct val="150000"/>
              </a:lnSpc>
            </a:pP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Hắn</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nhận</a:t>
            </a:r>
            <a:r>
              <a:rPr lang="en-US" sz="24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ra</a:t>
            </a:r>
            <a:r>
              <a:rPr lang="en-US" sz="24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cái</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lều</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ẩm</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thấp</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vẫn</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mới</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chỉ</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hơi</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lờ</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mờ</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Chưa</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bao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giờ</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hắn</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nhận</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thấy</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thế</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bởi</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chưa</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bao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giờ</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hết</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say.</a:t>
            </a:r>
          </a:p>
        </p:txBody>
      </p:sp>
      <p:sp>
        <p:nvSpPr>
          <p:cNvPr id="5" name="TextBox 4">
            <a:extLst>
              <a:ext uri="{FF2B5EF4-FFF2-40B4-BE49-F238E27FC236}">
                <a16:creationId xmlns:a16="http://schemas.microsoft.com/office/drawing/2014/main" id="{1C2E3EE7-67E0-8FDE-483B-EE664A2B7657}"/>
              </a:ext>
            </a:extLst>
          </p:cNvPr>
          <p:cNvSpPr txBox="1"/>
          <p:nvPr/>
        </p:nvSpPr>
        <p:spPr>
          <a:xfrm>
            <a:off x="509499" y="2302351"/>
            <a:ext cx="4657206" cy="1133965"/>
          </a:xfrm>
          <a:prstGeom prst="rect">
            <a:avLst/>
          </a:prstGeom>
          <a:solidFill>
            <a:schemeClr val="accent2">
              <a:lumMod val="20000"/>
              <a:lumOff val="80000"/>
            </a:schemeClr>
          </a:solidFill>
        </p:spPr>
        <p:txBody>
          <a:bodyPr wrap="square">
            <a:spAutoFit/>
          </a:bodyPr>
          <a:lstStyle/>
          <a:p>
            <a:pPr algn="just">
              <a:lnSpc>
                <a:spcPct val="150000"/>
              </a:lnSpc>
            </a:pP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Rồi</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hắn</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lại</a:t>
            </a:r>
            <a:r>
              <a:rPr lang="en-US" sz="24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thấy</a:t>
            </a:r>
            <a:r>
              <a:rPr lang="en-US" sz="24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mình</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già</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rồi</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mà</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vẫn</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cô</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độc</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tự</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thấy</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buồn</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cho</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đời</a:t>
            </a:r>
            <a:endParaRPr lang="en-US" sz="2400" kern="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9EE897A9-0C95-892C-2F28-D803317EB2AC}"/>
              </a:ext>
            </a:extLst>
          </p:cNvPr>
          <p:cNvSpPr txBox="1"/>
          <p:nvPr/>
        </p:nvSpPr>
        <p:spPr>
          <a:xfrm>
            <a:off x="6205103" y="2910431"/>
            <a:ext cx="5358938" cy="1307537"/>
          </a:xfrm>
          <a:prstGeom prst="rect">
            <a:avLst/>
          </a:prstGeom>
          <a:solidFill>
            <a:srgbClr val="A3DBFF"/>
          </a:solidFill>
        </p:spPr>
        <p:txBody>
          <a:bodyPr wrap="square">
            <a:spAutoFit/>
          </a:bodyPr>
          <a:lstStyle/>
          <a:p>
            <a:pPr algn="just">
              <a:lnSpc>
                <a:spcPct val="150000"/>
              </a:lnSpc>
              <a:spcAft>
                <a:spcPts val="800"/>
              </a:spcAft>
            </a:pPr>
            <a:r>
              <a:rPr lang="en-US" sz="24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Nghĩ</a:t>
            </a:r>
            <a:r>
              <a:rPr lang="en-US" sz="28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đến</a:t>
            </a:r>
            <a:r>
              <a:rPr lang="en-US" sz="28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rượu</a:t>
            </a:r>
            <a:r>
              <a:rPr lang="en-US" sz="28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hắn</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thấy</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hơi</a:t>
            </a:r>
            <a:r>
              <a:rPr lang="en-US" sz="28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rùng</a:t>
            </a:r>
            <a:r>
              <a:rPr lang="en-US" sz="28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mình</a:t>
            </a:r>
            <a:endParaRPr lang="en-US" sz="28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C0EF55B9-CE5D-2FE8-4AE8-0BF2E001D661}"/>
              </a:ext>
            </a:extLst>
          </p:cNvPr>
          <p:cNvSpPr txBox="1"/>
          <p:nvPr/>
        </p:nvSpPr>
        <p:spPr>
          <a:xfrm>
            <a:off x="564311" y="3832317"/>
            <a:ext cx="4769083" cy="2241960"/>
          </a:xfrm>
          <a:prstGeom prst="rect">
            <a:avLst/>
          </a:prstGeom>
          <a:solidFill>
            <a:schemeClr val="accent5">
              <a:lumMod val="40000"/>
              <a:lumOff val="60000"/>
            </a:schemeClr>
          </a:solidFill>
        </p:spPr>
        <p:txBody>
          <a:bodyPr wrap="square">
            <a:spAutoFit/>
          </a:bodyPr>
          <a:lstStyle/>
          <a:p>
            <a:pPr algn="just">
              <a:lnSpc>
                <a:spcPct val="150000"/>
              </a:lnSpc>
            </a:pP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Hắn</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nghe</a:t>
            </a:r>
            <a:r>
              <a:rPr lang="en-US" sz="24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thấy</a:t>
            </a:r>
            <a:r>
              <a:rPr lang="en-US" sz="24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tiếng</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chim</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hót</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ngoài</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kia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vui</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quá</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Nghe </a:t>
            </a:r>
            <a:r>
              <a:rPr lang="en-US" sz="24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thấy</a:t>
            </a:r>
            <a:r>
              <a:rPr lang="en-US" sz="24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tiếng</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cười</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nói</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đi</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chợ</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tiếng</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gõ</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mái</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chèo</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…Chao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ôi</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buồn</a:t>
            </a:r>
            <a:r>
              <a:rPr lang="en-US" sz="24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p>
        </p:txBody>
      </p:sp>
      <p:sp>
        <p:nvSpPr>
          <p:cNvPr id="8" name="TextBox 7">
            <a:extLst>
              <a:ext uri="{FF2B5EF4-FFF2-40B4-BE49-F238E27FC236}">
                <a16:creationId xmlns:a16="http://schemas.microsoft.com/office/drawing/2014/main" id="{1457A60E-C080-2355-A087-FE0F0583B52B}"/>
              </a:ext>
            </a:extLst>
          </p:cNvPr>
          <p:cNvSpPr txBox="1"/>
          <p:nvPr/>
        </p:nvSpPr>
        <p:spPr>
          <a:xfrm>
            <a:off x="6242427" y="4490017"/>
            <a:ext cx="5385262" cy="1687963"/>
          </a:xfrm>
          <a:prstGeom prst="rect">
            <a:avLst/>
          </a:prstGeom>
          <a:solidFill>
            <a:schemeClr val="accent3">
              <a:lumMod val="20000"/>
              <a:lumOff val="80000"/>
            </a:schemeClr>
          </a:solidFill>
        </p:spPr>
        <p:txBody>
          <a:bodyPr wrap="square">
            <a:spAutoFit/>
          </a:bodyPr>
          <a:lstStyle/>
          <a:p>
            <a:pPr algn="just">
              <a:lnSpc>
                <a:spcPct val="150000"/>
              </a:lnSpc>
            </a:pP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Hắn</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nghĩ</a:t>
            </a:r>
            <a:r>
              <a:rPr lang="en-US" sz="24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24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ao</a:t>
            </a:r>
            <a:r>
              <a:rPr lang="en-US" sz="24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ước</a:t>
            </a:r>
            <a:r>
              <a:rPr lang="en-US" sz="24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mình</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trước</a:t>
            </a:r>
            <a:r>
              <a:rPr lang="en-US" sz="24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kia</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từng</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mong</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muốn</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gia</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đình</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nhỏ</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Chồng</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cuốc</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mướn</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cày</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thuê</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vợ</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dệt</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vải</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a:t>
            </a:r>
          </a:p>
        </p:txBody>
      </p:sp>
      <p:cxnSp>
        <p:nvCxnSpPr>
          <p:cNvPr id="11" name="Straight Arrow Connector 10">
            <a:extLst>
              <a:ext uri="{FF2B5EF4-FFF2-40B4-BE49-F238E27FC236}">
                <a16:creationId xmlns:a16="http://schemas.microsoft.com/office/drawing/2014/main" id="{31192EBE-12AF-B8EB-5018-4EFAC8156FED}"/>
              </a:ext>
            </a:extLst>
          </p:cNvPr>
          <p:cNvCxnSpPr>
            <a:cxnSpLocks/>
          </p:cNvCxnSpPr>
          <p:nvPr/>
        </p:nvCxnSpPr>
        <p:spPr>
          <a:xfrm>
            <a:off x="5411585" y="1421476"/>
            <a:ext cx="601636" cy="307571"/>
          </a:xfrm>
          <a:prstGeom prst="straightConnector1">
            <a:avLst/>
          </a:prstGeom>
          <a:ln w="76200">
            <a:solidFill>
              <a:schemeClr val="accent6">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2F811748-22AE-2605-4B2D-2489FBD93391}"/>
              </a:ext>
            </a:extLst>
          </p:cNvPr>
          <p:cNvCxnSpPr>
            <a:cxnSpLocks/>
          </p:cNvCxnSpPr>
          <p:nvPr/>
        </p:nvCxnSpPr>
        <p:spPr>
          <a:xfrm flipH="1">
            <a:off x="5388898" y="2352581"/>
            <a:ext cx="584662" cy="41620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82AB16D3-914C-E745-466B-6E24ECA92100}"/>
              </a:ext>
            </a:extLst>
          </p:cNvPr>
          <p:cNvCxnSpPr>
            <a:cxnSpLocks/>
          </p:cNvCxnSpPr>
          <p:nvPr/>
        </p:nvCxnSpPr>
        <p:spPr>
          <a:xfrm>
            <a:off x="5380411" y="2929129"/>
            <a:ext cx="584662" cy="520653"/>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73D0F07C-39C5-AC73-C2EA-31D2D2CD664E}"/>
              </a:ext>
            </a:extLst>
          </p:cNvPr>
          <p:cNvCxnSpPr>
            <a:cxnSpLocks/>
          </p:cNvCxnSpPr>
          <p:nvPr/>
        </p:nvCxnSpPr>
        <p:spPr>
          <a:xfrm>
            <a:off x="5457002" y="4640115"/>
            <a:ext cx="654887" cy="354380"/>
          </a:xfrm>
          <a:prstGeom prst="straightConnector1">
            <a:avLst/>
          </a:prstGeom>
          <a:ln w="76200">
            <a:solidFill>
              <a:schemeClr val="accent3">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079875FF-2FFA-BC7F-222B-38BD93FDD072}"/>
              </a:ext>
            </a:extLst>
          </p:cNvPr>
          <p:cNvCxnSpPr>
            <a:cxnSpLocks/>
          </p:cNvCxnSpPr>
          <p:nvPr/>
        </p:nvCxnSpPr>
        <p:spPr>
          <a:xfrm flipH="1">
            <a:off x="5452978" y="3916546"/>
            <a:ext cx="643021" cy="509522"/>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8738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par>
                                <p:cTn id="21" presetID="16" presetClass="entr" presetSubtype="21"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barn(inVertical)">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barn(inVertical)">
                                      <p:cBhvr>
                                        <p:cTn id="28" dur="500"/>
                                        <p:tgtEl>
                                          <p:spTgt spid="18"/>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barn(inVertical)">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barn(inVertical)">
                                      <p:cBhvr>
                                        <p:cTn id="36" dur="500"/>
                                        <p:tgtEl>
                                          <p:spTgt spid="20"/>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barn(inVertical)">
                                      <p:cBhvr>
                                        <p:cTn id="39" dur="500"/>
                                        <p:tgtEl>
                                          <p:spTgt spid="7"/>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barn(inVertical)">
                                      <p:cBhvr>
                                        <p:cTn id="44" dur="500"/>
                                        <p:tgtEl>
                                          <p:spTgt spid="19"/>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barn(inVertical)">
                                      <p:cBhvr>
                                        <p:cTn id="4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P spid="7" grpId="0" animBg="1"/>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8D8866-77B4-1679-46D1-581E80E6D0FD}"/>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F46D6FC6-D2CF-5210-4A05-3423E512C1EC}"/>
              </a:ext>
            </a:extLst>
          </p:cNvPr>
          <p:cNvSpPr txBox="1"/>
          <p:nvPr/>
        </p:nvSpPr>
        <p:spPr>
          <a:xfrm>
            <a:off x="66503" y="-31291"/>
            <a:ext cx="12125497" cy="522259"/>
          </a:xfrm>
          <a:prstGeom prst="rect">
            <a:avLst/>
          </a:prstGeom>
          <a:solidFill>
            <a:srgbClr val="FF0000"/>
          </a:solidFill>
        </p:spPr>
        <p:txBody>
          <a:bodyPr wrap="square">
            <a:spAutoFit/>
          </a:bodyPr>
          <a:lstStyle/>
          <a:p>
            <a:pPr>
              <a:lnSpc>
                <a:spcPct val="107000"/>
              </a:lnSpc>
              <a:spcAft>
                <a:spcPts val="800"/>
              </a:spcAft>
            </a:pPr>
            <a:r>
              <a:rPr lang="en-US" sz="2800" kern="1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Phản</a:t>
            </a:r>
            <a:r>
              <a:rPr lang="en-US" sz="2800"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ứng</a:t>
            </a:r>
            <a:r>
              <a:rPr lang="en-US" sz="2800"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tâm</a:t>
            </a:r>
            <a:r>
              <a:rPr lang="en-US" sz="2800"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lý</a:t>
            </a:r>
            <a:r>
              <a:rPr lang="en-US" sz="2800"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hành</a:t>
            </a:r>
            <a:r>
              <a:rPr lang="en-US" sz="2800"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800"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Chí </a:t>
            </a:r>
            <a:r>
              <a:rPr lang="en-US" sz="2800" kern="1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Phèo</a:t>
            </a:r>
            <a:r>
              <a:rPr lang="en-US" sz="2800"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sau</a:t>
            </a:r>
            <a:r>
              <a:rPr lang="en-US" sz="2800"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khi</a:t>
            </a:r>
            <a:r>
              <a:rPr lang="en-US" sz="2800"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bị</a:t>
            </a:r>
            <a:r>
              <a:rPr lang="en-US" sz="2800"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Thị</a:t>
            </a:r>
            <a:r>
              <a:rPr lang="en-US" sz="2800"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Nở</a:t>
            </a:r>
            <a:r>
              <a:rPr lang="en-US" sz="2800"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en-US" sz="2800"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chối</a:t>
            </a:r>
            <a:r>
              <a:rPr lang="en-US" sz="2800"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chung</a:t>
            </a:r>
            <a:r>
              <a:rPr lang="en-US" sz="2800"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sống</a:t>
            </a:r>
            <a:endParaRPr lang="en-US" sz="2800"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48CBC5DD-4BAF-910E-9E11-F07C88530FF8}"/>
              </a:ext>
            </a:extLst>
          </p:cNvPr>
          <p:cNvSpPr txBox="1"/>
          <p:nvPr/>
        </p:nvSpPr>
        <p:spPr>
          <a:xfrm>
            <a:off x="529242" y="688551"/>
            <a:ext cx="3776748" cy="1646413"/>
          </a:xfrm>
          <a:prstGeom prst="rect">
            <a:avLst/>
          </a:prstGeom>
          <a:solidFill>
            <a:schemeClr val="bg2"/>
          </a:solidFill>
          <a:ln>
            <a:solidFill>
              <a:schemeClr val="accent3">
                <a:lumMod val="40000"/>
                <a:lumOff val="60000"/>
              </a:schemeClr>
            </a:solidFill>
          </a:ln>
        </p:spPr>
        <p:txBody>
          <a:bodyPr wrap="square">
            <a:spAutoFit/>
          </a:bodyPr>
          <a:lstStyle/>
          <a:p>
            <a:pPr algn="just">
              <a:lnSpc>
                <a:spcPct val="107000"/>
              </a:lnSpc>
              <a:spcAft>
                <a:spcPts val="800"/>
              </a:spcAft>
            </a:pP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Hắn</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đang</a:t>
            </a:r>
            <a:r>
              <a:rPr lang="en-US" sz="24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chìm</a:t>
            </a:r>
            <a:r>
              <a:rPr lang="en-US" sz="24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đắm</a:t>
            </a:r>
            <a:r>
              <a:rPr lang="en-US" sz="24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tình</a:t>
            </a:r>
            <a:r>
              <a:rPr lang="en-US" sz="24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yêu</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effectLst/>
                <a:latin typeface="Times New Roman" panose="02020603050405020304" pitchFamily="18" charset="0"/>
                <a:ea typeface="Calibri" panose="020F0502020204030204" pitchFamily="34" charset="0"/>
                <a:cs typeface="Times New Roman" panose="02020603050405020304" pitchFamily="18" charset="0"/>
              </a:rPr>
              <a:t>nghĩ</a:t>
            </a:r>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tương</a:t>
            </a:r>
            <a:r>
              <a:rPr lang="en-US" sz="24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lai</a:t>
            </a:r>
            <a:r>
              <a:rPr lang="en-US" sz="24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tươi</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sáng</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cho</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cả</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hai</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tự</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thấy</a:t>
            </a:r>
            <a:r>
              <a:rPr lang="en-US" sz="24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vui</a:t>
            </a:r>
            <a:r>
              <a:rPr lang="en-US" sz="24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mình</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a:t>
            </a:r>
          </a:p>
        </p:txBody>
      </p:sp>
      <p:sp>
        <p:nvSpPr>
          <p:cNvPr id="4" name="TextBox 3">
            <a:extLst>
              <a:ext uri="{FF2B5EF4-FFF2-40B4-BE49-F238E27FC236}">
                <a16:creationId xmlns:a16="http://schemas.microsoft.com/office/drawing/2014/main" id="{C9ABF32D-9805-56DA-2EDE-C707FF7BBFB0}"/>
              </a:ext>
            </a:extLst>
          </p:cNvPr>
          <p:cNvSpPr txBox="1"/>
          <p:nvPr/>
        </p:nvSpPr>
        <p:spPr>
          <a:xfrm>
            <a:off x="5020892" y="584197"/>
            <a:ext cx="6641866" cy="1687963"/>
          </a:xfrm>
          <a:prstGeom prst="rect">
            <a:avLst/>
          </a:prstGeom>
          <a:solidFill>
            <a:schemeClr val="accent2">
              <a:lumMod val="20000"/>
              <a:lumOff val="80000"/>
            </a:schemeClr>
          </a:solidFill>
          <a:ln>
            <a:solidFill>
              <a:schemeClr val="accent3">
                <a:lumMod val="40000"/>
                <a:lumOff val="60000"/>
              </a:schemeClr>
            </a:solidFill>
          </a:ln>
        </p:spPr>
        <p:txBody>
          <a:bodyPr wrap="square">
            <a:spAutoFit/>
          </a:bodyPr>
          <a:lstStyle/>
          <a:p>
            <a:pPr algn="just">
              <a:lnSpc>
                <a:spcPct val="150000"/>
              </a:lnSpc>
              <a:spcAft>
                <a:spcPts val="800"/>
              </a:spcAft>
            </a:pP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Thị</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Nở</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đột</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nhiên</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đến</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chửi</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vào</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mặt</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hắn</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hắn</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nghĩ</a:t>
            </a:r>
            <a:r>
              <a:rPr lang="en-US" sz="24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ngợi</a:t>
            </a:r>
            <a:r>
              <a:rPr lang="en-US" sz="24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tí</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rồi</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24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như</a:t>
            </a:r>
            <a:r>
              <a:rPr lang="en-US" sz="24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hiểu</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Hắn</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bỗng</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ngẩn</a:t>
            </a:r>
            <a:r>
              <a:rPr lang="en-US" sz="24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cảm</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giác</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hụt</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hẫng</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khi</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bị</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chối</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a:t>
            </a:r>
          </a:p>
        </p:txBody>
      </p:sp>
      <p:sp>
        <p:nvSpPr>
          <p:cNvPr id="5" name="TextBox 4">
            <a:extLst>
              <a:ext uri="{FF2B5EF4-FFF2-40B4-BE49-F238E27FC236}">
                <a16:creationId xmlns:a16="http://schemas.microsoft.com/office/drawing/2014/main" id="{5C3DB612-EC66-9BEA-DD92-3CD41137C37B}"/>
              </a:ext>
            </a:extLst>
          </p:cNvPr>
          <p:cNvSpPr txBox="1"/>
          <p:nvPr/>
        </p:nvSpPr>
        <p:spPr>
          <a:xfrm>
            <a:off x="523174" y="2595147"/>
            <a:ext cx="3776747" cy="1133965"/>
          </a:xfrm>
          <a:prstGeom prst="rect">
            <a:avLst/>
          </a:prstGeom>
          <a:solidFill>
            <a:srgbClr val="A3DBFF"/>
          </a:solidFill>
          <a:ln>
            <a:solidFill>
              <a:schemeClr val="accent3">
                <a:lumMod val="40000"/>
                <a:lumOff val="60000"/>
              </a:schemeClr>
            </a:solidFill>
          </a:ln>
        </p:spPr>
        <p:txBody>
          <a:bodyPr wrap="square">
            <a:spAutoFit/>
          </a:bodyPr>
          <a:lstStyle/>
          <a:p>
            <a:pPr algn="just">
              <a:lnSpc>
                <a:spcPct val="150000"/>
              </a:lnSpc>
            </a:pP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Thoáng</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cái</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hắn</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lại</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như</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hít</a:t>
            </a:r>
            <a:r>
              <a:rPr lang="en-US" sz="24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thấy</a:t>
            </a:r>
            <a:r>
              <a:rPr lang="en-US" sz="24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hơi</a:t>
            </a:r>
            <a:r>
              <a:rPr lang="en-US" sz="24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cháo</a:t>
            </a:r>
            <a:r>
              <a:rPr lang="en-US" sz="24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hành</a:t>
            </a:r>
            <a:endParaRPr lang="en-US" sz="24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9C397BEA-DC1F-0592-DF3A-9B06148F6312}"/>
              </a:ext>
            </a:extLst>
          </p:cNvPr>
          <p:cNvSpPr txBox="1"/>
          <p:nvPr/>
        </p:nvSpPr>
        <p:spPr>
          <a:xfrm>
            <a:off x="5097084" y="2439847"/>
            <a:ext cx="6558741" cy="1687963"/>
          </a:xfrm>
          <a:prstGeom prst="rect">
            <a:avLst/>
          </a:prstGeom>
          <a:solidFill>
            <a:schemeClr val="tx2">
              <a:lumMod val="10000"/>
              <a:lumOff val="90000"/>
            </a:schemeClr>
          </a:solidFill>
          <a:ln>
            <a:solidFill>
              <a:schemeClr val="accent3">
                <a:lumMod val="40000"/>
                <a:lumOff val="60000"/>
              </a:schemeClr>
            </a:solidFill>
          </a:ln>
        </p:spPr>
        <p:txBody>
          <a:bodyPr wrap="square">
            <a:spAutoFit/>
          </a:bodyPr>
          <a:lstStyle/>
          <a:p>
            <a:pPr algn="just">
              <a:lnSpc>
                <a:spcPct val="150000"/>
              </a:lnSpc>
              <a:spcAft>
                <a:spcPts val="800"/>
              </a:spcAft>
            </a:pP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Thị</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bỏ</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hắn</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sửng</a:t>
            </a:r>
            <a:r>
              <a:rPr lang="en-US" sz="24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sốt</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đứng</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lên</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gọi</a:t>
            </a:r>
            <a:r>
              <a:rPr lang="en-US" sz="24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lại</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Hắn</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đuổi</a:t>
            </a:r>
            <a:r>
              <a:rPr lang="en-US" sz="24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theo</a:t>
            </a:r>
            <a:r>
              <a:rPr lang="en-US" sz="24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thị</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nắm</a:t>
            </a:r>
            <a:r>
              <a:rPr lang="en-US" sz="24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lấy</a:t>
            </a:r>
            <a:r>
              <a:rPr lang="en-US" sz="24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tay</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Thị</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gạt</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ra</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lại</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giúi</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thêm</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cho</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cái</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Hắn</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lăn</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khoèo</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xuống</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sân</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a:t>
            </a:r>
          </a:p>
        </p:txBody>
      </p:sp>
      <p:sp>
        <p:nvSpPr>
          <p:cNvPr id="7" name="TextBox 6">
            <a:extLst>
              <a:ext uri="{FF2B5EF4-FFF2-40B4-BE49-F238E27FC236}">
                <a16:creationId xmlns:a16="http://schemas.microsoft.com/office/drawing/2014/main" id="{98D9B921-4A48-8A6A-839C-8EAD3F2C6FD2}"/>
              </a:ext>
            </a:extLst>
          </p:cNvPr>
          <p:cNvSpPr txBox="1"/>
          <p:nvPr/>
        </p:nvSpPr>
        <p:spPr>
          <a:xfrm>
            <a:off x="523174" y="3952409"/>
            <a:ext cx="3826275" cy="2241960"/>
          </a:xfrm>
          <a:prstGeom prst="rect">
            <a:avLst/>
          </a:prstGeom>
          <a:solidFill>
            <a:srgbClr val="C5D3FF"/>
          </a:solidFill>
          <a:ln>
            <a:solidFill>
              <a:schemeClr val="accent3">
                <a:lumMod val="40000"/>
                <a:lumOff val="60000"/>
              </a:schemeClr>
            </a:solidFill>
          </a:ln>
        </p:spPr>
        <p:txBody>
          <a:bodyPr wrap="square">
            <a:spAutoFit/>
          </a:bodyPr>
          <a:lstStyle/>
          <a:p>
            <a:pPr algn="just">
              <a:lnSpc>
                <a:spcPct val="150000"/>
              </a:lnSpc>
              <a:spcAft>
                <a:spcPts val="800"/>
              </a:spcAft>
            </a:pP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Hắn</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nhặt</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hòn</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gạch</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vỡ</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toan</a:t>
            </a:r>
            <a:r>
              <a:rPr lang="en-US" sz="24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đập</a:t>
            </a:r>
            <a:r>
              <a:rPr lang="en-US" sz="24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đầu</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Hắn</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nghĩ</a:t>
            </a:r>
            <a:r>
              <a:rPr lang="en-US" sz="24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đập</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đầu</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ở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đây</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chỉ</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thiệt</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đập</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đầu</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ở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đây</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để</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mà</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nằm</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ăn</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vạ</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ai?</a:t>
            </a:r>
          </a:p>
        </p:txBody>
      </p:sp>
      <p:sp>
        <p:nvSpPr>
          <p:cNvPr id="8" name="TextBox 7">
            <a:extLst>
              <a:ext uri="{FF2B5EF4-FFF2-40B4-BE49-F238E27FC236}">
                <a16:creationId xmlns:a16="http://schemas.microsoft.com/office/drawing/2014/main" id="{8CAE42C7-C800-CDD8-EF13-B64FC7ED3E81}"/>
              </a:ext>
            </a:extLst>
          </p:cNvPr>
          <p:cNvSpPr txBox="1"/>
          <p:nvPr/>
        </p:nvSpPr>
        <p:spPr>
          <a:xfrm>
            <a:off x="5131720" y="4329839"/>
            <a:ext cx="6489470" cy="2041585"/>
          </a:xfrm>
          <a:prstGeom prst="rect">
            <a:avLst/>
          </a:prstGeom>
          <a:solidFill>
            <a:schemeClr val="accent6">
              <a:lumMod val="20000"/>
              <a:lumOff val="80000"/>
            </a:schemeClr>
          </a:solidFill>
          <a:ln>
            <a:solidFill>
              <a:schemeClr val="accent3">
                <a:lumMod val="40000"/>
                <a:lumOff val="60000"/>
              </a:schemeClr>
            </a:solidFill>
          </a:ln>
        </p:spPr>
        <p:txBody>
          <a:bodyPr wrap="square">
            <a:spAutoFit/>
          </a:bodyPr>
          <a:lstStyle/>
          <a:p>
            <a:pPr algn="just">
              <a:lnSpc>
                <a:spcPct val="107000"/>
              </a:lnSpc>
              <a:spcAft>
                <a:spcPts val="800"/>
              </a:spcAft>
            </a:pP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Hắn</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muốn</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đến</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đâm</a:t>
            </a:r>
            <a:r>
              <a:rPr lang="en-US" sz="24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chết</a:t>
            </a:r>
            <a:r>
              <a:rPr lang="en-US" sz="24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con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khọm</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già</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nhà</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nó</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Muốn</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đập</a:t>
            </a:r>
            <a:r>
              <a:rPr lang="en-US" sz="24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đầu</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phải</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uống</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thật</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say,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uống</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thêm</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chai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nữa</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hắn</a:t>
            </a:r>
            <a:r>
              <a:rPr lang="en-US" sz="24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uống</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Nhưng</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càng</a:t>
            </a:r>
            <a:r>
              <a:rPr lang="en-US" sz="24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uống</a:t>
            </a:r>
            <a:r>
              <a:rPr lang="en-US" sz="24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càng</a:t>
            </a:r>
            <a:r>
              <a:rPr lang="en-US" sz="24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tỉnh</a:t>
            </a:r>
            <a:r>
              <a:rPr lang="en-US" sz="24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ra.</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Hắn</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lại</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cứ</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thẳng</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đường</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mà</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đi</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đến</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nhà</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Bá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Kiến</a:t>
            </a:r>
            <a:endParaRPr lang="en-US" sz="2400" kern="100" dirty="0">
              <a:effectLst/>
              <a:latin typeface="Times New Roman" panose="02020603050405020304" pitchFamily="18" charset="0"/>
              <a:ea typeface="Calibri" panose="020F0502020204030204" pitchFamily="34" charset="0"/>
              <a:cs typeface="Times New Roman" panose="02020603050405020304" pitchFamily="18" charset="0"/>
            </a:endParaRPr>
          </a:p>
        </p:txBody>
      </p:sp>
      <p:cxnSp>
        <p:nvCxnSpPr>
          <p:cNvPr id="9" name="Straight Arrow Connector 8">
            <a:extLst>
              <a:ext uri="{FF2B5EF4-FFF2-40B4-BE49-F238E27FC236}">
                <a16:creationId xmlns:a16="http://schemas.microsoft.com/office/drawing/2014/main" id="{FF446F4F-2CF1-5013-90AE-F7DE72E1D3EA}"/>
              </a:ext>
            </a:extLst>
          </p:cNvPr>
          <p:cNvCxnSpPr>
            <a:cxnSpLocks/>
          </p:cNvCxnSpPr>
          <p:nvPr/>
        </p:nvCxnSpPr>
        <p:spPr>
          <a:xfrm>
            <a:off x="4326083" y="1311480"/>
            <a:ext cx="671443" cy="400553"/>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79126008-F28E-3AFA-AA50-8BFBB084BD6E}"/>
              </a:ext>
            </a:extLst>
          </p:cNvPr>
          <p:cNvCxnSpPr>
            <a:cxnSpLocks/>
          </p:cNvCxnSpPr>
          <p:nvPr/>
        </p:nvCxnSpPr>
        <p:spPr>
          <a:xfrm flipH="1">
            <a:off x="4307470" y="1962791"/>
            <a:ext cx="649779" cy="664397"/>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80016A8D-B8CA-F7B8-3D13-869B5995F7AE}"/>
              </a:ext>
            </a:extLst>
          </p:cNvPr>
          <p:cNvCxnSpPr>
            <a:cxnSpLocks/>
          </p:cNvCxnSpPr>
          <p:nvPr/>
        </p:nvCxnSpPr>
        <p:spPr>
          <a:xfrm flipH="1">
            <a:off x="4320019" y="3674331"/>
            <a:ext cx="649779" cy="664397"/>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2FD20A31-F581-D94B-1FA8-5827EA514AE5}"/>
              </a:ext>
            </a:extLst>
          </p:cNvPr>
          <p:cNvCxnSpPr>
            <a:cxnSpLocks/>
          </p:cNvCxnSpPr>
          <p:nvPr/>
        </p:nvCxnSpPr>
        <p:spPr>
          <a:xfrm>
            <a:off x="4377088" y="3025313"/>
            <a:ext cx="608208" cy="477816"/>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766A2C7E-6E0D-07F8-A97A-66C574F742EE}"/>
              </a:ext>
            </a:extLst>
          </p:cNvPr>
          <p:cNvCxnSpPr>
            <a:cxnSpLocks/>
            <a:endCxn id="8" idx="1"/>
          </p:cNvCxnSpPr>
          <p:nvPr/>
        </p:nvCxnSpPr>
        <p:spPr>
          <a:xfrm>
            <a:off x="4377088" y="4622989"/>
            <a:ext cx="754632" cy="727643"/>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3308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arn(inVertical)">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barn(inVertical)">
                                      <p:cBhvr>
                                        <p:cTn id="28" dur="500"/>
                                        <p:tgtEl>
                                          <p:spTgt spid="14"/>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barn(inVertical)">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barn(inVertical)">
                                      <p:cBhvr>
                                        <p:cTn id="36" dur="500"/>
                                        <p:tgtEl>
                                          <p:spTgt spid="12"/>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barn(inVertical)">
                                      <p:cBhvr>
                                        <p:cTn id="39" dur="500"/>
                                        <p:tgtEl>
                                          <p:spTgt spid="7"/>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barn(inVertical)">
                                      <p:cBhvr>
                                        <p:cTn id="44" dur="500"/>
                                        <p:tgtEl>
                                          <p:spTgt spid="8"/>
                                        </p:tgtEl>
                                      </p:cBhvr>
                                    </p:animEffect>
                                  </p:childTnLst>
                                </p:cTn>
                              </p:par>
                              <p:par>
                                <p:cTn id="45" presetID="16" presetClass="entr" presetSubtype="21" fill="hold" nodeType="with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barn(inVertical)">
                                      <p:cBhvr>
                                        <p:cTn id="4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P spid="7" grpId="0" animBg="1"/>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4769D9-1FA5-DA4A-B5D4-929FF93B5210}"/>
            </a:ext>
          </a:extLst>
        </p:cNvPr>
        <p:cNvGrpSpPr/>
        <p:nvPr/>
      </p:nvGrpSpPr>
      <p:grpSpPr>
        <a:xfrm>
          <a:off x="0" y="0"/>
          <a:ext cx="0" cy="0"/>
          <a:chOff x="0" y="0"/>
          <a:chExt cx="0" cy="0"/>
        </a:xfrm>
      </p:grpSpPr>
      <p:sp>
        <p:nvSpPr>
          <p:cNvPr id="3" name="Freeform 28">
            <a:extLst>
              <a:ext uri="{FF2B5EF4-FFF2-40B4-BE49-F238E27FC236}">
                <a16:creationId xmlns:a16="http://schemas.microsoft.com/office/drawing/2014/main" id="{555547ED-AE38-8F7C-05E9-6D7A45343B1B}"/>
              </a:ext>
            </a:extLst>
          </p:cNvPr>
          <p:cNvSpPr/>
          <p:nvPr/>
        </p:nvSpPr>
        <p:spPr>
          <a:xfrm>
            <a:off x="8248182" y="514190"/>
            <a:ext cx="3458094" cy="2636333"/>
          </a:xfrm>
          <a:custGeom>
            <a:avLst/>
            <a:gdLst/>
            <a:ahLst/>
            <a:cxnLst/>
            <a:rect l="l" t="t" r="r" b="b"/>
            <a:pathLst>
              <a:path w="1321087" h="831971">
                <a:moveTo>
                  <a:pt x="30519" y="0"/>
                </a:moveTo>
                <a:lnTo>
                  <a:pt x="1290568" y="0"/>
                </a:lnTo>
                <a:cubicBezTo>
                  <a:pt x="1307423" y="0"/>
                  <a:pt x="1321087" y="13664"/>
                  <a:pt x="1321087" y="30519"/>
                </a:cubicBezTo>
                <a:lnTo>
                  <a:pt x="1321087" y="801452"/>
                </a:lnTo>
                <a:cubicBezTo>
                  <a:pt x="1321087" y="818307"/>
                  <a:pt x="1307423" y="831971"/>
                  <a:pt x="1290568" y="831971"/>
                </a:cubicBezTo>
                <a:lnTo>
                  <a:pt x="30519" y="831971"/>
                </a:lnTo>
                <a:cubicBezTo>
                  <a:pt x="13664" y="831971"/>
                  <a:pt x="0" y="818307"/>
                  <a:pt x="0" y="801452"/>
                </a:cubicBezTo>
                <a:lnTo>
                  <a:pt x="0" y="30519"/>
                </a:lnTo>
                <a:cubicBezTo>
                  <a:pt x="0" y="13664"/>
                  <a:pt x="13664" y="0"/>
                  <a:pt x="30519" y="0"/>
                </a:cubicBezTo>
                <a:close/>
              </a:path>
            </a:pathLst>
          </a:custGeom>
          <a:blipFill>
            <a:blip r:embed="rId2"/>
            <a:stretch>
              <a:fillRect b="-4095"/>
            </a:stretch>
          </a:blipFill>
        </p:spPr>
        <p:txBody>
          <a:bodyPr/>
          <a:lstStyle/>
          <a:p>
            <a:endParaRPr lang="en-US" sz="900" dirty="0"/>
          </a:p>
        </p:txBody>
      </p:sp>
      <p:sp>
        <p:nvSpPr>
          <p:cNvPr id="10" name="Scroll: Horizontal 9">
            <a:extLst>
              <a:ext uri="{FF2B5EF4-FFF2-40B4-BE49-F238E27FC236}">
                <a16:creationId xmlns:a16="http://schemas.microsoft.com/office/drawing/2014/main" id="{53FDC742-A505-D41B-573A-3FB3248FC05A}"/>
              </a:ext>
            </a:extLst>
          </p:cNvPr>
          <p:cNvSpPr/>
          <p:nvPr/>
        </p:nvSpPr>
        <p:spPr>
          <a:xfrm>
            <a:off x="2977306" y="3332479"/>
            <a:ext cx="6516934" cy="2935317"/>
          </a:xfrm>
          <a:prstGeom prst="horizontalScroll">
            <a:avLst/>
          </a:prstGeom>
          <a:solidFill>
            <a:schemeClr val="tx2">
              <a:lumMod val="10000"/>
              <a:lumOff val="90000"/>
            </a:schemeClr>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07000"/>
              </a:lnSpc>
              <a:spcAft>
                <a:spcPts val="800"/>
              </a:spcAft>
              <a:tabLst>
                <a:tab pos="720725" algn="l"/>
              </a:tabLst>
            </a:pPr>
            <a:r>
              <a:rPr lang="en-US" sz="3600" b="1" dirty="0">
                <a:solidFill>
                  <a:srgbClr val="FF0000"/>
                </a:solidFill>
                <a:effectLst/>
                <a:latin typeface="Times New Roman" panose="02020603050405020304" pitchFamily="18" charset="0"/>
                <a:ea typeface="Calibri" panose="020F0502020204030204" pitchFamily="34" charset="0"/>
              </a:rPr>
              <a:t>BI KỊCH:</a:t>
            </a:r>
          </a:p>
          <a:p>
            <a:pPr algn="ctr">
              <a:lnSpc>
                <a:spcPct val="107000"/>
              </a:lnSpc>
              <a:spcAft>
                <a:spcPts val="800"/>
              </a:spcAft>
              <a:tabLst>
                <a:tab pos="720725" algn="l"/>
              </a:tabLst>
            </a:pPr>
            <a:r>
              <a:rPr lang="en-US" sz="3600" dirty="0">
                <a:solidFill>
                  <a:schemeClr val="tx1">
                    <a:lumMod val="85000"/>
                    <a:lumOff val="15000"/>
                  </a:schemeClr>
                </a:solidFill>
                <a:ea typeface="Calibri" panose="020F0502020204030204" pitchFamily="34" charset="0"/>
                <a:cs typeface="Times New Roman" panose="02020603050405020304" pitchFamily="18" charset="0"/>
              </a:rPr>
              <a:t>B</a:t>
            </a:r>
            <a:r>
              <a:rPr lang="vi-VN" sz="3600" dirty="0">
                <a:solidFill>
                  <a:schemeClr val="tx1">
                    <a:lumMod val="85000"/>
                    <a:lumOff val="15000"/>
                  </a:schemeClr>
                </a:solidFill>
                <a:ea typeface="Calibri" panose="020F0502020204030204" pitchFamily="34" charset="0"/>
                <a:cs typeface="Times New Roman" panose="02020603050405020304" pitchFamily="18" charset="0"/>
              </a:rPr>
              <a:t>ị cự tuyệt quyền làm người </a:t>
            </a:r>
            <a:endParaRPr lang="en-US" sz="3600" dirty="0">
              <a:solidFill>
                <a:schemeClr val="tx1">
                  <a:lumMod val="85000"/>
                  <a:lumOff val="15000"/>
                </a:schemeClr>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Freeform 28">
            <a:extLst>
              <a:ext uri="{FF2B5EF4-FFF2-40B4-BE49-F238E27FC236}">
                <a16:creationId xmlns:a16="http://schemas.microsoft.com/office/drawing/2014/main" id="{5DBA1E10-188D-110F-985D-5A3CD92558B0}"/>
              </a:ext>
            </a:extLst>
          </p:cNvPr>
          <p:cNvSpPr/>
          <p:nvPr/>
        </p:nvSpPr>
        <p:spPr>
          <a:xfrm>
            <a:off x="598761" y="514190"/>
            <a:ext cx="3336178" cy="2752711"/>
          </a:xfrm>
          <a:custGeom>
            <a:avLst/>
            <a:gdLst/>
            <a:ahLst/>
            <a:cxnLst/>
            <a:rect l="l" t="t" r="r" b="b"/>
            <a:pathLst>
              <a:path w="1321087" h="831971">
                <a:moveTo>
                  <a:pt x="30519" y="0"/>
                </a:moveTo>
                <a:lnTo>
                  <a:pt x="1290568" y="0"/>
                </a:lnTo>
                <a:cubicBezTo>
                  <a:pt x="1307423" y="0"/>
                  <a:pt x="1321087" y="13664"/>
                  <a:pt x="1321087" y="30519"/>
                </a:cubicBezTo>
                <a:lnTo>
                  <a:pt x="1321087" y="801452"/>
                </a:lnTo>
                <a:cubicBezTo>
                  <a:pt x="1321087" y="818307"/>
                  <a:pt x="1307423" y="831971"/>
                  <a:pt x="1290568" y="831971"/>
                </a:cubicBezTo>
                <a:lnTo>
                  <a:pt x="30519" y="831971"/>
                </a:lnTo>
                <a:cubicBezTo>
                  <a:pt x="13664" y="831971"/>
                  <a:pt x="0" y="818307"/>
                  <a:pt x="0" y="801452"/>
                </a:cubicBezTo>
                <a:lnTo>
                  <a:pt x="0" y="30519"/>
                </a:lnTo>
                <a:cubicBezTo>
                  <a:pt x="0" y="13664"/>
                  <a:pt x="13664" y="0"/>
                  <a:pt x="30519" y="0"/>
                </a:cubicBezTo>
                <a:close/>
              </a:path>
            </a:pathLst>
          </a:custGeom>
          <a:blipFill>
            <a:blip r:embed="rId2"/>
            <a:stretch>
              <a:fillRect b="-4095"/>
            </a:stretch>
          </a:blipFill>
        </p:spPr>
        <p:txBody>
          <a:bodyPr/>
          <a:lstStyle/>
          <a:p>
            <a:endParaRPr lang="en-US" sz="900" dirty="0"/>
          </a:p>
        </p:txBody>
      </p:sp>
      <p:sp>
        <p:nvSpPr>
          <p:cNvPr id="2" name="Callout: Down Arrow 1">
            <a:extLst>
              <a:ext uri="{FF2B5EF4-FFF2-40B4-BE49-F238E27FC236}">
                <a16:creationId xmlns:a16="http://schemas.microsoft.com/office/drawing/2014/main" id="{F059090C-2B21-9ABD-B66A-DBC55957E157}"/>
              </a:ext>
            </a:extLst>
          </p:cNvPr>
          <p:cNvSpPr/>
          <p:nvPr/>
        </p:nvSpPr>
        <p:spPr>
          <a:xfrm>
            <a:off x="4184481" y="1252413"/>
            <a:ext cx="3814158" cy="1629295"/>
          </a:xfrm>
          <a:prstGeom prst="downArrowCallou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spcBef>
                <a:spcPct val="0"/>
              </a:spcBef>
            </a:pPr>
            <a:r>
              <a:rPr lang="en-US" sz="2400" b="1" dirty="0">
                <a:solidFill>
                  <a:srgbClr val="FF0000"/>
                </a:solidFill>
                <a:latin typeface="Times New Roman Bold"/>
                <a:ea typeface="Times New Roman Bold"/>
                <a:cs typeface="Times New Roman Bold"/>
                <a:sym typeface="Times New Roman Bold"/>
              </a:rPr>
              <a:t>CHÍ PHÈO- CHÍ PHÈO</a:t>
            </a:r>
          </a:p>
        </p:txBody>
      </p:sp>
    </p:spTree>
    <p:extLst>
      <p:ext uri="{BB962C8B-B14F-4D97-AF65-F5344CB8AC3E}">
        <p14:creationId xmlns:p14="http://schemas.microsoft.com/office/powerpoint/2010/main" val="576721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038B2950-DE7A-F3BD-372F-3CF2EAF52028}"/>
              </a:ext>
            </a:extLst>
          </p:cNvPr>
          <p:cNvSpPr/>
          <p:nvPr/>
        </p:nvSpPr>
        <p:spPr>
          <a:xfrm>
            <a:off x="592975" y="3807564"/>
            <a:ext cx="5142808" cy="2161308"/>
          </a:xfrm>
          <a:prstGeom prst="roundRect">
            <a:avLst/>
          </a:prstGeom>
          <a:solidFill>
            <a:schemeClr val="accent5">
              <a:lumMod val="20000"/>
              <a:lumOff val="80000"/>
            </a:schemeClr>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kern="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Lần</a:t>
            </a:r>
            <a:r>
              <a:rPr lang="en-US" sz="2800" b="1"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đầu</a:t>
            </a:r>
            <a:r>
              <a:rPr lang="en-US" sz="2800" b="1"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tiên</a:t>
            </a:r>
            <a:r>
              <a:rPr lang="en-US" sz="28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8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chăm</a:t>
            </a:r>
            <a:r>
              <a:rPr lang="en-US" sz="28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sóc</a:t>
            </a:r>
            <a:r>
              <a:rPr lang="en-US" sz="28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50000"/>
              </a:lnSpc>
            </a:pPr>
            <a:r>
              <a:rPr lang="en-US" sz="28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Bát</a:t>
            </a:r>
            <a:r>
              <a:rPr lang="en-US" sz="2800" b="1"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cháo</a:t>
            </a:r>
            <a:r>
              <a:rPr lang="en-US" sz="2800" kern="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sự</a:t>
            </a:r>
            <a:r>
              <a:rPr lang="en-US" sz="28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quan</a:t>
            </a:r>
            <a:r>
              <a:rPr lang="en-US" sz="28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tâm</a:t>
            </a:r>
            <a:r>
              <a:rPr lang="en-US" sz="28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chăm</a:t>
            </a:r>
            <a:r>
              <a:rPr lang="en-US" sz="28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sóc</a:t>
            </a:r>
            <a:r>
              <a:rPr lang="en-US" sz="2800" kern="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tình</a:t>
            </a:r>
            <a:r>
              <a:rPr lang="en-US" sz="28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yêu</a:t>
            </a:r>
            <a:endParaRPr lang="en-US" sz="28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id="{981911E9-0645-FF4F-DBEA-56A9B7198FF8}"/>
              </a:ext>
            </a:extLst>
          </p:cNvPr>
          <p:cNvSpPr/>
          <p:nvPr/>
        </p:nvSpPr>
        <p:spPr>
          <a:xfrm>
            <a:off x="6650182" y="3807564"/>
            <a:ext cx="4796444" cy="2107275"/>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800" kern="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Chí </a:t>
            </a:r>
            <a:r>
              <a:rPr lang="en-US" sz="2800" kern="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m</a:t>
            </a:r>
            <a:r>
              <a:rPr lang="en-US" sz="2800"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uốn</a:t>
            </a:r>
            <a:r>
              <a:rPr lang="en-US" sz="2800" kern="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làm</a:t>
            </a:r>
            <a:r>
              <a:rPr lang="en-US" sz="28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người</a:t>
            </a:r>
            <a:endParaRPr lang="en-US" sz="28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pPr>
            <a:r>
              <a:rPr lang="en-US" sz="28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Th</a:t>
            </a:r>
            <a:r>
              <a:rPr lang="en-US" sz="2800"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ị</a:t>
            </a:r>
            <a:r>
              <a:rPr lang="en-US" sz="2800" kern="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trút</a:t>
            </a:r>
            <a:r>
              <a:rPr lang="en-US" sz="28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giận</a:t>
            </a:r>
            <a:r>
              <a:rPr lang="en-US" sz="28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kern="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pPr>
            <a:r>
              <a:rPr lang="en-US" sz="2800" kern="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H</a:t>
            </a:r>
            <a:r>
              <a:rPr lang="en-US" sz="2800"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ơi</a:t>
            </a:r>
            <a:r>
              <a:rPr lang="en-US" sz="28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cháo</a:t>
            </a:r>
            <a:r>
              <a:rPr lang="en-US" sz="28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hành</a:t>
            </a:r>
            <a:r>
              <a:rPr lang="en-US" sz="2800" kern="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hồi</a:t>
            </a:r>
            <a:r>
              <a:rPr lang="en-US" sz="28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niệm</a:t>
            </a:r>
            <a:endParaRPr lang="en-US" sz="28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Arrow: Left-Right 9">
            <a:extLst>
              <a:ext uri="{FF2B5EF4-FFF2-40B4-BE49-F238E27FC236}">
                <a16:creationId xmlns:a16="http://schemas.microsoft.com/office/drawing/2014/main" id="{11FD07C3-DF88-A03C-359C-D1D82FCA23E8}"/>
              </a:ext>
            </a:extLst>
          </p:cNvPr>
          <p:cNvSpPr/>
          <p:nvPr/>
        </p:nvSpPr>
        <p:spPr>
          <a:xfrm>
            <a:off x="1769226" y="473826"/>
            <a:ext cx="8653548" cy="1388226"/>
          </a:xfrm>
          <a:prstGeom prst="leftRightArrow">
            <a:avLst/>
          </a:prstGeom>
          <a:solidFill>
            <a:schemeClr val="accent5">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07000"/>
              </a:lnSpc>
              <a:spcAft>
                <a:spcPts val="800"/>
              </a:spcAft>
            </a:pPr>
            <a:r>
              <a:rPr lang="en-US" sz="18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Sự</a:t>
            </a:r>
            <a:r>
              <a:rPr lang="en-US" sz="28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ám</a:t>
            </a:r>
            <a:r>
              <a:rPr lang="en-US" sz="28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ảnh</a:t>
            </a:r>
            <a:r>
              <a:rPr lang="en-US" sz="28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hơi</a:t>
            </a:r>
            <a:r>
              <a:rPr lang="en-US" sz="28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cháo</a:t>
            </a:r>
            <a:r>
              <a:rPr lang="en-US" sz="28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hành</a:t>
            </a:r>
            <a:r>
              <a:rPr lang="en-US" sz="28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đối</a:t>
            </a:r>
            <a:r>
              <a:rPr lang="en-US" sz="28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sz="28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Chí </a:t>
            </a:r>
            <a:r>
              <a:rPr lang="en-US" sz="28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Phèo</a:t>
            </a:r>
            <a:endParaRPr lang="en-US" sz="2800" kern="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Freeform 2">
            <a:extLst>
              <a:ext uri="{FF2B5EF4-FFF2-40B4-BE49-F238E27FC236}">
                <a16:creationId xmlns:a16="http://schemas.microsoft.com/office/drawing/2014/main" id="{7F196040-0B1D-EBFA-B78C-A328803ABD97}"/>
              </a:ext>
            </a:extLst>
          </p:cNvPr>
          <p:cNvSpPr/>
          <p:nvPr/>
        </p:nvSpPr>
        <p:spPr>
          <a:xfrm>
            <a:off x="4333703" y="1729049"/>
            <a:ext cx="3139439" cy="1892351"/>
          </a:xfrm>
          <a:custGeom>
            <a:avLst/>
            <a:gdLst/>
            <a:ahLst/>
            <a:cxnLst/>
            <a:rect l="l" t="t" r="r" b="b"/>
            <a:pathLst>
              <a:path w="9387654" h="6105642">
                <a:moveTo>
                  <a:pt x="0" y="0"/>
                </a:moveTo>
                <a:lnTo>
                  <a:pt x="9387654" y="0"/>
                </a:lnTo>
                <a:lnTo>
                  <a:pt x="9387654" y="6105642"/>
                </a:lnTo>
                <a:lnTo>
                  <a:pt x="0" y="6105642"/>
                </a:lnTo>
                <a:lnTo>
                  <a:pt x="0" y="0"/>
                </a:lnTo>
                <a:close/>
              </a:path>
            </a:pathLst>
          </a:custGeom>
          <a:blipFill>
            <a:blip r:embed="rId2"/>
            <a:stretch>
              <a:fillRect/>
            </a:stretch>
          </a:blipFill>
        </p:spPr>
      </p:sp>
    </p:spTree>
    <p:extLst>
      <p:ext uri="{BB962C8B-B14F-4D97-AF65-F5344CB8AC3E}">
        <p14:creationId xmlns:p14="http://schemas.microsoft.com/office/powerpoint/2010/main" val="1562775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28">
            <a:extLst>
              <a:ext uri="{FF2B5EF4-FFF2-40B4-BE49-F238E27FC236}">
                <a16:creationId xmlns:a16="http://schemas.microsoft.com/office/drawing/2014/main" id="{860AD5B9-B19C-5C4A-EDBD-EFE159E20633}"/>
              </a:ext>
            </a:extLst>
          </p:cNvPr>
          <p:cNvSpPr/>
          <p:nvPr/>
        </p:nvSpPr>
        <p:spPr>
          <a:xfrm>
            <a:off x="9116294" y="504666"/>
            <a:ext cx="2510442" cy="3290710"/>
          </a:xfrm>
          <a:custGeom>
            <a:avLst/>
            <a:gdLst/>
            <a:ahLst/>
            <a:cxnLst/>
            <a:rect l="l" t="t" r="r" b="b"/>
            <a:pathLst>
              <a:path w="1321087" h="831971">
                <a:moveTo>
                  <a:pt x="30519" y="0"/>
                </a:moveTo>
                <a:lnTo>
                  <a:pt x="1290568" y="0"/>
                </a:lnTo>
                <a:cubicBezTo>
                  <a:pt x="1307423" y="0"/>
                  <a:pt x="1321087" y="13664"/>
                  <a:pt x="1321087" y="30519"/>
                </a:cubicBezTo>
                <a:lnTo>
                  <a:pt x="1321087" y="801452"/>
                </a:lnTo>
                <a:cubicBezTo>
                  <a:pt x="1321087" y="818307"/>
                  <a:pt x="1307423" y="831971"/>
                  <a:pt x="1290568" y="831971"/>
                </a:cubicBezTo>
                <a:lnTo>
                  <a:pt x="30519" y="831971"/>
                </a:lnTo>
                <a:cubicBezTo>
                  <a:pt x="13664" y="831971"/>
                  <a:pt x="0" y="818307"/>
                  <a:pt x="0" y="801452"/>
                </a:cubicBezTo>
                <a:lnTo>
                  <a:pt x="0" y="30519"/>
                </a:lnTo>
                <a:cubicBezTo>
                  <a:pt x="0" y="13664"/>
                  <a:pt x="13664" y="0"/>
                  <a:pt x="30519" y="0"/>
                </a:cubicBezTo>
                <a:close/>
              </a:path>
            </a:pathLst>
          </a:custGeom>
          <a:blipFill>
            <a:blip r:embed="rId2"/>
            <a:stretch>
              <a:fillRect b="-4095"/>
            </a:stretch>
          </a:blipFill>
        </p:spPr>
        <p:txBody>
          <a:bodyPr/>
          <a:lstStyle/>
          <a:p>
            <a:endParaRPr lang="en-US" sz="900" dirty="0"/>
          </a:p>
        </p:txBody>
      </p:sp>
      <p:sp>
        <p:nvSpPr>
          <p:cNvPr id="8" name="Flowchart: Punched Tape 7">
            <a:extLst>
              <a:ext uri="{FF2B5EF4-FFF2-40B4-BE49-F238E27FC236}">
                <a16:creationId xmlns:a16="http://schemas.microsoft.com/office/drawing/2014/main" id="{A72CC2CE-3E29-7AA7-5ECF-23A7B4B38C2D}"/>
              </a:ext>
            </a:extLst>
          </p:cNvPr>
          <p:cNvSpPr/>
          <p:nvPr/>
        </p:nvSpPr>
        <p:spPr>
          <a:xfrm>
            <a:off x="3550231" y="1219632"/>
            <a:ext cx="5491246" cy="1280160"/>
          </a:xfrm>
          <a:prstGeom prst="flowChartPunchedTape">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8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nói</a:t>
            </a:r>
            <a:r>
              <a:rPr lang="en-US" sz="28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"Ai </a:t>
            </a:r>
            <a:r>
              <a:rPr lang="en-US" sz="28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cho</a:t>
            </a:r>
            <a:r>
              <a:rPr lang="en-US" sz="28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tao</a:t>
            </a:r>
            <a:r>
              <a:rPr lang="en-US" sz="28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lương</a:t>
            </a:r>
            <a:r>
              <a:rPr lang="en-US" sz="28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thiện</a:t>
            </a:r>
            <a:r>
              <a:rPr lang="en-US" sz="28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Rectangle: Rounded Corners 9">
            <a:extLst>
              <a:ext uri="{FF2B5EF4-FFF2-40B4-BE49-F238E27FC236}">
                <a16:creationId xmlns:a16="http://schemas.microsoft.com/office/drawing/2014/main" id="{EBE991E4-A35A-0230-95D5-C0551AC4727D}"/>
              </a:ext>
            </a:extLst>
          </p:cNvPr>
          <p:cNvSpPr/>
          <p:nvPr/>
        </p:nvSpPr>
        <p:spPr>
          <a:xfrm>
            <a:off x="2277688" y="3865727"/>
            <a:ext cx="3665911" cy="2084227"/>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600" dirty="0" err="1">
                <a:solidFill>
                  <a:schemeClr val="tx1"/>
                </a:solidFill>
                <a:latin typeface="Times New Roman" panose="02020603050405020304" pitchFamily="18" charset="0"/>
                <a:ea typeface="Calibri" panose="020F0502020204030204" pitchFamily="34" charset="0"/>
              </a:rPr>
              <a:t>K</a:t>
            </a:r>
            <a:r>
              <a:rPr lang="en-US" sz="3600" dirty="0" err="1">
                <a:solidFill>
                  <a:schemeClr val="tx1"/>
                </a:solidFill>
                <a:effectLst/>
                <a:latin typeface="Times New Roman" panose="02020603050405020304" pitchFamily="18" charset="0"/>
                <a:ea typeface="Calibri" panose="020F0502020204030204" pitchFamily="34" charset="0"/>
              </a:rPr>
              <a:t>hông</a:t>
            </a:r>
            <a:r>
              <a:rPr lang="en-US" sz="3600" dirty="0">
                <a:solidFill>
                  <a:schemeClr val="tx1"/>
                </a:solidFill>
                <a:effectLst/>
                <a:latin typeface="Times New Roman" panose="02020603050405020304" pitchFamily="18" charset="0"/>
                <a:ea typeface="Calibri" panose="020F0502020204030204" pitchFamily="34" charset="0"/>
              </a:rPr>
              <a:t> </a:t>
            </a:r>
            <a:r>
              <a:rPr lang="en-US" sz="3600" dirty="0" err="1">
                <a:solidFill>
                  <a:schemeClr val="tx1"/>
                </a:solidFill>
                <a:effectLst/>
                <a:latin typeface="Times New Roman" panose="02020603050405020304" pitchFamily="18" charset="0"/>
                <a:ea typeface="Calibri" panose="020F0502020204030204" pitchFamily="34" charset="0"/>
              </a:rPr>
              <a:t>phải</a:t>
            </a:r>
            <a:r>
              <a:rPr lang="en-US" sz="3600" dirty="0">
                <a:solidFill>
                  <a:schemeClr val="tx1"/>
                </a:solidFill>
                <a:effectLst/>
                <a:latin typeface="Times New Roman" panose="02020603050405020304" pitchFamily="18" charset="0"/>
                <a:ea typeface="Calibri" panose="020F0502020204030204" pitchFamily="34" charset="0"/>
              </a:rPr>
              <a:t> </a:t>
            </a:r>
            <a:r>
              <a:rPr lang="en-US" sz="3600" dirty="0" err="1">
                <a:solidFill>
                  <a:schemeClr val="tx1"/>
                </a:solidFill>
                <a:effectLst/>
                <a:latin typeface="Times New Roman" panose="02020603050405020304" pitchFamily="18" charset="0"/>
                <a:ea typeface="Calibri" panose="020F0502020204030204" pitchFamily="34" charset="0"/>
              </a:rPr>
              <a:t>là</a:t>
            </a:r>
            <a:r>
              <a:rPr lang="en-US" sz="3600" dirty="0">
                <a:solidFill>
                  <a:schemeClr val="tx1"/>
                </a:solidFill>
                <a:effectLst/>
                <a:latin typeface="Times New Roman" panose="02020603050405020304" pitchFamily="18" charset="0"/>
                <a:ea typeface="Calibri" panose="020F0502020204030204" pitchFamily="34" charset="0"/>
              </a:rPr>
              <a:t> </a:t>
            </a:r>
            <a:r>
              <a:rPr lang="en-US" sz="3600" dirty="0" err="1">
                <a:solidFill>
                  <a:schemeClr val="tx1"/>
                </a:solidFill>
                <a:effectLst/>
                <a:latin typeface="Times New Roman" panose="02020603050405020304" pitchFamily="18" charset="0"/>
                <a:ea typeface="Calibri" panose="020F0502020204030204" pitchFamily="34" charset="0"/>
              </a:rPr>
              <a:t>lời</a:t>
            </a:r>
            <a:r>
              <a:rPr lang="en-US" sz="3600" dirty="0">
                <a:solidFill>
                  <a:schemeClr val="tx1"/>
                </a:solidFill>
                <a:effectLst/>
                <a:latin typeface="Times New Roman" panose="02020603050405020304" pitchFamily="18" charset="0"/>
                <a:ea typeface="Calibri" panose="020F0502020204030204" pitchFamily="34" charset="0"/>
              </a:rPr>
              <a:t> </a:t>
            </a:r>
            <a:r>
              <a:rPr lang="en-US" sz="3600" dirty="0" err="1">
                <a:solidFill>
                  <a:schemeClr val="tx1"/>
                </a:solidFill>
                <a:effectLst/>
                <a:latin typeface="Times New Roman" panose="02020603050405020304" pitchFamily="18" charset="0"/>
                <a:ea typeface="Calibri" panose="020F0502020204030204" pitchFamily="34" charset="0"/>
              </a:rPr>
              <a:t>của</a:t>
            </a:r>
            <a:r>
              <a:rPr lang="en-US" sz="3600" dirty="0">
                <a:solidFill>
                  <a:schemeClr val="tx1"/>
                </a:solidFill>
                <a:effectLst/>
                <a:latin typeface="Times New Roman" panose="02020603050405020304" pitchFamily="18" charset="0"/>
                <a:ea typeface="Calibri" panose="020F0502020204030204" pitchFamily="34" charset="0"/>
              </a:rPr>
              <a:t> </a:t>
            </a:r>
            <a:r>
              <a:rPr lang="en-US" sz="3600" dirty="0" err="1">
                <a:solidFill>
                  <a:schemeClr val="tx1"/>
                </a:solidFill>
                <a:effectLst/>
                <a:latin typeface="Times New Roman" panose="02020603050405020304" pitchFamily="18" charset="0"/>
                <a:ea typeface="Calibri" panose="020F0502020204030204" pitchFamily="34" charset="0"/>
              </a:rPr>
              <a:t>một</a:t>
            </a:r>
            <a:r>
              <a:rPr lang="en-US" sz="3600" dirty="0">
                <a:solidFill>
                  <a:schemeClr val="tx1"/>
                </a:solidFill>
                <a:effectLst/>
                <a:latin typeface="Times New Roman" panose="02020603050405020304" pitchFamily="18" charset="0"/>
                <a:ea typeface="Calibri" panose="020F0502020204030204" pitchFamily="34" charset="0"/>
              </a:rPr>
              <a:t> </a:t>
            </a:r>
            <a:r>
              <a:rPr lang="en-US" sz="3600" dirty="0" err="1">
                <a:solidFill>
                  <a:schemeClr val="tx1"/>
                </a:solidFill>
                <a:effectLst/>
                <a:latin typeface="Times New Roman" panose="02020603050405020304" pitchFamily="18" charset="0"/>
                <a:ea typeface="Calibri" panose="020F0502020204030204" pitchFamily="34" charset="0"/>
              </a:rPr>
              <a:t>kẻ</a:t>
            </a:r>
            <a:r>
              <a:rPr lang="en-US" sz="3600" dirty="0">
                <a:solidFill>
                  <a:schemeClr val="tx1"/>
                </a:solidFill>
                <a:effectLst/>
                <a:latin typeface="Times New Roman" panose="02020603050405020304" pitchFamily="18" charset="0"/>
                <a:ea typeface="Calibri" panose="020F0502020204030204" pitchFamily="34" charset="0"/>
              </a:rPr>
              <a:t> say</a:t>
            </a:r>
            <a:endParaRPr lang="en-US" sz="3600" dirty="0">
              <a:solidFill>
                <a:schemeClr val="tx1"/>
              </a:solidFill>
            </a:endParaRPr>
          </a:p>
        </p:txBody>
      </p:sp>
      <p:sp>
        <p:nvSpPr>
          <p:cNvPr id="12" name="Rectangle: Rounded Corners 11">
            <a:extLst>
              <a:ext uri="{FF2B5EF4-FFF2-40B4-BE49-F238E27FC236}">
                <a16:creationId xmlns:a16="http://schemas.microsoft.com/office/drawing/2014/main" id="{06D839B4-9166-461E-76A4-56EB90683CB8}"/>
              </a:ext>
            </a:extLst>
          </p:cNvPr>
          <p:cNvSpPr/>
          <p:nvPr/>
        </p:nvSpPr>
        <p:spPr>
          <a:xfrm>
            <a:off x="6802583" y="3862585"/>
            <a:ext cx="3737954" cy="2163127"/>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600" dirty="0">
                <a:solidFill>
                  <a:schemeClr val="tx1"/>
                </a:solidFill>
                <a:effectLst/>
                <a:latin typeface="Times New Roman" panose="02020603050405020304" pitchFamily="18" charset="0"/>
                <a:ea typeface="Calibri" panose="020F0502020204030204" pitchFamily="34" charset="0"/>
              </a:rPr>
              <a:t>- </a:t>
            </a:r>
            <a:r>
              <a:rPr lang="en-US" sz="3600" dirty="0" err="1">
                <a:solidFill>
                  <a:schemeClr val="tx1"/>
                </a:solidFill>
                <a:effectLst/>
                <a:latin typeface="Times New Roman" panose="02020603050405020304" pitchFamily="18" charset="0"/>
                <a:ea typeface="Calibri" panose="020F0502020204030204" pitchFamily="34" charset="0"/>
              </a:rPr>
              <a:t>Lời</a:t>
            </a:r>
            <a:r>
              <a:rPr lang="en-US" sz="3600" dirty="0">
                <a:solidFill>
                  <a:schemeClr val="tx1"/>
                </a:solidFill>
                <a:effectLst/>
                <a:latin typeface="Times New Roman" panose="02020603050405020304" pitchFamily="18" charset="0"/>
                <a:ea typeface="Calibri" panose="020F0502020204030204" pitchFamily="34" charset="0"/>
              </a:rPr>
              <a:t> </a:t>
            </a:r>
            <a:r>
              <a:rPr lang="en-US" sz="3600" dirty="0" err="1">
                <a:solidFill>
                  <a:schemeClr val="tx1"/>
                </a:solidFill>
                <a:effectLst/>
                <a:latin typeface="Times New Roman" panose="02020603050405020304" pitchFamily="18" charset="0"/>
                <a:ea typeface="Calibri" panose="020F0502020204030204" pitchFamily="34" charset="0"/>
              </a:rPr>
              <a:t>tỉnh</a:t>
            </a:r>
            <a:r>
              <a:rPr lang="en-US" sz="3600" dirty="0">
                <a:solidFill>
                  <a:schemeClr val="tx1"/>
                </a:solidFill>
                <a:effectLst/>
                <a:latin typeface="Times New Roman" panose="02020603050405020304" pitchFamily="18" charset="0"/>
                <a:ea typeface="Calibri" panose="020F0502020204030204" pitchFamily="34" charset="0"/>
              </a:rPr>
              <a:t> </a:t>
            </a:r>
            <a:r>
              <a:rPr lang="en-US" sz="3600" dirty="0" err="1">
                <a:solidFill>
                  <a:schemeClr val="tx1"/>
                </a:solidFill>
                <a:effectLst/>
                <a:latin typeface="Times New Roman" panose="02020603050405020304" pitchFamily="18" charset="0"/>
                <a:ea typeface="Calibri" panose="020F0502020204030204" pitchFamily="34" charset="0"/>
              </a:rPr>
              <a:t>táo</a:t>
            </a:r>
            <a:endParaRPr lang="en-US" sz="3600" dirty="0">
              <a:solidFill>
                <a:schemeClr val="tx1"/>
              </a:solidFill>
              <a:latin typeface="Times New Roman" panose="02020603050405020304" pitchFamily="18" charset="0"/>
              <a:ea typeface="Calibri" panose="020F0502020204030204" pitchFamily="34" charset="0"/>
            </a:endParaRPr>
          </a:p>
          <a:p>
            <a:pPr algn="just">
              <a:lnSpc>
                <a:spcPct val="150000"/>
              </a:lnSpc>
            </a:pPr>
            <a:r>
              <a:rPr lang="en-US" sz="3600" dirty="0">
                <a:solidFill>
                  <a:schemeClr val="tx1"/>
                </a:solidFill>
                <a:effectLst/>
                <a:latin typeface="Times New Roman" panose="02020603050405020304" pitchFamily="18" charset="0"/>
                <a:ea typeface="Calibri" panose="020F0502020204030204" pitchFamily="34" charset="0"/>
              </a:rPr>
              <a:t>-</a:t>
            </a:r>
            <a:r>
              <a:rPr lang="en-US" sz="3600" dirty="0">
                <a:solidFill>
                  <a:schemeClr val="tx1"/>
                </a:solidFill>
                <a:latin typeface="Times New Roman" panose="02020603050405020304" pitchFamily="18" charset="0"/>
                <a:ea typeface="Calibri" panose="020F0502020204030204" pitchFamily="34" charset="0"/>
              </a:rPr>
              <a:t> </a:t>
            </a:r>
            <a:r>
              <a:rPr lang="en-US" sz="3600" dirty="0" err="1">
                <a:solidFill>
                  <a:schemeClr val="tx1"/>
                </a:solidFill>
                <a:latin typeface="Times New Roman" panose="02020603050405020304" pitchFamily="18" charset="0"/>
                <a:ea typeface="Calibri" panose="020F0502020204030204" pitchFamily="34" charset="0"/>
              </a:rPr>
              <a:t>L</a:t>
            </a:r>
            <a:r>
              <a:rPr lang="en-US" sz="3600" dirty="0" err="1">
                <a:solidFill>
                  <a:schemeClr val="tx1"/>
                </a:solidFill>
                <a:effectLst/>
                <a:latin typeface="Times New Roman" panose="02020603050405020304" pitchFamily="18" charset="0"/>
                <a:ea typeface="Calibri" panose="020F0502020204030204" pitchFamily="34" charset="0"/>
              </a:rPr>
              <a:t>ời</a:t>
            </a:r>
            <a:r>
              <a:rPr lang="en-US" sz="3600" dirty="0">
                <a:solidFill>
                  <a:schemeClr val="tx1"/>
                </a:solidFill>
                <a:effectLst/>
                <a:latin typeface="Times New Roman" panose="02020603050405020304" pitchFamily="18" charset="0"/>
                <a:ea typeface="Calibri" panose="020F0502020204030204" pitchFamily="34" charset="0"/>
              </a:rPr>
              <a:t> </a:t>
            </a:r>
            <a:r>
              <a:rPr lang="en-US" sz="3600" dirty="0" err="1">
                <a:solidFill>
                  <a:schemeClr val="tx1"/>
                </a:solidFill>
                <a:effectLst/>
                <a:latin typeface="Times New Roman" panose="02020603050405020304" pitchFamily="18" charset="0"/>
                <a:ea typeface="Calibri" panose="020F0502020204030204" pitchFamily="34" charset="0"/>
              </a:rPr>
              <a:t>chân</a:t>
            </a:r>
            <a:r>
              <a:rPr lang="en-US" sz="3600" dirty="0">
                <a:solidFill>
                  <a:schemeClr val="tx1"/>
                </a:solidFill>
                <a:effectLst/>
                <a:latin typeface="Times New Roman" panose="02020603050405020304" pitchFamily="18" charset="0"/>
                <a:ea typeface="Calibri" panose="020F0502020204030204" pitchFamily="34" charset="0"/>
              </a:rPr>
              <a:t> </a:t>
            </a:r>
            <a:r>
              <a:rPr lang="en-US" sz="3600" dirty="0" err="1">
                <a:solidFill>
                  <a:schemeClr val="tx1"/>
                </a:solidFill>
                <a:effectLst/>
                <a:latin typeface="Times New Roman" panose="02020603050405020304" pitchFamily="18" charset="0"/>
                <a:ea typeface="Calibri" panose="020F0502020204030204" pitchFamily="34" charset="0"/>
              </a:rPr>
              <a:t>chính</a:t>
            </a:r>
            <a:endParaRPr lang="en-US" sz="3600" dirty="0">
              <a:solidFill>
                <a:schemeClr val="tx1"/>
              </a:solidFill>
            </a:endParaRPr>
          </a:p>
        </p:txBody>
      </p:sp>
      <p:sp>
        <p:nvSpPr>
          <p:cNvPr id="16" name="Arrow: Down 15">
            <a:extLst>
              <a:ext uri="{FF2B5EF4-FFF2-40B4-BE49-F238E27FC236}">
                <a16:creationId xmlns:a16="http://schemas.microsoft.com/office/drawing/2014/main" id="{56B59D9C-4E3A-4D17-12ED-B94279D3CC4F}"/>
              </a:ext>
            </a:extLst>
          </p:cNvPr>
          <p:cNvSpPr/>
          <p:nvPr/>
        </p:nvSpPr>
        <p:spPr>
          <a:xfrm>
            <a:off x="4520738" y="2630789"/>
            <a:ext cx="448888" cy="835429"/>
          </a:xfrm>
          <a:prstGeom prst="downArrow">
            <a:avLst/>
          </a:prstGeom>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Down 16">
            <a:extLst>
              <a:ext uri="{FF2B5EF4-FFF2-40B4-BE49-F238E27FC236}">
                <a16:creationId xmlns:a16="http://schemas.microsoft.com/office/drawing/2014/main" id="{50A18EF9-E591-F72C-0EAC-39392A7A0951}"/>
              </a:ext>
            </a:extLst>
          </p:cNvPr>
          <p:cNvSpPr/>
          <p:nvPr/>
        </p:nvSpPr>
        <p:spPr>
          <a:xfrm>
            <a:off x="8102140" y="2567001"/>
            <a:ext cx="448888" cy="835429"/>
          </a:xfrm>
          <a:prstGeom prst="downArrow">
            <a:avLst/>
          </a:prstGeom>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2129E2E1-0C56-E6EE-1BE0-5C547263CB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1686" y="481427"/>
            <a:ext cx="2788468" cy="3313949"/>
          </a:xfrm>
          <a:prstGeom prst="rect">
            <a:avLst/>
          </a:prstGeom>
        </p:spPr>
      </p:pic>
    </p:spTree>
    <p:extLst>
      <p:ext uri="{BB962C8B-B14F-4D97-AF65-F5344CB8AC3E}">
        <p14:creationId xmlns:p14="http://schemas.microsoft.com/office/powerpoint/2010/main" val="2887190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arn(inVertic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barn(inVertical)">
                                      <p:cBhvr>
                                        <p:cTn id="1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6" grpId="0" animBg="1"/>
      <p:bldP spid="1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9">
            <a:extLst>
              <a:ext uri="{FF2B5EF4-FFF2-40B4-BE49-F238E27FC236}">
                <a16:creationId xmlns:a16="http://schemas.microsoft.com/office/drawing/2014/main" id="{1F5BB12C-1346-73DD-C5DC-29F225EE31CC}"/>
              </a:ext>
            </a:extLst>
          </p:cNvPr>
          <p:cNvSpPr txBox="1"/>
          <p:nvPr/>
        </p:nvSpPr>
        <p:spPr>
          <a:xfrm>
            <a:off x="4412603" y="1343204"/>
            <a:ext cx="6942584" cy="2181348"/>
          </a:xfrm>
          <a:prstGeom prst="rect">
            <a:avLst/>
          </a:prstGeom>
        </p:spPr>
        <p:txBody>
          <a:bodyPr lIns="33867" tIns="33867" rIns="33867" bIns="33867" rtlCol="0" anchor="ctr"/>
          <a:lstStyle/>
          <a:p>
            <a:pPr algn="ctr">
              <a:lnSpc>
                <a:spcPts val="1773"/>
              </a:lnSpc>
              <a:spcBef>
                <a:spcPct val="0"/>
              </a:spcBef>
            </a:pPr>
            <a:endParaRPr sz="1200">
              <a:solidFill>
                <a:prstClr val="black"/>
              </a:solidFill>
            </a:endParaRPr>
          </a:p>
        </p:txBody>
      </p:sp>
      <p:sp>
        <p:nvSpPr>
          <p:cNvPr id="2" name="Freeform 2">
            <a:extLst>
              <a:ext uri="{FF2B5EF4-FFF2-40B4-BE49-F238E27FC236}">
                <a16:creationId xmlns:a16="http://schemas.microsoft.com/office/drawing/2014/main" id="{5579EE2B-47ED-0E12-82F2-28507B0F4C09}"/>
              </a:ext>
            </a:extLst>
          </p:cNvPr>
          <p:cNvSpPr/>
          <p:nvPr/>
        </p:nvSpPr>
        <p:spPr>
          <a:xfrm>
            <a:off x="532013" y="504665"/>
            <a:ext cx="11097491" cy="5862884"/>
          </a:xfrm>
          <a:custGeom>
            <a:avLst/>
            <a:gdLst/>
            <a:ahLst/>
            <a:cxnLst/>
            <a:rect l="l" t="t" r="r" b="b"/>
            <a:pathLst>
              <a:path w="9387654" h="6105642">
                <a:moveTo>
                  <a:pt x="0" y="0"/>
                </a:moveTo>
                <a:lnTo>
                  <a:pt x="9387654" y="0"/>
                </a:lnTo>
                <a:lnTo>
                  <a:pt x="9387654" y="6105642"/>
                </a:lnTo>
                <a:lnTo>
                  <a:pt x="0" y="6105642"/>
                </a:lnTo>
                <a:lnTo>
                  <a:pt x="0" y="0"/>
                </a:lnTo>
                <a:close/>
              </a:path>
            </a:pathLst>
          </a:custGeom>
          <a:blipFill>
            <a:blip r:embed="rId2"/>
            <a:stretch>
              <a:fillRect/>
            </a:stretch>
          </a:blipFill>
        </p:spPr>
      </p:sp>
      <p:sp>
        <p:nvSpPr>
          <p:cNvPr id="3" name="Oval 2">
            <a:extLst>
              <a:ext uri="{FF2B5EF4-FFF2-40B4-BE49-F238E27FC236}">
                <a16:creationId xmlns:a16="http://schemas.microsoft.com/office/drawing/2014/main" id="{50F10530-A695-268E-EE3E-7139DDF43A69}"/>
              </a:ext>
            </a:extLst>
          </p:cNvPr>
          <p:cNvSpPr/>
          <p:nvPr/>
        </p:nvSpPr>
        <p:spPr>
          <a:xfrm>
            <a:off x="6727198" y="686779"/>
            <a:ext cx="4168588" cy="1652657"/>
          </a:xfrm>
          <a:prstGeom prst="ellipse">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FF0000"/>
                </a:solidFill>
              </a:rPr>
              <a:t>Chí</a:t>
            </a:r>
            <a:r>
              <a:rPr lang="en-US" sz="4800" b="1" dirty="0">
                <a:solidFill>
                  <a:srgbClr val="FF0000"/>
                </a:solidFill>
              </a:rPr>
              <a:t> </a:t>
            </a:r>
            <a:r>
              <a:rPr lang="en-US" sz="4800" b="1" dirty="0" err="1">
                <a:solidFill>
                  <a:srgbClr val="FF0000"/>
                </a:solidFill>
              </a:rPr>
              <a:t>phèo</a:t>
            </a:r>
            <a:endParaRPr lang="en-US" sz="4800" b="1" dirty="0">
              <a:solidFill>
                <a:srgbClr val="FF0000"/>
              </a:solidFill>
            </a:endParaRPr>
          </a:p>
          <a:p>
            <a:pPr algn="ctr"/>
            <a:r>
              <a:rPr lang="en-US" sz="2800" b="1" dirty="0">
                <a:solidFill>
                  <a:schemeClr val="tx1"/>
                </a:solidFill>
              </a:rPr>
              <a:t>Nam Cao</a:t>
            </a:r>
          </a:p>
        </p:txBody>
      </p:sp>
    </p:spTree>
    <p:extLst>
      <p:ext uri="{BB962C8B-B14F-4D97-AF65-F5344CB8AC3E}">
        <p14:creationId xmlns:p14="http://schemas.microsoft.com/office/powerpoint/2010/main" val="42949563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10998373" y="6057301"/>
            <a:ext cx="1671638" cy="1743968"/>
          </a:xfrm>
          <a:prstGeom prst="rect">
            <a:avLst/>
          </a:prstGeom>
        </p:spPr>
        <p:txBody>
          <a:bodyPr lIns="33867" tIns="33867" rIns="33867" bIns="33867" rtlCol="0" anchor="ctr"/>
          <a:lstStyle/>
          <a:p>
            <a:pPr algn="ctr">
              <a:lnSpc>
                <a:spcPts val="1401"/>
              </a:lnSpc>
            </a:pPr>
            <a:endParaRPr sz="1200">
              <a:solidFill>
                <a:prstClr val="black"/>
              </a:solidFill>
            </a:endParaRPr>
          </a:p>
        </p:txBody>
      </p:sp>
      <p:sp>
        <p:nvSpPr>
          <p:cNvPr id="10" name="Freeform 10"/>
          <p:cNvSpPr/>
          <p:nvPr/>
        </p:nvSpPr>
        <p:spPr>
          <a:xfrm flipH="1">
            <a:off x="587211" y="2692281"/>
            <a:ext cx="5018426" cy="3021945"/>
          </a:xfrm>
          <a:custGeom>
            <a:avLst/>
            <a:gdLst/>
            <a:ahLst/>
            <a:cxnLst/>
            <a:rect l="l" t="t" r="r" b="b"/>
            <a:pathLst>
              <a:path w="10576271" h="2529492">
                <a:moveTo>
                  <a:pt x="10576271" y="0"/>
                </a:moveTo>
                <a:lnTo>
                  <a:pt x="0" y="0"/>
                </a:lnTo>
                <a:lnTo>
                  <a:pt x="0" y="2529492"/>
                </a:lnTo>
                <a:lnTo>
                  <a:pt x="10576271" y="2529492"/>
                </a:lnTo>
                <a:lnTo>
                  <a:pt x="10576271"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9" name="Freeform 19"/>
          <p:cNvSpPr/>
          <p:nvPr/>
        </p:nvSpPr>
        <p:spPr>
          <a:xfrm rot="250174">
            <a:off x="3238895" y="6624548"/>
            <a:ext cx="569423" cy="266917"/>
          </a:xfrm>
          <a:custGeom>
            <a:avLst/>
            <a:gdLst/>
            <a:ahLst/>
            <a:cxnLst/>
            <a:rect l="l" t="t" r="r" b="b"/>
            <a:pathLst>
              <a:path w="854134" h="400375">
                <a:moveTo>
                  <a:pt x="0" y="0"/>
                </a:moveTo>
                <a:lnTo>
                  <a:pt x="854134" y="0"/>
                </a:lnTo>
                <a:lnTo>
                  <a:pt x="854134" y="400375"/>
                </a:lnTo>
                <a:lnTo>
                  <a:pt x="0" y="40037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0" name="Freeform 20"/>
          <p:cNvSpPr/>
          <p:nvPr/>
        </p:nvSpPr>
        <p:spPr>
          <a:xfrm rot="250174">
            <a:off x="8857410" y="6465866"/>
            <a:ext cx="407059" cy="190809"/>
          </a:xfrm>
          <a:custGeom>
            <a:avLst/>
            <a:gdLst/>
            <a:ahLst/>
            <a:cxnLst/>
            <a:rect l="l" t="t" r="r" b="b"/>
            <a:pathLst>
              <a:path w="610589" h="286214">
                <a:moveTo>
                  <a:pt x="0" y="0"/>
                </a:moveTo>
                <a:lnTo>
                  <a:pt x="610589" y="0"/>
                </a:lnTo>
                <a:lnTo>
                  <a:pt x="610589" y="286214"/>
                </a:lnTo>
                <a:lnTo>
                  <a:pt x="0" y="28621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2" name="AutoShape 22"/>
          <p:cNvSpPr/>
          <p:nvPr/>
        </p:nvSpPr>
        <p:spPr>
          <a:xfrm>
            <a:off x="4114811" y="1802308"/>
            <a:ext cx="6284" cy="1201622"/>
          </a:xfrm>
          <a:prstGeom prst="line">
            <a:avLst/>
          </a:prstGeom>
          <a:ln w="57150" cap="flat">
            <a:solidFill>
              <a:srgbClr val="7D4C2A"/>
            </a:solidFill>
            <a:prstDash val="solid"/>
            <a:headEnd type="none" w="sm" len="sm"/>
            <a:tailEnd type="none" w="sm" len="sm"/>
          </a:ln>
        </p:spPr>
      </p:sp>
      <p:sp>
        <p:nvSpPr>
          <p:cNvPr id="23" name="AutoShape 23"/>
          <p:cNvSpPr/>
          <p:nvPr/>
        </p:nvSpPr>
        <p:spPr>
          <a:xfrm flipH="1">
            <a:off x="8070905" y="1800633"/>
            <a:ext cx="0" cy="1237044"/>
          </a:xfrm>
          <a:prstGeom prst="line">
            <a:avLst/>
          </a:prstGeom>
          <a:ln w="57150" cap="flat">
            <a:solidFill>
              <a:srgbClr val="7D4C2A"/>
            </a:solidFill>
            <a:prstDash val="solid"/>
            <a:headEnd type="none" w="sm" len="sm"/>
            <a:tailEnd type="none" w="sm" len="sm"/>
          </a:ln>
        </p:spPr>
      </p:sp>
      <p:sp>
        <p:nvSpPr>
          <p:cNvPr id="28" name="Freeform 28"/>
          <p:cNvSpPr/>
          <p:nvPr/>
        </p:nvSpPr>
        <p:spPr>
          <a:xfrm>
            <a:off x="3586785" y="531204"/>
            <a:ext cx="5018427" cy="1198149"/>
          </a:xfrm>
          <a:custGeom>
            <a:avLst/>
            <a:gdLst/>
            <a:ahLst/>
            <a:cxnLst/>
            <a:rect l="l" t="t" r="r" b="b"/>
            <a:pathLst>
              <a:path w="7527641" h="1797224">
                <a:moveTo>
                  <a:pt x="0" y="0"/>
                </a:moveTo>
                <a:lnTo>
                  <a:pt x="7527642" y="0"/>
                </a:lnTo>
                <a:lnTo>
                  <a:pt x="7527642" y="1797224"/>
                </a:lnTo>
                <a:lnTo>
                  <a:pt x="0" y="179722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7" name="TextBox 37"/>
          <p:cNvSpPr txBox="1"/>
          <p:nvPr/>
        </p:nvSpPr>
        <p:spPr>
          <a:xfrm>
            <a:off x="3908516" y="747774"/>
            <a:ext cx="4942495" cy="677108"/>
          </a:xfrm>
          <a:prstGeom prst="rect">
            <a:avLst/>
          </a:prstGeom>
        </p:spPr>
        <p:txBody>
          <a:bodyPr wrap="square" lIns="0" tIns="0" rIns="0" bIns="0" rtlCol="0" anchor="t">
            <a:spAutoFit/>
          </a:bodyPr>
          <a:lstStyle/>
          <a:p>
            <a:r>
              <a:rPr lang="en-US" sz="4400" b="1" dirty="0">
                <a:solidFill>
                  <a:schemeClr val="bg1"/>
                </a:solidFill>
                <a:latin typeface="Times New Roman" panose="02020603050405020304" pitchFamily="18" charset="0"/>
                <a:cs typeface="Times New Roman" panose="02020603050405020304" pitchFamily="18" charset="0"/>
              </a:rPr>
              <a:t> </a:t>
            </a:r>
            <a:r>
              <a:rPr lang="en-US" sz="4400" b="1" dirty="0" err="1">
                <a:solidFill>
                  <a:schemeClr val="bg1"/>
                </a:solidFill>
                <a:latin typeface="Times New Roman" panose="02020603050405020304" pitchFamily="18" charset="0"/>
                <a:cs typeface="Times New Roman" panose="02020603050405020304" pitchFamily="18" charset="0"/>
              </a:rPr>
              <a:t>Giá</a:t>
            </a:r>
            <a:r>
              <a:rPr lang="en-US" sz="4400" b="1" dirty="0">
                <a:solidFill>
                  <a:schemeClr val="bg1"/>
                </a:solidFill>
                <a:latin typeface="Times New Roman" panose="02020603050405020304" pitchFamily="18" charset="0"/>
                <a:cs typeface="Times New Roman" panose="02020603050405020304" pitchFamily="18" charset="0"/>
              </a:rPr>
              <a:t> </a:t>
            </a:r>
            <a:r>
              <a:rPr lang="en-US" sz="4400" b="1" dirty="0" err="1">
                <a:solidFill>
                  <a:schemeClr val="bg1"/>
                </a:solidFill>
                <a:latin typeface="Times New Roman" panose="02020603050405020304" pitchFamily="18" charset="0"/>
                <a:cs typeface="Times New Roman" panose="02020603050405020304" pitchFamily="18" charset="0"/>
              </a:rPr>
              <a:t>trị</a:t>
            </a:r>
            <a:r>
              <a:rPr lang="en-US" sz="4400" b="1" dirty="0">
                <a:solidFill>
                  <a:schemeClr val="bg1"/>
                </a:solidFill>
                <a:latin typeface="Times New Roman" panose="02020603050405020304" pitchFamily="18" charset="0"/>
                <a:cs typeface="Times New Roman" panose="02020603050405020304" pitchFamily="18" charset="0"/>
              </a:rPr>
              <a:t> </a:t>
            </a:r>
            <a:r>
              <a:rPr lang="en-US" sz="4400" b="1" dirty="0" err="1">
                <a:solidFill>
                  <a:schemeClr val="bg1"/>
                </a:solidFill>
                <a:latin typeface="Times New Roman" panose="02020603050405020304" pitchFamily="18" charset="0"/>
                <a:cs typeface="Times New Roman" panose="02020603050405020304" pitchFamily="18" charset="0"/>
              </a:rPr>
              <a:t>hiện</a:t>
            </a:r>
            <a:r>
              <a:rPr lang="en-US" sz="4400" b="1" dirty="0">
                <a:solidFill>
                  <a:schemeClr val="bg1"/>
                </a:solidFill>
                <a:latin typeface="Times New Roman" panose="02020603050405020304" pitchFamily="18" charset="0"/>
                <a:cs typeface="Times New Roman" panose="02020603050405020304" pitchFamily="18" charset="0"/>
              </a:rPr>
              <a:t> </a:t>
            </a:r>
            <a:r>
              <a:rPr lang="en-US" sz="4400" b="1" dirty="0" err="1">
                <a:solidFill>
                  <a:schemeClr val="bg1"/>
                </a:solidFill>
                <a:latin typeface="Times New Roman" panose="02020603050405020304" pitchFamily="18" charset="0"/>
                <a:cs typeface="Times New Roman" panose="02020603050405020304" pitchFamily="18" charset="0"/>
              </a:rPr>
              <a:t>thực</a:t>
            </a:r>
            <a:endParaRPr lang="en-GB" sz="4400" dirty="0">
              <a:solidFill>
                <a:schemeClr val="bg1"/>
              </a:solidFill>
              <a:latin typeface="Times New Roman" panose="02020603050405020304" pitchFamily="18" charset="0"/>
              <a:cs typeface="Times New Roman" panose="02020603050405020304" pitchFamily="18" charset="0"/>
            </a:endParaRPr>
          </a:p>
        </p:txBody>
      </p:sp>
      <p:sp>
        <p:nvSpPr>
          <p:cNvPr id="13" name="Rectangle 12"/>
          <p:cNvSpPr/>
          <p:nvPr/>
        </p:nvSpPr>
        <p:spPr>
          <a:xfrm>
            <a:off x="817692" y="3003929"/>
            <a:ext cx="4364182" cy="2219838"/>
          </a:xfrm>
          <a:prstGeom prst="rect">
            <a:avLst/>
          </a:prstGeom>
        </p:spPr>
        <p:txBody>
          <a:bodyPr wrap="square">
            <a:spAutoFit/>
          </a:bodyPr>
          <a:lstStyle/>
          <a:p>
            <a:pPr algn="just">
              <a:lnSpc>
                <a:spcPct val="150000"/>
              </a:lnSpc>
            </a:pPr>
            <a:r>
              <a:rPr lang="en-US" sz="3200"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Phản</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ánh</a:t>
            </a:r>
            <a:r>
              <a:rPr lang="en-US" sz="3200" b="1"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Sự</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đàn</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áp</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bóc</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lột</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và</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tàn</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ác</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của</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bọn</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thực</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dân</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phong</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kiến</a:t>
            </a:r>
            <a:endParaRPr lang="en-US" sz="3200" dirty="0">
              <a:solidFill>
                <a:schemeClr val="bg1"/>
              </a:solidFill>
              <a:latin typeface="Times New Roman" panose="02020603050405020304" pitchFamily="18" charset="0"/>
              <a:cs typeface="Times New Roman" panose="02020603050405020304" pitchFamily="18" charset="0"/>
            </a:endParaRPr>
          </a:p>
        </p:txBody>
      </p:sp>
      <p:sp>
        <p:nvSpPr>
          <p:cNvPr id="14" name="Freeform 10">
            <a:extLst>
              <a:ext uri="{FF2B5EF4-FFF2-40B4-BE49-F238E27FC236}">
                <a16:creationId xmlns:a16="http://schemas.microsoft.com/office/drawing/2014/main" id="{21216F4F-B5A8-90E1-0941-16BC7C215E2A}"/>
              </a:ext>
            </a:extLst>
          </p:cNvPr>
          <p:cNvSpPr/>
          <p:nvPr/>
        </p:nvSpPr>
        <p:spPr>
          <a:xfrm flipH="1">
            <a:off x="6029400" y="2615004"/>
            <a:ext cx="5242649" cy="3021945"/>
          </a:xfrm>
          <a:custGeom>
            <a:avLst/>
            <a:gdLst/>
            <a:ahLst/>
            <a:cxnLst/>
            <a:rect l="l" t="t" r="r" b="b"/>
            <a:pathLst>
              <a:path w="10576271" h="2529492">
                <a:moveTo>
                  <a:pt x="10576271" y="0"/>
                </a:moveTo>
                <a:lnTo>
                  <a:pt x="0" y="0"/>
                </a:lnTo>
                <a:lnTo>
                  <a:pt x="0" y="2529492"/>
                </a:lnTo>
                <a:lnTo>
                  <a:pt x="10576271" y="2529492"/>
                </a:lnTo>
                <a:lnTo>
                  <a:pt x="10576271"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6" name="Rectangle 15">
            <a:extLst>
              <a:ext uri="{FF2B5EF4-FFF2-40B4-BE49-F238E27FC236}">
                <a16:creationId xmlns:a16="http://schemas.microsoft.com/office/drawing/2014/main" id="{423F050C-AE07-598D-ECA1-7DB02E7BD4B3}"/>
              </a:ext>
            </a:extLst>
          </p:cNvPr>
          <p:cNvSpPr/>
          <p:nvPr/>
        </p:nvSpPr>
        <p:spPr>
          <a:xfrm>
            <a:off x="6202626" y="2883253"/>
            <a:ext cx="4896195" cy="2219838"/>
          </a:xfrm>
          <a:prstGeom prst="rect">
            <a:avLst/>
          </a:prstGeom>
        </p:spPr>
        <p:txBody>
          <a:bodyPr wrap="square">
            <a:spAutoFit/>
          </a:bodyPr>
          <a:lstStyle/>
          <a:p>
            <a:pPr algn="just">
              <a:lnSpc>
                <a:spcPct val="150000"/>
              </a:lnSpc>
            </a:pP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Phản</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ánh</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Số</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phận</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thê</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thảm</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bần</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cùng</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của</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người</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nông</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dân</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Việt</a:t>
            </a:r>
            <a:r>
              <a:rPr lang="en-US" sz="3200" dirty="0">
                <a:solidFill>
                  <a:schemeClr val="bg1"/>
                </a:solidFill>
                <a:latin typeface="Times New Roman" panose="02020603050405020304" pitchFamily="18" charset="0"/>
                <a:cs typeface="Times New Roman" panose="02020603050405020304" pitchFamily="18" charset="0"/>
              </a:rPr>
              <a:t> Nam TCM T8</a:t>
            </a:r>
            <a:endParaRPr lang="en-US" sz="28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40559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barn(inVertical)">
                                      <p:cBhvr>
                                        <p:cTn id="10" dur="500"/>
                                        <p:tgtEl>
                                          <p:spTgt spid="2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barn(inVertical)">
                                      <p:cBhvr>
                                        <p:cTn id="18" dur="500"/>
                                        <p:tgtEl>
                                          <p:spTgt spid="23"/>
                                        </p:tgtEl>
                                      </p:cBhvr>
                                    </p:animEffect>
                                  </p:childTnLst>
                                </p:cTn>
                              </p:par>
                              <p:par>
                                <p:cTn id="19" presetID="16" presetClass="entr" presetSubtype="21"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barn(inVertical)">
                                      <p:cBhvr>
                                        <p:cTn id="21" dur="500"/>
                                        <p:tgtEl>
                                          <p:spTgt spid="14"/>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barn(inVertical)">
                                      <p:cBhvr>
                                        <p:cTn id="2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A59FC7-A0B5-89DA-AD4C-144AAD5AB4A3}"/>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99848799-355F-6F16-D1EF-56A2C67AF8A4}"/>
              </a:ext>
            </a:extLst>
          </p:cNvPr>
          <p:cNvSpPr txBox="1"/>
          <p:nvPr/>
        </p:nvSpPr>
        <p:spPr>
          <a:xfrm>
            <a:off x="10998373" y="6057301"/>
            <a:ext cx="1671638" cy="1743968"/>
          </a:xfrm>
          <a:prstGeom prst="rect">
            <a:avLst/>
          </a:prstGeom>
        </p:spPr>
        <p:txBody>
          <a:bodyPr lIns="33867" tIns="33867" rIns="33867" bIns="33867" rtlCol="0" anchor="ctr"/>
          <a:lstStyle/>
          <a:p>
            <a:pPr algn="ctr">
              <a:lnSpc>
                <a:spcPts val="1401"/>
              </a:lnSpc>
            </a:pPr>
            <a:endParaRPr sz="1200">
              <a:solidFill>
                <a:prstClr val="black"/>
              </a:solidFill>
            </a:endParaRPr>
          </a:p>
        </p:txBody>
      </p:sp>
      <p:sp>
        <p:nvSpPr>
          <p:cNvPr id="10" name="Freeform 10">
            <a:extLst>
              <a:ext uri="{FF2B5EF4-FFF2-40B4-BE49-F238E27FC236}">
                <a16:creationId xmlns:a16="http://schemas.microsoft.com/office/drawing/2014/main" id="{8FB21C3A-CEBB-80F5-CA07-A4C3AC6C5D3A}"/>
              </a:ext>
            </a:extLst>
          </p:cNvPr>
          <p:cNvSpPr/>
          <p:nvPr/>
        </p:nvSpPr>
        <p:spPr>
          <a:xfrm flipH="1">
            <a:off x="526895" y="2515036"/>
            <a:ext cx="2351771" cy="3752759"/>
          </a:xfrm>
          <a:custGeom>
            <a:avLst/>
            <a:gdLst/>
            <a:ahLst/>
            <a:cxnLst/>
            <a:rect l="l" t="t" r="r" b="b"/>
            <a:pathLst>
              <a:path w="10576271" h="2529492">
                <a:moveTo>
                  <a:pt x="10576271" y="0"/>
                </a:moveTo>
                <a:lnTo>
                  <a:pt x="0" y="0"/>
                </a:lnTo>
                <a:lnTo>
                  <a:pt x="0" y="2529492"/>
                </a:lnTo>
                <a:lnTo>
                  <a:pt x="10576271" y="2529492"/>
                </a:lnTo>
                <a:lnTo>
                  <a:pt x="10576271"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9" name="Freeform 19">
            <a:extLst>
              <a:ext uri="{FF2B5EF4-FFF2-40B4-BE49-F238E27FC236}">
                <a16:creationId xmlns:a16="http://schemas.microsoft.com/office/drawing/2014/main" id="{1C59AF86-7A3E-8734-A2FA-427092E4E47F}"/>
              </a:ext>
            </a:extLst>
          </p:cNvPr>
          <p:cNvSpPr/>
          <p:nvPr/>
        </p:nvSpPr>
        <p:spPr>
          <a:xfrm rot="250174">
            <a:off x="3238895" y="6624548"/>
            <a:ext cx="569423" cy="266917"/>
          </a:xfrm>
          <a:custGeom>
            <a:avLst/>
            <a:gdLst/>
            <a:ahLst/>
            <a:cxnLst/>
            <a:rect l="l" t="t" r="r" b="b"/>
            <a:pathLst>
              <a:path w="854134" h="400375">
                <a:moveTo>
                  <a:pt x="0" y="0"/>
                </a:moveTo>
                <a:lnTo>
                  <a:pt x="854134" y="0"/>
                </a:lnTo>
                <a:lnTo>
                  <a:pt x="854134" y="400375"/>
                </a:lnTo>
                <a:lnTo>
                  <a:pt x="0" y="40037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0" name="Freeform 20">
            <a:extLst>
              <a:ext uri="{FF2B5EF4-FFF2-40B4-BE49-F238E27FC236}">
                <a16:creationId xmlns:a16="http://schemas.microsoft.com/office/drawing/2014/main" id="{B0355970-4A7F-08F8-AAA1-53DA497BC94F}"/>
              </a:ext>
            </a:extLst>
          </p:cNvPr>
          <p:cNvSpPr/>
          <p:nvPr/>
        </p:nvSpPr>
        <p:spPr>
          <a:xfrm rot="250174">
            <a:off x="8857410" y="6465866"/>
            <a:ext cx="407059" cy="190809"/>
          </a:xfrm>
          <a:custGeom>
            <a:avLst/>
            <a:gdLst/>
            <a:ahLst/>
            <a:cxnLst/>
            <a:rect l="l" t="t" r="r" b="b"/>
            <a:pathLst>
              <a:path w="610589" h="286214">
                <a:moveTo>
                  <a:pt x="0" y="0"/>
                </a:moveTo>
                <a:lnTo>
                  <a:pt x="610589" y="0"/>
                </a:lnTo>
                <a:lnTo>
                  <a:pt x="610589" y="286214"/>
                </a:lnTo>
                <a:lnTo>
                  <a:pt x="0" y="28621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2" name="AutoShape 22">
            <a:extLst>
              <a:ext uri="{FF2B5EF4-FFF2-40B4-BE49-F238E27FC236}">
                <a16:creationId xmlns:a16="http://schemas.microsoft.com/office/drawing/2014/main" id="{8C88A0FA-5544-245E-00CD-0F185452E461}"/>
              </a:ext>
            </a:extLst>
          </p:cNvPr>
          <p:cNvSpPr/>
          <p:nvPr/>
        </p:nvSpPr>
        <p:spPr>
          <a:xfrm>
            <a:off x="2116667" y="1671163"/>
            <a:ext cx="0" cy="785683"/>
          </a:xfrm>
          <a:prstGeom prst="line">
            <a:avLst/>
          </a:prstGeom>
          <a:ln w="57150" cap="flat">
            <a:solidFill>
              <a:srgbClr val="7D4C2A"/>
            </a:solidFill>
            <a:prstDash val="solid"/>
            <a:headEnd type="none" w="sm" len="sm"/>
            <a:tailEnd type="none" w="sm" len="sm"/>
          </a:ln>
        </p:spPr>
      </p:sp>
      <p:sp>
        <p:nvSpPr>
          <p:cNvPr id="23" name="AutoShape 23">
            <a:extLst>
              <a:ext uri="{FF2B5EF4-FFF2-40B4-BE49-F238E27FC236}">
                <a16:creationId xmlns:a16="http://schemas.microsoft.com/office/drawing/2014/main" id="{DCE97E44-6EFF-40A3-CFC3-6F7AA6536EF4}"/>
              </a:ext>
            </a:extLst>
          </p:cNvPr>
          <p:cNvSpPr/>
          <p:nvPr/>
        </p:nvSpPr>
        <p:spPr>
          <a:xfrm flipH="1">
            <a:off x="4145142" y="1418979"/>
            <a:ext cx="0" cy="1237044"/>
          </a:xfrm>
          <a:prstGeom prst="line">
            <a:avLst/>
          </a:prstGeom>
          <a:ln w="57150" cap="flat">
            <a:solidFill>
              <a:srgbClr val="7D4C2A"/>
            </a:solidFill>
            <a:prstDash val="solid"/>
            <a:headEnd type="none" w="sm" len="sm"/>
            <a:tailEnd type="none" w="sm" len="sm"/>
          </a:ln>
        </p:spPr>
      </p:sp>
      <p:sp>
        <p:nvSpPr>
          <p:cNvPr id="28" name="Freeform 28">
            <a:extLst>
              <a:ext uri="{FF2B5EF4-FFF2-40B4-BE49-F238E27FC236}">
                <a16:creationId xmlns:a16="http://schemas.microsoft.com/office/drawing/2014/main" id="{8BFAE532-8654-FCF9-E233-D9A89EB7B5E8}"/>
              </a:ext>
            </a:extLst>
          </p:cNvPr>
          <p:cNvSpPr/>
          <p:nvPr/>
        </p:nvSpPr>
        <p:spPr>
          <a:xfrm>
            <a:off x="2116667" y="531204"/>
            <a:ext cx="7255933" cy="1198149"/>
          </a:xfrm>
          <a:custGeom>
            <a:avLst/>
            <a:gdLst/>
            <a:ahLst/>
            <a:cxnLst/>
            <a:rect l="l" t="t" r="r" b="b"/>
            <a:pathLst>
              <a:path w="7527641" h="1797224">
                <a:moveTo>
                  <a:pt x="0" y="0"/>
                </a:moveTo>
                <a:lnTo>
                  <a:pt x="7527642" y="0"/>
                </a:lnTo>
                <a:lnTo>
                  <a:pt x="7527642" y="1797224"/>
                </a:lnTo>
                <a:lnTo>
                  <a:pt x="0" y="179722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7" name="TextBox 37">
            <a:extLst>
              <a:ext uri="{FF2B5EF4-FFF2-40B4-BE49-F238E27FC236}">
                <a16:creationId xmlns:a16="http://schemas.microsoft.com/office/drawing/2014/main" id="{B86EF203-FDA6-D78F-521A-CCE066A46A21}"/>
              </a:ext>
            </a:extLst>
          </p:cNvPr>
          <p:cNvSpPr txBox="1"/>
          <p:nvPr/>
        </p:nvSpPr>
        <p:spPr>
          <a:xfrm>
            <a:off x="2733191" y="686607"/>
            <a:ext cx="6022884" cy="677108"/>
          </a:xfrm>
          <a:prstGeom prst="rect">
            <a:avLst/>
          </a:prstGeom>
        </p:spPr>
        <p:txBody>
          <a:bodyPr wrap="square" lIns="0" tIns="0" rIns="0" bIns="0" rtlCol="0" anchor="t">
            <a:spAutoFit/>
          </a:bodyPr>
          <a:lstStyle/>
          <a:p>
            <a:pPr algn="ctr"/>
            <a:r>
              <a:rPr lang="en-US" sz="4400" b="1" dirty="0">
                <a:solidFill>
                  <a:schemeClr val="bg1"/>
                </a:solidFill>
                <a:latin typeface="Times New Roman" panose="02020603050405020304" pitchFamily="18" charset="0"/>
                <a:cs typeface="Times New Roman" panose="02020603050405020304" pitchFamily="18" charset="0"/>
              </a:rPr>
              <a:t> </a:t>
            </a:r>
            <a:r>
              <a:rPr lang="en-US" sz="4400" b="1" dirty="0" err="1">
                <a:solidFill>
                  <a:schemeClr val="bg1"/>
                </a:solidFill>
                <a:latin typeface="Times New Roman" panose="02020603050405020304" pitchFamily="18" charset="0"/>
                <a:cs typeface="Times New Roman" panose="02020603050405020304" pitchFamily="18" charset="0"/>
              </a:rPr>
              <a:t>Giá</a:t>
            </a:r>
            <a:r>
              <a:rPr lang="en-US" sz="4400" b="1" dirty="0">
                <a:solidFill>
                  <a:schemeClr val="bg1"/>
                </a:solidFill>
                <a:latin typeface="Times New Roman" panose="02020603050405020304" pitchFamily="18" charset="0"/>
                <a:cs typeface="Times New Roman" panose="02020603050405020304" pitchFamily="18" charset="0"/>
              </a:rPr>
              <a:t> </a:t>
            </a:r>
            <a:r>
              <a:rPr lang="en-US" sz="4400" b="1" dirty="0" err="1">
                <a:solidFill>
                  <a:schemeClr val="bg1"/>
                </a:solidFill>
                <a:latin typeface="Times New Roman" panose="02020603050405020304" pitchFamily="18" charset="0"/>
                <a:cs typeface="Times New Roman" panose="02020603050405020304" pitchFamily="18" charset="0"/>
              </a:rPr>
              <a:t>trị</a:t>
            </a:r>
            <a:r>
              <a:rPr lang="en-US" sz="4400" b="1" dirty="0">
                <a:solidFill>
                  <a:schemeClr val="bg1"/>
                </a:solidFill>
                <a:latin typeface="Times New Roman" panose="02020603050405020304" pitchFamily="18" charset="0"/>
                <a:cs typeface="Times New Roman" panose="02020603050405020304" pitchFamily="18" charset="0"/>
              </a:rPr>
              <a:t> </a:t>
            </a:r>
            <a:r>
              <a:rPr lang="en-US" sz="4400" b="1" dirty="0" err="1">
                <a:solidFill>
                  <a:schemeClr val="bg1"/>
                </a:solidFill>
                <a:latin typeface="Times New Roman" panose="02020603050405020304" pitchFamily="18" charset="0"/>
                <a:cs typeface="Times New Roman" panose="02020603050405020304" pitchFamily="18" charset="0"/>
              </a:rPr>
              <a:t>nhân</a:t>
            </a:r>
            <a:r>
              <a:rPr lang="en-US" sz="4400" b="1" dirty="0">
                <a:solidFill>
                  <a:schemeClr val="bg1"/>
                </a:solidFill>
                <a:latin typeface="Times New Roman" panose="02020603050405020304" pitchFamily="18" charset="0"/>
                <a:cs typeface="Times New Roman" panose="02020603050405020304" pitchFamily="18" charset="0"/>
              </a:rPr>
              <a:t> </a:t>
            </a:r>
            <a:r>
              <a:rPr lang="en-US" sz="4400" b="1" dirty="0" err="1">
                <a:solidFill>
                  <a:schemeClr val="bg1"/>
                </a:solidFill>
                <a:latin typeface="Times New Roman" panose="02020603050405020304" pitchFamily="18" charset="0"/>
                <a:cs typeface="Times New Roman" panose="02020603050405020304" pitchFamily="18" charset="0"/>
              </a:rPr>
              <a:t>đạo</a:t>
            </a:r>
            <a:endParaRPr lang="en-GB" sz="4400" dirty="0">
              <a:solidFill>
                <a:schemeClr val="bg1"/>
              </a:solidFill>
              <a:latin typeface="Times New Roman" panose="020206030504050203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id="{D2273E30-904E-6235-7A62-0FB8FEE622BD}"/>
              </a:ext>
            </a:extLst>
          </p:cNvPr>
          <p:cNvSpPr/>
          <p:nvPr/>
        </p:nvSpPr>
        <p:spPr>
          <a:xfrm>
            <a:off x="535362" y="2751042"/>
            <a:ext cx="2144880" cy="3246530"/>
          </a:xfrm>
          <a:prstGeom prst="rect">
            <a:avLst/>
          </a:prstGeom>
        </p:spPr>
        <p:txBody>
          <a:bodyPr wrap="square">
            <a:spAutoFit/>
          </a:bodyPr>
          <a:lstStyle/>
          <a:p>
            <a:pPr algn="just">
              <a:lnSpc>
                <a:spcPct val="150000"/>
              </a:lnSpc>
            </a:pP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Lời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kết</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án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đanh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thép</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xã</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hội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thực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dân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phong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kiến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tàn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bạo</a:t>
            </a:r>
            <a:endParaRPr lang="en-US" sz="2800" dirty="0">
              <a:solidFill>
                <a:schemeClr val="bg1"/>
              </a:solidFill>
              <a:latin typeface="Times New Roman" panose="02020603050405020304" pitchFamily="18" charset="0"/>
              <a:cs typeface="Times New Roman" panose="02020603050405020304" pitchFamily="18" charset="0"/>
            </a:endParaRPr>
          </a:p>
        </p:txBody>
      </p:sp>
      <p:sp>
        <p:nvSpPr>
          <p:cNvPr id="14" name="Freeform 10">
            <a:extLst>
              <a:ext uri="{FF2B5EF4-FFF2-40B4-BE49-F238E27FC236}">
                <a16:creationId xmlns:a16="http://schemas.microsoft.com/office/drawing/2014/main" id="{5EE2B7F0-5BFF-0BE7-4EF9-0BF3DA428246}"/>
              </a:ext>
            </a:extLst>
          </p:cNvPr>
          <p:cNvSpPr/>
          <p:nvPr/>
        </p:nvSpPr>
        <p:spPr>
          <a:xfrm flipH="1">
            <a:off x="3138171" y="2546417"/>
            <a:ext cx="2661288" cy="3721378"/>
          </a:xfrm>
          <a:custGeom>
            <a:avLst/>
            <a:gdLst/>
            <a:ahLst/>
            <a:cxnLst/>
            <a:rect l="l" t="t" r="r" b="b"/>
            <a:pathLst>
              <a:path w="10576271" h="2529492">
                <a:moveTo>
                  <a:pt x="10576271" y="0"/>
                </a:moveTo>
                <a:lnTo>
                  <a:pt x="0" y="0"/>
                </a:lnTo>
                <a:lnTo>
                  <a:pt x="0" y="2529492"/>
                </a:lnTo>
                <a:lnTo>
                  <a:pt x="10576271" y="2529492"/>
                </a:lnTo>
                <a:lnTo>
                  <a:pt x="10576271"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6" name="Rectangle 15">
            <a:extLst>
              <a:ext uri="{FF2B5EF4-FFF2-40B4-BE49-F238E27FC236}">
                <a16:creationId xmlns:a16="http://schemas.microsoft.com/office/drawing/2014/main" id="{7FB5ECAC-B9B2-436B-9EC9-DA456F6C9EEF}"/>
              </a:ext>
            </a:extLst>
          </p:cNvPr>
          <p:cNvSpPr/>
          <p:nvPr/>
        </p:nvSpPr>
        <p:spPr>
          <a:xfrm>
            <a:off x="3263370" y="2747818"/>
            <a:ext cx="2288754" cy="3349956"/>
          </a:xfrm>
          <a:prstGeom prst="rect">
            <a:avLst/>
          </a:prstGeom>
        </p:spPr>
        <p:txBody>
          <a:bodyPr wrap="square">
            <a:spAutoFit/>
          </a:bodyPr>
          <a:lstStyle/>
          <a:p>
            <a:pPr algn="just">
              <a:lnSpc>
                <a:spcPct val="150000"/>
              </a:lnSpc>
            </a:pP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Niềm</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cảm</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thông</a:t>
            </a:r>
            <a:r>
              <a:rPr lang="en-US" sz="2400" dirty="0">
                <a:solidFill>
                  <a:schemeClr val="bg1"/>
                </a:solidFill>
                <a:latin typeface="Times New Roman" panose="02020603050405020304" pitchFamily="18" charset="0"/>
                <a:cs typeface="Times New Roman" panose="02020603050405020304" pitchFamily="18" charset="0"/>
              </a:rPr>
              <a:t>, chia </a:t>
            </a:r>
            <a:r>
              <a:rPr lang="en-US" sz="2400" dirty="0" err="1">
                <a:solidFill>
                  <a:schemeClr val="bg1"/>
                </a:solidFill>
                <a:latin typeface="Times New Roman" panose="02020603050405020304" pitchFamily="18" charset="0"/>
                <a:cs typeface="Times New Roman" panose="02020603050405020304" pitchFamily="18" charset="0"/>
              </a:rPr>
              <a:t>sẻ</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đau</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xót</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trước</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số</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phận</a:t>
            </a:r>
            <a:r>
              <a:rPr lang="en-US" sz="2400" dirty="0">
                <a:solidFill>
                  <a:schemeClr val="bg1"/>
                </a:solidFill>
                <a:latin typeface="Times New Roman" panose="02020603050405020304" pitchFamily="18" charset="0"/>
                <a:cs typeface="Times New Roman" panose="02020603050405020304" pitchFamily="18" charset="0"/>
              </a:rPr>
              <a:t> bi </a:t>
            </a:r>
            <a:r>
              <a:rPr lang="en-US" sz="2400" dirty="0" err="1">
                <a:solidFill>
                  <a:schemeClr val="bg1"/>
                </a:solidFill>
                <a:latin typeface="Times New Roman" panose="02020603050405020304" pitchFamily="18" charset="0"/>
                <a:cs typeface="Times New Roman" panose="02020603050405020304" pitchFamily="18" charset="0"/>
              </a:rPr>
              <a:t>thảm</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của</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người</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nông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dân</a:t>
            </a:r>
            <a:r>
              <a:rPr lang="en-US" sz="2400" dirty="0">
                <a:solidFill>
                  <a:schemeClr val="bg1"/>
                </a:solidFill>
                <a:latin typeface="Times New Roman" panose="02020603050405020304" pitchFamily="18" charset="0"/>
                <a:cs typeface="Times New Roman" panose="02020603050405020304" pitchFamily="18" charset="0"/>
              </a:rPr>
              <a:t> TCMT8</a:t>
            </a:r>
          </a:p>
        </p:txBody>
      </p:sp>
      <p:sp>
        <p:nvSpPr>
          <p:cNvPr id="6" name="Freeform 10">
            <a:extLst>
              <a:ext uri="{FF2B5EF4-FFF2-40B4-BE49-F238E27FC236}">
                <a16:creationId xmlns:a16="http://schemas.microsoft.com/office/drawing/2014/main" id="{E92B5B9C-A8E3-D8EE-6D96-FB95B83CBB92}"/>
              </a:ext>
            </a:extLst>
          </p:cNvPr>
          <p:cNvSpPr/>
          <p:nvPr/>
        </p:nvSpPr>
        <p:spPr>
          <a:xfrm flipH="1">
            <a:off x="6058965" y="2546417"/>
            <a:ext cx="2574451" cy="3752759"/>
          </a:xfrm>
          <a:custGeom>
            <a:avLst/>
            <a:gdLst/>
            <a:ahLst/>
            <a:cxnLst/>
            <a:rect l="l" t="t" r="r" b="b"/>
            <a:pathLst>
              <a:path w="10576271" h="2529492">
                <a:moveTo>
                  <a:pt x="10576271" y="0"/>
                </a:moveTo>
                <a:lnTo>
                  <a:pt x="0" y="0"/>
                </a:lnTo>
                <a:lnTo>
                  <a:pt x="0" y="2529492"/>
                </a:lnTo>
                <a:lnTo>
                  <a:pt x="10576271" y="2529492"/>
                </a:lnTo>
                <a:lnTo>
                  <a:pt x="10576271"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19">
            <a:extLst>
              <a:ext uri="{FF2B5EF4-FFF2-40B4-BE49-F238E27FC236}">
                <a16:creationId xmlns:a16="http://schemas.microsoft.com/office/drawing/2014/main" id="{8E964FCB-65C9-33E7-D6F3-8B11A89F54ED}"/>
              </a:ext>
            </a:extLst>
          </p:cNvPr>
          <p:cNvSpPr/>
          <p:nvPr/>
        </p:nvSpPr>
        <p:spPr>
          <a:xfrm rot="250174">
            <a:off x="8770967" y="6655929"/>
            <a:ext cx="569423" cy="266917"/>
          </a:xfrm>
          <a:custGeom>
            <a:avLst/>
            <a:gdLst/>
            <a:ahLst/>
            <a:cxnLst/>
            <a:rect l="l" t="t" r="r" b="b"/>
            <a:pathLst>
              <a:path w="854134" h="400375">
                <a:moveTo>
                  <a:pt x="0" y="0"/>
                </a:moveTo>
                <a:lnTo>
                  <a:pt x="854134" y="0"/>
                </a:lnTo>
                <a:lnTo>
                  <a:pt x="854134" y="400375"/>
                </a:lnTo>
                <a:lnTo>
                  <a:pt x="0" y="40037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AutoShape 22">
            <a:extLst>
              <a:ext uri="{FF2B5EF4-FFF2-40B4-BE49-F238E27FC236}">
                <a16:creationId xmlns:a16="http://schemas.microsoft.com/office/drawing/2014/main" id="{C2F5B2C5-B124-699A-7E16-C08D56C34B74}"/>
              </a:ext>
            </a:extLst>
          </p:cNvPr>
          <p:cNvSpPr/>
          <p:nvPr/>
        </p:nvSpPr>
        <p:spPr>
          <a:xfrm>
            <a:off x="6842877" y="1729352"/>
            <a:ext cx="0" cy="785683"/>
          </a:xfrm>
          <a:prstGeom prst="line">
            <a:avLst/>
          </a:prstGeom>
          <a:ln w="57150" cap="flat">
            <a:solidFill>
              <a:srgbClr val="7D4C2A"/>
            </a:solidFill>
            <a:prstDash val="solid"/>
            <a:headEnd type="none" w="sm" len="sm"/>
            <a:tailEnd type="none" w="sm" len="sm"/>
          </a:ln>
        </p:spPr>
      </p:sp>
      <p:sp>
        <p:nvSpPr>
          <p:cNvPr id="9" name="AutoShape 23">
            <a:extLst>
              <a:ext uri="{FF2B5EF4-FFF2-40B4-BE49-F238E27FC236}">
                <a16:creationId xmlns:a16="http://schemas.microsoft.com/office/drawing/2014/main" id="{D6208858-0A9D-6BA6-DA6F-8D5B38747B0C}"/>
              </a:ext>
            </a:extLst>
          </p:cNvPr>
          <p:cNvSpPr/>
          <p:nvPr/>
        </p:nvSpPr>
        <p:spPr>
          <a:xfrm flipH="1">
            <a:off x="9317289" y="1729352"/>
            <a:ext cx="0" cy="926671"/>
          </a:xfrm>
          <a:prstGeom prst="line">
            <a:avLst/>
          </a:prstGeom>
          <a:ln w="57150" cap="flat">
            <a:solidFill>
              <a:srgbClr val="7D4C2A"/>
            </a:solidFill>
            <a:prstDash val="solid"/>
            <a:headEnd type="none" w="sm" len="sm"/>
            <a:tailEnd type="none" w="sm" len="sm"/>
          </a:ln>
        </p:spPr>
      </p:sp>
      <p:sp>
        <p:nvSpPr>
          <p:cNvPr id="11" name="Rectangle 10">
            <a:extLst>
              <a:ext uri="{FF2B5EF4-FFF2-40B4-BE49-F238E27FC236}">
                <a16:creationId xmlns:a16="http://schemas.microsoft.com/office/drawing/2014/main" id="{58928749-C00E-22C6-0351-D268B0857DC7}"/>
              </a:ext>
            </a:extLst>
          </p:cNvPr>
          <p:cNvSpPr/>
          <p:nvPr/>
        </p:nvSpPr>
        <p:spPr>
          <a:xfrm>
            <a:off x="6058966" y="2751042"/>
            <a:ext cx="2469231" cy="3246530"/>
          </a:xfrm>
          <a:prstGeom prst="rect">
            <a:avLst/>
          </a:prstGeom>
        </p:spPr>
        <p:txBody>
          <a:bodyPr wrap="square">
            <a:spAutoFit/>
          </a:bodyPr>
          <a:lstStyle/>
          <a:p>
            <a:pPr algn="just">
              <a:lnSpc>
                <a:spcPct val="150000"/>
              </a:lnSpc>
            </a:pP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Khẳng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định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niềm</a:t>
            </a:r>
            <a:r>
              <a:rPr lang="en-US" sz="2800" dirty="0">
                <a:solidFill>
                  <a:schemeClr val="bg1"/>
                </a:solidFill>
                <a:latin typeface="Times New Roman" panose="02020603050405020304" pitchFamily="18" charset="0"/>
                <a:cs typeface="Times New Roman" panose="02020603050405020304" pitchFamily="18" charset="0"/>
              </a:rPr>
              <a:t> tin </a:t>
            </a:r>
            <a:r>
              <a:rPr lang="en-US" sz="2800" dirty="0" err="1">
                <a:solidFill>
                  <a:schemeClr val="bg1"/>
                </a:solidFill>
                <a:latin typeface="Times New Roman" panose="02020603050405020304" pitchFamily="18" charset="0"/>
                <a:cs typeface="Times New Roman" panose="02020603050405020304" pitchFamily="18" charset="0"/>
              </a:rPr>
              <a:t>vào</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bản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chất</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lương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thiện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của</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những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người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nông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dân</a:t>
            </a:r>
            <a:r>
              <a:rPr lang="en-US" sz="2800" dirty="0">
                <a:solidFill>
                  <a:schemeClr val="bg1"/>
                </a:solidFill>
                <a:latin typeface="Times New Roman" panose="02020603050405020304" pitchFamily="18" charset="0"/>
                <a:cs typeface="Times New Roman" panose="02020603050405020304" pitchFamily="18" charset="0"/>
              </a:rPr>
              <a:t> </a:t>
            </a:r>
          </a:p>
        </p:txBody>
      </p:sp>
      <p:sp>
        <p:nvSpPr>
          <p:cNvPr id="12" name="Freeform 10">
            <a:extLst>
              <a:ext uri="{FF2B5EF4-FFF2-40B4-BE49-F238E27FC236}">
                <a16:creationId xmlns:a16="http://schemas.microsoft.com/office/drawing/2014/main" id="{6EAC2DDF-91B4-254C-4577-6E313025846C}"/>
              </a:ext>
            </a:extLst>
          </p:cNvPr>
          <p:cNvSpPr/>
          <p:nvPr/>
        </p:nvSpPr>
        <p:spPr>
          <a:xfrm flipH="1">
            <a:off x="8929751" y="2546417"/>
            <a:ext cx="2661288" cy="3721378"/>
          </a:xfrm>
          <a:custGeom>
            <a:avLst/>
            <a:gdLst/>
            <a:ahLst/>
            <a:cxnLst/>
            <a:rect l="l" t="t" r="r" b="b"/>
            <a:pathLst>
              <a:path w="10576271" h="2529492">
                <a:moveTo>
                  <a:pt x="10576271" y="0"/>
                </a:moveTo>
                <a:lnTo>
                  <a:pt x="0" y="0"/>
                </a:lnTo>
                <a:lnTo>
                  <a:pt x="0" y="2529492"/>
                </a:lnTo>
                <a:lnTo>
                  <a:pt x="10576271" y="2529492"/>
                </a:lnTo>
                <a:lnTo>
                  <a:pt x="10576271"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5" name="Rectangle 14">
            <a:extLst>
              <a:ext uri="{FF2B5EF4-FFF2-40B4-BE49-F238E27FC236}">
                <a16:creationId xmlns:a16="http://schemas.microsoft.com/office/drawing/2014/main" id="{38260BF4-2695-5098-6169-BA4FC41F88EB}"/>
              </a:ext>
            </a:extLst>
          </p:cNvPr>
          <p:cNvSpPr/>
          <p:nvPr/>
        </p:nvSpPr>
        <p:spPr>
          <a:xfrm>
            <a:off x="9055678" y="2751042"/>
            <a:ext cx="2458680" cy="3246530"/>
          </a:xfrm>
          <a:prstGeom prst="rect">
            <a:avLst/>
          </a:prstGeom>
        </p:spPr>
        <p:txBody>
          <a:bodyPr wrap="square">
            <a:spAutoFit/>
          </a:bodyPr>
          <a:lstStyle/>
          <a:p>
            <a:pPr algn="just">
              <a:lnSpc>
                <a:spcPct val="150000"/>
              </a:lnSpc>
            </a:pPr>
            <a:r>
              <a:rPr lang="en-US" sz="2800" dirty="0" err="1">
                <a:solidFill>
                  <a:schemeClr val="bg1"/>
                </a:solidFill>
                <a:latin typeface="Times New Roman" panose="02020603050405020304" pitchFamily="18" charset="0"/>
                <a:cs typeface="Times New Roman" panose="02020603050405020304" pitchFamily="18" charset="0"/>
              </a:rPr>
              <a:t>Lời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cảnh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báo</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với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số</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phận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của</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những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người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nông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dân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Việt</a:t>
            </a:r>
            <a:r>
              <a:rPr lang="en-US" sz="2800" dirty="0">
                <a:solidFill>
                  <a:schemeClr val="bg1"/>
                </a:solidFill>
                <a:latin typeface="Times New Roman" panose="02020603050405020304" pitchFamily="18" charset="0"/>
                <a:cs typeface="Times New Roman" panose="02020603050405020304" pitchFamily="18" charset="0"/>
              </a:rPr>
              <a:t> Nam TCMT8</a:t>
            </a:r>
          </a:p>
        </p:txBody>
      </p:sp>
    </p:spTree>
    <p:extLst>
      <p:ext uri="{BB962C8B-B14F-4D97-AF65-F5344CB8AC3E}">
        <p14:creationId xmlns:p14="http://schemas.microsoft.com/office/powerpoint/2010/main" val="2226875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barn(inVertical)">
                                      <p:cBhvr>
                                        <p:cTn id="10" dur="500"/>
                                        <p:tgtEl>
                                          <p:spTgt spid="2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barn(inVertical)">
                                      <p:cBhvr>
                                        <p:cTn id="18" dur="500"/>
                                        <p:tgtEl>
                                          <p:spTgt spid="23"/>
                                        </p:tgtEl>
                                      </p:cBhvr>
                                    </p:animEffect>
                                  </p:childTnLst>
                                </p:cTn>
                              </p:par>
                              <p:par>
                                <p:cTn id="19" presetID="16" presetClass="entr" presetSubtype="21"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barn(inVertical)">
                                      <p:cBhvr>
                                        <p:cTn id="21" dur="500"/>
                                        <p:tgtEl>
                                          <p:spTgt spid="14"/>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barn(inVertical)">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barn(inVertical)">
                                      <p:cBhvr>
                                        <p:cTn id="29" dur="500"/>
                                        <p:tgtEl>
                                          <p:spTgt spid="6"/>
                                        </p:tgtEl>
                                      </p:cBhvr>
                                    </p:animEffect>
                                  </p:childTnLst>
                                </p:cTn>
                              </p:par>
                              <p:par>
                                <p:cTn id="30" presetID="16" presetClass="entr" presetSubtype="21" fill="hold"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arn(inVertical)">
                                      <p:cBhvr>
                                        <p:cTn id="32" dur="500"/>
                                        <p:tgtEl>
                                          <p:spTgt spid="8"/>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barn(inVertical)">
                                      <p:cBhvr>
                                        <p:cTn id="35" dur="5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barn(inVertical)">
                                      <p:cBhvr>
                                        <p:cTn id="40" dur="500"/>
                                        <p:tgtEl>
                                          <p:spTgt spid="9"/>
                                        </p:tgtEl>
                                      </p:cBhvr>
                                    </p:animEffect>
                                  </p:childTnLst>
                                </p:cTn>
                              </p:par>
                              <p:par>
                                <p:cTn id="41" presetID="16" presetClass="entr" presetSubtype="21" fill="hold" nodeType="with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barn(inVertical)">
                                      <p:cBhvr>
                                        <p:cTn id="43" dur="500"/>
                                        <p:tgtEl>
                                          <p:spTgt spid="12"/>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barn(inVertical)">
                                      <p:cBhvr>
                                        <p:cTn id="4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p:bldP spid="11" grpId="0"/>
      <p:bldP spid="1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98447E-2F13-380E-04E8-B6F94BB80221}"/>
            </a:ext>
          </a:extLst>
        </p:cNvPr>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191876B1-B380-B4E5-DE9C-FE868541BA71}"/>
              </a:ext>
            </a:extLst>
          </p:cNvPr>
          <p:cNvSpPr/>
          <p:nvPr/>
        </p:nvSpPr>
        <p:spPr>
          <a:xfrm>
            <a:off x="625258" y="1646720"/>
            <a:ext cx="1393306" cy="3361708"/>
          </a:xfrm>
          <a:prstGeom prst="roundRect">
            <a:avLst/>
          </a:prstGeom>
          <a:solidFill>
            <a:schemeClr val="tx2">
              <a:lumMod val="10000"/>
              <a:lumOff val="90000"/>
            </a:schemeClr>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spcAft>
                <a:spcPts val="800"/>
              </a:spcAft>
            </a:pPr>
            <a:r>
              <a:rPr lang="vi-VN" sz="2400" kern="100" dirty="0">
                <a:solidFill>
                  <a:schemeClr val="tx1"/>
                </a:solidFill>
                <a:ea typeface="Calibri" panose="020F0502020204030204" pitchFamily="34" charset="0"/>
                <a:cs typeface="Times New Roman" panose="02020603050405020304" pitchFamily="18" charset="0"/>
              </a:rPr>
              <a:t>Bản án đanh thép cho xã hội tàn bạo. </a:t>
            </a:r>
            <a:endParaRPr lang="en-US" sz="2400" kern="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id="{535C39B6-6B86-94EF-0176-174551905DF7}"/>
              </a:ext>
            </a:extLst>
          </p:cNvPr>
          <p:cNvSpPr/>
          <p:nvPr/>
        </p:nvSpPr>
        <p:spPr>
          <a:xfrm>
            <a:off x="2294158" y="1646720"/>
            <a:ext cx="2106392" cy="3342213"/>
          </a:xfrm>
          <a:prstGeom prst="roundRect">
            <a:avLst/>
          </a:prstGeom>
          <a:solidFill>
            <a:schemeClr val="accent5">
              <a:lumMod val="20000"/>
              <a:lumOff val="80000"/>
            </a:schemeClr>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spcAft>
                <a:spcPts val="800"/>
              </a:spcAft>
            </a:pPr>
            <a:r>
              <a:rPr lang="vi-VN" sz="2400" kern="100" dirty="0">
                <a:solidFill>
                  <a:schemeClr val="tx1"/>
                </a:solidFill>
                <a:ea typeface="Calibri" panose="020F0502020204030204" pitchFamily="34" charset="0"/>
                <a:cs typeface="Times New Roman" panose="02020603050405020304" pitchFamily="18" charset="0"/>
              </a:rPr>
              <a:t>Niềm thương cảm, lòng nhân đạo đối với số phận những người nông dân</a:t>
            </a:r>
            <a:endParaRPr lang="en-US" sz="2400" kern="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Rectangle: Rounded Corners 10">
            <a:extLst>
              <a:ext uri="{FF2B5EF4-FFF2-40B4-BE49-F238E27FC236}">
                <a16:creationId xmlns:a16="http://schemas.microsoft.com/office/drawing/2014/main" id="{FDD3DCAC-CCF3-74EC-83C4-67171FB2C435}"/>
              </a:ext>
            </a:extLst>
          </p:cNvPr>
          <p:cNvSpPr/>
          <p:nvPr/>
        </p:nvSpPr>
        <p:spPr>
          <a:xfrm>
            <a:off x="4849230" y="1654063"/>
            <a:ext cx="1759388" cy="3342212"/>
          </a:xfrm>
          <a:prstGeom prst="roundRect">
            <a:avLst/>
          </a:prstGeom>
          <a:solidFill>
            <a:schemeClr val="accent6">
              <a:lumMod val="20000"/>
              <a:lumOff val="80000"/>
            </a:schemeClr>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spcAft>
                <a:spcPts val="800"/>
              </a:spcAft>
            </a:pPr>
            <a:r>
              <a:rPr lang="vi-VN" sz="2400" kern="100" dirty="0">
                <a:solidFill>
                  <a:schemeClr val="tx1"/>
                </a:solidFill>
                <a:ea typeface="Calibri" panose="020F0502020204030204" pitchFamily="34" charset="0"/>
                <a:cs typeface="Times New Roman" panose="02020603050405020304" pitchFamily="18" charset="0"/>
              </a:rPr>
              <a:t>Xây dựng thành công hình tượng nhân vật điển hình, bất hủ.</a:t>
            </a:r>
            <a:endParaRPr lang="en-US" sz="2400" kern="100" dirty="0">
              <a:solidFill>
                <a:schemeClr val="tx1"/>
              </a:solidFill>
              <a:ea typeface="Calibri" panose="020F0502020204030204" pitchFamily="34" charset="0"/>
              <a:cs typeface="Times New Roman" panose="02020603050405020304" pitchFamily="18" charset="0"/>
            </a:endParaRPr>
          </a:p>
        </p:txBody>
      </p:sp>
      <p:sp>
        <p:nvSpPr>
          <p:cNvPr id="12" name="Rectangle: Rounded Corners 11">
            <a:extLst>
              <a:ext uri="{FF2B5EF4-FFF2-40B4-BE49-F238E27FC236}">
                <a16:creationId xmlns:a16="http://schemas.microsoft.com/office/drawing/2014/main" id="{CB5E2FD1-4EE7-D160-BF57-850B5890E6DD}"/>
              </a:ext>
            </a:extLst>
          </p:cNvPr>
          <p:cNvSpPr/>
          <p:nvPr/>
        </p:nvSpPr>
        <p:spPr>
          <a:xfrm>
            <a:off x="6884212" y="1654063"/>
            <a:ext cx="1119272" cy="3307873"/>
          </a:xfrm>
          <a:prstGeom prst="roundRect">
            <a:avLst/>
          </a:prstGeom>
          <a:solidFill>
            <a:schemeClr val="accent1">
              <a:lumMod val="20000"/>
              <a:lumOff val="80000"/>
            </a:schemeClr>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spcAft>
                <a:spcPts val="800"/>
              </a:spcAft>
            </a:pPr>
            <a:r>
              <a:rPr lang="vi-VN" sz="2400" kern="100" dirty="0">
                <a:solidFill>
                  <a:schemeClr val="tx1"/>
                </a:solidFill>
                <a:ea typeface="Calibri" panose="020F0502020204030204" pitchFamily="34" charset="0"/>
                <a:cs typeface="Times New Roman" panose="02020603050405020304" pitchFamily="18" charset="0"/>
              </a:rPr>
              <a:t>Ngôn ngữ nghệ thuật đặc sắc.</a:t>
            </a:r>
            <a:endParaRPr lang="en-US" sz="2400" kern="100" dirty="0">
              <a:solidFill>
                <a:schemeClr val="tx1"/>
              </a:solidFill>
              <a:ea typeface="Calibri" panose="020F0502020204030204" pitchFamily="34" charset="0"/>
              <a:cs typeface="Times New Roman" panose="02020603050405020304" pitchFamily="18" charset="0"/>
            </a:endParaRPr>
          </a:p>
        </p:txBody>
      </p:sp>
      <p:sp>
        <p:nvSpPr>
          <p:cNvPr id="13" name="Rectangle: Rounded Corners 12">
            <a:extLst>
              <a:ext uri="{FF2B5EF4-FFF2-40B4-BE49-F238E27FC236}">
                <a16:creationId xmlns:a16="http://schemas.microsoft.com/office/drawing/2014/main" id="{C0F91C2F-E9C0-36A4-083C-2770535472F2}"/>
              </a:ext>
            </a:extLst>
          </p:cNvPr>
          <p:cNvSpPr/>
          <p:nvPr/>
        </p:nvSpPr>
        <p:spPr>
          <a:xfrm>
            <a:off x="8195492" y="1636892"/>
            <a:ext cx="1508372" cy="3342213"/>
          </a:xfrm>
          <a:prstGeom prst="roundRect">
            <a:avLst/>
          </a:prstGeom>
          <a:solidFill>
            <a:schemeClr val="accent3">
              <a:lumMod val="20000"/>
              <a:lumOff val="80000"/>
            </a:schemeClr>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spcAft>
                <a:spcPts val="800"/>
              </a:spcAft>
            </a:pPr>
            <a:r>
              <a:rPr lang="vi-VN" sz="2400" kern="100" dirty="0">
                <a:solidFill>
                  <a:schemeClr val="tx1"/>
                </a:solidFill>
                <a:ea typeface="Calibri" panose="020F0502020204030204" pitchFamily="34" charset="0"/>
                <a:cs typeface="Times New Roman" panose="02020603050405020304" pitchFamily="18" charset="0"/>
              </a:rPr>
              <a:t>Nghệ thuật trần thuật linh hoạt, tự nhiên. </a:t>
            </a:r>
            <a:endParaRPr lang="en-US" sz="2400" kern="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4" name="Rectangle: Rounded Corners 13">
            <a:extLst>
              <a:ext uri="{FF2B5EF4-FFF2-40B4-BE49-F238E27FC236}">
                <a16:creationId xmlns:a16="http://schemas.microsoft.com/office/drawing/2014/main" id="{ABCBCA4E-FFEC-121F-6DC2-F888A4E74A0E}"/>
              </a:ext>
            </a:extLst>
          </p:cNvPr>
          <p:cNvSpPr/>
          <p:nvPr/>
        </p:nvSpPr>
        <p:spPr>
          <a:xfrm>
            <a:off x="9827088" y="1585587"/>
            <a:ext cx="1807814" cy="3376350"/>
          </a:xfrm>
          <a:prstGeom prst="roundRect">
            <a:avLst/>
          </a:prstGeom>
          <a:solidFill>
            <a:schemeClr val="bg2"/>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spcAft>
                <a:spcPts val="800"/>
              </a:spcAft>
            </a:pPr>
            <a:r>
              <a:rPr lang="vi-VN" sz="2400" kern="100" dirty="0">
                <a:solidFill>
                  <a:schemeClr val="tx1"/>
                </a:solidFill>
                <a:ea typeface="Calibri" panose="020F0502020204030204" pitchFamily="34" charset="0"/>
                <a:cs typeface="Times New Roman" panose="02020603050405020304" pitchFamily="18" charset="0"/>
              </a:rPr>
              <a:t>Bút pháp miêu tả tâm lí và diễn biến tâm lí “tinh vi, sắc sảo”.. </a:t>
            </a:r>
            <a:endParaRPr lang="en-US" sz="2400" kern="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5" name="Scroll: Horizontal 14">
            <a:extLst>
              <a:ext uri="{FF2B5EF4-FFF2-40B4-BE49-F238E27FC236}">
                <a16:creationId xmlns:a16="http://schemas.microsoft.com/office/drawing/2014/main" id="{2F297A12-C1FE-2C48-4CDE-A98F703DE03D}"/>
              </a:ext>
            </a:extLst>
          </p:cNvPr>
          <p:cNvSpPr/>
          <p:nvPr/>
        </p:nvSpPr>
        <p:spPr>
          <a:xfrm>
            <a:off x="1895302" y="5114684"/>
            <a:ext cx="8846433" cy="1341418"/>
          </a:xfrm>
          <a:prstGeom prst="horizontalScroll">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b="1" kern="100" dirty="0">
                <a:solidFill>
                  <a:srgbClr val="FF0000"/>
                </a:solidFill>
                <a:ea typeface="Calibri" panose="020F0502020204030204" pitchFamily="34" charset="0"/>
                <a:cs typeface="Times New Roman" panose="02020603050405020304" pitchFamily="18" charset="0"/>
              </a:rPr>
              <a:t>Chí Phèo - kiệt tác của nền văn xuôi Việt Nam hiện đại</a:t>
            </a:r>
            <a:endParaRPr lang="en-US" sz="2800" b="1" dirty="0">
              <a:solidFill>
                <a:srgbClr val="FF0000"/>
              </a:solidFill>
            </a:endParaRPr>
          </a:p>
        </p:txBody>
      </p:sp>
      <p:sp>
        <p:nvSpPr>
          <p:cNvPr id="16" name="Arrow: Curved Left 15">
            <a:extLst>
              <a:ext uri="{FF2B5EF4-FFF2-40B4-BE49-F238E27FC236}">
                <a16:creationId xmlns:a16="http://schemas.microsoft.com/office/drawing/2014/main" id="{69E47952-1664-0310-869A-911422D3F4DE}"/>
              </a:ext>
            </a:extLst>
          </p:cNvPr>
          <p:cNvSpPr/>
          <p:nvPr/>
        </p:nvSpPr>
        <p:spPr>
          <a:xfrm>
            <a:off x="10741736" y="5405842"/>
            <a:ext cx="948267" cy="900487"/>
          </a:xfrm>
          <a:prstGeom prst="curved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Arrow: Curved Right 16">
            <a:extLst>
              <a:ext uri="{FF2B5EF4-FFF2-40B4-BE49-F238E27FC236}">
                <a16:creationId xmlns:a16="http://schemas.microsoft.com/office/drawing/2014/main" id="{ED495680-DBA1-D6DF-9FD9-B91D4854EBA0}"/>
              </a:ext>
            </a:extLst>
          </p:cNvPr>
          <p:cNvSpPr/>
          <p:nvPr/>
        </p:nvSpPr>
        <p:spPr>
          <a:xfrm>
            <a:off x="501997" y="5466612"/>
            <a:ext cx="1126066" cy="889000"/>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Rectangle: Rounded Corners 1">
            <a:extLst>
              <a:ext uri="{FF2B5EF4-FFF2-40B4-BE49-F238E27FC236}">
                <a16:creationId xmlns:a16="http://schemas.microsoft.com/office/drawing/2014/main" id="{67172835-3D79-1F45-E01C-ED756C2EDC7C}"/>
              </a:ext>
            </a:extLst>
          </p:cNvPr>
          <p:cNvSpPr/>
          <p:nvPr/>
        </p:nvSpPr>
        <p:spPr>
          <a:xfrm>
            <a:off x="1214658" y="502388"/>
            <a:ext cx="2775451" cy="596693"/>
          </a:xfrm>
          <a:prstGeom prst="roundRect">
            <a:avLst/>
          </a:prstGeom>
          <a:solidFill>
            <a:schemeClr val="accent5">
              <a:lumMod val="20000"/>
              <a:lumOff val="80000"/>
            </a:schemeClr>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spcAft>
                <a:spcPts val="800"/>
              </a:spcAft>
            </a:pPr>
            <a:r>
              <a:rPr lang="en-US" sz="2800" b="1" kern="100" dirty="0">
                <a:solidFill>
                  <a:srgbClr val="009F36"/>
                </a:solidFill>
                <a:latin typeface="Times New Roman" panose="02020603050405020304" pitchFamily="18" charset="0"/>
                <a:ea typeface="Calibri" panose="020F0502020204030204" pitchFamily="34" charset="0"/>
                <a:cs typeface="Times New Roman" panose="02020603050405020304" pitchFamily="18" charset="0"/>
              </a:rPr>
              <a:t>NỘI DUNG</a:t>
            </a:r>
          </a:p>
        </p:txBody>
      </p:sp>
      <p:sp>
        <p:nvSpPr>
          <p:cNvPr id="3" name="Rectangle: Rounded Corners 2">
            <a:extLst>
              <a:ext uri="{FF2B5EF4-FFF2-40B4-BE49-F238E27FC236}">
                <a16:creationId xmlns:a16="http://schemas.microsoft.com/office/drawing/2014/main" id="{02EEE916-FAA7-6CD8-63E7-C533902C58DF}"/>
              </a:ext>
            </a:extLst>
          </p:cNvPr>
          <p:cNvSpPr/>
          <p:nvPr/>
        </p:nvSpPr>
        <p:spPr>
          <a:xfrm>
            <a:off x="6884213" y="502387"/>
            <a:ext cx="3107686" cy="596693"/>
          </a:xfrm>
          <a:prstGeom prst="roundRect">
            <a:avLst/>
          </a:prstGeom>
          <a:solidFill>
            <a:schemeClr val="accent5">
              <a:lumMod val="20000"/>
              <a:lumOff val="80000"/>
            </a:schemeClr>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spcAft>
                <a:spcPts val="800"/>
              </a:spcAft>
            </a:pPr>
            <a:r>
              <a:rPr lang="en-US" sz="2800" b="1" kern="100" dirty="0">
                <a:solidFill>
                  <a:srgbClr val="009F36"/>
                </a:solidFill>
                <a:latin typeface="Times New Roman" panose="02020603050405020304" pitchFamily="18" charset="0"/>
                <a:ea typeface="Calibri" panose="020F0502020204030204" pitchFamily="34" charset="0"/>
                <a:cs typeface="Times New Roman" panose="02020603050405020304" pitchFamily="18" charset="0"/>
              </a:rPr>
              <a:t>NGHỆ THUẬT</a:t>
            </a:r>
          </a:p>
        </p:txBody>
      </p:sp>
      <p:cxnSp>
        <p:nvCxnSpPr>
          <p:cNvPr id="6" name="Straight Arrow Connector 5">
            <a:extLst>
              <a:ext uri="{FF2B5EF4-FFF2-40B4-BE49-F238E27FC236}">
                <a16:creationId xmlns:a16="http://schemas.microsoft.com/office/drawing/2014/main" id="{F7A48E2E-7C01-FBB9-B5E0-801E6BCA2C41}"/>
              </a:ext>
            </a:extLst>
          </p:cNvPr>
          <p:cNvCxnSpPr>
            <a:cxnSpLocks/>
          </p:cNvCxnSpPr>
          <p:nvPr/>
        </p:nvCxnSpPr>
        <p:spPr>
          <a:xfrm flipH="1">
            <a:off x="5868785" y="1171738"/>
            <a:ext cx="2518715" cy="413849"/>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7F851413-108E-A29E-04C4-836733AB372D}"/>
              </a:ext>
            </a:extLst>
          </p:cNvPr>
          <p:cNvCxnSpPr>
            <a:cxnSpLocks/>
            <a:endCxn id="12" idx="0"/>
          </p:cNvCxnSpPr>
          <p:nvPr/>
        </p:nvCxnSpPr>
        <p:spPr>
          <a:xfrm flipH="1">
            <a:off x="7443848" y="1175920"/>
            <a:ext cx="943652" cy="478143"/>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22C87A99-8E8E-DB95-D7B0-54AE149A8E24}"/>
              </a:ext>
            </a:extLst>
          </p:cNvPr>
          <p:cNvCxnSpPr>
            <a:cxnSpLocks/>
            <a:endCxn id="13" idx="0"/>
          </p:cNvCxnSpPr>
          <p:nvPr/>
        </p:nvCxnSpPr>
        <p:spPr>
          <a:xfrm>
            <a:off x="8387500" y="1154173"/>
            <a:ext cx="562178" cy="482719"/>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6ABBB00B-7920-5AD6-08DB-150563F15728}"/>
              </a:ext>
            </a:extLst>
          </p:cNvPr>
          <p:cNvCxnSpPr>
            <a:cxnSpLocks/>
          </p:cNvCxnSpPr>
          <p:nvPr/>
        </p:nvCxnSpPr>
        <p:spPr>
          <a:xfrm>
            <a:off x="8387500" y="1171738"/>
            <a:ext cx="2354235" cy="318276"/>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C991777B-8E38-8A37-3690-1EA575538D49}"/>
              </a:ext>
            </a:extLst>
          </p:cNvPr>
          <p:cNvCxnSpPr>
            <a:cxnSpLocks/>
          </p:cNvCxnSpPr>
          <p:nvPr/>
        </p:nvCxnSpPr>
        <p:spPr>
          <a:xfrm flipH="1">
            <a:off x="1214659" y="1154173"/>
            <a:ext cx="1045673" cy="431414"/>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51CB931E-18D5-BDB2-5815-3F9EA9436085}"/>
              </a:ext>
            </a:extLst>
          </p:cNvPr>
          <p:cNvCxnSpPr>
            <a:cxnSpLocks/>
          </p:cNvCxnSpPr>
          <p:nvPr/>
        </p:nvCxnSpPr>
        <p:spPr>
          <a:xfrm>
            <a:off x="2294158" y="1171738"/>
            <a:ext cx="901062" cy="415778"/>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40" name="Rectangle: Rounded Corners 39">
            <a:extLst>
              <a:ext uri="{FF2B5EF4-FFF2-40B4-BE49-F238E27FC236}">
                <a16:creationId xmlns:a16="http://schemas.microsoft.com/office/drawing/2014/main" id="{41AB3D26-3B9E-C5B0-3224-F2F1222D4111}"/>
              </a:ext>
            </a:extLst>
          </p:cNvPr>
          <p:cNvSpPr/>
          <p:nvPr/>
        </p:nvSpPr>
        <p:spPr>
          <a:xfrm>
            <a:off x="3923607" y="-69779"/>
            <a:ext cx="3025834" cy="596693"/>
          </a:xfrm>
          <a:prstGeom prst="roundRect">
            <a:avLst/>
          </a:prstGeom>
          <a:solidFill>
            <a:schemeClr val="accent5">
              <a:lumMod val="20000"/>
              <a:lumOff val="80000"/>
            </a:schemeClr>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spcAft>
                <a:spcPts val="800"/>
              </a:spcAft>
            </a:pPr>
            <a:r>
              <a:rPr lang="en-US" sz="2800" b="1" kern="1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TỔNG KẾT</a:t>
            </a:r>
          </a:p>
        </p:txBody>
      </p:sp>
    </p:spTree>
    <p:extLst>
      <p:ext uri="{BB962C8B-B14F-4D97-AF65-F5344CB8AC3E}">
        <p14:creationId xmlns:p14="http://schemas.microsoft.com/office/powerpoint/2010/main" val="606657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barn(inVertical)">
                                      <p:cBhvr>
                                        <p:cTn id="15" dur="500"/>
                                        <p:tgtEl>
                                          <p:spTgt spid="3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par>
                                <p:cTn id="21" presetID="16" presetClass="entr" presetSubtype="21" fill="hold" nodeType="with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barn(inVertical)">
                                      <p:cBhvr>
                                        <p:cTn id="23" dur="500"/>
                                        <p:tgtEl>
                                          <p:spTgt spid="3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barn(inVertical)">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barn(inVertical)">
                                      <p:cBhvr>
                                        <p:cTn id="33" dur="500"/>
                                        <p:tgtEl>
                                          <p:spTgt spid="11"/>
                                        </p:tgtEl>
                                      </p:cBhvr>
                                    </p:animEffect>
                                  </p:childTnLst>
                                </p:cTn>
                              </p:par>
                              <p:par>
                                <p:cTn id="34" presetID="16" presetClass="entr" presetSubtype="21" fill="hold" nodeType="with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barn(inVertical)">
                                      <p:cBhvr>
                                        <p:cTn id="36" dur="500"/>
                                        <p:tgtEl>
                                          <p:spTgt spid="6"/>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barn(inVertical)">
                                      <p:cBhvr>
                                        <p:cTn id="41" dur="500"/>
                                        <p:tgtEl>
                                          <p:spTgt spid="12"/>
                                        </p:tgtEl>
                                      </p:cBhvr>
                                    </p:animEffect>
                                  </p:childTnLst>
                                </p:cTn>
                              </p:par>
                              <p:par>
                                <p:cTn id="42" presetID="16" presetClass="entr" presetSubtype="21" fill="hold" nodeType="with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barn(inVertical)">
                                      <p:cBhvr>
                                        <p:cTn id="44" dur="500"/>
                                        <p:tgtEl>
                                          <p:spTgt spid="7"/>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barn(inVertical)">
                                      <p:cBhvr>
                                        <p:cTn id="49" dur="500"/>
                                        <p:tgtEl>
                                          <p:spTgt spid="13"/>
                                        </p:tgtEl>
                                      </p:cBhvr>
                                    </p:animEffect>
                                  </p:childTnLst>
                                </p:cTn>
                              </p:par>
                              <p:par>
                                <p:cTn id="50" presetID="16" presetClass="entr" presetSubtype="21" fill="hold" nodeType="with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barn(inVertical)">
                                      <p:cBhvr>
                                        <p:cTn id="52" dur="500"/>
                                        <p:tgtEl>
                                          <p:spTgt spid="19"/>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barn(inVertical)">
                                      <p:cBhvr>
                                        <p:cTn id="57" dur="500"/>
                                        <p:tgtEl>
                                          <p:spTgt spid="14"/>
                                        </p:tgtEl>
                                      </p:cBhvr>
                                    </p:animEffect>
                                  </p:childTnLst>
                                </p:cTn>
                              </p:par>
                              <p:par>
                                <p:cTn id="58" presetID="16" presetClass="entr" presetSubtype="21" fill="hold" nodeType="withEffect">
                                  <p:stCondLst>
                                    <p:cond delay="0"/>
                                  </p:stCondLst>
                                  <p:childTnLst>
                                    <p:set>
                                      <p:cBhvr>
                                        <p:cTn id="59" dur="1" fill="hold">
                                          <p:stCondLst>
                                            <p:cond delay="0"/>
                                          </p:stCondLst>
                                        </p:cTn>
                                        <p:tgtEl>
                                          <p:spTgt spid="20"/>
                                        </p:tgtEl>
                                        <p:attrNameLst>
                                          <p:attrName>style.visibility</p:attrName>
                                        </p:attrNameLst>
                                      </p:cBhvr>
                                      <p:to>
                                        <p:strVal val="visible"/>
                                      </p:to>
                                    </p:set>
                                    <p:animEffect transition="in" filter="barn(inVertical)">
                                      <p:cBhvr>
                                        <p:cTn id="60" dur="500"/>
                                        <p:tgtEl>
                                          <p:spTgt spid="20"/>
                                        </p:tgtEl>
                                      </p:cBhvr>
                                    </p:animEffect>
                                  </p:childTnLst>
                                </p:cTn>
                              </p:par>
                            </p:childTnLst>
                          </p:cTn>
                        </p:par>
                      </p:childTnLst>
                    </p:cTn>
                  </p:par>
                  <p:par>
                    <p:cTn id="61" fill="hold">
                      <p:stCondLst>
                        <p:cond delay="indefinite"/>
                      </p:stCondLst>
                      <p:childTnLst>
                        <p:par>
                          <p:cTn id="62" fill="hold">
                            <p:stCondLst>
                              <p:cond delay="0"/>
                            </p:stCondLst>
                            <p:childTnLst>
                              <p:par>
                                <p:cTn id="63" presetID="31" presetClass="entr" presetSubtype="0" fill="hold" grpId="0" nodeType="clickEffect">
                                  <p:stCondLst>
                                    <p:cond delay="0"/>
                                  </p:stCondLst>
                                  <p:childTnLst>
                                    <p:set>
                                      <p:cBhvr>
                                        <p:cTn id="64" dur="1" fill="hold">
                                          <p:stCondLst>
                                            <p:cond delay="0"/>
                                          </p:stCondLst>
                                        </p:cTn>
                                        <p:tgtEl>
                                          <p:spTgt spid="15"/>
                                        </p:tgtEl>
                                        <p:attrNameLst>
                                          <p:attrName>style.visibility</p:attrName>
                                        </p:attrNameLst>
                                      </p:cBhvr>
                                      <p:to>
                                        <p:strVal val="visible"/>
                                      </p:to>
                                    </p:set>
                                    <p:anim calcmode="lin" valueType="num">
                                      <p:cBhvr>
                                        <p:cTn id="65" dur="1000" fill="hold"/>
                                        <p:tgtEl>
                                          <p:spTgt spid="15"/>
                                        </p:tgtEl>
                                        <p:attrNameLst>
                                          <p:attrName>ppt_w</p:attrName>
                                        </p:attrNameLst>
                                      </p:cBhvr>
                                      <p:tavLst>
                                        <p:tav tm="0">
                                          <p:val>
                                            <p:fltVal val="0"/>
                                          </p:val>
                                        </p:tav>
                                        <p:tav tm="100000">
                                          <p:val>
                                            <p:strVal val="#ppt_w"/>
                                          </p:val>
                                        </p:tav>
                                      </p:tavLst>
                                    </p:anim>
                                    <p:anim calcmode="lin" valueType="num">
                                      <p:cBhvr>
                                        <p:cTn id="66" dur="1000" fill="hold"/>
                                        <p:tgtEl>
                                          <p:spTgt spid="15"/>
                                        </p:tgtEl>
                                        <p:attrNameLst>
                                          <p:attrName>ppt_h</p:attrName>
                                        </p:attrNameLst>
                                      </p:cBhvr>
                                      <p:tavLst>
                                        <p:tav tm="0">
                                          <p:val>
                                            <p:fltVal val="0"/>
                                          </p:val>
                                        </p:tav>
                                        <p:tav tm="100000">
                                          <p:val>
                                            <p:strVal val="#ppt_h"/>
                                          </p:val>
                                        </p:tav>
                                      </p:tavLst>
                                    </p:anim>
                                    <p:anim calcmode="lin" valueType="num">
                                      <p:cBhvr>
                                        <p:cTn id="67" dur="1000" fill="hold"/>
                                        <p:tgtEl>
                                          <p:spTgt spid="15"/>
                                        </p:tgtEl>
                                        <p:attrNameLst>
                                          <p:attrName>style.rotation</p:attrName>
                                        </p:attrNameLst>
                                      </p:cBhvr>
                                      <p:tavLst>
                                        <p:tav tm="0">
                                          <p:val>
                                            <p:fltVal val="90"/>
                                          </p:val>
                                        </p:tav>
                                        <p:tav tm="100000">
                                          <p:val>
                                            <p:fltVal val="0"/>
                                          </p:val>
                                        </p:tav>
                                      </p:tavLst>
                                    </p:anim>
                                    <p:animEffect transition="in" filter="fade">
                                      <p:cBhvr>
                                        <p:cTn id="68" dur="1000"/>
                                        <p:tgtEl>
                                          <p:spTgt spid="15"/>
                                        </p:tgtEl>
                                      </p:cBhvr>
                                    </p:animEffect>
                                  </p:childTnLst>
                                </p:cTn>
                              </p:par>
                              <p:par>
                                <p:cTn id="69" presetID="31" presetClass="entr" presetSubtype="0" fill="hold" grpId="0" nodeType="withEffect">
                                  <p:stCondLst>
                                    <p:cond delay="0"/>
                                  </p:stCondLst>
                                  <p:childTnLst>
                                    <p:set>
                                      <p:cBhvr>
                                        <p:cTn id="70" dur="1" fill="hold">
                                          <p:stCondLst>
                                            <p:cond delay="0"/>
                                          </p:stCondLst>
                                        </p:cTn>
                                        <p:tgtEl>
                                          <p:spTgt spid="16"/>
                                        </p:tgtEl>
                                        <p:attrNameLst>
                                          <p:attrName>style.visibility</p:attrName>
                                        </p:attrNameLst>
                                      </p:cBhvr>
                                      <p:to>
                                        <p:strVal val="visible"/>
                                      </p:to>
                                    </p:set>
                                    <p:anim calcmode="lin" valueType="num">
                                      <p:cBhvr>
                                        <p:cTn id="71" dur="1000" fill="hold"/>
                                        <p:tgtEl>
                                          <p:spTgt spid="16"/>
                                        </p:tgtEl>
                                        <p:attrNameLst>
                                          <p:attrName>ppt_w</p:attrName>
                                        </p:attrNameLst>
                                      </p:cBhvr>
                                      <p:tavLst>
                                        <p:tav tm="0">
                                          <p:val>
                                            <p:fltVal val="0"/>
                                          </p:val>
                                        </p:tav>
                                        <p:tav tm="100000">
                                          <p:val>
                                            <p:strVal val="#ppt_w"/>
                                          </p:val>
                                        </p:tav>
                                      </p:tavLst>
                                    </p:anim>
                                    <p:anim calcmode="lin" valueType="num">
                                      <p:cBhvr>
                                        <p:cTn id="72" dur="1000" fill="hold"/>
                                        <p:tgtEl>
                                          <p:spTgt spid="16"/>
                                        </p:tgtEl>
                                        <p:attrNameLst>
                                          <p:attrName>ppt_h</p:attrName>
                                        </p:attrNameLst>
                                      </p:cBhvr>
                                      <p:tavLst>
                                        <p:tav tm="0">
                                          <p:val>
                                            <p:fltVal val="0"/>
                                          </p:val>
                                        </p:tav>
                                        <p:tav tm="100000">
                                          <p:val>
                                            <p:strVal val="#ppt_h"/>
                                          </p:val>
                                        </p:tav>
                                      </p:tavLst>
                                    </p:anim>
                                    <p:anim calcmode="lin" valueType="num">
                                      <p:cBhvr>
                                        <p:cTn id="73" dur="1000" fill="hold"/>
                                        <p:tgtEl>
                                          <p:spTgt spid="16"/>
                                        </p:tgtEl>
                                        <p:attrNameLst>
                                          <p:attrName>style.rotation</p:attrName>
                                        </p:attrNameLst>
                                      </p:cBhvr>
                                      <p:tavLst>
                                        <p:tav tm="0">
                                          <p:val>
                                            <p:fltVal val="90"/>
                                          </p:val>
                                        </p:tav>
                                        <p:tav tm="100000">
                                          <p:val>
                                            <p:fltVal val="0"/>
                                          </p:val>
                                        </p:tav>
                                      </p:tavLst>
                                    </p:anim>
                                    <p:animEffect transition="in" filter="fade">
                                      <p:cBhvr>
                                        <p:cTn id="74" dur="1000"/>
                                        <p:tgtEl>
                                          <p:spTgt spid="16"/>
                                        </p:tgtEl>
                                      </p:cBhvr>
                                    </p:animEffect>
                                  </p:childTnLst>
                                </p:cTn>
                              </p:par>
                              <p:par>
                                <p:cTn id="75" presetID="31" presetClass="entr" presetSubtype="0" fill="hold" grpId="0" nodeType="withEffect">
                                  <p:stCondLst>
                                    <p:cond delay="0"/>
                                  </p:stCondLst>
                                  <p:childTnLst>
                                    <p:set>
                                      <p:cBhvr>
                                        <p:cTn id="76" dur="1" fill="hold">
                                          <p:stCondLst>
                                            <p:cond delay="0"/>
                                          </p:stCondLst>
                                        </p:cTn>
                                        <p:tgtEl>
                                          <p:spTgt spid="17"/>
                                        </p:tgtEl>
                                        <p:attrNameLst>
                                          <p:attrName>style.visibility</p:attrName>
                                        </p:attrNameLst>
                                      </p:cBhvr>
                                      <p:to>
                                        <p:strVal val="visible"/>
                                      </p:to>
                                    </p:set>
                                    <p:anim calcmode="lin" valueType="num">
                                      <p:cBhvr>
                                        <p:cTn id="77" dur="1000" fill="hold"/>
                                        <p:tgtEl>
                                          <p:spTgt spid="17"/>
                                        </p:tgtEl>
                                        <p:attrNameLst>
                                          <p:attrName>ppt_w</p:attrName>
                                        </p:attrNameLst>
                                      </p:cBhvr>
                                      <p:tavLst>
                                        <p:tav tm="0">
                                          <p:val>
                                            <p:fltVal val="0"/>
                                          </p:val>
                                        </p:tav>
                                        <p:tav tm="100000">
                                          <p:val>
                                            <p:strVal val="#ppt_w"/>
                                          </p:val>
                                        </p:tav>
                                      </p:tavLst>
                                    </p:anim>
                                    <p:anim calcmode="lin" valueType="num">
                                      <p:cBhvr>
                                        <p:cTn id="78" dur="1000" fill="hold"/>
                                        <p:tgtEl>
                                          <p:spTgt spid="17"/>
                                        </p:tgtEl>
                                        <p:attrNameLst>
                                          <p:attrName>ppt_h</p:attrName>
                                        </p:attrNameLst>
                                      </p:cBhvr>
                                      <p:tavLst>
                                        <p:tav tm="0">
                                          <p:val>
                                            <p:fltVal val="0"/>
                                          </p:val>
                                        </p:tav>
                                        <p:tav tm="100000">
                                          <p:val>
                                            <p:strVal val="#ppt_h"/>
                                          </p:val>
                                        </p:tav>
                                      </p:tavLst>
                                    </p:anim>
                                    <p:anim calcmode="lin" valueType="num">
                                      <p:cBhvr>
                                        <p:cTn id="79" dur="1000" fill="hold"/>
                                        <p:tgtEl>
                                          <p:spTgt spid="17"/>
                                        </p:tgtEl>
                                        <p:attrNameLst>
                                          <p:attrName>style.rotation</p:attrName>
                                        </p:attrNameLst>
                                      </p:cBhvr>
                                      <p:tavLst>
                                        <p:tav tm="0">
                                          <p:val>
                                            <p:fltVal val="90"/>
                                          </p:val>
                                        </p:tav>
                                        <p:tav tm="100000">
                                          <p:val>
                                            <p:fltVal val="0"/>
                                          </p:val>
                                        </p:tav>
                                      </p:tavLst>
                                    </p:anim>
                                    <p:animEffect transition="in" filter="fade">
                                      <p:cBhvr>
                                        <p:cTn id="80"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animBg="1"/>
      <p:bldP spid="11" grpId="0" animBg="1"/>
      <p:bldP spid="12" grpId="0" animBg="1"/>
      <p:bldP spid="13" grpId="0" animBg="1"/>
      <p:bldP spid="14" grpId="0" animBg="1"/>
      <p:bldP spid="15" grpId="0" animBg="1"/>
      <p:bldP spid="16" grpId="0" animBg="1"/>
      <p:bldP spid="17" grpId="0" animBg="1"/>
      <p:bldP spid="2" grpId="0" animBg="1"/>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136"/>
        <p:cNvGrpSpPr/>
        <p:nvPr/>
      </p:nvGrpSpPr>
      <p:grpSpPr>
        <a:xfrm>
          <a:off x="0" y="0"/>
          <a:ext cx="0" cy="0"/>
          <a:chOff x="0" y="0"/>
          <a:chExt cx="0" cy="0"/>
        </a:xfrm>
      </p:grpSpPr>
      <p:sp>
        <p:nvSpPr>
          <p:cNvPr id="2" name="Freeform 2">
            <a:extLst>
              <a:ext uri="{FF2B5EF4-FFF2-40B4-BE49-F238E27FC236}">
                <a16:creationId xmlns:a16="http://schemas.microsoft.com/office/drawing/2014/main" id="{C81988A7-23E1-3B76-FAAB-70CB0AFB6B4E}"/>
              </a:ext>
            </a:extLst>
          </p:cNvPr>
          <p:cNvSpPr/>
          <p:nvPr/>
        </p:nvSpPr>
        <p:spPr>
          <a:xfrm>
            <a:off x="501536" y="546225"/>
            <a:ext cx="11127969" cy="5826405"/>
          </a:xfrm>
          <a:custGeom>
            <a:avLst/>
            <a:gdLst/>
            <a:ahLst/>
            <a:cxnLst/>
            <a:rect l="l" t="t" r="r" b="b"/>
            <a:pathLst>
              <a:path w="9387654" h="6105642">
                <a:moveTo>
                  <a:pt x="0" y="0"/>
                </a:moveTo>
                <a:lnTo>
                  <a:pt x="9387654" y="0"/>
                </a:lnTo>
                <a:lnTo>
                  <a:pt x="9387654" y="6105642"/>
                </a:lnTo>
                <a:lnTo>
                  <a:pt x="0" y="6105642"/>
                </a:lnTo>
                <a:lnTo>
                  <a:pt x="0" y="0"/>
                </a:lnTo>
                <a:close/>
              </a:path>
            </a:pathLst>
          </a:custGeom>
          <a:blipFill>
            <a:blip r:embed="rId3"/>
            <a:stretch>
              <a:fillRect/>
            </a:stretch>
          </a:blipFill>
        </p:spPr>
      </p:sp>
      <p:sp>
        <p:nvSpPr>
          <p:cNvPr id="4" name="TextBox 3">
            <a:extLst>
              <a:ext uri="{FF2B5EF4-FFF2-40B4-BE49-F238E27FC236}">
                <a16:creationId xmlns:a16="http://schemas.microsoft.com/office/drawing/2014/main" id="{629FFDD5-8D5F-CD1D-1FE0-BE2CDCB44216}"/>
              </a:ext>
            </a:extLst>
          </p:cNvPr>
          <p:cNvSpPr txBox="1"/>
          <p:nvPr/>
        </p:nvSpPr>
        <p:spPr>
          <a:xfrm>
            <a:off x="3153295" y="546225"/>
            <a:ext cx="5425439" cy="923330"/>
          </a:xfrm>
          <a:prstGeom prst="rect">
            <a:avLst/>
          </a:prstGeom>
          <a:solidFill>
            <a:schemeClr val="bg2"/>
          </a:solidFill>
        </p:spPr>
        <p:txBody>
          <a:bodyPr wrap="square">
            <a:spAutoFit/>
          </a:bodyPr>
          <a:lstStyle/>
          <a:p>
            <a:r>
              <a:rPr lang="en" sz="5400" b="1" dirty="0">
                <a:solidFill>
                  <a:srgbClr val="FF0000"/>
                </a:solidFill>
                <a:latin typeface="Times New Roman" panose="02020603050405020304" pitchFamily="18" charset="0"/>
                <a:cs typeface="Times New Roman" panose="02020603050405020304" pitchFamily="18" charset="0"/>
              </a:rPr>
              <a:t>IV. LUYỆN TẬP</a:t>
            </a:r>
            <a:endParaRPr lang="en-US" sz="5400" dirty="0"/>
          </a:p>
        </p:txBody>
      </p:sp>
      <p:sp>
        <p:nvSpPr>
          <p:cNvPr id="8" name="Freeform 20">
            <a:extLst>
              <a:ext uri="{FF2B5EF4-FFF2-40B4-BE49-F238E27FC236}">
                <a16:creationId xmlns:a16="http://schemas.microsoft.com/office/drawing/2014/main" id="{30568296-A4D0-EDB5-3B7E-3EEA5D79F206}"/>
              </a:ext>
            </a:extLst>
          </p:cNvPr>
          <p:cNvSpPr/>
          <p:nvPr/>
        </p:nvSpPr>
        <p:spPr>
          <a:xfrm>
            <a:off x="8675716" y="271905"/>
            <a:ext cx="3507971" cy="5011757"/>
          </a:xfrm>
          <a:custGeom>
            <a:avLst/>
            <a:gdLst/>
            <a:ahLst/>
            <a:cxnLst/>
            <a:rect l="l" t="t" r="r" b="b"/>
            <a:pathLst>
              <a:path w="3025680" h="5106431">
                <a:moveTo>
                  <a:pt x="0" y="0"/>
                </a:moveTo>
                <a:lnTo>
                  <a:pt x="3025680" y="0"/>
                </a:lnTo>
                <a:lnTo>
                  <a:pt x="3025680" y="5106431"/>
                </a:lnTo>
                <a:lnTo>
                  <a:pt x="0" y="5106431"/>
                </a:lnTo>
                <a:lnTo>
                  <a:pt x="0" y="0"/>
                </a:lnTo>
                <a:close/>
              </a:path>
            </a:pathLst>
          </a:custGeom>
          <a:blipFill>
            <a:blip r:embed="rId4"/>
            <a:stretch>
              <a:fillRect/>
            </a:stretch>
          </a:blipFill>
        </p:spPr>
        <p:txBody>
          <a:bodyPr/>
          <a:lstStyle/>
          <a:p>
            <a:endParaRPr lang="en-US" dirty="0"/>
          </a:p>
        </p:txBody>
      </p:sp>
    </p:spTree>
    <p:extLst>
      <p:ext uri="{BB962C8B-B14F-4D97-AF65-F5344CB8AC3E}">
        <p14:creationId xmlns:p14="http://schemas.microsoft.com/office/powerpoint/2010/main" val="39689440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D585B48-6CCE-17E0-791A-73975D202783}"/>
              </a:ext>
            </a:extLst>
          </p:cNvPr>
          <p:cNvSpPr txBox="1"/>
          <p:nvPr/>
        </p:nvSpPr>
        <p:spPr>
          <a:xfrm>
            <a:off x="764770" y="1087063"/>
            <a:ext cx="10820401" cy="4435830"/>
          </a:xfrm>
          <a:prstGeom prst="rect">
            <a:avLst/>
          </a:prstGeom>
          <a:noFill/>
        </p:spPr>
        <p:txBody>
          <a:bodyPr wrap="square" rtlCol="0">
            <a:spAutoFit/>
          </a:bodyPr>
          <a:lstStyle/>
          <a:p>
            <a:pPr algn="just">
              <a:lnSpc>
                <a:spcPct val="150000"/>
              </a:lnSpc>
            </a:pPr>
            <a:r>
              <a:rPr lang="en-US" sz="3200" b="1" dirty="0" err="1">
                <a:latin typeface="Times New Roman" panose="02020603050405020304" pitchFamily="18" charset="0"/>
                <a:cs typeface="Times New Roman" panose="02020603050405020304" pitchFamily="18" charset="0"/>
              </a:rPr>
              <a:t>Câu</a:t>
            </a:r>
            <a:r>
              <a:rPr lang="en-US" sz="3200" b="1" dirty="0">
                <a:latin typeface="Times New Roman" panose="02020603050405020304" pitchFamily="18" charset="0"/>
                <a:cs typeface="Times New Roman" panose="02020603050405020304" pitchFamily="18" charset="0"/>
              </a:rPr>
              <a:t> 1. </a:t>
            </a:r>
            <a:r>
              <a:rPr lang="en-US" sz="3200" b="1" dirty="0" err="1">
                <a:latin typeface="Times New Roman" panose="02020603050405020304" pitchFamily="18" charset="0"/>
                <a:cs typeface="Times New Roman" panose="02020603050405020304" pitchFamily="18" charset="0"/>
              </a:rPr>
              <a:t>Đối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tượng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nào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được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đề</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cập</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nhiều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nhất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trong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các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sáng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tác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của</a:t>
            </a:r>
            <a:r>
              <a:rPr lang="en-US" sz="3200" b="1" dirty="0">
                <a:latin typeface="Times New Roman" panose="02020603050405020304" pitchFamily="18" charset="0"/>
                <a:cs typeface="Times New Roman" panose="02020603050405020304" pitchFamily="18" charset="0"/>
              </a:rPr>
              <a:t> Nam Cao </a:t>
            </a:r>
            <a:r>
              <a:rPr lang="en-US" sz="3200" b="1" dirty="0" err="1">
                <a:latin typeface="Times New Roman" panose="02020603050405020304" pitchFamily="18" charset="0"/>
                <a:cs typeface="Times New Roman" panose="02020603050405020304" pitchFamily="18" charset="0"/>
              </a:rPr>
              <a:t>trước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Cách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mạng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tháng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Tám</a:t>
            </a:r>
            <a:r>
              <a:rPr lang="en-US" sz="3200" b="1" dirty="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a:p>
            <a:pPr marL="457189" indent="-457189" algn="just">
              <a:lnSpc>
                <a:spcPct val="150000"/>
              </a:lnSpc>
              <a:buFont typeface="+mj-lt"/>
              <a:buAutoNum type="alphaUcPeriod"/>
            </a:pPr>
            <a:r>
              <a:rPr lang="en-US" sz="3200" dirty="0" err="1">
                <a:latin typeface="Times New Roman" panose="02020603050405020304" pitchFamily="18" charset="0"/>
                <a:cs typeface="Times New Roman" panose="02020603050405020304" pitchFamily="18" charset="0"/>
              </a:rPr>
              <a:t>Nông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nghèo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thức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tiểu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tư</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sản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nghèo</a:t>
            </a:r>
            <a:r>
              <a:rPr lang="en-US" sz="3200" dirty="0">
                <a:latin typeface="Times New Roman" panose="02020603050405020304" pitchFamily="18" charset="0"/>
                <a:cs typeface="Times New Roman" panose="02020603050405020304" pitchFamily="18" charset="0"/>
              </a:rPr>
              <a:t>.</a:t>
            </a:r>
          </a:p>
          <a:p>
            <a:pPr marL="457189" indent="-457189" algn="just">
              <a:lnSpc>
                <a:spcPct val="150000"/>
              </a:lnSpc>
              <a:buFont typeface="+mj-lt"/>
              <a:buAutoNum type="alphaUcPeriod"/>
            </a:pPr>
            <a:r>
              <a:rPr lang="en-US" sz="3200" dirty="0">
                <a:latin typeface="Times New Roman" panose="02020603050405020304" pitchFamily="18" charset="0"/>
                <a:cs typeface="Times New Roman" panose="02020603050405020304" pitchFamily="18" charset="0"/>
              </a:rPr>
              <a:t>Giai </a:t>
            </a:r>
            <a:r>
              <a:rPr lang="en-US" sz="3200" dirty="0" err="1">
                <a:latin typeface="Times New Roman" panose="02020603050405020304" pitchFamily="18" charset="0"/>
                <a:cs typeface="Times New Roman" panose="02020603050405020304" pitchFamily="18" charset="0"/>
              </a:rPr>
              <a:t>cấp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thực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dân</a:t>
            </a:r>
            <a:r>
              <a:rPr lang="en-US" sz="3200" dirty="0">
                <a:latin typeface="Times New Roman" panose="02020603050405020304" pitchFamily="18" charset="0"/>
                <a:cs typeface="Times New Roman" panose="02020603050405020304" pitchFamily="18" charset="0"/>
              </a:rPr>
              <a:t>.</a:t>
            </a:r>
          </a:p>
          <a:p>
            <a:pPr marL="457189" indent="-457189" algn="just">
              <a:lnSpc>
                <a:spcPct val="150000"/>
              </a:lnSpc>
              <a:buFont typeface="+mj-lt"/>
              <a:buAutoNum type="alphaUcPeriod"/>
            </a:pPr>
            <a:r>
              <a:rPr lang="en-US" sz="3200" dirty="0" err="1">
                <a:latin typeface="Times New Roman" panose="02020603050405020304" pitchFamily="18" charset="0"/>
                <a:cs typeface="Times New Roman" panose="02020603050405020304" pitchFamily="18" charset="0"/>
              </a:rPr>
              <a:t>Bọn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địa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chủ</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thực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tàn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ác</a:t>
            </a:r>
            <a:r>
              <a:rPr lang="en-US" sz="3200" dirty="0">
                <a:latin typeface="Times New Roman" panose="02020603050405020304" pitchFamily="18" charset="0"/>
                <a:cs typeface="Times New Roman" panose="02020603050405020304" pitchFamily="18" charset="0"/>
              </a:rPr>
              <a:t>.</a:t>
            </a:r>
          </a:p>
          <a:p>
            <a:pPr marL="457189" indent="-457189" algn="just">
              <a:lnSpc>
                <a:spcPct val="150000"/>
              </a:lnSpc>
              <a:buFont typeface="+mj-lt"/>
              <a:buAutoNum type="alphaUcPeriod"/>
            </a:pPr>
            <a:r>
              <a:rPr lang="en-US" sz="3200" dirty="0" err="1">
                <a:latin typeface="Times New Roman" panose="02020603050405020304" pitchFamily="18" charset="0"/>
                <a:cs typeface="Times New Roman" panose="02020603050405020304" pitchFamily="18" charset="0"/>
              </a:rPr>
              <a:t>Bọn</a:t>
            </a:r>
            <a:r>
              <a:rPr lang="en-US" sz="3200" dirty="0">
                <a:latin typeface="Times New Roman" panose="02020603050405020304" pitchFamily="18" charset="0"/>
                <a:cs typeface="Times New Roman" panose="02020603050405020304" pitchFamily="18" charset="0"/>
              </a:rPr>
              <a:t> Phong </a:t>
            </a:r>
            <a:r>
              <a:rPr lang="en-US" sz="3200" dirty="0" err="1">
                <a:latin typeface="Times New Roman" panose="02020603050405020304" pitchFamily="18" charset="0"/>
                <a:cs typeface="Times New Roman" panose="02020603050405020304" pitchFamily="18" charset="0"/>
              </a:rPr>
              <a:t>kiến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thực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Pháp</a:t>
            </a:r>
            <a:r>
              <a:rPr lang="en-US" sz="3200" dirty="0">
                <a:latin typeface="Times New Roman" panose="02020603050405020304" pitchFamily="18" charset="0"/>
                <a:cs typeface="Times New Roman" panose="02020603050405020304" pitchFamily="18" charset="0"/>
              </a:rPr>
              <a:t>.</a:t>
            </a:r>
          </a:p>
        </p:txBody>
      </p:sp>
      <p:sp>
        <p:nvSpPr>
          <p:cNvPr id="5" name="TextBox 4">
            <a:extLst>
              <a:ext uri="{FF2B5EF4-FFF2-40B4-BE49-F238E27FC236}">
                <a16:creationId xmlns:a16="http://schemas.microsoft.com/office/drawing/2014/main" id="{40DFB566-59BD-BDA2-B969-C20270F1D68C}"/>
              </a:ext>
            </a:extLst>
          </p:cNvPr>
          <p:cNvSpPr txBox="1"/>
          <p:nvPr/>
        </p:nvSpPr>
        <p:spPr>
          <a:xfrm>
            <a:off x="764770" y="2545841"/>
            <a:ext cx="11132821" cy="742511"/>
          </a:xfrm>
          <a:prstGeom prst="rect">
            <a:avLst/>
          </a:prstGeom>
          <a:noFill/>
        </p:spPr>
        <p:txBody>
          <a:bodyPr wrap="square">
            <a:spAutoFit/>
          </a:bodyPr>
          <a:lstStyle/>
          <a:p>
            <a:pPr marL="457189" indent="-457189" algn="just">
              <a:lnSpc>
                <a:spcPct val="150000"/>
              </a:lnSpc>
              <a:buFont typeface="+mj-lt"/>
              <a:buAutoNum type="alphaUcPeriod"/>
            </a:pPr>
            <a:r>
              <a:rPr lang="en-US" sz="3200" dirty="0" err="1">
                <a:solidFill>
                  <a:srgbClr val="FF0000"/>
                </a:solidFill>
                <a:latin typeface="Times New Roman" panose="02020603050405020304" pitchFamily="18" charset="0"/>
                <a:cs typeface="Times New Roman" panose="02020603050405020304" pitchFamily="18" charset="0"/>
              </a:rPr>
              <a:t>Nông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dân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nghèo</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và</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trí</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thức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tiểu</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tư</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sản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nghèo</a:t>
            </a:r>
            <a:r>
              <a:rPr lang="en-US" sz="3200" dirty="0">
                <a:solidFill>
                  <a:srgbClr val="FF0000"/>
                </a:solidFill>
                <a:latin typeface="Times New Roman" panose="02020603050405020304" pitchFamily="18" charset="0"/>
                <a:cs typeface="Times New Roman" panose="02020603050405020304" pitchFamily="18" charset="0"/>
              </a:rPr>
              <a:t>.</a:t>
            </a:r>
          </a:p>
        </p:txBody>
      </p:sp>
      <p:sp>
        <p:nvSpPr>
          <p:cNvPr id="6" name="Freeform 2">
            <a:extLst>
              <a:ext uri="{FF2B5EF4-FFF2-40B4-BE49-F238E27FC236}">
                <a16:creationId xmlns:a16="http://schemas.microsoft.com/office/drawing/2014/main" id="{1FAB9172-1448-1442-E64C-D4183FCE9633}"/>
              </a:ext>
            </a:extLst>
          </p:cNvPr>
          <p:cNvSpPr/>
          <p:nvPr/>
        </p:nvSpPr>
        <p:spPr>
          <a:xfrm>
            <a:off x="8819803" y="4039984"/>
            <a:ext cx="2848495" cy="2289489"/>
          </a:xfrm>
          <a:custGeom>
            <a:avLst/>
            <a:gdLst/>
            <a:ahLst/>
            <a:cxnLst/>
            <a:rect l="l" t="t" r="r" b="b"/>
            <a:pathLst>
              <a:path w="9387654" h="6105642">
                <a:moveTo>
                  <a:pt x="0" y="0"/>
                </a:moveTo>
                <a:lnTo>
                  <a:pt x="9387654" y="0"/>
                </a:lnTo>
                <a:lnTo>
                  <a:pt x="9387654" y="6105642"/>
                </a:lnTo>
                <a:lnTo>
                  <a:pt x="0" y="6105642"/>
                </a:lnTo>
                <a:lnTo>
                  <a:pt x="0" y="0"/>
                </a:lnTo>
                <a:close/>
              </a:path>
            </a:pathLst>
          </a:custGeom>
          <a:blipFill>
            <a:blip r:embed="rId2"/>
            <a:stretch>
              <a:fillRect/>
            </a:stretch>
          </a:blipFill>
        </p:spPr>
      </p:sp>
    </p:spTree>
    <p:extLst>
      <p:ext uri="{BB962C8B-B14F-4D97-AF65-F5344CB8AC3E}">
        <p14:creationId xmlns:p14="http://schemas.microsoft.com/office/powerpoint/2010/main" val="4013407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barn(inVertical)">
                                      <p:cBhvr>
                                        <p:cTn id="10" dur="500"/>
                                        <p:tgtEl>
                                          <p:spTgt spid="2">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barn(inVertical)">
                                      <p:cBhvr>
                                        <p:cTn id="13" dur="500"/>
                                        <p:tgtEl>
                                          <p:spTgt spid="2">
                                            <p:txEl>
                                              <p:pRg st="2" end="2"/>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barn(inVertical)">
                                      <p:cBhvr>
                                        <p:cTn id="16" dur="500"/>
                                        <p:tgtEl>
                                          <p:spTgt spid="2">
                                            <p:txEl>
                                              <p:pRg st="3" end="3"/>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Effect transition="in" filter="barn(inVertical)">
                                      <p:cBhvr>
                                        <p:cTn id="19" dur="500"/>
                                        <p:tgtEl>
                                          <p:spTgt spid="2">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500" fill="hold"/>
                                        <p:tgtEl>
                                          <p:spTgt spid="5"/>
                                        </p:tgtEl>
                                        <p:attrNameLst>
                                          <p:attrName>ppt_x</p:attrName>
                                        </p:attrNameLst>
                                      </p:cBhvr>
                                      <p:tavLst>
                                        <p:tav tm="0">
                                          <p:val>
                                            <p:strVal val="#ppt_x"/>
                                          </p:val>
                                        </p:tav>
                                        <p:tav tm="100000">
                                          <p:val>
                                            <p:strVal val="#ppt_x"/>
                                          </p:val>
                                        </p:tav>
                                      </p:tavLst>
                                    </p:anim>
                                    <p:anim calcmode="lin" valueType="num">
                                      <p:cBhvr additive="base">
                                        <p:cTn id="2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A212DF3-62A6-6818-8BB4-EBE1FBBAE799}"/>
              </a:ext>
            </a:extLst>
          </p:cNvPr>
          <p:cNvSpPr txBox="1"/>
          <p:nvPr/>
        </p:nvSpPr>
        <p:spPr>
          <a:xfrm>
            <a:off x="753376" y="1077952"/>
            <a:ext cx="10552243" cy="4435830"/>
          </a:xfrm>
          <a:prstGeom prst="rect">
            <a:avLst/>
          </a:prstGeom>
          <a:noFill/>
        </p:spPr>
        <p:txBody>
          <a:bodyPr wrap="square" rtlCol="0">
            <a:spAutoFit/>
          </a:bodyPr>
          <a:lstStyle/>
          <a:p>
            <a:pPr algn="just">
              <a:lnSpc>
                <a:spcPct val="150000"/>
              </a:lnSpc>
            </a:pPr>
            <a:r>
              <a:rPr lang="en-US" sz="3200" b="1" dirty="0" err="1">
                <a:latin typeface="Times New Roman" panose="02020603050405020304" pitchFamily="18" charset="0"/>
                <a:cs typeface="Times New Roman" panose="02020603050405020304" pitchFamily="18" charset="0"/>
              </a:rPr>
              <a:t>Câu</a:t>
            </a:r>
            <a:r>
              <a:rPr lang="en-US" sz="3200" b="1" dirty="0">
                <a:latin typeface="Times New Roman" panose="02020603050405020304" pitchFamily="18" charset="0"/>
                <a:cs typeface="Times New Roman" panose="02020603050405020304" pitchFamily="18" charset="0"/>
              </a:rPr>
              <a:t> 2. </a:t>
            </a:r>
            <a:r>
              <a:rPr lang="en-US" sz="3200" b="1" dirty="0" err="1">
                <a:latin typeface="Times New Roman" panose="02020603050405020304" pitchFamily="18" charset="0"/>
                <a:cs typeface="Times New Roman" panose="02020603050405020304" pitchFamily="18" charset="0"/>
              </a:rPr>
              <a:t>Nguyên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nhân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nào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đã</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đẩy</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Chí</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Phèo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từ</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một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thanh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niên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hiền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lành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lương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thiện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phải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vào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tù</a:t>
            </a:r>
            <a:r>
              <a:rPr lang="en-US" sz="3200" b="1" dirty="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a:p>
            <a:pPr marL="685783" indent="-685783" algn="just">
              <a:lnSpc>
                <a:spcPct val="150000"/>
              </a:lnSpc>
              <a:buFont typeface="+mj-lt"/>
              <a:buAutoNum type="alphaUcPeriod"/>
            </a:pPr>
            <a:r>
              <a:rPr lang="en-US" sz="3200" dirty="0" err="1">
                <a:latin typeface="Times New Roman" panose="02020603050405020304" pitchFamily="18" charset="0"/>
                <a:cs typeface="Times New Roman" panose="02020603050405020304" pitchFamily="18" charset="0"/>
              </a:rPr>
              <a:t>Vì</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đánh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bạc</a:t>
            </a:r>
            <a:endParaRPr lang="en-US" sz="3200" dirty="0">
              <a:latin typeface="Times New Roman" panose="02020603050405020304" pitchFamily="18" charset="0"/>
              <a:cs typeface="Times New Roman" panose="02020603050405020304" pitchFamily="18" charset="0"/>
            </a:endParaRPr>
          </a:p>
          <a:p>
            <a:pPr marL="685783" indent="-685783" algn="just">
              <a:lnSpc>
                <a:spcPct val="150000"/>
              </a:lnSpc>
              <a:buFont typeface="+mj-lt"/>
              <a:buAutoNum type="alphaUcPeriod"/>
            </a:pPr>
            <a:r>
              <a:rPr lang="en-US" sz="3200" dirty="0" err="1">
                <a:latin typeface="Times New Roman" panose="02020603050405020304" pitchFamily="18" charset="0"/>
                <a:cs typeface="Times New Roman" panose="02020603050405020304" pitchFamily="18" charset="0"/>
              </a:rPr>
              <a:t>Vì</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ăn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trộm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đồ</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Kiến</a:t>
            </a:r>
            <a:endParaRPr lang="en-US" sz="3200" dirty="0">
              <a:latin typeface="Times New Roman" panose="02020603050405020304" pitchFamily="18" charset="0"/>
              <a:cs typeface="Times New Roman" panose="02020603050405020304" pitchFamily="18" charset="0"/>
            </a:endParaRPr>
          </a:p>
          <a:p>
            <a:pPr marL="685783" indent="-685783" algn="just">
              <a:lnSpc>
                <a:spcPct val="150000"/>
              </a:lnSpc>
              <a:buFont typeface="+mj-lt"/>
              <a:buAutoNum type="alphaUcPeriod"/>
            </a:pPr>
            <a:r>
              <a:rPr lang="en-US" sz="3200" dirty="0" err="1">
                <a:latin typeface="Times New Roman" panose="02020603050405020304" pitchFamily="18" charset="0"/>
                <a:cs typeface="Times New Roman" panose="02020603050405020304" pitchFamily="18" charset="0"/>
              </a:rPr>
              <a:t>Vì</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người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làng</a:t>
            </a:r>
            <a:endParaRPr lang="en-US" sz="3200" dirty="0">
              <a:latin typeface="Times New Roman" panose="02020603050405020304" pitchFamily="18" charset="0"/>
              <a:cs typeface="Times New Roman" panose="02020603050405020304" pitchFamily="18" charset="0"/>
            </a:endParaRPr>
          </a:p>
          <a:p>
            <a:pPr marL="685783" indent="-685783" algn="just">
              <a:lnSpc>
                <a:spcPct val="150000"/>
              </a:lnSpc>
              <a:buFont typeface="+mj-lt"/>
              <a:buAutoNum type="alphaUcPeriod"/>
            </a:pPr>
            <a:r>
              <a:rPr lang="en-US" sz="3200" dirty="0" err="1">
                <a:latin typeface="Times New Roman" panose="02020603050405020304" pitchFamily="18" charset="0"/>
                <a:cs typeface="Times New Roman" panose="02020603050405020304" pitchFamily="18" charset="0"/>
              </a:rPr>
              <a:t>Vì</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bị</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Kiến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ghen</a:t>
            </a:r>
            <a:r>
              <a:rPr lang="en-US" sz="3200" dirty="0">
                <a:latin typeface="Times New Roman" panose="02020603050405020304" pitchFamily="18" charset="0"/>
                <a:cs typeface="Times New Roman" panose="02020603050405020304" pitchFamily="18" charset="0"/>
              </a:rPr>
              <a:t> vu </a:t>
            </a:r>
            <a:r>
              <a:rPr lang="en-US" sz="3200" dirty="0" err="1">
                <a:latin typeface="Times New Roman" panose="02020603050405020304" pitchFamily="18" charset="0"/>
                <a:cs typeface="Times New Roman" panose="02020603050405020304" pitchFamily="18" charset="0"/>
              </a:rPr>
              <a:t>vơ</a:t>
            </a:r>
            <a:endParaRPr lang="en-US" sz="3200"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4E65FA31-9A09-4ECF-EC45-F7ED59E67CBE}"/>
              </a:ext>
            </a:extLst>
          </p:cNvPr>
          <p:cNvSpPr txBox="1"/>
          <p:nvPr/>
        </p:nvSpPr>
        <p:spPr>
          <a:xfrm>
            <a:off x="753376" y="4732151"/>
            <a:ext cx="6097384" cy="742511"/>
          </a:xfrm>
          <a:prstGeom prst="rect">
            <a:avLst/>
          </a:prstGeom>
          <a:noFill/>
        </p:spPr>
        <p:txBody>
          <a:bodyPr wrap="square">
            <a:spAutoFit/>
          </a:bodyPr>
          <a:lstStyle/>
          <a:p>
            <a:pPr algn="just">
              <a:lnSpc>
                <a:spcPct val="150000"/>
              </a:lnSpc>
            </a:pPr>
            <a:r>
              <a:rPr lang="en-US" sz="3200" dirty="0">
                <a:solidFill>
                  <a:srgbClr val="FF0000"/>
                </a:solidFill>
                <a:latin typeface="Times New Roman" panose="02020603050405020304" pitchFamily="18" charset="0"/>
                <a:cs typeface="Times New Roman" panose="02020603050405020304" pitchFamily="18" charset="0"/>
              </a:rPr>
              <a:t>D.   </a:t>
            </a:r>
            <a:r>
              <a:rPr lang="en-US" sz="3200" dirty="0" err="1">
                <a:solidFill>
                  <a:srgbClr val="FF0000"/>
                </a:solidFill>
                <a:latin typeface="Times New Roman" panose="02020603050405020304" pitchFamily="18" charset="0"/>
                <a:cs typeface="Times New Roman" panose="02020603050405020304" pitchFamily="18" charset="0"/>
              </a:rPr>
              <a:t>Vì</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bị</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Lí</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Kiến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ghen</a:t>
            </a:r>
            <a:r>
              <a:rPr lang="en-US" sz="3200" dirty="0">
                <a:solidFill>
                  <a:srgbClr val="FF0000"/>
                </a:solidFill>
                <a:latin typeface="Times New Roman" panose="02020603050405020304" pitchFamily="18" charset="0"/>
                <a:cs typeface="Times New Roman" panose="02020603050405020304" pitchFamily="18" charset="0"/>
              </a:rPr>
              <a:t> vu </a:t>
            </a:r>
            <a:r>
              <a:rPr lang="en-US" sz="3200" dirty="0" err="1">
                <a:solidFill>
                  <a:srgbClr val="FF0000"/>
                </a:solidFill>
                <a:latin typeface="Times New Roman" panose="02020603050405020304" pitchFamily="18" charset="0"/>
                <a:cs typeface="Times New Roman" panose="02020603050405020304" pitchFamily="18" charset="0"/>
              </a:rPr>
              <a:t>vơ</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5" name="Freeform 2">
            <a:extLst>
              <a:ext uri="{FF2B5EF4-FFF2-40B4-BE49-F238E27FC236}">
                <a16:creationId xmlns:a16="http://schemas.microsoft.com/office/drawing/2014/main" id="{A241B6D1-63C2-5208-4165-4209D4348254}"/>
              </a:ext>
            </a:extLst>
          </p:cNvPr>
          <p:cNvSpPr/>
          <p:nvPr/>
        </p:nvSpPr>
        <p:spPr>
          <a:xfrm>
            <a:off x="8819803" y="3429000"/>
            <a:ext cx="2848495" cy="2900474"/>
          </a:xfrm>
          <a:custGeom>
            <a:avLst/>
            <a:gdLst/>
            <a:ahLst/>
            <a:cxnLst/>
            <a:rect l="l" t="t" r="r" b="b"/>
            <a:pathLst>
              <a:path w="9387654" h="6105642">
                <a:moveTo>
                  <a:pt x="0" y="0"/>
                </a:moveTo>
                <a:lnTo>
                  <a:pt x="9387654" y="0"/>
                </a:lnTo>
                <a:lnTo>
                  <a:pt x="9387654" y="6105642"/>
                </a:lnTo>
                <a:lnTo>
                  <a:pt x="0" y="6105642"/>
                </a:lnTo>
                <a:lnTo>
                  <a:pt x="0" y="0"/>
                </a:lnTo>
                <a:close/>
              </a:path>
            </a:pathLst>
          </a:custGeom>
          <a:blipFill>
            <a:blip r:embed="rId2"/>
            <a:stretch>
              <a:fillRect/>
            </a:stretch>
          </a:blipFill>
        </p:spPr>
      </p:sp>
    </p:spTree>
    <p:extLst>
      <p:ext uri="{BB962C8B-B14F-4D97-AF65-F5344CB8AC3E}">
        <p14:creationId xmlns:p14="http://schemas.microsoft.com/office/powerpoint/2010/main" val="2853711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barn(inVertical)">
                                      <p:cBhvr>
                                        <p:cTn id="10" dur="500"/>
                                        <p:tgtEl>
                                          <p:spTgt spid="2">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barn(inVertical)">
                                      <p:cBhvr>
                                        <p:cTn id="13" dur="500"/>
                                        <p:tgtEl>
                                          <p:spTgt spid="2">
                                            <p:txEl>
                                              <p:pRg st="2" end="2"/>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barn(inVertical)">
                                      <p:cBhvr>
                                        <p:cTn id="16" dur="500"/>
                                        <p:tgtEl>
                                          <p:spTgt spid="2">
                                            <p:txEl>
                                              <p:pRg st="3" end="3"/>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Effect transition="in" filter="barn(inVertical)">
                                      <p:cBhvr>
                                        <p:cTn id="19" dur="500"/>
                                        <p:tgtEl>
                                          <p:spTgt spid="2">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fill="hold"/>
                                        <p:tgtEl>
                                          <p:spTgt spid="4"/>
                                        </p:tgtEl>
                                        <p:attrNameLst>
                                          <p:attrName>ppt_x</p:attrName>
                                        </p:attrNameLst>
                                      </p:cBhvr>
                                      <p:tavLst>
                                        <p:tav tm="0">
                                          <p:val>
                                            <p:strVal val="#ppt_x"/>
                                          </p:val>
                                        </p:tav>
                                        <p:tav tm="100000">
                                          <p:val>
                                            <p:strVal val="#ppt_x"/>
                                          </p:val>
                                        </p:tav>
                                      </p:tavLst>
                                    </p:anim>
                                    <p:anim calcmode="lin" valueType="num">
                                      <p:cBhvr additive="base">
                                        <p:cTn id="2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1AE3994-9977-DF17-0373-4B5501C74672}"/>
              </a:ext>
            </a:extLst>
          </p:cNvPr>
          <p:cNvSpPr txBox="1"/>
          <p:nvPr/>
        </p:nvSpPr>
        <p:spPr>
          <a:xfrm>
            <a:off x="639560" y="917185"/>
            <a:ext cx="10912879" cy="3892861"/>
          </a:xfrm>
          <a:prstGeom prst="rect">
            <a:avLst/>
          </a:prstGeom>
          <a:noFill/>
        </p:spPr>
        <p:txBody>
          <a:bodyPr wrap="square">
            <a:spAutoFit/>
          </a:bodyPr>
          <a:lstStyle/>
          <a:p>
            <a:pPr algn="just">
              <a:lnSpc>
                <a:spcPct val="150000"/>
              </a:lnSpc>
            </a:pPr>
            <a:r>
              <a:rPr lang="en-US" sz="2800" b="1" dirty="0" err="1">
                <a:latin typeface="Times New Roman" panose="02020603050405020304" pitchFamily="18" charset="0"/>
                <a:cs typeface="Times New Roman" panose="02020603050405020304" pitchFamily="18" charset="0"/>
              </a:rPr>
              <a:t>Câu</a:t>
            </a:r>
            <a:r>
              <a:rPr lang="en-US" sz="2800" b="1" dirty="0">
                <a:latin typeface="Times New Roman" panose="02020603050405020304" pitchFamily="18" charset="0"/>
                <a:cs typeface="Times New Roman" panose="02020603050405020304" pitchFamily="18" charset="0"/>
              </a:rPr>
              <a:t> 3. </a:t>
            </a:r>
            <a:r>
              <a:rPr lang="en-US" sz="2800" b="1" dirty="0" err="1">
                <a:latin typeface="Times New Roman" panose="02020603050405020304" pitchFamily="18" charset="0"/>
                <a:cs typeface="Times New Roman" panose="02020603050405020304" pitchFamily="18" charset="0"/>
              </a:rPr>
              <a:t>Dòng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nào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sau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đây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quát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đúng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nhất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về</a:t>
            </a:r>
            <a:r>
              <a:rPr lang="en-US" sz="2800" b="1" dirty="0">
                <a:latin typeface="Times New Roman" panose="02020603050405020304" pitchFamily="18" charset="0"/>
                <a:cs typeface="Times New Roman" panose="02020603050405020304" pitchFamily="18" charset="0"/>
              </a:rPr>
              <a:t> ý </a:t>
            </a:r>
            <a:r>
              <a:rPr lang="en-US" sz="2800" b="1" dirty="0" err="1">
                <a:latin typeface="Times New Roman" panose="02020603050405020304" pitchFamily="18" charset="0"/>
                <a:cs typeface="Times New Roman" panose="02020603050405020304" pitchFamily="18" charset="0"/>
              </a:rPr>
              <a:t>nghĩa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đặc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biệt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bát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cháo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hành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Thị</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Nở</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mang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cho</a:t>
            </a:r>
            <a:r>
              <a:rPr lang="en-US" sz="2800" b="1" dirty="0">
                <a:latin typeface="Times New Roman" panose="02020603050405020304" pitchFamily="18" charset="0"/>
                <a:cs typeface="Times New Roman" panose="02020603050405020304" pitchFamily="18" charset="0"/>
              </a:rPr>
              <a:t> Chí </a:t>
            </a:r>
            <a:r>
              <a:rPr lang="en-US" sz="2800" b="1" dirty="0" err="1">
                <a:latin typeface="Times New Roman" panose="02020603050405020304" pitchFamily="18" charset="0"/>
                <a:cs typeface="Times New Roman" panose="02020603050405020304" pitchFamily="18" charset="0"/>
              </a:rPr>
              <a:t>Phèo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trong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phẩm</a:t>
            </a:r>
            <a:r>
              <a:rPr lang="en-US" sz="2800" b="1"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a:p>
            <a:pPr marL="685783" indent="-685783" algn="just">
              <a:lnSpc>
                <a:spcPct val="150000"/>
              </a:lnSpc>
              <a:buFont typeface="+mj-lt"/>
              <a:buAutoNum type="alphaUcPeriod"/>
            </a:pP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đầu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tiên</a:t>
            </a:r>
            <a:r>
              <a:rPr lang="en-US" sz="2800" dirty="0">
                <a:latin typeface="Times New Roman" panose="02020603050405020304" pitchFamily="18" charset="0"/>
                <a:cs typeface="Times New Roman" panose="02020603050405020304" pitchFamily="18" charset="0"/>
              </a:rPr>
              <a:t> Chí </a:t>
            </a:r>
            <a:r>
              <a:rPr lang="en-US" sz="2800" dirty="0" err="1">
                <a:latin typeface="Times New Roman" panose="02020603050405020304" pitchFamily="18" charset="0"/>
                <a:cs typeface="Times New Roman" panose="02020603050405020304" pitchFamily="18" charset="0"/>
              </a:rPr>
              <a:t>Phèo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do </a:t>
            </a:r>
            <a:r>
              <a:rPr lang="en-US" sz="2800" dirty="0" err="1">
                <a:latin typeface="Times New Roman" panose="02020603050405020304" pitchFamily="18" charset="0"/>
                <a:cs typeface="Times New Roman" panose="02020603050405020304" pitchFamily="18" charset="0"/>
              </a:rPr>
              <a:t>cướp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endParaRPr lang="en-US" sz="2800" dirty="0">
              <a:latin typeface="Times New Roman" panose="02020603050405020304" pitchFamily="18" charset="0"/>
              <a:cs typeface="Times New Roman" panose="02020603050405020304" pitchFamily="18" charset="0"/>
            </a:endParaRPr>
          </a:p>
          <a:p>
            <a:pPr marL="685783" indent="-685783" algn="just">
              <a:lnSpc>
                <a:spcPct val="150000"/>
              </a:lnSpc>
              <a:buFont typeface="+mj-lt"/>
              <a:buAutoNum type="alphaUcPeriod"/>
            </a:pP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biểu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thơm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thảo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hội</a:t>
            </a:r>
            <a:endParaRPr lang="en-US" sz="2800" dirty="0">
              <a:latin typeface="Times New Roman" panose="02020603050405020304" pitchFamily="18" charset="0"/>
              <a:cs typeface="Times New Roman" panose="02020603050405020304" pitchFamily="18" charset="0"/>
            </a:endParaRPr>
          </a:p>
          <a:p>
            <a:pPr marL="685783" indent="-685783" algn="just">
              <a:lnSpc>
                <a:spcPct val="150000"/>
              </a:lnSpc>
              <a:buFont typeface="+mj-lt"/>
              <a:buAutoNum type="alphaUcPeriod"/>
            </a:pP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biểu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trưng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niềm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khát</a:t>
            </a:r>
            <a:r>
              <a:rPr lang="en-US" sz="2800" dirty="0">
                <a:latin typeface="Times New Roman" panose="02020603050405020304" pitchFamily="18" charset="0"/>
                <a:cs typeface="Times New Roman" panose="02020603050405020304" pitchFamily="18" charset="0"/>
              </a:rPr>
              <a:t> khao </a:t>
            </a:r>
            <a:r>
              <a:rPr lang="en-US" sz="2800" dirty="0" err="1">
                <a:latin typeface="Times New Roman" panose="02020603050405020304" pitchFamily="18" charset="0"/>
                <a:cs typeface="Times New Roman" panose="02020603050405020304" pitchFamily="18" charset="0"/>
              </a:rPr>
              <a:t>hạnh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phúc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Chí </a:t>
            </a:r>
            <a:r>
              <a:rPr lang="en-US" sz="2800" dirty="0" err="1">
                <a:latin typeface="Times New Roman" panose="02020603050405020304" pitchFamily="18" charset="0"/>
                <a:cs typeface="Times New Roman" panose="02020603050405020304" pitchFamily="18" charset="0"/>
              </a:rPr>
              <a:t>Phèo</a:t>
            </a:r>
            <a:endParaRPr lang="en-US" sz="2800" dirty="0">
              <a:latin typeface="Times New Roman" panose="02020603050405020304" pitchFamily="18" charset="0"/>
              <a:cs typeface="Times New Roman" panose="02020603050405020304" pitchFamily="18" charset="0"/>
            </a:endParaRPr>
          </a:p>
          <a:p>
            <a:pPr marL="685783" indent="-685783" algn="just">
              <a:lnSpc>
                <a:spcPct val="150000"/>
              </a:lnSpc>
              <a:buFont typeface="+mj-lt"/>
              <a:buAutoNum type="alphaUcPeriod"/>
            </a:pP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biểu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trưng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nghèo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mạng</a:t>
            </a:r>
            <a:endParaRPr lang="en-US" sz="2800"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73F245AD-AFBF-E609-AF6C-5C55BEC6461D}"/>
              </a:ext>
            </a:extLst>
          </p:cNvPr>
          <p:cNvSpPr txBox="1"/>
          <p:nvPr/>
        </p:nvSpPr>
        <p:spPr>
          <a:xfrm>
            <a:off x="638003" y="2202408"/>
            <a:ext cx="10384675" cy="661207"/>
          </a:xfrm>
          <a:prstGeom prst="rect">
            <a:avLst/>
          </a:prstGeom>
          <a:noFill/>
        </p:spPr>
        <p:txBody>
          <a:bodyPr wrap="square">
            <a:spAutoFit/>
          </a:bodyPr>
          <a:lstStyle/>
          <a:p>
            <a:pPr marL="685783" indent="-685783" algn="just">
              <a:lnSpc>
                <a:spcPct val="150000"/>
              </a:lnSpc>
              <a:buFont typeface="+mj-lt"/>
              <a:buAutoNum type="alphaUcPeriod"/>
            </a:pPr>
            <a:r>
              <a:rPr lang="en-US" sz="2800" dirty="0" err="1">
                <a:solidFill>
                  <a:srgbClr val="FF0000"/>
                </a:solidFill>
                <a:latin typeface="Times New Roman" panose="02020603050405020304" pitchFamily="18" charset="0"/>
                <a:cs typeface="Times New Roman" panose="02020603050405020304" pitchFamily="18" charset="0"/>
              </a:rPr>
              <a:t>Vật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đầu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tiên</a:t>
            </a:r>
            <a:r>
              <a:rPr lang="en-US" sz="2800" dirty="0">
                <a:solidFill>
                  <a:srgbClr val="FF0000"/>
                </a:solidFill>
                <a:latin typeface="Times New Roman" panose="02020603050405020304" pitchFamily="18" charset="0"/>
                <a:cs typeface="Times New Roman" panose="02020603050405020304" pitchFamily="18" charset="0"/>
              </a:rPr>
              <a:t> Chí </a:t>
            </a:r>
            <a:r>
              <a:rPr lang="en-US" sz="2800" dirty="0" err="1">
                <a:solidFill>
                  <a:srgbClr val="FF0000"/>
                </a:solidFill>
                <a:latin typeface="Times New Roman" panose="02020603050405020304" pitchFamily="18" charset="0"/>
                <a:cs typeface="Times New Roman" panose="02020603050405020304" pitchFamily="18" charset="0"/>
              </a:rPr>
              <a:t>Phèo</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được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cho</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không</a:t>
            </a:r>
            <a:r>
              <a:rPr lang="en-US" sz="2800" dirty="0">
                <a:solidFill>
                  <a:srgbClr val="FF0000"/>
                </a:solidFill>
                <a:latin typeface="Times New Roman" panose="02020603050405020304" pitchFamily="18" charset="0"/>
                <a:cs typeface="Times New Roman" panose="02020603050405020304" pitchFamily="18" charset="0"/>
              </a:rPr>
              <a:t> do </a:t>
            </a:r>
            <a:r>
              <a:rPr lang="en-US" sz="2800" dirty="0" err="1">
                <a:solidFill>
                  <a:srgbClr val="FF0000"/>
                </a:solidFill>
                <a:latin typeface="Times New Roman" panose="02020603050405020304" pitchFamily="18" charset="0"/>
                <a:cs typeface="Times New Roman" panose="02020603050405020304" pitchFamily="18" charset="0"/>
              </a:rPr>
              <a:t>cướp</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giật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mà</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có</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6" name="Freeform 2">
            <a:extLst>
              <a:ext uri="{FF2B5EF4-FFF2-40B4-BE49-F238E27FC236}">
                <a16:creationId xmlns:a16="http://schemas.microsoft.com/office/drawing/2014/main" id="{70F4E4FA-F1F8-9B9C-7E9A-9E4CE195D8C6}"/>
              </a:ext>
            </a:extLst>
          </p:cNvPr>
          <p:cNvSpPr/>
          <p:nvPr/>
        </p:nvSpPr>
        <p:spPr>
          <a:xfrm>
            <a:off x="8819803" y="4954384"/>
            <a:ext cx="2848495" cy="1375089"/>
          </a:xfrm>
          <a:custGeom>
            <a:avLst/>
            <a:gdLst/>
            <a:ahLst/>
            <a:cxnLst/>
            <a:rect l="l" t="t" r="r" b="b"/>
            <a:pathLst>
              <a:path w="9387654" h="6105642">
                <a:moveTo>
                  <a:pt x="0" y="0"/>
                </a:moveTo>
                <a:lnTo>
                  <a:pt x="9387654" y="0"/>
                </a:lnTo>
                <a:lnTo>
                  <a:pt x="9387654" y="6105642"/>
                </a:lnTo>
                <a:lnTo>
                  <a:pt x="0" y="6105642"/>
                </a:lnTo>
                <a:lnTo>
                  <a:pt x="0" y="0"/>
                </a:lnTo>
                <a:close/>
              </a:path>
            </a:pathLst>
          </a:custGeom>
          <a:blipFill>
            <a:blip r:embed="rId2"/>
            <a:stretch>
              <a:fillRect/>
            </a:stretch>
          </a:blipFill>
        </p:spPr>
      </p:sp>
    </p:spTree>
    <p:extLst>
      <p:ext uri="{BB962C8B-B14F-4D97-AF65-F5344CB8AC3E}">
        <p14:creationId xmlns:p14="http://schemas.microsoft.com/office/powerpoint/2010/main" val="3578583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C163BEE-8D57-52DA-D7D3-7EC5022F1D13}"/>
              </a:ext>
            </a:extLst>
          </p:cNvPr>
          <p:cNvSpPr txBox="1"/>
          <p:nvPr/>
        </p:nvSpPr>
        <p:spPr>
          <a:xfrm>
            <a:off x="754034" y="759104"/>
            <a:ext cx="10501052" cy="5174493"/>
          </a:xfrm>
          <a:prstGeom prst="rect">
            <a:avLst/>
          </a:prstGeom>
          <a:noFill/>
        </p:spPr>
        <p:txBody>
          <a:bodyPr wrap="square">
            <a:spAutoFit/>
          </a:bodyPr>
          <a:lstStyle/>
          <a:p>
            <a:pPr algn="just">
              <a:lnSpc>
                <a:spcPct val="150000"/>
              </a:lnSpc>
            </a:pPr>
            <a:r>
              <a:rPr lang="en-US" sz="3200" b="1" dirty="0" err="1">
                <a:latin typeface="Times New Roman" panose="02020603050405020304" pitchFamily="18" charset="0"/>
                <a:cs typeface="Times New Roman" panose="02020603050405020304" pitchFamily="18" charset="0"/>
              </a:rPr>
              <a:t>Câu</a:t>
            </a:r>
            <a:r>
              <a:rPr lang="en-US" sz="3200" b="1" dirty="0">
                <a:latin typeface="Times New Roman" panose="02020603050405020304" pitchFamily="18" charset="0"/>
                <a:cs typeface="Times New Roman" panose="02020603050405020304" pitchFamily="18" charset="0"/>
              </a:rPr>
              <a:t> 4. Trong </a:t>
            </a:r>
            <a:r>
              <a:rPr lang="en-US" sz="3200" b="1" dirty="0" err="1">
                <a:latin typeface="Times New Roman" panose="02020603050405020304" pitchFamily="18" charset="0"/>
                <a:cs typeface="Times New Roman" panose="02020603050405020304" pitchFamily="18" charset="0"/>
              </a:rPr>
              <a:t>các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mối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quan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hệ</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sau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mối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quan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hệ</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nào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có</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tác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động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trực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tiếp</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đến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việc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khơi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sâu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bị</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kịch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bị</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từ</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chối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quyền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làm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người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của</a:t>
            </a:r>
            <a:r>
              <a:rPr lang="en-US" sz="3200" b="1" dirty="0">
                <a:latin typeface="Times New Roman" panose="02020603050405020304" pitchFamily="18" charset="0"/>
                <a:cs typeface="Times New Roman" panose="02020603050405020304" pitchFamily="18" charset="0"/>
              </a:rPr>
              <a:t> Chí </a:t>
            </a:r>
            <a:r>
              <a:rPr lang="en-US" sz="3200" b="1" dirty="0" err="1">
                <a:latin typeface="Times New Roman" panose="02020603050405020304" pitchFamily="18" charset="0"/>
                <a:cs typeface="Times New Roman" panose="02020603050405020304" pitchFamily="18" charset="0"/>
              </a:rPr>
              <a:t>Phèo</a:t>
            </a:r>
            <a:r>
              <a:rPr lang="en-US" sz="3200" b="1" dirty="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a:p>
            <a:pPr marL="685783" indent="-685783" algn="just">
              <a:lnSpc>
                <a:spcPct val="150000"/>
              </a:lnSpc>
              <a:buFont typeface="+mj-lt"/>
              <a:buAutoNum type="alphaUcPeriod"/>
            </a:pPr>
            <a:r>
              <a:rPr lang="en-US" sz="3200" dirty="0">
                <a:latin typeface="Times New Roman" panose="02020603050405020304" pitchFamily="18" charset="0"/>
                <a:cs typeface="Times New Roman" panose="02020603050405020304" pitchFamily="18" charset="0"/>
              </a:rPr>
              <a:t>Chí </a:t>
            </a:r>
            <a:r>
              <a:rPr lang="en-US" sz="3200" dirty="0" err="1">
                <a:latin typeface="Times New Roman" panose="02020603050405020304" pitchFamily="18" charset="0"/>
                <a:cs typeface="Times New Roman" panose="02020603050405020304" pitchFamily="18" charset="0"/>
              </a:rPr>
              <a:t>Phèo</a:t>
            </a:r>
            <a:r>
              <a:rPr lang="en-US" sz="3200" dirty="0">
                <a:latin typeface="Times New Roman" panose="02020603050405020304" pitchFamily="18" charset="0"/>
                <a:cs typeface="Times New Roman" panose="02020603050405020304" pitchFamily="18" charset="0"/>
              </a:rPr>
              <a:t> – Bá </a:t>
            </a:r>
            <a:r>
              <a:rPr lang="en-US" sz="3200" dirty="0" err="1">
                <a:latin typeface="Times New Roman" panose="02020603050405020304" pitchFamily="18" charset="0"/>
                <a:cs typeface="Times New Roman" panose="02020603050405020304" pitchFamily="18" charset="0"/>
              </a:rPr>
              <a:t>Kiến</a:t>
            </a:r>
            <a:endParaRPr lang="en-US" sz="3200" dirty="0">
              <a:latin typeface="Times New Roman" panose="02020603050405020304" pitchFamily="18" charset="0"/>
              <a:cs typeface="Times New Roman" panose="02020603050405020304" pitchFamily="18" charset="0"/>
            </a:endParaRPr>
          </a:p>
          <a:p>
            <a:pPr marL="685783" indent="-685783" algn="just">
              <a:lnSpc>
                <a:spcPct val="150000"/>
              </a:lnSpc>
              <a:buFont typeface="+mj-lt"/>
              <a:buAutoNum type="alphaUcPeriod"/>
            </a:pPr>
            <a:r>
              <a:rPr lang="en-US" sz="3200" dirty="0">
                <a:latin typeface="Times New Roman" panose="02020603050405020304" pitchFamily="18" charset="0"/>
                <a:cs typeface="Times New Roman" panose="02020603050405020304" pitchFamily="18" charset="0"/>
              </a:rPr>
              <a:t>Chí </a:t>
            </a:r>
            <a:r>
              <a:rPr lang="en-US" sz="3200" dirty="0" err="1">
                <a:latin typeface="Times New Roman" panose="02020603050405020304" pitchFamily="18" charset="0"/>
                <a:cs typeface="Times New Roman" panose="02020603050405020304" pitchFamily="18" charset="0"/>
              </a:rPr>
              <a:t>Phèo</a:t>
            </a:r>
            <a:r>
              <a:rPr lang="en-US" sz="3200" dirty="0">
                <a:latin typeface="Times New Roman" panose="02020603050405020304" pitchFamily="18" charset="0"/>
                <a:cs typeface="Times New Roman" panose="02020603050405020304" pitchFamily="18" charset="0"/>
              </a:rPr>
              <a:t> – </a:t>
            </a:r>
            <a:r>
              <a:rPr lang="en-US" sz="3200" dirty="0" err="1">
                <a:latin typeface="Times New Roman" panose="02020603050405020304" pitchFamily="18" charset="0"/>
                <a:cs typeface="Times New Roman" panose="02020603050405020304" pitchFamily="18" charset="0"/>
              </a:rPr>
              <a:t>Thị</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Nở</a:t>
            </a:r>
            <a:endParaRPr lang="en-US" sz="3200" dirty="0">
              <a:latin typeface="Times New Roman" panose="02020603050405020304" pitchFamily="18" charset="0"/>
              <a:cs typeface="Times New Roman" panose="02020603050405020304" pitchFamily="18" charset="0"/>
            </a:endParaRPr>
          </a:p>
          <a:p>
            <a:pPr marL="685783" indent="-685783" algn="just">
              <a:lnSpc>
                <a:spcPct val="150000"/>
              </a:lnSpc>
              <a:buFont typeface="+mj-lt"/>
              <a:buAutoNum type="alphaUcPeriod"/>
            </a:pPr>
            <a:r>
              <a:rPr lang="en-US" sz="3200" dirty="0">
                <a:latin typeface="Times New Roman" panose="02020603050405020304" pitchFamily="18" charset="0"/>
                <a:cs typeface="Times New Roman" panose="02020603050405020304" pitchFamily="18" charset="0"/>
              </a:rPr>
              <a:t>Chí </a:t>
            </a:r>
            <a:r>
              <a:rPr lang="en-US" sz="3200" dirty="0" err="1">
                <a:latin typeface="Times New Roman" panose="02020603050405020304" pitchFamily="18" charset="0"/>
                <a:cs typeface="Times New Roman" panose="02020603050405020304" pitchFamily="18" charset="0"/>
              </a:rPr>
              <a:t>Phèo</a:t>
            </a:r>
            <a:r>
              <a:rPr lang="en-US" sz="3200" dirty="0">
                <a:latin typeface="Times New Roman" panose="02020603050405020304" pitchFamily="18" charset="0"/>
                <a:cs typeface="Times New Roman" panose="02020603050405020304" pitchFamily="18" charset="0"/>
              </a:rPr>
              <a:t> – </a:t>
            </a:r>
            <a:r>
              <a:rPr lang="en-US" sz="3200" dirty="0" err="1">
                <a:latin typeface="Times New Roman" panose="02020603050405020304" pitchFamily="18" charset="0"/>
                <a:cs typeface="Times New Roman" panose="02020603050405020304" pitchFamily="18" charset="0"/>
              </a:rPr>
              <a:t>Năm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Thọ</a:t>
            </a:r>
            <a:endParaRPr lang="en-US" sz="3200" dirty="0">
              <a:latin typeface="Times New Roman" panose="02020603050405020304" pitchFamily="18" charset="0"/>
              <a:cs typeface="Times New Roman" panose="02020603050405020304" pitchFamily="18" charset="0"/>
            </a:endParaRPr>
          </a:p>
          <a:p>
            <a:pPr marL="685783" indent="-685783" algn="just">
              <a:lnSpc>
                <a:spcPct val="150000"/>
              </a:lnSpc>
              <a:buFont typeface="+mj-lt"/>
              <a:buAutoNum type="alphaUcPeriod"/>
            </a:pPr>
            <a:r>
              <a:rPr lang="en-US" sz="3200" dirty="0">
                <a:latin typeface="Times New Roman" panose="02020603050405020304" pitchFamily="18" charset="0"/>
                <a:cs typeface="Times New Roman" panose="02020603050405020304" pitchFamily="18" charset="0"/>
              </a:rPr>
              <a:t>Chí </a:t>
            </a:r>
            <a:r>
              <a:rPr lang="en-US" sz="3200" dirty="0" err="1">
                <a:latin typeface="Times New Roman" panose="02020603050405020304" pitchFamily="18" charset="0"/>
                <a:cs typeface="Times New Roman" panose="02020603050405020304" pitchFamily="18" charset="0"/>
              </a:rPr>
              <a:t>Phèo</a:t>
            </a:r>
            <a:r>
              <a:rPr lang="en-US" sz="3200" dirty="0">
                <a:latin typeface="Times New Roman" panose="02020603050405020304" pitchFamily="18" charset="0"/>
                <a:cs typeface="Times New Roman" panose="02020603050405020304" pitchFamily="18" charset="0"/>
              </a:rPr>
              <a:t> – </a:t>
            </a:r>
            <a:r>
              <a:rPr lang="en-US" sz="3200" dirty="0" err="1">
                <a:latin typeface="Times New Roman" panose="02020603050405020304" pitchFamily="18" charset="0"/>
                <a:cs typeface="Times New Roman" panose="02020603050405020304" pitchFamily="18" charset="0"/>
              </a:rPr>
              <a:t>Tự</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Lãng</a:t>
            </a:r>
            <a:endParaRPr lang="en-US" sz="3200"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F3581E94-605E-937C-36A9-D29225CE5914}"/>
              </a:ext>
            </a:extLst>
          </p:cNvPr>
          <p:cNvSpPr txBox="1"/>
          <p:nvPr/>
        </p:nvSpPr>
        <p:spPr>
          <a:xfrm>
            <a:off x="762171" y="3690414"/>
            <a:ext cx="10235391" cy="742511"/>
          </a:xfrm>
          <a:prstGeom prst="rect">
            <a:avLst/>
          </a:prstGeom>
          <a:noFill/>
        </p:spPr>
        <p:txBody>
          <a:bodyPr wrap="square">
            <a:spAutoFit/>
          </a:bodyPr>
          <a:lstStyle/>
          <a:p>
            <a:pPr algn="just">
              <a:lnSpc>
                <a:spcPct val="150000"/>
              </a:lnSpc>
            </a:pPr>
            <a:r>
              <a:rPr lang="en-US" sz="3200" dirty="0">
                <a:solidFill>
                  <a:srgbClr val="FF0000"/>
                </a:solidFill>
                <a:latin typeface="Times New Roman" panose="02020603050405020304" pitchFamily="18" charset="0"/>
                <a:cs typeface="Times New Roman" panose="02020603050405020304" pitchFamily="18" charset="0"/>
              </a:rPr>
              <a:t>B.   Chí </a:t>
            </a:r>
            <a:r>
              <a:rPr lang="en-US" sz="3200" dirty="0" err="1">
                <a:solidFill>
                  <a:srgbClr val="FF0000"/>
                </a:solidFill>
                <a:latin typeface="Times New Roman" panose="02020603050405020304" pitchFamily="18" charset="0"/>
                <a:cs typeface="Times New Roman" panose="02020603050405020304" pitchFamily="18" charset="0"/>
              </a:rPr>
              <a:t>Phèo</a:t>
            </a:r>
            <a:r>
              <a:rPr lang="en-US" sz="3200" dirty="0">
                <a:solidFill>
                  <a:srgbClr val="FF0000"/>
                </a:solidFill>
                <a:latin typeface="Times New Roman" panose="02020603050405020304" pitchFamily="18" charset="0"/>
                <a:cs typeface="Times New Roman" panose="02020603050405020304" pitchFamily="18" charset="0"/>
              </a:rPr>
              <a:t> – </a:t>
            </a:r>
            <a:r>
              <a:rPr lang="en-US" sz="3200" dirty="0" err="1">
                <a:solidFill>
                  <a:srgbClr val="FF0000"/>
                </a:solidFill>
                <a:latin typeface="Times New Roman" panose="02020603050405020304" pitchFamily="18" charset="0"/>
                <a:cs typeface="Times New Roman" panose="02020603050405020304" pitchFamily="18" charset="0"/>
              </a:rPr>
              <a:t>Thị</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Nở</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6" name="Freeform 2">
            <a:extLst>
              <a:ext uri="{FF2B5EF4-FFF2-40B4-BE49-F238E27FC236}">
                <a16:creationId xmlns:a16="http://schemas.microsoft.com/office/drawing/2014/main" id="{FA9E8226-A49F-B34F-68B8-CD6BE840F444}"/>
              </a:ext>
            </a:extLst>
          </p:cNvPr>
          <p:cNvSpPr/>
          <p:nvPr/>
        </p:nvSpPr>
        <p:spPr>
          <a:xfrm>
            <a:off x="8894618" y="3503815"/>
            <a:ext cx="2848495" cy="2900474"/>
          </a:xfrm>
          <a:custGeom>
            <a:avLst/>
            <a:gdLst/>
            <a:ahLst/>
            <a:cxnLst/>
            <a:rect l="l" t="t" r="r" b="b"/>
            <a:pathLst>
              <a:path w="9387654" h="6105642">
                <a:moveTo>
                  <a:pt x="0" y="0"/>
                </a:moveTo>
                <a:lnTo>
                  <a:pt x="9387654" y="0"/>
                </a:lnTo>
                <a:lnTo>
                  <a:pt x="9387654" y="6105642"/>
                </a:lnTo>
                <a:lnTo>
                  <a:pt x="0" y="6105642"/>
                </a:lnTo>
                <a:lnTo>
                  <a:pt x="0" y="0"/>
                </a:lnTo>
                <a:close/>
              </a:path>
            </a:pathLst>
          </a:custGeom>
          <a:blipFill>
            <a:blip r:embed="rId2"/>
            <a:stretch>
              <a:fillRect/>
            </a:stretch>
          </a:blipFill>
        </p:spPr>
      </p:sp>
    </p:spTree>
    <p:extLst>
      <p:ext uri="{BB962C8B-B14F-4D97-AF65-F5344CB8AC3E}">
        <p14:creationId xmlns:p14="http://schemas.microsoft.com/office/powerpoint/2010/main" val="1610953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4205;p62">
            <a:extLst>
              <a:ext uri="{FF2B5EF4-FFF2-40B4-BE49-F238E27FC236}">
                <a16:creationId xmlns:a16="http://schemas.microsoft.com/office/drawing/2014/main" id="{D432B954-7E3F-33D1-CD2E-C5E43DFABD63}"/>
              </a:ext>
            </a:extLst>
          </p:cNvPr>
          <p:cNvSpPr txBox="1">
            <a:spLocks/>
          </p:cNvSpPr>
          <p:nvPr/>
        </p:nvSpPr>
        <p:spPr>
          <a:xfrm>
            <a:off x="1068468" y="1846759"/>
            <a:ext cx="6604181" cy="3647446"/>
          </a:xfrm>
          <a:prstGeom prst="rect">
            <a:avLst/>
          </a:prstGeom>
        </p:spPr>
        <p:txBody>
          <a:bodyPr spcFirstLastPara="1" vert="horz" wrap="square" lIns="121900" tIns="121900" rIns="121900" bIns="121900" rtlCol="0" anchor="t" anchorCtr="0">
            <a:no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186262" indent="0" algn="just">
              <a:lnSpc>
                <a:spcPct val="150000"/>
              </a:lnSpc>
              <a:buFont typeface="Arial"/>
              <a:buNone/>
            </a:pPr>
            <a:r>
              <a:rPr lang="en-US" sz="3600" dirty="0" err="1">
                <a:solidFill>
                  <a:srgbClr val="004893"/>
                </a:solidFill>
                <a:latin typeface="Times New Roman" panose="02020603050405020304" pitchFamily="18" charset="0"/>
                <a:cs typeface="Times New Roman" panose="02020603050405020304" pitchFamily="18" charset="0"/>
              </a:rPr>
              <a:t>Viết</a:t>
            </a:r>
            <a:r>
              <a:rPr lang="en-US" sz="3600" dirty="0">
                <a:solidFill>
                  <a:srgbClr val="004893"/>
                </a:solidFill>
                <a:latin typeface="Times New Roman" panose="02020603050405020304" pitchFamily="18" charset="0"/>
                <a:cs typeface="Times New Roman" panose="02020603050405020304" pitchFamily="18" charset="0"/>
              </a:rPr>
              <a:t> </a:t>
            </a:r>
            <a:r>
              <a:rPr lang="en-US" sz="3600" dirty="0" err="1">
                <a:solidFill>
                  <a:srgbClr val="004893"/>
                </a:solidFill>
                <a:latin typeface="Times New Roman" panose="02020603050405020304" pitchFamily="18" charset="0"/>
                <a:cs typeface="Times New Roman" panose="02020603050405020304" pitchFamily="18" charset="0"/>
              </a:rPr>
              <a:t>đoạn</a:t>
            </a:r>
            <a:r>
              <a:rPr lang="en-US" sz="3600" dirty="0">
                <a:solidFill>
                  <a:srgbClr val="004893"/>
                </a:solidFill>
                <a:latin typeface="Times New Roman" panose="02020603050405020304" pitchFamily="18" charset="0"/>
                <a:cs typeface="Times New Roman" panose="02020603050405020304" pitchFamily="18" charset="0"/>
              </a:rPr>
              <a:t> </a:t>
            </a:r>
            <a:r>
              <a:rPr lang="en-US" sz="3600" dirty="0" err="1">
                <a:solidFill>
                  <a:srgbClr val="004893"/>
                </a:solidFill>
                <a:latin typeface="Times New Roman" panose="02020603050405020304" pitchFamily="18" charset="0"/>
                <a:cs typeface="Times New Roman" panose="02020603050405020304" pitchFamily="18" charset="0"/>
              </a:rPr>
              <a:t>văn</a:t>
            </a:r>
            <a:r>
              <a:rPr lang="en-US" sz="3600" dirty="0">
                <a:solidFill>
                  <a:srgbClr val="004893"/>
                </a:solidFill>
                <a:latin typeface="Times New Roman" panose="02020603050405020304" pitchFamily="18" charset="0"/>
                <a:cs typeface="Times New Roman" panose="02020603050405020304" pitchFamily="18" charset="0"/>
              </a:rPr>
              <a:t> (</a:t>
            </a:r>
            <a:r>
              <a:rPr lang="en-US" sz="3600" dirty="0" err="1">
                <a:solidFill>
                  <a:srgbClr val="004893"/>
                </a:solidFill>
                <a:latin typeface="Times New Roman" panose="02020603050405020304" pitchFamily="18" charset="0"/>
                <a:cs typeface="Times New Roman" panose="02020603050405020304" pitchFamily="18" charset="0"/>
              </a:rPr>
              <a:t>khoảng</a:t>
            </a:r>
            <a:r>
              <a:rPr lang="en-US" sz="3600" dirty="0">
                <a:solidFill>
                  <a:srgbClr val="004893"/>
                </a:solidFill>
                <a:latin typeface="Times New Roman" panose="02020603050405020304" pitchFamily="18" charset="0"/>
                <a:cs typeface="Times New Roman" panose="02020603050405020304" pitchFamily="18" charset="0"/>
              </a:rPr>
              <a:t> 200 </a:t>
            </a:r>
            <a:r>
              <a:rPr lang="en-US" sz="3600" dirty="0" err="1">
                <a:solidFill>
                  <a:srgbClr val="004893"/>
                </a:solidFill>
                <a:latin typeface="Times New Roman" panose="02020603050405020304" pitchFamily="18" charset="0"/>
                <a:cs typeface="Times New Roman" panose="02020603050405020304" pitchFamily="18" charset="0"/>
              </a:rPr>
              <a:t>chữ</a:t>
            </a:r>
            <a:r>
              <a:rPr lang="en-US" sz="3600" dirty="0">
                <a:solidFill>
                  <a:srgbClr val="004893"/>
                </a:solidFill>
                <a:latin typeface="Times New Roman" panose="02020603050405020304" pitchFamily="18" charset="0"/>
                <a:cs typeface="Times New Roman" panose="02020603050405020304" pitchFamily="18" charset="0"/>
              </a:rPr>
              <a:t>) </a:t>
            </a:r>
            <a:r>
              <a:rPr lang="en-US" sz="3600" dirty="0" err="1">
                <a:solidFill>
                  <a:srgbClr val="004893"/>
                </a:solidFill>
                <a:latin typeface="Times New Roman" panose="02020603050405020304" pitchFamily="18" charset="0"/>
                <a:cs typeface="Times New Roman" panose="02020603050405020304" pitchFamily="18" charset="0"/>
              </a:rPr>
              <a:t>trình</a:t>
            </a:r>
            <a:r>
              <a:rPr lang="en-US" sz="3600" dirty="0">
                <a:solidFill>
                  <a:srgbClr val="004893"/>
                </a:solidFill>
                <a:latin typeface="Times New Roman" panose="02020603050405020304" pitchFamily="18" charset="0"/>
                <a:cs typeface="Times New Roman" panose="02020603050405020304" pitchFamily="18" charset="0"/>
              </a:rPr>
              <a:t> </a:t>
            </a:r>
            <a:r>
              <a:rPr lang="en-US" sz="3600" dirty="0" err="1">
                <a:solidFill>
                  <a:srgbClr val="004893"/>
                </a:solidFill>
                <a:latin typeface="Times New Roman" panose="02020603050405020304" pitchFamily="18" charset="0"/>
                <a:cs typeface="Times New Roman" panose="02020603050405020304" pitchFamily="18" charset="0"/>
              </a:rPr>
              <a:t>bày</a:t>
            </a:r>
            <a:r>
              <a:rPr lang="en-US" sz="3600" dirty="0">
                <a:solidFill>
                  <a:srgbClr val="004893"/>
                </a:solidFill>
                <a:latin typeface="Times New Roman" panose="02020603050405020304" pitchFamily="18" charset="0"/>
                <a:cs typeface="Times New Roman" panose="02020603050405020304" pitchFamily="18" charset="0"/>
              </a:rPr>
              <a:t> </a:t>
            </a:r>
            <a:r>
              <a:rPr lang="en-US" sz="3600" dirty="0" err="1">
                <a:solidFill>
                  <a:srgbClr val="004893"/>
                </a:solidFill>
                <a:latin typeface="Times New Roman" panose="02020603050405020304" pitchFamily="18" charset="0"/>
                <a:cs typeface="Times New Roman" panose="02020603050405020304" pitchFamily="18" charset="0"/>
              </a:rPr>
              <a:t>suy</a:t>
            </a:r>
            <a:r>
              <a:rPr lang="en-US" sz="3600" dirty="0">
                <a:solidFill>
                  <a:srgbClr val="004893"/>
                </a:solidFill>
                <a:latin typeface="Times New Roman" panose="02020603050405020304" pitchFamily="18" charset="0"/>
                <a:cs typeface="Times New Roman" panose="02020603050405020304" pitchFamily="18" charset="0"/>
              </a:rPr>
              <a:t> </a:t>
            </a:r>
            <a:r>
              <a:rPr lang="en-US" sz="3600" dirty="0" err="1">
                <a:solidFill>
                  <a:srgbClr val="004893"/>
                </a:solidFill>
                <a:latin typeface="Times New Roman" panose="02020603050405020304" pitchFamily="18" charset="0"/>
                <a:cs typeface="Times New Roman" panose="02020603050405020304" pitchFamily="18" charset="0"/>
              </a:rPr>
              <a:t>nghĩ</a:t>
            </a:r>
            <a:r>
              <a:rPr lang="en-US" sz="3600" dirty="0">
                <a:solidFill>
                  <a:srgbClr val="004893"/>
                </a:solidFill>
                <a:latin typeface="Times New Roman" panose="02020603050405020304" pitchFamily="18" charset="0"/>
                <a:cs typeface="Times New Roman" panose="02020603050405020304" pitchFamily="18" charset="0"/>
              </a:rPr>
              <a:t> </a:t>
            </a:r>
            <a:r>
              <a:rPr lang="en-US" sz="3600" dirty="0" err="1">
                <a:solidFill>
                  <a:srgbClr val="004893"/>
                </a:solidFill>
                <a:latin typeface="Times New Roman" panose="02020603050405020304" pitchFamily="18" charset="0"/>
                <a:cs typeface="Times New Roman" panose="02020603050405020304" pitchFamily="18" charset="0"/>
              </a:rPr>
              <a:t>của</a:t>
            </a:r>
            <a:r>
              <a:rPr lang="en-US" sz="3600" dirty="0">
                <a:solidFill>
                  <a:srgbClr val="004893"/>
                </a:solidFill>
                <a:latin typeface="Times New Roman" panose="02020603050405020304" pitchFamily="18" charset="0"/>
                <a:cs typeface="Times New Roman" panose="02020603050405020304" pitchFamily="18" charset="0"/>
              </a:rPr>
              <a:t> </a:t>
            </a:r>
            <a:r>
              <a:rPr lang="en-US" sz="3600" dirty="0" err="1">
                <a:solidFill>
                  <a:srgbClr val="004893"/>
                </a:solidFill>
                <a:latin typeface="Times New Roman" panose="02020603050405020304" pitchFamily="18" charset="0"/>
                <a:cs typeface="Times New Roman" panose="02020603050405020304" pitchFamily="18" charset="0"/>
              </a:rPr>
              <a:t>bạn</a:t>
            </a:r>
            <a:r>
              <a:rPr lang="en-US" sz="3600" dirty="0">
                <a:solidFill>
                  <a:srgbClr val="004893"/>
                </a:solidFill>
                <a:latin typeface="Times New Roman" panose="02020603050405020304" pitchFamily="18" charset="0"/>
                <a:cs typeface="Times New Roman" panose="02020603050405020304" pitchFamily="18" charset="0"/>
              </a:rPr>
              <a:t> </a:t>
            </a:r>
            <a:r>
              <a:rPr lang="en-US" sz="3600" dirty="0" err="1">
                <a:solidFill>
                  <a:srgbClr val="004893"/>
                </a:solidFill>
                <a:latin typeface="Times New Roman" panose="02020603050405020304" pitchFamily="18" charset="0"/>
                <a:cs typeface="Times New Roman" panose="02020603050405020304" pitchFamily="18" charset="0"/>
              </a:rPr>
              <a:t>về</a:t>
            </a:r>
            <a:r>
              <a:rPr lang="en-US" sz="3600" dirty="0">
                <a:solidFill>
                  <a:srgbClr val="004893"/>
                </a:solidFill>
                <a:latin typeface="Times New Roman" panose="02020603050405020304" pitchFamily="18" charset="0"/>
                <a:cs typeface="Times New Roman" panose="02020603050405020304" pitchFamily="18" charset="0"/>
              </a:rPr>
              <a:t> </a:t>
            </a:r>
            <a:r>
              <a:rPr lang="en-US" sz="3600" b="1" dirty="0">
                <a:solidFill>
                  <a:srgbClr val="004893"/>
                </a:solidFill>
                <a:latin typeface="Times New Roman" panose="02020603050405020304" pitchFamily="18" charset="0"/>
                <a:cs typeface="Times New Roman" panose="02020603050405020304" pitchFamily="18" charset="0"/>
              </a:rPr>
              <a:t>chi </a:t>
            </a:r>
            <a:r>
              <a:rPr lang="en-US" sz="3600" b="1" dirty="0" err="1">
                <a:solidFill>
                  <a:srgbClr val="004893"/>
                </a:solidFill>
                <a:latin typeface="Times New Roman" panose="02020603050405020304" pitchFamily="18" charset="0"/>
                <a:cs typeface="Times New Roman" panose="02020603050405020304" pitchFamily="18" charset="0"/>
              </a:rPr>
              <a:t>tiết</a:t>
            </a:r>
            <a:r>
              <a:rPr lang="en-US" sz="3600" b="1" dirty="0">
                <a:solidFill>
                  <a:srgbClr val="004893"/>
                </a:solidFill>
                <a:latin typeface="Times New Roman" panose="02020603050405020304" pitchFamily="18" charset="0"/>
                <a:cs typeface="Times New Roman" panose="02020603050405020304" pitchFamily="18" charset="0"/>
              </a:rPr>
              <a:t> </a:t>
            </a:r>
            <a:r>
              <a:rPr lang="en-US" sz="3600" b="1" dirty="0" err="1">
                <a:solidFill>
                  <a:srgbClr val="004893"/>
                </a:solidFill>
                <a:latin typeface="Times New Roman" panose="02020603050405020304" pitchFamily="18" charset="0"/>
                <a:cs typeface="Times New Roman" panose="02020603050405020304" pitchFamily="18" charset="0"/>
              </a:rPr>
              <a:t>bát</a:t>
            </a:r>
            <a:r>
              <a:rPr lang="en-US" sz="3600" b="1" dirty="0">
                <a:solidFill>
                  <a:srgbClr val="004893"/>
                </a:solidFill>
                <a:latin typeface="Times New Roman" panose="02020603050405020304" pitchFamily="18" charset="0"/>
                <a:cs typeface="Times New Roman" panose="02020603050405020304" pitchFamily="18" charset="0"/>
              </a:rPr>
              <a:t> </a:t>
            </a:r>
            <a:r>
              <a:rPr lang="en-US" sz="3600" b="1" dirty="0" err="1">
                <a:solidFill>
                  <a:srgbClr val="004893"/>
                </a:solidFill>
                <a:latin typeface="Times New Roman" panose="02020603050405020304" pitchFamily="18" charset="0"/>
                <a:cs typeface="Times New Roman" panose="02020603050405020304" pitchFamily="18" charset="0"/>
              </a:rPr>
              <a:t>cháo</a:t>
            </a:r>
            <a:r>
              <a:rPr lang="en-US" sz="3600" b="1" dirty="0">
                <a:solidFill>
                  <a:srgbClr val="004893"/>
                </a:solidFill>
                <a:latin typeface="Times New Roman" panose="02020603050405020304" pitchFamily="18" charset="0"/>
                <a:cs typeface="Times New Roman" panose="02020603050405020304" pitchFamily="18" charset="0"/>
              </a:rPr>
              <a:t> </a:t>
            </a:r>
            <a:r>
              <a:rPr lang="en-US" sz="3600" b="1" dirty="0" err="1">
                <a:solidFill>
                  <a:srgbClr val="004893"/>
                </a:solidFill>
                <a:latin typeface="Times New Roman" panose="02020603050405020304" pitchFamily="18" charset="0"/>
                <a:cs typeface="Times New Roman" panose="02020603050405020304" pitchFamily="18" charset="0"/>
              </a:rPr>
              <a:t>hành</a:t>
            </a:r>
            <a:r>
              <a:rPr lang="en-US" sz="3600" b="1" dirty="0">
                <a:solidFill>
                  <a:srgbClr val="004893"/>
                </a:solidFill>
                <a:latin typeface="Times New Roman" panose="02020603050405020304" pitchFamily="18" charset="0"/>
                <a:cs typeface="Times New Roman" panose="02020603050405020304" pitchFamily="18" charset="0"/>
              </a:rPr>
              <a:t> </a:t>
            </a:r>
            <a:r>
              <a:rPr lang="en-US" sz="3600" dirty="0" err="1">
                <a:solidFill>
                  <a:srgbClr val="004893"/>
                </a:solidFill>
                <a:latin typeface="Times New Roman" panose="02020603050405020304" pitchFamily="18" charset="0"/>
                <a:cs typeface="Times New Roman" panose="02020603050405020304" pitchFamily="18" charset="0"/>
              </a:rPr>
              <a:t>của</a:t>
            </a:r>
            <a:r>
              <a:rPr lang="en-US" sz="3600" dirty="0">
                <a:solidFill>
                  <a:srgbClr val="004893"/>
                </a:solidFill>
                <a:latin typeface="Times New Roman" panose="02020603050405020304" pitchFamily="18" charset="0"/>
                <a:cs typeface="Times New Roman" panose="02020603050405020304" pitchFamily="18" charset="0"/>
              </a:rPr>
              <a:t> </a:t>
            </a:r>
            <a:r>
              <a:rPr lang="en-US" sz="3600" dirty="0" err="1">
                <a:solidFill>
                  <a:srgbClr val="004893"/>
                </a:solidFill>
                <a:latin typeface="Times New Roman" panose="02020603050405020304" pitchFamily="18" charset="0"/>
                <a:cs typeface="Times New Roman" panose="02020603050405020304" pitchFamily="18" charset="0"/>
              </a:rPr>
              <a:t>thị</a:t>
            </a:r>
            <a:r>
              <a:rPr lang="en-US" sz="3600" dirty="0">
                <a:solidFill>
                  <a:srgbClr val="004893"/>
                </a:solidFill>
                <a:latin typeface="Times New Roman" panose="02020603050405020304" pitchFamily="18" charset="0"/>
                <a:cs typeface="Times New Roman" panose="02020603050405020304" pitchFamily="18" charset="0"/>
              </a:rPr>
              <a:t> </a:t>
            </a:r>
            <a:r>
              <a:rPr lang="en-US" sz="3600" dirty="0" err="1">
                <a:solidFill>
                  <a:srgbClr val="004893"/>
                </a:solidFill>
                <a:latin typeface="Times New Roman" panose="02020603050405020304" pitchFamily="18" charset="0"/>
                <a:cs typeface="Times New Roman" panose="02020603050405020304" pitchFamily="18" charset="0"/>
              </a:rPr>
              <a:t>Nở</a:t>
            </a:r>
            <a:r>
              <a:rPr lang="en-US" sz="3600" dirty="0">
                <a:solidFill>
                  <a:srgbClr val="004893"/>
                </a:solidFill>
                <a:latin typeface="Times New Roman" panose="02020603050405020304" pitchFamily="18" charset="0"/>
                <a:cs typeface="Times New Roman" panose="02020603050405020304" pitchFamily="18" charset="0"/>
              </a:rPr>
              <a:t> </a:t>
            </a:r>
            <a:r>
              <a:rPr lang="en-US" sz="3600" dirty="0" err="1">
                <a:solidFill>
                  <a:srgbClr val="004893"/>
                </a:solidFill>
                <a:latin typeface="Times New Roman" panose="02020603050405020304" pitchFamily="18" charset="0"/>
                <a:cs typeface="Times New Roman" panose="02020603050405020304" pitchFamily="18" charset="0"/>
              </a:rPr>
              <a:t>trong</a:t>
            </a:r>
            <a:r>
              <a:rPr lang="en-US" sz="3600" dirty="0">
                <a:solidFill>
                  <a:srgbClr val="004893"/>
                </a:solidFill>
                <a:latin typeface="Times New Roman" panose="02020603050405020304" pitchFamily="18" charset="0"/>
                <a:cs typeface="Times New Roman" panose="02020603050405020304" pitchFamily="18" charset="0"/>
              </a:rPr>
              <a:t> </a:t>
            </a:r>
            <a:r>
              <a:rPr lang="en-US" sz="3600" dirty="0" err="1">
                <a:solidFill>
                  <a:srgbClr val="004893"/>
                </a:solidFill>
                <a:latin typeface="Times New Roman" panose="02020603050405020304" pitchFamily="18" charset="0"/>
                <a:cs typeface="Times New Roman" panose="02020603050405020304" pitchFamily="18" charset="0"/>
              </a:rPr>
              <a:t>truyện</a:t>
            </a:r>
            <a:r>
              <a:rPr lang="en-US" sz="3600" dirty="0">
                <a:solidFill>
                  <a:srgbClr val="004893"/>
                </a:solidFill>
                <a:latin typeface="Times New Roman" panose="02020603050405020304" pitchFamily="18" charset="0"/>
                <a:cs typeface="Times New Roman" panose="02020603050405020304" pitchFamily="18" charset="0"/>
              </a:rPr>
              <a:t> </a:t>
            </a:r>
            <a:r>
              <a:rPr lang="en-US" sz="3600" dirty="0" err="1">
                <a:solidFill>
                  <a:srgbClr val="004893"/>
                </a:solidFill>
                <a:latin typeface="Times New Roman" panose="02020603050405020304" pitchFamily="18" charset="0"/>
                <a:cs typeface="Times New Roman" panose="02020603050405020304" pitchFamily="18" charset="0"/>
              </a:rPr>
              <a:t>ngắn</a:t>
            </a:r>
            <a:r>
              <a:rPr lang="en-US" sz="3600" dirty="0">
                <a:solidFill>
                  <a:srgbClr val="004893"/>
                </a:solidFill>
                <a:latin typeface="Times New Roman" panose="02020603050405020304" pitchFamily="18" charset="0"/>
                <a:cs typeface="Times New Roman" panose="02020603050405020304" pitchFamily="18" charset="0"/>
              </a:rPr>
              <a:t> Chí </a:t>
            </a:r>
            <a:r>
              <a:rPr lang="en-US" sz="3600" dirty="0" err="1">
                <a:solidFill>
                  <a:srgbClr val="004893"/>
                </a:solidFill>
                <a:latin typeface="Times New Roman" panose="02020603050405020304" pitchFamily="18" charset="0"/>
                <a:cs typeface="Times New Roman" panose="02020603050405020304" pitchFamily="18" charset="0"/>
              </a:rPr>
              <a:t>Phèo</a:t>
            </a:r>
            <a:r>
              <a:rPr lang="en-US" sz="3600" dirty="0">
                <a:solidFill>
                  <a:srgbClr val="004893"/>
                </a:solidFill>
                <a:latin typeface="Times New Roman" panose="02020603050405020304" pitchFamily="18" charset="0"/>
                <a:cs typeface="Times New Roman" panose="02020603050405020304" pitchFamily="18" charset="0"/>
              </a:rPr>
              <a:t>. </a:t>
            </a:r>
          </a:p>
        </p:txBody>
      </p:sp>
      <p:sp>
        <p:nvSpPr>
          <p:cNvPr id="3" name="Google Shape;4204;p62">
            <a:extLst>
              <a:ext uri="{FF2B5EF4-FFF2-40B4-BE49-F238E27FC236}">
                <a16:creationId xmlns:a16="http://schemas.microsoft.com/office/drawing/2014/main" id="{44599481-0D5B-82B2-3BB7-51A85B9D28DF}"/>
              </a:ext>
            </a:extLst>
          </p:cNvPr>
          <p:cNvSpPr txBox="1">
            <a:spLocks/>
          </p:cNvSpPr>
          <p:nvPr/>
        </p:nvSpPr>
        <p:spPr>
          <a:xfrm>
            <a:off x="3101605" y="613808"/>
            <a:ext cx="4379849" cy="1232951"/>
          </a:xfrm>
          <a:prstGeom prst="rect">
            <a:avLst/>
          </a:prstGeom>
        </p:spPr>
        <p:txBody>
          <a:bodyPr spcFirstLastPara="1" vert="horz" wrap="square" lIns="121900" tIns="121900" rIns="121900" bIns="121900" rtlCol="0" anchor="ctr" anchorCtr="0">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b="1" dirty="0">
                <a:solidFill>
                  <a:srgbClr val="FF0000"/>
                </a:solidFill>
                <a:latin typeface="Times New Roman" panose="02020603050405020304" pitchFamily="18" charset="0"/>
                <a:cs typeface="Times New Roman" panose="02020603050405020304" pitchFamily="18" charset="0"/>
              </a:rPr>
              <a:t>V. </a:t>
            </a:r>
            <a:r>
              <a:rPr lang="en-US" b="1" dirty="0" err="1">
                <a:solidFill>
                  <a:srgbClr val="FF0000"/>
                </a:solidFill>
                <a:latin typeface="Times New Roman" panose="02020603050405020304" pitchFamily="18" charset="0"/>
                <a:cs typeface="Times New Roman" panose="02020603050405020304" pitchFamily="18" charset="0"/>
              </a:rPr>
              <a:t>Vận</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dụng</a:t>
            </a:r>
            <a:endParaRPr lang="en-US" sz="3200" dirty="0">
              <a:solidFill>
                <a:schemeClr val="tx1">
                  <a:lumMod val="50000"/>
                </a:schemeClr>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CD448054-6505-2FDB-E96A-B57D3C1F2E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74107" y="1521228"/>
            <a:ext cx="3256749" cy="3870476"/>
          </a:xfrm>
          <a:prstGeom prst="rect">
            <a:avLst/>
          </a:prstGeom>
        </p:spPr>
      </p:pic>
    </p:spTree>
    <p:extLst>
      <p:ext uri="{BB962C8B-B14F-4D97-AF65-F5344CB8AC3E}">
        <p14:creationId xmlns:p14="http://schemas.microsoft.com/office/powerpoint/2010/main" val="2380269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parkling Winter Christmas Red Poinsettia Images"/>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42455" y="5105400"/>
            <a:ext cx="2176028" cy="1445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Sparkling Winter Christmas Red Poinsettia Images"/>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28600" y="41878"/>
            <a:ext cx="1752871" cy="1431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Sparkling Winter Christmas Red Poinsettia Images"/>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0210800" y="-25540"/>
            <a:ext cx="1625207" cy="1801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Sparkling Winter Christmas Red Poinsettia Images"/>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0047992" y="5140036"/>
            <a:ext cx="1950822" cy="1501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784121" y="2954690"/>
            <a:ext cx="10623758" cy="1006757"/>
          </a:xfrm>
          <a:prstGeom prst="rect">
            <a:avLst/>
          </a:prstGeom>
          <a:noFill/>
        </p:spPr>
        <p:txBody>
          <a:bodyPr wrap="square" lIns="82619" tIns="41310" rIns="82619" bIns="4131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en-US" sz="6000" b="1" spc="45" dirty="0" err="1">
                <a:ln w="11430"/>
                <a:solidFill>
                  <a:srgbClr val="FF0000"/>
                </a:solidFill>
                <a:effectLst>
                  <a:outerShdw blurRad="76200" dist="50800" dir="5400000" algn="tl" rotWithShape="0">
                    <a:srgbClr val="000000">
                      <a:alpha val="65000"/>
                    </a:srgbClr>
                  </a:outerShdw>
                </a:effectLst>
                <a:latin typeface="Arial" charset="0"/>
              </a:rPr>
              <a:t>Cám</a:t>
            </a:r>
            <a:r>
              <a:rPr lang="en-US" sz="6000" b="1" spc="45" dirty="0">
                <a:ln w="11430"/>
                <a:solidFill>
                  <a:srgbClr val="FF0000"/>
                </a:solidFill>
                <a:effectLst>
                  <a:outerShdw blurRad="76200" dist="50800" dir="5400000" algn="tl" rotWithShape="0">
                    <a:srgbClr val="000000">
                      <a:alpha val="65000"/>
                    </a:srgbClr>
                  </a:outerShdw>
                </a:effectLst>
                <a:latin typeface="Arial" charset="0"/>
              </a:rPr>
              <a:t> </a:t>
            </a:r>
            <a:r>
              <a:rPr lang="en-US" sz="6000" b="1" spc="45" dirty="0" err="1">
                <a:ln w="11430"/>
                <a:solidFill>
                  <a:srgbClr val="FF0000"/>
                </a:solidFill>
                <a:effectLst>
                  <a:outerShdw blurRad="76200" dist="50800" dir="5400000" algn="tl" rotWithShape="0">
                    <a:srgbClr val="000000">
                      <a:alpha val="65000"/>
                    </a:srgbClr>
                  </a:outerShdw>
                </a:effectLst>
                <a:latin typeface="Arial" charset="0"/>
              </a:rPr>
              <a:t>ơn</a:t>
            </a:r>
            <a:r>
              <a:rPr lang="en-US" sz="6000" b="1" spc="45" dirty="0">
                <a:ln w="11430"/>
                <a:solidFill>
                  <a:srgbClr val="FF0000"/>
                </a:solidFill>
                <a:effectLst>
                  <a:outerShdw blurRad="76200" dist="50800" dir="5400000" algn="tl" rotWithShape="0">
                    <a:srgbClr val="000000">
                      <a:alpha val="65000"/>
                    </a:srgbClr>
                  </a:outerShdw>
                </a:effectLst>
                <a:latin typeface="Arial" charset="0"/>
              </a:rPr>
              <a:t> </a:t>
            </a:r>
            <a:r>
              <a:rPr lang="en-US" sz="6000" b="1" spc="45" dirty="0" err="1">
                <a:ln w="11430"/>
                <a:solidFill>
                  <a:srgbClr val="FF0000"/>
                </a:solidFill>
                <a:effectLst>
                  <a:outerShdw blurRad="76200" dist="50800" dir="5400000" algn="tl" rotWithShape="0">
                    <a:srgbClr val="000000">
                      <a:alpha val="65000"/>
                    </a:srgbClr>
                  </a:outerShdw>
                </a:effectLst>
                <a:latin typeface="Arial" charset="0"/>
              </a:rPr>
              <a:t>thầy</a:t>
            </a:r>
            <a:r>
              <a:rPr lang="en-US" sz="6000" b="1" spc="45" dirty="0">
                <a:ln w="11430"/>
                <a:solidFill>
                  <a:srgbClr val="FF0000"/>
                </a:solidFill>
                <a:effectLst>
                  <a:outerShdw blurRad="76200" dist="50800" dir="5400000" algn="tl" rotWithShape="0">
                    <a:srgbClr val="000000">
                      <a:alpha val="65000"/>
                    </a:srgbClr>
                  </a:outerShdw>
                </a:effectLst>
                <a:latin typeface="Arial" charset="0"/>
              </a:rPr>
              <a:t> </a:t>
            </a:r>
            <a:r>
              <a:rPr lang="en-US" sz="6000" b="1" spc="45" dirty="0" err="1">
                <a:ln w="11430"/>
                <a:solidFill>
                  <a:srgbClr val="FF0000"/>
                </a:solidFill>
                <a:effectLst>
                  <a:outerShdw blurRad="76200" dist="50800" dir="5400000" algn="tl" rotWithShape="0">
                    <a:srgbClr val="000000">
                      <a:alpha val="65000"/>
                    </a:srgbClr>
                  </a:outerShdw>
                </a:effectLst>
                <a:latin typeface="Arial" charset="0"/>
              </a:rPr>
              <a:t>cô</a:t>
            </a:r>
            <a:r>
              <a:rPr lang="en-US" sz="6000" b="1" spc="45" dirty="0">
                <a:ln w="11430"/>
                <a:solidFill>
                  <a:srgbClr val="FF0000"/>
                </a:solidFill>
                <a:effectLst>
                  <a:outerShdw blurRad="76200" dist="50800" dir="5400000" algn="tl" rotWithShape="0">
                    <a:srgbClr val="000000">
                      <a:alpha val="65000"/>
                    </a:srgbClr>
                  </a:outerShdw>
                </a:effectLst>
                <a:latin typeface="Arial" charset="0"/>
              </a:rPr>
              <a:t> </a:t>
            </a:r>
            <a:r>
              <a:rPr lang="en-US" sz="6000" b="1" spc="45" dirty="0" err="1">
                <a:ln w="11430"/>
                <a:solidFill>
                  <a:srgbClr val="FF0000"/>
                </a:solidFill>
                <a:effectLst>
                  <a:outerShdw blurRad="76200" dist="50800" dir="5400000" algn="tl" rotWithShape="0">
                    <a:srgbClr val="000000">
                      <a:alpha val="65000"/>
                    </a:srgbClr>
                  </a:outerShdw>
                </a:effectLst>
                <a:latin typeface="Arial" charset="0"/>
              </a:rPr>
              <a:t>và</a:t>
            </a:r>
            <a:r>
              <a:rPr lang="en-US" sz="6000" b="1" spc="45" dirty="0">
                <a:ln w="11430"/>
                <a:solidFill>
                  <a:srgbClr val="FF0000"/>
                </a:solidFill>
                <a:effectLst>
                  <a:outerShdw blurRad="76200" dist="50800" dir="5400000" algn="tl" rotWithShape="0">
                    <a:srgbClr val="000000">
                      <a:alpha val="65000"/>
                    </a:srgbClr>
                  </a:outerShdw>
                </a:effectLst>
                <a:latin typeface="Arial" charset="0"/>
              </a:rPr>
              <a:t> </a:t>
            </a:r>
            <a:r>
              <a:rPr lang="en-US" sz="6000" b="1" spc="45" dirty="0" err="1">
                <a:ln w="11430"/>
                <a:solidFill>
                  <a:srgbClr val="FF0000"/>
                </a:solidFill>
                <a:effectLst>
                  <a:outerShdw blurRad="76200" dist="50800" dir="5400000" algn="tl" rotWithShape="0">
                    <a:srgbClr val="000000">
                      <a:alpha val="65000"/>
                    </a:srgbClr>
                  </a:outerShdw>
                </a:effectLst>
                <a:latin typeface="Arial" charset="0"/>
              </a:rPr>
              <a:t>các</a:t>
            </a:r>
            <a:r>
              <a:rPr lang="en-US" sz="6000" b="1" spc="45" dirty="0">
                <a:ln w="11430"/>
                <a:solidFill>
                  <a:srgbClr val="FF0000"/>
                </a:solidFill>
                <a:effectLst>
                  <a:outerShdw blurRad="76200" dist="50800" dir="5400000" algn="tl" rotWithShape="0">
                    <a:srgbClr val="000000">
                      <a:alpha val="65000"/>
                    </a:srgbClr>
                  </a:outerShdw>
                </a:effectLst>
                <a:latin typeface="Arial" charset="0"/>
              </a:rPr>
              <a:t> </a:t>
            </a:r>
            <a:r>
              <a:rPr lang="en-US" sz="6000" b="1" spc="45" dirty="0" err="1">
                <a:ln w="11430"/>
                <a:solidFill>
                  <a:srgbClr val="FF0000"/>
                </a:solidFill>
                <a:effectLst>
                  <a:outerShdw blurRad="76200" dist="50800" dir="5400000" algn="tl" rotWithShape="0">
                    <a:srgbClr val="000000">
                      <a:alpha val="65000"/>
                    </a:srgbClr>
                  </a:outerShdw>
                </a:effectLst>
                <a:latin typeface="Arial" charset="0"/>
              </a:rPr>
              <a:t>em</a:t>
            </a:r>
            <a:r>
              <a:rPr lang="en-US" sz="6000" b="1" spc="45" dirty="0">
                <a:ln w="11430"/>
                <a:solidFill>
                  <a:srgbClr val="FF0000"/>
                </a:solidFill>
                <a:effectLst>
                  <a:outerShdw blurRad="76200" dist="50800" dir="5400000" algn="tl" rotWithShape="0">
                    <a:srgbClr val="000000">
                      <a:alpha val="65000"/>
                    </a:srgbClr>
                  </a:outerShdw>
                </a:effectLst>
                <a:latin typeface="Arial" charset="0"/>
              </a:rPr>
              <a:t> !</a:t>
            </a:r>
          </a:p>
        </p:txBody>
      </p:sp>
    </p:spTree>
    <p:extLst>
      <p:ext uri="{BB962C8B-B14F-4D97-AF65-F5344CB8AC3E}">
        <p14:creationId xmlns:p14="http://schemas.microsoft.com/office/powerpoint/2010/main" val="25331742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2" y="982132"/>
            <a:ext cx="9601196" cy="5087742"/>
          </a:xfrm>
        </p:spPr>
        <p:txBody>
          <a:bodyPr/>
          <a:lstStyle/>
          <a:p>
            <a:endParaRPr lang="en-US"/>
          </a:p>
        </p:txBody>
      </p:sp>
      <p:pic>
        <p:nvPicPr>
          <p:cNvPr id="4" name="Video Chí Phèo.">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09847" y="416891"/>
            <a:ext cx="11172305" cy="5652983"/>
          </a:xfrm>
        </p:spPr>
      </p:pic>
    </p:spTree>
    <p:extLst>
      <p:ext uri="{BB962C8B-B14F-4D97-AF65-F5344CB8AC3E}">
        <p14:creationId xmlns:p14="http://schemas.microsoft.com/office/powerpoint/2010/main" val="235090073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A1EECB0-305E-DF62-6BE5-3DB6B55D908B}"/>
              </a:ext>
            </a:extLst>
          </p:cNvPr>
          <p:cNvSpPr/>
          <p:nvPr/>
        </p:nvSpPr>
        <p:spPr>
          <a:xfrm>
            <a:off x="684019" y="787729"/>
            <a:ext cx="10823962" cy="5632311"/>
          </a:xfrm>
          <a:prstGeom prst="rect">
            <a:avLst/>
          </a:prstGeom>
        </p:spPr>
        <p:txBody>
          <a:bodyPr wrap="square">
            <a:spAutoFit/>
          </a:bodyPr>
          <a:lstStyle/>
          <a:p>
            <a:pPr algn="just"/>
            <a:r>
              <a:rPr lang="vi-VN" sz="2400" dirty="0">
                <a:latin typeface="Times New Roman" panose="02020603050405020304" pitchFamily="18" charset="0"/>
                <a:cs typeface="Times New Roman" panose="02020603050405020304" pitchFamily="18" charset="0"/>
              </a:rPr>
              <a:t>Cháo hành vốn là một món ăn bình thường, nếu không nói là xoàng xĩnh, lại được nấu bởi sự vụng về của người đàn bà thô kệch, xấu xí là Thị Nở thì lại càng tầm thường đến mức nào. Thế nhưng, đối với Chí Phèo, thứ vật chất tầm thường ấy lại là một thứ lớn lao, đáng trân trọng. Khi đón nhận bát cháo hành từ tay Thị Nở, đầu tiên, hắn ngạc nhiên. Ngạc nhiên vì lần đầu tiên được người ta cho ăn, ngạc nhiên vì có được sự quan tâm từ người khác, có được cái ăn mà không phải cướp bóc, doạ nạt. Rồi mắt hắn “ươn ướt”. Có gì đó như là chút ăn năn, hối hận trong lòng hắn. Hắn khóc vì nhận được tình thương từ người khác, khóc với niềm hi vọng cái tương lai cô độc kia sẽ không còn nữa, hắn khóc vì hắn tin rằng mình vẫn còn cơ hội để làm lại cuộc đời. Bát cháo như một động lực thúc đẩy những cảm xúc vốn đã chết lặng từ lâu trong Chí. Chính bát cháo hành đã khiến hắn muốn yêu và khao khát được yêu. Không những thế, nó còn khơi dậy niềm khát vọng sống lên đến cực điểm của Chí lúc này. Bát cháo hành không còn là bát cháo thông thường mà trở thành bát cháo của tình thương người và thức tỉnh lương tri con người. Đây thực sự là một chi tiết nghệ thuật đắt giá, đầy ý nghĩa nhân văn mà nhà văn Nam Cao muốn gửi gắm đến người đọc.</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26058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77A7ABAB-697D-4D77-9C46-FB1F529A78C9}"/>
              </a:ext>
            </a:extLst>
          </p:cNvPr>
          <p:cNvGrpSpPr/>
          <p:nvPr/>
        </p:nvGrpSpPr>
        <p:grpSpPr>
          <a:xfrm>
            <a:off x="467039" y="3151993"/>
            <a:ext cx="3706021" cy="3285591"/>
            <a:chOff x="0" y="-618038"/>
            <a:chExt cx="8235244" cy="7078268"/>
          </a:xfrm>
        </p:grpSpPr>
        <p:grpSp>
          <p:nvGrpSpPr>
            <p:cNvPr id="3" name="Group 3">
              <a:extLst>
                <a:ext uri="{FF2B5EF4-FFF2-40B4-BE49-F238E27FC236}">
                  <a16:creationId xmlns:a16="http://schemas.microsoft.com/office/drawing/2014/main" id="{29F3F42C-7708-D974-4626-1481326923B9}"/>
                </a:ext>
              </a:extLst>
            </p:cNvPr>
            <p:cNvGrpSpPr/>
            <p:nvPr/>
          </p:nvGrpSpPr>
          <p:grpSpPr>
            <a:xfrm>
              <a:off x="0" y="1047208"/>
              <a:ext cx="8235244" cy="5413022"/>
              <a:chOff x="0" y="0"/>
              <a:chExt cx="1626715" cy="1069239"/>
            </a:xfrm>
          </p:grpSpPr>
          <p:sp>
            <p:nvSpPr>
              <p:cNvPr id="7" name="Freeform 4">
                <a:extLst>
                  <a:ext uri="{FF2B5EF4-FFF2-40B4-BE49-F238E27FC236}">
                    <a16:creationId xmlns:a16="http://schemas.microsoft.com/office/drawing/2014/main" id="{67F7B6B7-6BFD-AFAD-3A0C-158DA6567B94}"/>
                  </a:ext>
                </a:extLst>
              </p:cNvPr>
              <p:cNvSpPr/>
              <p:nvPr/>
            </p:nvSpPr>
            <p:spPr>
              <a:xfrm>
                <a:off x="0" y="0"/>
                <a:ext cx="1626715" cy="1069239"/>
              </a:xfrm>
              <a:custGeom>
                <a:avLst/>
                <a:gdLst/>
                <a:ahLst/>
                <a:cxnLst/>
                <a:rect l="l" t="t" r="r" b="b"/>
                <a:pathLst>
                  <a:path w="1626715" h="1069239">
                    <a:moveTo>
                      <a:pt x="63927" y="0"/>
                    </a:moveTo>
                    <a:lnTo>
                      <a:pt x="1562789" y="0"/>
                    </a:lnTo>
                    <a:cubicBezTo>
                      <a:pt x="1598094" y="0"/>
                      <a:pt x="1626715" y="28621"/>
                      <a:pt x="1626715" y="63927"/>
                    </a:cubicBezTo>
                    <a:lnTo>
                      <a:pt x="1626715" y="1005312"/>
                    </a:lnTo>
                    <a:cubicBezTo>
                      <a:pt x="1626715" y="1040618"/>
                      <a:pt x="1598094" y="1069239"/>
                      <a:pt x="1562789" y="1069239"/>
                    </a:cubicBezTo>
                    <a:lnTo>
                      <a:pt x="63927" y="1069239"/>
                    </a:lnTo>
                    <a:cubicBezTo>
                      <a:pt x="28621" y="1069239"/>
                      <a:pt x="0" y="1040618"/>
                      <a:pt x="0" y="1005312"/>
                    </a:cubicBezTo>
                    <a:lnTo>
                      <a:pt x="0" y="63927"/>
                    </a:lnTo>
                    <a:cubicBezTo>
                      <a:pt x="0" y="28621"/>
                      <a:pt x="28621" y="0"/>
                      <a:pt x="63927" y="0"/>
                    </a:cubicBezTo>
                    <a:close/>
                  </a:path>
                </a:pathLst>
              </a:custGeom>
              <a:solidFill>
                <a:srgbClr val="FFFFFF"/>
              </a:solidFill>
            </p:spPr>
            <p:txBody>
              <a:bodyPr/>
              <a:lstStyle/>
              <a:p>
                <a:endParaRPr lang="en-US" sz="900"/>
              </a:p>
            </p:txBody>
          </p:sp>
          <p:sp>
            <p:nvSpPr>
              <p:cNvPr id="8" name="TextBox 5">
                <a:extLst>
                  <a:ext uri="{FF2B5EF4-FFF2-40B4-BE49-F238E27FC236}">
                    <a16:creationId xmlns:a16="http://schemas.microsoft.com/office/drawing/2014/main" id="{A467E6F7-6F9D-AB1E-0B14-848B6F12416B}"/>
                  </a:ext>
                </a:extLst>
              </p:cNvPr>
              <p:cNvSpPr txBox="1"/>
              <p:nvPr/>
            </p:nvSpPr>
            <p:spPr>
              <a:xfrm>
                <a:off x="0" y="-38100"/>
                <a:ext cx="1626715" cy="1107339"/>
              </a:xfrm>
              <a:prstGeom prst="rect">
                <a:avLst/>
              </a:prstGeom>
            </p:spPr>
            <p:txBody>
              <a:bodyPr lIns="25400" tIns="25400" rIns="25400" bIns="25400" rtlCol="0" anchor="ctr"/>
              <a:lstStyle/>
              <a:p>
                <a:pPr algn="ctr">
                  <a:lnSpc>
                    <a:spcPts val="1330"/>
                  </a:lnSpc>
                  <a:spcBef>
                    <a:spcPct val="0"/>
                  </a:spcBef>
                </a:pPr>
                <a:endParaRPr sz="900"/>
              </a:p>
            </p:txBody>
          </p:sp>
        </p:grpSp>
        <p:grpSp>
          <p:nvGrpSpPr>
            <p:cNvPr id="4" name="Group 6">
              <a:extLst>
                <a:ext uri="{FF2B5EF4-FFF2-40B4-BE49-F238E27FC236}">
                  <a16:creationId xmlns:a16="http://schemas.microsoft.com/office/drawing/2014/main" id="{382AE56D-DBD6-C7EF-8C24-468D9C45F3F9}"/>
                </a:ext>
              </a:extLst>
            </p:cNvPr>
            <p:cNvGrpSpPr/>
            <p:nvPr/>
          </p:nvGrpSpPr>
          <p:grpSpPr>
            <a:xfrm>
              <a:off x="225150" y="1304164"/>
              <a:ext cx="7779301" cy="4899111"/>
              <a:chOff x="0" y="0"/>
              <a:chExt cx="1321087" cy="831971"/>
            </a:xfrm>
          </p:grpSpPr>
          <p:sp>
            <p:nvSpPr>
              <p:cNvPr id="6" name="Freeform 7">
                <a:extLst>
                  <a:ext uri="{FF2B5EF4-FFF2-40B4-BE49-F238E27FC236}">
                    <a16:creationId xmlns:a16="http://schemas.microsoft.com/office/drawing/2014/main" id="{8DED57D3-FD91-DF4E-E537-A54A7918DF27}"/>
                  </a:ext>
                </a:extLst>
              </p:cNvPr>
              <p:cNvSpPr/>
              <p:nvPr/>
            </p:nvSpPr>
            <p:spPr>
              <a:xfrm>
                <a:off x="0" y="0"/>
                <a:ext cx="1321087" cy="831971"/>
              </a:xfrm>
              <a:custGeom>
                <a:avLst/>
                <a:gdLst/>
                <a:ahLst/>
                <a:cxnLst/>
                <a:rect l="l" t="t" r="r" b="b"/>
                <a:pathLst>
                  <a:path w="1321087" h="831971">
                    <a:moveTo>
                      <a:pt x="30519" y="0"/>
                    </a:moveTo>
                    <a:lnTo>
                      <a:pt x="1290568" y="0"/>
                    </a:lnTo>
                    <a:cubicBezTo>
                      <a:pt x="1307423" y="0"/>
                      <a:pt x="1321087" y="13664"/>
                      <a:pt x="1321087" y="30519"/>
                    </a:cubicBezTo>
                    <a:lnTo>
                      <a:pt x="1321087" y="801452"/>
                    </a:lnTo>
                    <a:cubicBezTo>
                      <a:pt x="1321087" y="818307"/>
                      <a:pt x="1307423" y="831971"/>
                      <a:pt x="1290568" y="831971"/>
                    </a:cubicBezTo>
                    <a:lnTo>
                      <a:pt x="30519" y="831971"/>
                    </a:lnTo>
                    <a:cubicBezTo>
                      <a:pt x="13664" y="831971"/>
                      <a:pt x="0" y="818307"/>
                      <a:pt x="0" y="801452"/>
                    </a:cubicBezTo>
                    <a:lnTo>
                      <a:pt x="0" y="30519"/>
                    </a:lnTo>
                    <a:cubicBezTo>
                      <a:pt x="0" y="13664"/>
                      <a:pt x="13664" y="0"/>
                      <a:pt x="30519" y="0"/>
                    </a:cubicBezTo>
                    <a:close/>
                  </a:path>
                </a:pathLst>
              </a:custGeom>
              <a:blipFill>
                <a:blip r:embed="rId2"/>
                <a:stretch>
                  <a:fillRect t="-3671" b="-3671"/>
                </a:stretch>
              </a:blipFill>
            </p:spPr>
            <p:txBody>
              <a:bodyPr/>
              <a:lstStyle/>
              <a:p>
                <a:endParaRPr lang="en-US" sz="900"/>
              </a:p>
            </p:txBody>
          </p:sp>
        </p:grpSp>
        <p:sp>
          <p:nvSpPr>
            <p:cNvPr id="5" name="Freeform 8">
              <a:extLst>
                <a:ext uri="{FF2B5EF4-FFF2-40B4-BE49-F238E27FC236}">
                  <a16:creationId xmlns:a16="http://schemas.microsoft.com/office/drawing/2014/main" id="{AE29F609-4DFA-1FB0-343B-22570815CB90}"/>
                </a:ext>
              </a:extLst>
            </p:cNvPr>
            <p:cNvSpPr/>
            <p:nvPr/>
          </p:nvSpPr>
          <p:spPr>
            <a:xfrm>
              <a:off x="794808" y="-618038"/>
              <a:ext cx="6639985" cy="1978032"/>
            </a:xfrm>
            <a:custGeom>
              <a:avLst/>
              <a:gdLst/>
              <a:ahLst/>
              <a:cxnLst/>
              <a:rect l="l" t="t" r="r" b="b"/>
              <a:pathLst>
                <a:path w="6039894" h="1978032">
                  <a:moveTo>
                    <a:pt x="0" y="0"/>
                  </a:moveTo>
                  <a:lnTo>
                    <a:pt x="6039894" y="0"/>
                  </a:lnTo>
                  <a:lnTo>
                    <a:pt x="6039894" y="1978032"/>
                  </a:lnTo>
                  <a:lnTo>
                    <a:pt x="0" y="1978032"/>
                  </a:lnTo>
                  <a:lnTo>
                    <a:pt x="0" y="0"/>
                  </a:lnTo>
                  <a:close/>
                </a:path>
              </a:pathLst>
            </a:custGeom>
            <a:blipFill>
              <a:blip r:embed="rId3"/>
              <a:stretch>
                <a:fillRect l="-663" t="-1100" b="-1100"/>
              </a:stretch>
            </a:blipFill>
          </p:spPr>
          <p:txBody>
            <a:bodyPr/>
            <a:lstStyle/>
            <a:p>
              <a:endParaRPr lang="en-US" sz="900"/>
            </a:p>
          </p:txBody>
        </p:sp>
      </p:grpSp>
      <p:grpSp>
        <p:nvGrpSpPr>
          <p:cNvPr id="9" name="Group 9">
            <a:extLst>
              <a:ext uri="{FF2B5EF4-FFF2-40B4-BE49-F238E27FC236}">
                <a16:creationId xmlns:a16="http://schemas.microsoft.com/office/drawing/2014/main" id="{78B6C316-510F-A404-574C-B0EE37160DE3}"/>
              </a:ext>
            </a:extLst>
          </p:cNvPr>
          <p:cNvGrpSpPr/>
          <p:nvPr/>
        </p:nvGrpSpPr>
        <p:grpSpPr>
          <a:xfrm>
            <a:off x="7656022" y="527072"/>
            <a:ext cx="3915294" cy="2709453"/>
            <a:chOff x="0" y="0"/>
            <a:chExt cx="6559860" cy="5145956"/>
          </a:xfrm>
        </p:grpSpPr>
        <p:grpSp>
          <p:nvGrpSpPr>
            <p:cNvPr id="10" name="Group 10">
              <a:extLst>
                <a:ext uri="{FF2B5EF4-FFF2-40B4-BE49-F238E27FC236}">
                  <a16:creationId xmlns:a16="http://schemas.microsoft.com/office/drawing/2014/main" id="{2AA3D474-45B4-D3CA-A607-B2A47FB784CF}"/>
                </a:ext>
              </a:extLst>
            </p:cNvPr>
            <p:cNvGrpSpPr/>
            <p:nvPr/>
          </p:nvGrpSpPr>
          <p:grpSpPr>
            <a:xfrm>
              <a:off x="0" y="834163"/>
              <a:ext cx="6559860" cy="4311793"/>
              <a:chOff x="0" y="0"/>
              <a:chExt cx="1626715" cy="1069239"/>
            </a:xfrm>
          </p:grpSpPr>
          <p:sp>
            <p:nvSpPr>
              <p:cNvPr id="14" name="Freeform 11">
                <a:extLst>
                  <a:ext uri="{FF2B5EF4-FFF2-40B4-BE49-F238E27FC236}">
                    <a16:creationId xmlns:a16="http://schemas.microsoft.com/office/drawing/2014/main" id="{37F64922-D944-ADF5-DFFA-6A19CF156409}"/>
                  </a:ext>
                </a:extLst>
              </p:cNvPr>
              <p:cNvSpPr/>
              <p:nvPr/>
            </p:nvSpPr>
            <p:spPr>
              <a:xfrm>
                <a:off x="0" y="0"/>
                <a:ext cx="1626715" cy="1069239"/>
              </a:xfrm>
              <a:custGeom>
                <a:avLst/>
                <a:gdLst/>
                <a:ahLst/>
                <a:cxnLst/>
                <a:rect l="l" t="t" r="r" b="b"/>
                <a:pathLst>
                  <a:path w="1626715" h="1069239">
                    <a:moveTo>
                      <a:pt x="63927" y="0"/>
                    </a:moveTo>
                    <a:lnTo>
                      <a:pt x="1562789" y="0"/>
                    </a:lnTo>
                    <a:cubicBezTo>
                      <a:pt x="1598094" y="0"/>
                      <a:pt x="1626715" y="28621"/>
                      <a:pt x="1626715" y="63927"/>
                    </a:cubicBezTo>
                    <a:lnTo>
                      <a:pt x="1626715" y="1005312"/>
                    </a:lnTo>
                    <a:cubicBezTo>
                      <a:pt x="1626715" y="1040618"/>
                      <a:pt x="1598094" y="1069239"/>
                      <a:pt x="1562789" y="1069239"/>
                    </a:cubicBezTo>
                    <a:lnTo>
                      <a:pt x="63927" y="1069239"/>
                    </a:lnTo>
                    <a:cubicBezTo>
                      <a:pt x="28621" y="1069239"/>
                      <a:pt x="0" y="1040618"/>
                      <a:pt x="0" y="1005312"/>
                    </a:cubicBezTo>
                    <a:lnTo>
                      <a:pt x="0" y="63927"/>
                    </a:lnTo>
                    <a:cubicBezTo>
                      <a:pt x="0" y="28621"/>
                      <a:pt x="28621" y="0"/>
                      <a:pt x="63927" y="0"/>
                    </a:cubicBezTo>
                    <a:close/>
                  </a:path>
                </a:pathLst>
              </a:custGeom>
              <a:solidFill>
                <a:srgbClr val="FFFFFF"/>
              </a:solidFill>
            </p:spPr>
            <p:txBody>
              <a:bodyPr/>
              <a:lstStyle/>
              <a:p>
                <a:endParaRPr lang="en-US" sz="900"/>
              </a:p>
            </p:txBody>
          </p:sp>
          <p:sp>
            <p:nvSpPr>
              <p:cNvPr id="15" name="TextBox 12">
                <a:extLst>
                  <a:ext uri="{FF2B5EF4-FFF2-40B4-BE49-F238E27FC236}">
                    <a16:creationId xmlns:a16="http://schemas.microsoft.com/office/drawing/2014/main" id="{E93E4E64-4AAD-32A6-537C-6239F98FE4AE}"/>
                  </a:ext>
                </a:extLst>
              </p:cNvPr>
              <p:cNvSpPr txBox="1"/>
              <p:nvPr/>
            </p:nvSpPr>
            <p:spPr>
              <a:xfrm>
                <a:off x="0" y="-38100"/>
                <a:ext cx="1626715" cy="1107339"/>
              </a:xfrm>
              <a:prstGeom prst="rect">
                <a:avLst/>
              </a:prstGeom>
            </p:spPr>
            <p:txBody>
              <a:bodyPr lIns="25400" tIns="25400" rIns="25400" bIns="25400" rtlCol="0" anchor="ctr"/>
              <a:lstStyle/>
              <a:p>
                <a:pPr algn="ctr">
                  <a:lnSpc>
                    <a:spcPts val="1330"/>
                  </a:lnSpc>
                  <a:spcBef>
                    <a:spcPct val="0"/>
                  </a:spcBef>
                </a:pPr>
                <a:endParaRPr sz="900"/>
              </a:p>
            </p:txBody>
          </p:sp>
        </p:grpSp>
        <p:grpSp>
          <p:nvGrpSpPr>
            <p:cNvPr id="11" name="Group 13">
              <a:extLst>
                <a:ext uri="{FF2B5EF4-FFF2-40B4-BE49-F238E27FC236}">
                  <a16:creationId xmlns:a16="http://schemas.microsoft.com/office/drawing/2014/main" id="{FBC357FC-6D4F-F0DB-652D-AB80E85F5A1B}"/>
                </a:ext>
              </a:extLst>
            </p:cNvPr>
            <p:cNvGrpSpPr/>
            <p:nvPr/>
          </p:nvGrpSpPr>
          <p:grpSpPr>
            <a:xfrm>
              <a:off x="179345" y="1038844"/>
              <a:ext cx="6196674" cy="3902432"/>
              <a:chOff x="0" y="0"/>
              <a:chExt cx="1321087" cy="831971"/>
            </a:xfrm>
          </p:grpSpPr>
          <p:sp>
            <p:nvSpPr>
              <p:cNvPr id="13" name="Freeform 14">
                <a:extLst>
                  <a:ext uri="{FF2B5EF4-FFF2-40B4-BE49-F238E27FC236}">
                    <a16:creationId xmlns:a16="http://schemas.microsoft.com/office/drawing/2014/main" id="{A0FD2F28-8EBA-7334-A6ED-3E4290882C9B}"/>
                  </a:ext>
                </a:extLst>
              </p:cNvPr>
              <p:cNvSpPr/>
              <p:nvPr/>
            </p:nvSpPr>
            <p:spPr>
              <a:xfrm>
                <a:off x="0" y="0"/>
                <a:ext cx="1321087" cy="831971"/>
              </a:xfrm>
              <a:custGeom>
                <a:avLst/>
                <a:gdLst/>
                <a:ahLst/>
                <a:cxnLst/>
                <a:rect l="l" t="t" r="r" b="b"/>
                <a:pathLst>
                  <a:path w="1321087" h="831971">
                    <a:moveTo>
                      <a:pt x="30519" y="0"/>
                    </a:moveTo>
                    <a:lnTo>
                      <a:pt x="1290568" y="0"/>
                    </a:lnTo>
                    <a:cubicBezTo>
                      <a:pt x="1307423" y="0"/>
                      <a:pt x="1321087" y="13664"/>
                      <a:pt x="1321087" y="30519"/>
                    </a:cubicBezTo>
                    <a:lnTo>
                      <a:pt x="1321087" y="801452"/>
                    </a:lnTo>
                    <a:cubicBezTo>
                      <a:pt x="1321087" y="818307"/>
                      <a:pt x="1307423" y="831971"/>
                      <a:pt x="1290568" y="831971"/>
                    </a:cubicBezTo>
                    <a:lnTo>
                      <a:pt x="30519" y="831971"/>
                    </a:lnTo>
                    <a:cubicBezTo>
                      <a:pt x="13664" y="831971"/>
                      <a:pt x="0" y="818307"/>
                      <a:pt x="0" y="801452"/>
                    </a:cubicBezTo>
                    <a:lnTo>
                      <a:pt x="0" y="30519"/>
                    </a:lnTo>
                    <a:cubicBezTo>
                      <a:pt x="0" y="13664"/>
                      <a:pt x="13664" y="0"/>
                      <a:pt x="30519" y="0"/>
                    </a:cubicBezTo>
                    <a:close/>
                  </a:path>
                </a:pathLst>
              </a:custGeom>
              <a:blipFill>
                <a:blip r:embed="rId4"/>
                <a:stretch>
                  <a:fillRect t="-9589" b="-9589"/>
                </a:stretch>
              </a:blipFill>
            </p:spPr>
            <p:txBody>
              <a:bodyPr/>
              <a:lstStyle/>
              <a:p>
                <a:endParaRPr lang="en-US" sz="900"/>
              </a:p>
            </p:txBody>
          </p:sp>
        </p:grpSp>
        <p:sp>
          <p:nvSpPr>
            <p:cNvPr id="12" name="Freeform 15">
              <a:extLst>
                <a:ext uri="{FF2B5EF4-FFF2-40B4-BE49-F238E27FC236}">
                  <a16:creationId xmlns:a16="http://schemas.microsoft.com/office/drawing/2014/main" id="{3206E6B3-E4B2-50D5-2005-225A771A5160}"/>
                </a:ext>
              </a:extLst>
            </p:cNvPr>
            <p:cNvSpPr/>
            <p:nvPr/>
          </p:nvSpPr>
          <p:spPr>
            <a:xfrm>
              <a:off x="904712" y="0"/>
              <a:ext cx="4811134" cy="1575620"/>
            </a:xfrm>
            <a:custGeom>
              <a:avLst/>
              <a:gdLst/>
              <a:ahLst/>
              <a:cxnLst/>
              <a:rect l="l" t="t" r="r" b="b"/>
              <a:pathLst>
                <a:path w="4811134" h="1575620">
                  <a:moveTo>
                    <a:pt x="0" y="0"/>
                  </a:moveTo>
                  <a:lnTo>
                    <a:pt x="4811134" y="0"/>
                  </a:lnTo>
                  <a:lnTo>
                    <a:pt x="4811134" y="1575620"/>
                  </a:lnTo>
                  <a:lnTo>
                    <a:pt x="0" y="1575620"/>
                  </a:lnTo>
                  <a:lnTo>
                    <a:pt x="0" y="0"/>
                  </a:lnTo>
                  <a:close/>
                </a:path>
              </a:pathLst>
            </a:custGeom>
            <a:blipFill>
              <a:blip r:embed="rId3"/>
              <a:stretch>
                <a:fillRect l="-663" t="-1100" b="-1100"/>
              </a:stretch>
            </a:blipFill>
          </p:spPr>
          <p:txBody>
            <a:bodyPr/>
            <a:lstStyle/>
            <a:p>
              <a:endParaRPr lang="en-US" sz="900"/>
            </a:p>
          </p:txBody>
        </p:sp>
      </p:grpSp>
      <p:grpSp>
        <p:nvGrpSpPr>
          <p:cNvPr id="16" name="Group 16">
            <a:extLst>
              <a:ext uri="{FF2B5EF4-FFF2-40B4-BE49-F238E27FC236}">
                <a16:creationId xmlns:a16="http://schemas.microsoft.com/office/drawing/2014/main" id="{68F41469-9E6C-A298-0A55-01F329840BC0}"/>
              </a:ext>
            </a:extLst>
          </p:cNvPr>
          <p:cNvGrpSpPr/>
          <p:nvPr/>
        </p:nvGrpSpPr>
        <p:grpSpPr>
          <a:xfrm>
            <a:off x="467039" y="424572"/>
            <a:ext cx="3706021" cy="2705137"/>
            <a:chOff x="0" y="-382392"/>
            <a:chExt cx="7643670" cy="6378555"/>
          </a:xfrm>
        </p:grpSpPr>
        <p:grpSp>
          <p:nvGrpSpPr>
            <p:cNvPr id="18" name="Group 17">
              <a:extLst>
                <a:ext uri="{FF2B5EF4-FFF2-40B4-BE49-F238E27FC236}">
                  <a16:creationId xmlns:a16="http://schemas.microsoft.com/office/drawing/2014/main" id="{E8AB698B-E3A6-BA03-D1C4-E7A42B278CEB}"/>
                </a:ext>
              </a:extLst>
            </p:cNvPr>
            <p:cNvGrpSpPr/>
            <p:nvPr/>
          </p:nvGrpSpPr>
          <p:grpSpPr>
            <a:xfrm>
              <a:off x="0" y="971982"/>
              <a:ext cx="7643670" cy="5024181"/>
              <a:chOff x="0" y="0"/>
              <a:chExt cx="1626715" cy="1069239"/>
            </a:xfrm>
          </p:grpSpPr>
          <p:sp>
            <p:nvSpPr>
              <p:cNvPr id="22" name="Freeform 18">
                <a:extLst>
                  <a:ext uri="{FF2B5EF4-FFF2-40B4-BE49-F238E27FC236}">
                    <a16:creationId xmlns:a16="http://schemas.microsoft.com/office/drawing/2014/main" id="{BE545B33-6B1A-AD61-431C-71595C060B18}"/>
                  </a:ext>
                </a:extLst>
              </p:cNvPr>
              <p:cNvSpPr/>
              <p:nvPr/>
            </p:nvSpPr>
            <p:spPr>
              <a:xfrm>
                <a:off x="0" y="0"/>
                <a:ext cx="1626715" cy="1069239"/>
              </a:xfrm>
              <a:custGeom>
                <a:avLst/>
                <a:gdLst/>
                <a:ahLst/>
                <a:cxnLst/>
                <a:rect l="l" t="t" r="r" b="b"/>
                <a:pathLst>
                  <a:path w="1626715" h="1069239">
                    <a:moveTo>
                      <a:pt x="63927" y="0"/>
                    </a:moveTo>
                    <a:lnTo>
                      <a:pt x="1562789" y="0"/>
                    </a:lnTo>
                    <a:cubicBezTo>
                      <a:pt x="1598094" y="0"/>
                      <a:pt x="1626715" y="28621"/>
                      <a:pt x="1626715" y="63927"/>
                    </a:cubicBezTo>
                    <a:lnTo>
                      <a:pt x="1626715" y="1005312"/>
                    </a:lnTo>
                    <a:cubicBezTo>
                      <a:pt x="1626715" y="1040618"/>
                      <a:pt x="1598094" y="1069239"/>
                      <a:pt x="1562789" y="1069239"/>
                    </a:cubicBezTo>
                    <a:lnTo>
                      <a:pt x="63927" y="1069239"/>
                    </a:lnTo>
                    <a:cubicBezTo>
                      <a:pt x="28621" y="1069239"/>
                      <a:pt x="0" y="1040618"/>
                      <a:pt x="0" y="1005312"/>
                    </a:cubicBezTo>
                    <a:lnTo>
                      <a:pt x="0" y="63927"/>
                    </a:lnTo>
                    <a:cubicBezTo>
                      <a:pt x="0" y="28621"/>
                      <a:pt x="28621" y="0"/>
                      <a:pt x="63927" y="0"/>
                    </a:cubicBezTo>
                    <a:close/>
                  </a:path>
                </a:pathLst>
              </a:custGeom>
              <a:solidFill>
                <a:srgbClr val="FFFFFF"/>
              </a:solidFill>
            </p:spPr>
            <p:txBody>
              <a:bodyPr/>
              <a:lstStyle/>
              <a:p>
                <a:endParaRPr lang="en-US" sz="900"/>
              </a:p>
            </p:txBody>
          </p:sp>
          <p:sp>
            <p:nvSpPr>
              <p:cNvPr id="23" name="TextBox 19">
                <a:extLst>
                  <a:ext uri="{FF2B5EF4-FFF2-40B4-BE49-F238E27FC236}">
                    <a16:creationId xmlns:a16="http://schemas.microsoft.com/office/drawing/2014/main" id="{7242A230-327E-E769-E1BF-2C6C1075928D}"/>
                  </a:ext>
                </a:extLst>
              </p:cNvPr>
              <p:cNvSpPr txBox="1"/>
              <p:nvPr/>
            </p:nvSpPr>
            <p:spPr>
              <a:xfrm>
                <a:off x="0" y="-38100"/>
                <a:ext cx="1626715" cy="1107339"/>
              </a:xfrm>
              <a:prstGeom prst="rect">
                <a:avLst/>
              </a:prstGeom>
            </p:spPr>
            <p:txBody>
              <a:bodyPr lIns="25400" tIns="25400" rIns="25400" bIns="25400" rtlCol="0" anchor="ctr"/>
              <a:lstStyle/>
              <a:p>
                <a:pPr algn="ctr">
                  <a:lnSpc>
                    <a:spcPts val="1330"/>
                  </a:lnSpc>
                  <a:spcBef>
                    <a:spcPct val="0"/>
                  </a:spcBef>
                </a:pPr>
                <a:endParaRPr sz="900"/>
              </a:p>
            </p:txBody>
          </p:sp>
        </p:grpSp>
        <p:grpSp>
          <p:nvGrpSpPr>
            <p:cNvPr id="19" name="Group 20">
              <a:extLst>
                <a:ext uri="{FF2B5EF4-FFF2-40B4-BE49-F238E27FC236}">
                  <a16:creationId xmlns:a16="http://schemas.microsoft.com/office/drawing/2014/main" id="{16B305A6-2D36-606A-F6FC-23C66444B3E6}"/>
                </a:ext>
              </a:extLst>
            </p:cNvPr>
            <p:cNvGrpSpPr/>
            <p:nvPr/>
          </p:nvGrpSpPr>
          <p:grpSpPr>
            <a:xfrm>
              <a:off x="208976" y="1210480"/>
              <a:ext cx="7220479" cy="4547186"/>
              <a:chOff x="0" y="0"/>
              <a:chExt cx="1321087" cy="831971"/>
            </a:xfrm>
          </p:grpSpPr>
          <p:sp>
            <p:nvSpPr>
              <p:cNvPr id="21" name="Freeform 21">
                <a:extLst>
                  <a:ext uri="{FF2B5EF4-FFF2-40B4-BE49-F238E27FC236}">
                    <a16:creationId xmlns:a16="http://schemas.microsoft.com/office/drawing/2014/main" id="{969ACAC0-8D2E-EE19-798E-FC860E18A99D}"/>
                  </a:ext>
                </a:extLst>
              </p:cNvPr>
              <p:cNvSpPr/>
              <p:nvPr/>
            </p:nvSpPr>
            <p:spPr>
              <a:xfrm>
                <a:off x="0" y="0"/>
                <a:ext cx="1321087" cy="831971"/>
              </a:xfrm>
              <a:custGeom>
                <a:avLst/>
                <a:gdLst/>
                <a:ahLst/>
                <a:cxnLst/>
                <a:rect l="l" t="t" r="r" b="b"/>
                <a:pathLst>
                  <a:path w="1321087" h="831971">
                    <a:moveTo>
                      <a:pt x="30519" y="0"/>
                    </a:moveTo>
                    <a:lnTo>
                      <a:pt x="1290568" y="0"/>
                    </a:lnTo>
                    <a:cubicBezTo>
                      <a:pt x="1307423" y="0"/>
                      <a:pt x="1321087" y="13664"/>
                      <a:pt x="1321087" y="30519"/>
                    </a:cubicBezTo>
                    <a:lnTo>
                      <a:pt x="1321087" y="801452"/>
                    </a:lnTo>
                    <a:cubicBezTo>
                      <a:pt x="1321087" y="818307"/>
                      <a:pt x="1307423" y="831971"/>
                      <a:pt x="1290568" y="831971"/>
                    </a:cubicBezTo>
                    <a:lnTo>
                      <a:pt x="30519" y="831971"/>
                    </a:lnTo>
                    <a:cubicBezTo>
                      <a:pt x="13664" y="831971"/>
                      <a:pt x="0" y="818307"/>
                      <a:pt x="0" y="801452"/>
                    </a:cubicBezTo>
                    <a:lnTo>
                      <a:pt x="0" y="30519"/>
                    </a:lnTo>
                    <a:cubicBezTo>
                      <a:pt x="0" y="13664"/>
                      <a:pt x="13664" y="0"/>
                      <a:pt x="30519" y="0"/>
                    </a:cubicBezTo>
                    <a:close/>
                  </a:path>
                </a:pathLst>
              </a:custGeom>
              <a:blipFill>
                <a:blip r:embed="rId5"/>
                <a:stretch>
                  <a:fillRect l="-7828" r="-3941" b="-3603"/>
                </a:stretch>
              </a:blipFill>
            </p:spPr>
            <p:txBody>
              <a:bodyPr/>
              <a:lstStyle/>
              <a:p>
                <a:endParaRPr lang="en-US" sz="900"/>
              </a:p>
            </p:txBody>
          </p:sp>
        </p:grpSp>
        <p:sp>
          <p:nvSpPr>
            <p:cNvPr id="20" name="Freeform 22">
              <a:extLst>
                <a:ext uri="{FF2B5EF4-FFF2-40B4-BE49-F238E27FC236}">
                  <a16:creationId xmlns:a16="http://schemas.microsoft.com/office/drawing/2014/main" id="{96F46D66-730F-ADED-3732-7CE2DF8862E8}"/>
                </a:ext>
              </a:extLst>
            </p:cNvPr>
            <p:cNvSpPr/>
            <p:nvPr/>
          </p:nvSpPr>
          <p:spPr>
            <a:xfrm>
              <a:off x="603202" y="-382392"/>
              <a:ext cx="6260790" cy="1835943"/>
            </a:xfrm>
            <a:custGeom>
              <a:avLst/>
              <a:gdLst/>
              <a:ahLst/>
              <a:cxnLst/>
              <a:rect l="l" t="t" r="r" b="b"/>
              <a:pathLst>
                <a:path w="5606022" h="1835941">
                  <a:moveTo>
                    <a:pt x="0" y="0"/>
                  </a:moveTo>
                  <a:lnTo>
                    <a:pt x="5606022" y="0"/>
                  </a:lnTo>
                  <a:lnTo>
                    <a:pt x="5606022" y="1835941"/>
                  </a:lnTo>
                  <a:lnTo>
                    <a:pt x="0" y="1835941"/>
                  </a:lnTo>
                  <a:lnTo>
                    <a:pt x="0" y="0"/>
                  </a:lnTo>
                  <a:close/>
                </a:path>
              </a:pathLst>
            </a:custGeom>
            <a:blipFill>
              <a:blip r:embed="rId3"/>
              <a:stretch>
                <a:fillRect l="-663" t="-1100" b="-1100"/>
              </a:stretch>
            </a:blipFill>
          </p:spPr>
          <p:txBody>
            <a:bodyPr/>
            <a:lstStyle/>
            <a:p>
              <a:endParaRPr lang="en-US" sz="900"/>
            </a:p>
          </p:txBody>
        </p:sp>
      </p:grpSp>
      <p:grpSp>
        <p:nvGrpSpPr>
          <p:cNvPr id="24" name="Group 23">
            <a:extLst>
              <a:ext uri="{FF2B5EF4-FFF2-40B4-BE49-F238E27FC236}">
                <a16:creationId xmlns:a16="http://schemas.microsoft.com/office/drawing/2014/main" id="{06BCB4AD-FCEF-989A-4ADF-822D10B76FD5}"/>
              </a:ext>
            </a:extLst>
          </p:cNvPr>
          <p:cNvGrpSpPr/>
          <p:nvPr/>
        </p:nvGrpSpPr>
        <p:grpSpPr>
          <a:xfrm>
            <a:off x="7763065" y="3396360"/>
            <a:ext cx="3808251" cy="2937938"/>
            <a:chOff x="0" y="0"/>
            <a:chExt cx="7643670" cy="5996163"/>
          </a:xfrm>
        </p:grpSpPr>
        <p:grpSp>
          <p:nvGrpSpPr>
            <p:cNvPr id="25" name="Group 24">
              <a:extLst>
                <a:ext uri="{FF2B5EF4-FFF2-40B4-BE49-F238E27FC236}">
                  <a16:creationId xmlns:a16="http://schemas.microsoft.com/office/drawing/2014/main" id="{F60F169C-6863-1941-9EA8-93D903A0A601}"/>
                </a:ext>
              </a:extLst>
            </p:cNvPr>
            <p:cNvGrpSpPr/>
            <p:nvPr/>
          </p:nvGrpSpPr>
          <p:grpSpPr>
            <a:xfrm>
              <a:off x="0" y="971982"/>
              <a:ext cx="7643670" cy="5024181"/>
              <a:chOff x="0" y="0"/>
              <a:chExt cx="1626715" cy="1069239"/>
            </a:xfrm>
          </p:grpSpPr>
          <p:sp>
            <p:nvSpPr>
              <p:cNvPr id="29" name="Freeform 25">
                <a:extLst>
                  <a:ext uri="{FF2B5EF4-FFF2-40B4-BE49-F238E27FC236}">
                    <a16:creationId xmlns:a16="http://schemas.microsoft.com/office/drawing/2014/main" id="{4FE781D1-3032-FB51-D211-C2A7E85EB9E9}"/>
                  </a:ext>
                </a:extLst>
              </p:cNvPr>
              <p:cNvSpPr/>
              <p:nvPr/>
            </p:nvSpPr>
            <p:spPr>
              <a:xfrm>
                <a:off x="0" y="0"/>
                <a:ext cx="1626715" cy="1069239"/>
              </a:xfrm>
              <a:custGeom>
                <a:avLst/>
                <a:gdLst/>
                <a:ahLst/>
                <a:cxnLst/>
                <a:rect l="l" t="t" r="r" b="b"/>
                <a:pathLst>
                  <a:path w="1626715" h="1069239">
                    <a:moveTo>
                      <a:pt x="63927" y="0"/>
                    </a:moveTo>
                    <a:lnTo>
                      <a:pt x="1562789" y="0"/>
                    </a:lnTo>
                    <a:cubicBezTo>
                      <a:pt x="1598094" y="0"/>
                      <a:pt x="1626715" y="28621"/>
                      <a:pt x="1626715" y="63927"/>
                    </a:cubicBezTo>
                    <a:lnTo>
                      <a:pt x="1626715" y="1005312"/>
                    </a:lnTo>
                    <a:cubicBezTo>
                      <a:pt x="1626715" y="1040618"/>
                      <a:pt x="1598094" y="1069239"/>
                      <a:pt x="1562789" y="1069239"/>
                    </a:cubicBezTo>
                    <a:lnTo>
                      <a:pt x="63927" y="1069239"/>
                    </a:lnTo>
                    <a:cubicBezTo>
                      <a:pt x="28621" y="1069239"/>
                      <a:pt x="0" y="1040618"/>
                      <a:pt x="0" y="1005312"/>
                    </a:cubicBezTo>
                    <a:lnTo>
                      <a:pt x="0" y="63927"/>
                    </a:lnTo>
                    <a:cubicBezTo>
                      <a:pt x="0" y="28621"/>
                      <a:pt x="28621" y="0"/>
                      <a:pt x="63927" y="0"/>
                    </a:cubicBezTo>
                    <a:close/>
                  </a:path>
                </a:pathLst>
              </a:custGeom>
              <a:solidFill>
                <a:srgbClr val="FFFFFF"/>
              </a:solidFill>
            </p:spPr>
            <p:txBody>
              <a:bodyPr/>
              <a:lstStyle/>
              <a:p>
                <a:endParaRPr lang="en-US" sz="900"/>
              </a:p>
            </p:txBody>
          </p:sp>
          <p:sp>
            <p:nvSpPr>
              <p:cNvPr id="30" name="TextBox 26">
                <a:extLst>
                  <a:ext uri="{FF2B5EF4-FFF2-40B4-BE49-F238E27FC236}">
                    <a16:creationId xmlns:a16="http://schemas.microsoft.com/office/drawing/2014/main" id="{FF9D147B-E93E-0F1B-AD88-E83BCC3056C3}"/>
                  </a:ext>
                </a:extLst>
              </p:cNvPr>
              <p:cNvSpPr txBox="1"/>
              <p:nvPr/>
            </p:nvSpPr>
            <p:spPr>
              <a:xfrm>
                <a:off x="0" y="-38100"/>
                <a:ext cx="1626715" cy="1107339"/>
              </a:xfrm>
              <a:prstGeom prst="rect">
                <a:avLst/>
              </a:prstGeom>
            </p:spPr>
            <p:txBody>
              <a:bodyPr lIns="25400" tIns="25400" rIns="25400" bIns="25400" rtlCol="0" anchor="ctr"/>
              <a:lstStyle/>
              <a:p>
                <a:pPr algn="ctr">
                  <a:lnSpc>
                    <a:spcPts val="1330"/>
                  </a:lnSpc>
                  <a:spcBef>
                    <a:spcPct val="0"/>
                  </a:spcBef>
                </a:pPr>
                <a:endParaRPr sz="900"/>
              </a:p>
            </p:txBody>
          </p:sp>
        </p:grpSp>
        <p:grpSp>
          <p:nvGrpSpPr>
            <p:cNvPr id="26" name="Group 27">
              <a:extLst>
                <a:ext uri="{FF2B5EF4-FFF2-40B4-BE49-F238E27FC236}">
                  <a16:creationId xmlns:a16="http://schemas.microsoft.com/office/drawing/2014/main" id="{A9F52F86-53FF-C070-33B1-03C322DA5151}"/>
                </a:ext>
              </a:extLst>
            </p:cNvPr>
            <p:cNvGrpSpPr/>
            <p:nvPr/>
          </p:nvGrpSpPr>
          <p:grpSpPr>
            <a:xfrm>
              <a:off x="208976" y="1210480"/>
              <a:ext cx="7220479" cy="4547186"/>
              <a:chOff x="0" y="0"/>
              <a:chExt cx="1321087" cy="831971"/>
            </a:xfrm>
          </p:grpSpPr>
          <p:sp>
            <p:nvSpPr>
              <p:cNvPr id="28" name="Freeform 28">
                <a:extLst>
                  <a:ext uri="{FF2B5EF4-FFF2-40B4-BE49-F238E27FC236}">
                    <a16:creationId xmlns:a16="http://schemas.microsoft.com/office/drawing/2014/main" id="{ADF3926F-1FE6-5A40-73AA-76AB0C56C6C8}"/>
                  </a:ext>
                </a:extLst>
              </p:cNvPr>
              <p:cNvSpPr/>
              <p:nvPr/>
            </p:nvSpPr>
            <p:spPr>
              <a:xfrm>
                <a:off x="0" y="0"/>
                <a:ext cx="1321087" cy="831971"/>
              </a:xfrm>
              <a:custGeom>
                <a:avLst/>
                <a:gdLst/>
                <a:ahLst/>
                <a:cxnLst/>
                <a:rect l="l" t="t" r="r" b="b"/>
                <a:pathLst>
                  <a:path w="1321087" h="831971">
                    <a:moveTo>
                      <a:pt x="30519" y="0"/>
                    </a:moveTo>
                    <a:lnTo>
                      <a:pt x="1290568" y="0"/>
                    </a:lnTo>
                    <a:cubicBezTo>
                      <a:pt x="1307423" y="0"/>
                      <a:pt x="1321087" y="13664"/>
                      <a:pt x="1321087" y="30519"/>
                    </a:cubicBezTo>
                    <a:lnTo>
                      <a:pt x="1321087" y="801452"/>
                    </a:lnTo>
                    <a:cubicBezTo>
                      <a:pt x="1321087" y="818307"/>
                      <a:pt x="1307423" y="831971"/>
                      <a:pt x="1290568" y="831971"/>
                    </a:cubicBezTo>
                    <a:lnTo>
                      <a:pt x="30519" y="831971"/>
                    </a:lnTo>
                    <a:cubicBezTo>
                      <a:pt x="13664" y="831971"/>
                      <a:pt x="0" y="818307"/>
                      <a:pt x="0" y="801452"/>
                    </a:cubicBezTo>
                    <a:lnTo>
                      <a:pt x="0" y="30519"/>
                    </a:lnTo>
                    <a:cubicBezTo>
                      <a:pt x="0" y="13664"/>
                      <a:pt x="13664" y="0"/>
                      <a:pt x="30519" y="0"/>
                    </a:cubicBezTo>
                    <a:close/>
                  </a:path>
                </a:pathLst>
              </a:custGeom>
              <a:blipFill>
                <a:blip r:embed="rId6"/>
                <a:stretch>
                  <a:fillRect b="-4095"/>
                </a:stretch>
              </a:blipFill>
            </p:spPr>
            <p:txBody>
              <a:bodyPr/>
              <a:lstStyle/>
              <a:p>
                <a:endParaRPr lang="en-US" sz="900"/>
              </a:p>
            </p:txBody>
          </p:sp>
        </p:grpSp>
        <p:sp>
          <p:nvSpPr>
            <p:cNvPr id="27" name="Freeform 29">
              <a:extLst>
                <a:ext uri="{FF2B5EF4-FFF2-40B4-BE49-F238E27FC236}">
                  <a16:creationId xmlns:a16="http://schemas.microsoft.com/office/drawing/2014/main" id="{F69FFC1B-F512-6C6A-B01D-588AEF702E15}"/>
                </a:ext>
              </a:extLst>
            </p:cNvPr>
            <p:cNvSpPr/>
            <p:nvPr/>
          </p:nvSpPr>
          <p:spPr>
            <a:xfrm>
              <a:off x="1054187" y="0"/>
              <a:ext cx="5606022" cy="1835941"/>
            </a:xfrm>
            <a:custGeom>
              <a:avLst/>
              <a:gdLst/>
              <a:ahLst/>
              <a:cxnLst/>
              <a:rect l="l" t="t" r="r" b="b"/>
              <a:pathLst>
                <a:path w="5606022" h="1835941">
                  <a:moveTo>
                    <a:pt x="0" y="0"/>
                  </a:moveTo>
                  <a:lnTo>
                    <a:pt x="5606022" y="0"/>
                  </a:lnTo>
                  <a:lnTo>
                    <a:pt x="5606022" y="1835941"/>
                  </a:lnTo>
                  <a:lnTo>
                    <a:pt x="0" y="1835941"/>
                  </a:lnTo>
                  <a:lnTo>
                    <a:pt x="0" y="0"/>
                  </a:lnTo>
                  <a:close/>
                </a:path>
              </a:pathLst>
            </a:custGeom>
            <a:blipFill>
              <a:blip r:embed="rId3"/>
              <a:stretch>
                <a:fillRect l="-663" t="-1100" b="-1100"/>
              </a:stretch>
            </a:blipFill>
          </p:spPr>
          <p:txBody>
            <a:bodyPr/>
            <a:lstStyle/>
            <a:p>
              <a:endParaRPr lang="en-US" sz="900"/>
            </a:p>
          </p:txBody>
        </p:sp>
      </p:grpSp>
      <p:sp>
        <p:nvSpPr>
          <p:cNvPr id="31" name="TextBox 30">
            <a:extLst>
              <a:ext uri="{FF2B5EF4-FFF2-40B4-BE49-F238E27FC236}">
                <a16:creationId xmlns:a16="http://schemas.microsoft.com/office/drawing/2014/main" id="{B94D99F1-8AA5-D61A-9DFC-939878E77151}"/>
              </a:ext>
            </a:extLst>
          </p:cNvPr>
          <p:cNvSpPr txBox="1"/>
          <p:nvPr/>
        </p:nvSpPr>
        <p:spPr>
          <a:xfrm>
            <a:off x="1088074" y="696855"/>
            <a:ext cx="2313610" cy="317395"/>
          </a:xfrm>
          <a:prstGeom prst="rect">
            <a:avLst/>
          </a:prstGeom>
        </p:spPr>
        <p:txBody>
          <a:bodyPr wrap="square" lIns="0" tIns="0" rIns="0" bIns="0" rtlCol="0" anchor="t">
            <a:spAutoFit/>
          </a:bodyPr>
          <a:lstStyle/>
          <a:p>
            <a:pPr algn="ctr">
              <a:lnSpc>
                <a:spcPts val="2273"/>
              </a:lnSpc>
              <a:spcBef>
                <a:spcPct val="0"/>
              </a:spcBef>
            </a:pPr>
            <a:r>
              <a:rPr lang="en-US" b="1" dirty="0">
                <a:solidFill>
                  <a:srgbClr val="FF0000"/>
                </a:solidFill>
                <a:latin typeface="Times New Roman Bold"/>
                <a:ea typeface="Times New Roman Bold"/>
                <a:cs typeface="Times New Roman Bold"/>
                <a:sym typeface="Times New Roman Bold"/>
              </a:rPr>
              <a:t> </a:t>
            </a:r>
            <a:r>
              <a:rPr lang="en-US" sz="3200" b="1" dirty="0">
                <a:solidFill>
                  <a:srgbClr val="FF0000"/>
                </a:solidFill>
                <a:latin typeface="Times New Roman Bold"/>
                <a:ea typeface="Times New Roman Bold"/>
                <a:cs typeface="Times New Roman Bold"/>
                <a:sym typeface="Times New Roman Bold"/>
              </a:rPr>
              <a:t>BÁ KIẾN</a:t>
            </a:r>
          </a:p>
        </p:txBody>
      </p:sp>
      <p:sp>
        <p:nvSpPr>
          <p:cNvPr id="32" name="TextBox 31">
            <a:extLst>
              <a:ext uri="{FF2B5EF4-FFF2-40B4-BE49-F238E27FC236}">
                <a16:creationId xmlns:a16="http://schemas.microsoft.com/office/drawing/2014/main" id="{77437E95-810C-7954-55C1-B7DC662D067A}"/>
              </a:ext>
            </a:extLst>
          </p:cNvPr>
          <p:cNvSpPr txBox="1"/>
          <p:nvPr/>
        </p:nvSpPr>
        <p:spPr>
          <a:xfrm>
            <a:off x="828987" y="3116609"/>
            <a:ext cx="2714071" cy="867995"/>
          </a:xfrm>
          <a:prstGeom prst="rect">
            <a:avLst/>
          </a:prstGeom>
        </p:spPr>
        <p:txBody>
          <a:bodyPr wrap="square" lIns="0" tIns="0" rIns="0" bIns="0" rtlCol="0" anchor="t">
            <a:spAutoFit/>
          </a:bodyPr>
          <a:lstStyle/>
          <a:p>
            <a:pPr algn="ctr">
              <a:lnSpc>
                <a:spcPct val="150000"/>
              </a:lnSpc>
              <a:spcBef>
                <a:spcPct val="0"/>
              </a:spcBef>
            </a:pPr>
            <a:r>
              <a:rPr lang="en-US" sz="2000" b="1" dirty="0">
                <a:solidFill>
                  <a:srgbClr val="FF0000"/>
                </a:solidFill>
                <a:latin typeface="Times New Roman Bold"/>
                <a:ea typeface="Times New Roman Bold"/>
                <a:cs typeface="Times New Roman Bold"/>
                <a:sym typeface="Times New Roman Bold"/>
              </a:rPr>
              <a:t>BÀ CÔ THỊ NỞ</a:t>
            </a:r>
          </a:p>
          <a:p>
            <a:pPr algn="ctr">
              <a:lnSpc>
                <a:spcPct val="150000"/>
              </a:lnSpc>
              <a:spcBef>
                <a:spcPct val="0"/>
              </a:spcBef>
            </a:pPr>
            <a:r>
              <a:rPr lang="en-US" sz="2000" b="1" dirty="0">
                <a:solidFill>
                  <a:srgbClr val="FF0000"/>
                </a:solidFill>
                <a:latin typeface="Times New Roman Bold"/>
                <a:ea typeface="Times New Roman Bold"/>
                <a:cs typeface="Times New Roman Bold"/>
                <a:sym typeface="Times New Roman Bold"/>
              </a:rPr>
              <a:t>- LÀNG VŨ ĐẠI</a:t>
            </a:r>
          </a:p>
        </p:txBody>
      </p:sp>
      <p:sp>
        <p:nvSpPr>
          <p:cNvPr id="33" name="TextBox 32">
            <a:extLst>
              <a:ext uri="{FF2B5EF4-FFF2-40B4-BE49-F238E27FC236}">
                <a16:creationId xmlns:a16="http://schemas.microsoft.com/office/drawing/2014/main" id="{61868410-B44F-251E-37B7-D60BC5547CEA}"/>
              </a:ext>
            </a:extLst>
          </p:cNvPr>
          <p:cNvSpPr txBox="1"/>
          <p:nvPr/>
        </p:nvSpPr>
        <p:spPr>
          <a:xfrm>
            <a:off x="8906297" y="849419"/>
            <a:ext cx="1519178" cy="276486"/>
          </a:xfrm>
          <a:prstGeom prst="rect">
            <a:avLst/>
          </a:prstGeom>
        </p:spPr>
        <p:txBody>
          <a:bodyPr lIns="0" tIns="0" rIns="0" bIns="0" rtlCol="0" anchor="t">
            <a:spAutoFit/>
          </a:bodyPr>
          <a:lstStyle/>
          <a:p>
            <a:pPr algn="ctr">
              <a:lnSpc>
                <a:spcPts val="1993"/>
              </a:lnSpc>
              <a:spcBef>
                <a:spcPct val="0"/>
              </a:spcBef>
            </a:pPr>
            <a:r>
              <a:rPr lang="en-US" sz="2800" b="1" dirty="0">
                <a:solidFill>
                  <a:srgbClr val="FF0000"/>
                </a:solidFill>
                <a:latin typeface="Times New Roman Bold"/>
                <a:ea typeface="Times New Roman Bold"/>
                <a:cs typeface="Times New Roman Bold"/>
                <a:sym typeface="Times New Roman Bold"/>
              </a:rPr>
              <a:t>THỊ NỞ</a:t>
            </a:r>
          </a:p>
        </p:txBody>
      </p:sp>
      <p:sp>
        <p:nvSpPr>
          <p:cNvPr id="34" name="TextBox 33">
            <a:extLst>
              <a:ext uri="{FF2B5EF4-FFF2-40B4-BE49-F238E27FC236}">
                <a16:creationId xmlns:a16="http://schemas.microsoft.com/office/drawing/2014/main" id="{D7B74B1D-57BF-10DF-D0C1-F87C0E2FB21C}"/>
              </a:ext>
            </a:extLst>
          </p:cNvPr>
          <p:cNvSpPr txBox="1"/>
          <p:nvPr/>
        </p:nvSpPr>
        <p:spPr>
          <a:xfrm>
            <a:off x="8581007" y="3784885"/>
            <a:ext cx="1778020" cy="276486"/>
          </a:xfrm>
          <a:prstGeom prst="rect">
            <a:avLst/>
          </a:prstGeom>
        </p:spPr>
        <p:txBody>
          <a:bodyPr lIns="0" tIns="0" rIns="0" bIns="0" rtlCol="0" anchor="t">
            <a:spAutoFit/>
          </a:bodyPr>
          <a:lstStyle/>
          <a:p>
            <a:pPr algn="ctr">
              <a:lnSpc>
                <a:spcPts val="1993"/>
              </a:lnSpc>
              <a:spcBef>
                <a:spcPct val="0"/>
              </a:spcBef>
            </a:pPr>
            <a:r>
              <a:rPr lang="en-US" sz="2800" b="1" dirty="0">
                <a:solidFill>
                  <a:srgbClr val="FF0000"/>
                </a:solidFill>
                <a:latin typeface="Times New Roman Bold"/>
                <a:ea typeface="Times New Roman Bold"/>
                <a:cs typeface="Times New Roman Bold"/>
                <a:sym typeface="Times New Roman Bold"/>
              </a:rPr>
              <a:t>CHÍ PHÈO</a:t>
            </a:r>
          </a:p>
        </p:txBody>
      </p:sp>
      <p:sp>
        <p:nvSpPr>
          <p:cNvPr id="36" name="Freeform 28">
            <a:extLst>
              <a:ext uri="{FF2B5EF4-FFF2-40B4-BE49-F238E27FC236}">
                <a16:creationId xmlns:a16="http://schemas.microsoft.com/office/drawing/2014/main" id="{9B169381-7CB2-BFB8-345C-A7540FB26E67}"/>
              </a:ext>
            </a:extLst>
          </p:cNvPr>
          <p:cNvSpPr/>
          <p:nvPr/>
        </p:nvSpPr>
        <p:spPr>
          <a:xfrm>
            <a:off x="4672168" y="2016657"/>
            <a:ext cx="2714071" cy="2824685"/>
          </a:xfrm>
          <a:custGeom>
            <a:avLst/>
            <a:gdLst/>
            <a:ahLst/>
            <a:cxnLst/>
            <a:rect l="l" t="t" r="r" b="b"/>
            <a:pathLst>
              <a:path w="1321087" h="831971">
                <a:moveTo>
                  <a:pt x="30519" y="0"/>
                </a:moveTo>
                <a:lnTo>
                  <a:pt x="1290568" y="0"/>
                </a:lnTo>
                <a:cubicBezTo>
                  <a:pt x="1307423" y="0"/>
                  <a:pt x="1321087" y="13664"/>
                  <a:pt x="1321087" y="30519"/>
                </a:cubicBezTo>
                <a:lnTo>
                  <a:pt x="1321087" y="801452"/>
                </a:lnTo>
                <a:cubicBezTo>
                  <a:pt x="1321087" y="818307"/>
                  <a:pt x="1307423" y="831971"/>
                  <a:pt x="1290568" y="831971"/>
                </a:cubicBezTo>
                <a:lnTo>
                  <a:pt x="30519" y="831971"/>
                </a:lnTo>
                <a:cubicBezTo>
                  <a:pt x="13664" y="831971"/>
                  <a:pt x="0" y="818307"/>
                  <a:pt x="0" y="801452"/>
                </a:cubicBezTo>
                <a:lnTo>
                  <a:pt x="0" y="30519"/>
                </a:lnTo>
                <a:cubicBezTo>
                  <a:pt x="0" y="13664"/>
                  <a:pt x="13664" y="0"/>
                  <a:pt x="30519" y="0"/>
                </a:cubicBezTo>
                <a:close/>
              </a:path>
            </a:pathLst>
          </a:custGeom>
          <a:blipFill>
            <a:blip r:embed="rId6"/>
            <a:stretch>
              <a:fillRect b="-4095"/>
            </a:stretch>
          </a:blipFill>
        </p:spPr>
        <p:txBody>
          <a:bodyPr/>
          <a:lstStyle/>
          <a:p>
            <a:endParaRPr lang="en-US" sz="900"/>
          </a:p>
        </p:txBody>
      </p:sp>
      <p:sp>
        <p:nvSpPr>
          <p:cNvPr id="17" name="Arrow: Curved Down 16">
            <a:extLst>
              <a:ext uri="{FF2B5EF4-FFF2-40B4-BE49-F238E27FC236}">
                <a16:creationId xmlns:a16="http://schemas.microsoft.com/office/drawing/2014/main" id="{E127CB17-2152-BD0B-7FF1-E1C1C5918AE0}"/>
              </a:ext>
            </a:extLst>
          </p:cNvPr>
          <p:cNvSpPr/>
          <p:nvPr/>
        </p:nvSpPr>
        <p:spPr>
          <a:xfrm>
            <a:off x="6639479" y="1296314"/>
            <a:ext cx="1162498" cy="681891"/>
          </a:xfrm>
          <a:prstGeom prst="curvedDownArrow">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5" name="Arrow: Curved Up 34">
            <a:extLst>
              <a:ext uri="{FF2B5EF4-FFF2-40B4-BE49-F238E27FC236}">
                <a16:creationId xmlns:a16="http://schemas.microsoft.com/office/drawing/2014/main" id="{5F9F951C-19D4-3250-07F0-CA134F047203}"/>
              </a:ext>
            </a:extLst>
          </p:cNvPr>
          <p:cNvSpPr/>
          <p:nvPr/>
        </p:nvSpPr>
        <p:spPr>
          <a:xfrm>
            <a:off x="6524884" y="4879793"/>
            <a:ext cx="1290239" cy="701129"/>
          </a:xfrm>
          <a:prstGeom prst="curvedUpArrow">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8" name="Arrow: Curved Down 37">
            <a:extLst>
              <a:ext uri="{FF2B5EF4-FFF2-40B4-BE49-F238E27FC236}">
                <a16:creationId xmlns:a16="http://schemas.microsoft.com/office/drawing/2014/main" id="{77EB53DA-BF11-8203-F9FC-3C1443C80557}"/>
              </a:ext>
            </a:extLst>
          </p:cNvPr>
          <p:cNvSpPr/>
          <p:nvPr/>
        </p:nvSpPr>
        <p:spPr>
          <a:xfrm flipH="1" flipV="1">
            <a:off x="4106310" y="4901327"/>
            <a:ext cx="1238181" cy="658059"/>
          </a:xfrm>
          <a:prstGeom prst="curvedDownArrow">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9" name="Arrow: Curved Down 38">
            <a:extLst>
              <a:ext uri="{FF2B5EF4-FFF2-40B4-BE49-F238E27FC236}">
                <a16:creationId xmlns:a16="http://schemas.microsoft.com/office/drawing/2014/main" id="{77655FFC-1CBE-9C6E-590D-CD0DF78CB48D}"/>
              </a:ext>
            </a:extLst>
          </p:cNvPr>
          <p:cNvSpPr/>
          <p:nvPr/>
        </p:nvSpPr>
        <p:spPr>
          <a:xfrm flipH="1">
            <a:off x="4069199" y="1274780"/>
            <a:ext cx="1162498" cy="681892"/>
          </a:xfrm>
          <a:prstGeom prst="curvedDownArrow">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906467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barn(inVertical)">
                                      <p:cBhvr>
                                        <p:cTn id="10" dur="500"/>
                                        <p:tgtEl>
                                          <p:spTgt spid="3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barn(inVertical)">
                                      <p:cBhvr>
                                        <p:cTn id="18" dur="500"/>
                                        <p:tgtEl>
                                          <p:spTgt spid="3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barn(inVertical)">
                                      <p:cBhvr>
                                        <p:cTn id="26" dur="500"/>
                                        <p:tgtEl>
                                          <p:spTgt spid="33"/>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barn(inVertical)">
                                      <p:cBhvr>
                                        <p:cTn id="31" dur="500"/>
                                        <p:tgtEl>
                                          <p:spTgt spid="24"/>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34"/>
                                        </p:tgtEl>
                                        <p:attrNameLst>
                                          <p:attrName>style.visibility</p:attrName>
                                        </p:attrNameLst>
                                      </p:cBhvr>
                                      <p:to>
                                        <p:strVal val="visible"/>
                                      </p:to>
                                    </p:set>
                                    <p:animEffect transition="in" filter="barn(inVertical)">
                                      <p:cBhvr>
                                        <p:cTn id="34" dur="500"/>
                                        <p:tgtEl>
                                          <p:spTgt spid="34"/>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36"/>
                                        </p:tgtEl>
                                        <p:attrNameLst>
                                          <p:attrName>style.visibility</p:attrName>
                                        </p:attrNameLst>
                                      </p:cBhvr>
                                      <p:to>
                                        <p:strVal val="visible"/>
                                      </p:to>
                                    </p:set>
                                    <p:animEffect transition="in" filter="barn(inVertical)">
                                      <p:cBhvr>
                                        <p:cTn id="39" dur="500"/>
                                        <p:tgtEl>
                                          <p:spTgt spid="36"/>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39"/>
                                        </p:tgtEl>
                                        <p:attrNameLst>
                                          <p:attrName>style.visibility</p:attrName>
                                        </p:attrNameLst>
                                      </p:cBhvr>
                                      <p:to>
                                        <p:strVal val="visible"/>
                                      </p:to>
                                    </p:set>
                                    <p:animEffect transition="in" filter="barn(inVertical)">
                                      <p:cBhvr>
                                        <p:cTn id="44" dur="500"/>
                                        <p:tgtEl>
                                          <p:spTgt spid="39"/>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38"/>
                                        </p:tgtEl>
                                        <p:attrNameLst>
                                          <p:attrName>style.visibility</p:attrName>
                                        </p:attrNameLst>
                                      </p:cBhvr>
                                      <p:to>
                                        <p:strVal val="visible"/>
                                      </p:to>
                                    </p:set>
                                    <p:animEffect transition="in" filter="barn(inVertical)">
                                      <p:cBhvr>
                                        <p:cTn id="47" dur="500"/>
                                        <p:tgtEl>
                                          <p:spTgt spid="38"/>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barn(inVertical)">
                                      <p:cBhvr>
                                        <p:cTn id="50" dur="500"/>
                                        <p:tgtEl>
                                          <p:spTgt spid="17"/>
                                        </p:tgtEl>
                                      </p:cBhvr>
                                    </p:animEffect>
                                  </p:childTnLst>
                                </p:cTn>
                              </p:par>
                              <p:par>
                                <p:cTn id="51" presetID="16" presetClass="entr" presetSubtype="21" fill="hold" grpId="0" nodeType="withEffect">
                                  <p:stCondLst>
                                    <p:cond delay="0"/>
                                  </p:stCondLst>
                                  <p:childTnLst>
                                    <p:set>
                                      <p:cBhvr>
                                        <p:cTn id="52" dur="1" fill="hold">
                                          <p:stCondLst>
                                            <p:cond delay="0"/>
                                          </p:stCondLst>
                                        </p:cTn>
                                        <p:tgtEl>
                                          <p:spTgt spid="35"/>
                                        </p:tgtEl>
                                        <p:attrNameLst>
                                          <p:attrName>style.visibility</p:attrName>
                                        </p:attrNameLst>
                                      </p:cBhvr>
                                      <p:to>
                                        <p:strVal val="visible"/>
                                      </p:to>
                                    </p:set>
                                    <p:animEffect transition="in" filter="barn(inVertical)">
                                      <p:cBhvr>
                                        <p:cTn id="53"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33" grpId="0"/>
      <p:bldP spid="34" grpId="0"/>
      <p:bldP spid="36" grpId="0" animBg="1"/>
      <p:bldP spid="17" grpId="0" animBg="1"/>
      <p:bldP spid="35" grpId="0" animBg="1"/>
      <p:bldP spid="38" grpId="0" animBg="1"/>
      <p:bldP spid="3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9">
            <a:extLst>
              <a:ext uri="{FF2B5EF4-FFF2-40B4-BE49-F238E27FC236}">
                <a16:creationId xmlns:a16="http://schemas.microsoft.com/office/drawing/2014/main" id="{1F5BB12C-1346-73DD-C5DC-29F225EE31CC}"/>
              </a:ext>
            </a:extLst>
          </p:cNvPr>
          <p:cNvSpPr txBox="1"/>
          <p:nvPr/>
        </p:nvSpPr>
        <p:spPr>
          <a:xfrm>
            <a:off x="4412603" y="1343204"/>
            <a:ext cx="6942584" cy="2181348"/>
          </a:xfrm>
          <a:prstGeom prst="rect">
            <a:avLst/>
          </a:prstGeom>
        </p:spPr>
        <p:txBody>
          <a:bodyPr lIns="33867" tIns="33867" rIns="33867" bIns="33867" rtlCol="0" anchor="ctr"/>
          <a:lstStyle/>
          <a:p>
            <a:pPr algn="ctr">
              <a:lnSpc>
                <a:spcPts val="1773"/>
              </a:lnSpc>
              <a:spcBef>
                <a:spcPct val="0"/>
              </a:spcBef>
            </a:pPr>
            <a:endParaRPr sz="1200">
              <a:solidFill>
                <a:prstClr val="black"/>
              </a:solidFill>
            </a:endParaRPr>
          </a:p>
        </p:txBody>
      </p:sp>
      <p:pic>
        <p:nvPicPr>
          <p:cNvPr id="2" name="Picture 1">
            <a:extLst>
              <a:ext uri="{FF2B5EF4-FFF2-40B4-BE49-F238E27FC236}">
                <a16:creationId xmlns:a16="http://schemas.microsoft.com/office/drawing/2014/main" id="{9665FF40-3868-31ED-5F35-7C7996D5D235}"/>
              </a:ext>
            </a:extLst>
          </p:cNvPr>
          <p:cNvPicPr>
            <a:picLocks noChangeAspect="1"/>
          </p:cNvPicPr>
          <p:nvPr/>
        </p:nvPicPr>
        <p:blipFill>
          <a:blip r:embed="rId4"/>
          <a:stretch>
            <a:fillRect/>
          </a:stretch>
        </p:blipFill>
        <p:spPr>
          <a:xfrm>
            <a:off x="415636" y="480973"/>
            <a:ext cx="11188932" cy="6129050"/>
          </a:xfrm>
          <a:prstGeom prst="rect">
            <a:avLst/>
          </a:prstGeom>
        </p:spPr>
      </p:pic>
      <p:pic>
        <p:nvPicPr>
          <p:cNvPr id="3" name="Video đếm ngược 5 phút CÓ ÂM THANH -5 minute countdown video with sound">
            <a:hlinkClick r:id="" action="ppaction://media"/>
            <a:extLst>
              <a:ext uri="{FF2B5EF4-FFF2-40B4-BE49-F238E27FC236}">
                <a16:creationId xmlns:a16="http://schemas.microsoft.com/office/drawing/2014/main" id="{8FD72706-268A-AB32-FEB7-26D102D2492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575415" y="535265"/>
            <a:ext cx="1746728" cy="1093397"/>
          </a:xfrm>
          <a:prstGeom prst="rect">
            <a:avLst/>
          </a:prstGeom>
        </p:spPr>
      </p:pic>
    </p:spTree>
    <p:extLst>
      <p:ext uri="{BB962C8B-B14F-4D97-AF65-F5344CB8AC3E}">
        <p14:creationId xmlns:p14="http://schemas.microsoft.com/office/powerpoint/2010/main" val="2306421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3"/>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3"/>
                                        </p:tgtEl>
                                      </p:cBhvr>
                                    </p:cmd>
                                  </p:childTnLst>
                                </p:cTn>
                              </p:par>
                            </p:childTnLst>
                          </p:cTn>
                        </p:par>
                      </p:childTnLst>
                    </p:cTn>
                  </p:par>
                </p:childTnLst>
              </p:cTn>
              <p:nextCondLst>
                <p:cond evt="onClick" delay="0">
                  <p:tgtEl>
                    <p:spTgt spid="3"/>
                  </p:tgtEl>
                </p:cond>
              </p:nextCondLst>
            </p:seq>
            <p:video>
              <p:cMediaNode vol="80000">
                <p:cTn id="15" fill="hold" display="0">
                  <p:stCondLst>
                    <p:cond delay="indefinite"/>
                  </p:stCondLst>
                </p:cTn>
                <p:tgtEl>
                  <p:spTgt spid="3"/>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9">
            <a:extLst>
              <a:ext uri="{FF2B5EF4-FFF2-40B4-BE49-F238E27FC236}">
                <a16:creationId xmlns:a16="http://schemas.microsoft.com/office/drawing/2014/main" id="{1F5BB12C-1346-73DD-C5DC-29F225EE31CC}"/>
              </a:ext>
            </a:extLst>
          </p:cNvPr>
          <p:cNvSpPr txBox="1"/>
          <p:nvPr/>
        </p:nvSpPr>
        <p:spPr>
          <a:xfrm>
            <a:off x="4412603" y="1343204"/>
            <a:ext cx="6942584" cy="2181348"/>
          </a:xfrm>
          <a:prstGeom prst="rect">
            <a:avLst/>
          </a:prstGeom>
        </p:spPr>
        <p:txBody>
          <a:bodyPr lIns="33867" tIns="33867" rIns="33867" bIns="33867" rtlCol="0" anchor="ctr"/>
          <a:lstStyle/>
          <a:p>
            <a:pPr algn="ctr">
              <a:lnSpc>
                <a:spcPts val="1773"/>
              </a:lnSpc>
              <a:spcBef>
                <a:spcPct val="0"/>
              </a:spcBef>
            </a:pPr>
            <a:endParaRPr sz="1200">
              <a:solidFill>
                <a:prstClr val="black"/>
              </a:solidFill>
            </a:endParaRPr>
          </a:p>
        </p:txBody>
      </p:sp>
      <p:graphicFrame>
        <p:nvGraphicFramePr>
          <p:cNvPr id="2" name="Table 1">
            <a:extLst>
              <a:ext uri="{FF2B5EF4-FFF2-40B4-BE49-F238E27FC236}">
                <a16:creationId xmlns:a16="http://schemas.microsoft.com/office/drawing/2014/main" id="{02151E04-D830-D8BD-AFAA-9F2A0C55ACAB}"/>
              </a:ext>
            </a:extLst>
          </p:cNvPr>
          <p:cNvGraphicFramePr>
            <a:graphicFrameLocks noGrp="1"/>
          </p:cNvGraphicFramePr>
          <p:nvPr>
            <p:extLst>
              <p:ext uri="{D42A27DB-BD31-4B8C-83A1-F6EECF244321}">
                <p14:modId xmlns:p14="http://schemas.microsoft.com/office/powerpoint/2010/main" val="3950129731"/>
              </p:ext>
            </p:extLst>
          </p:nvPr>
        </p:nvGraphicFramePr>
        <p:xfrm>
          <a:off x="545798" y="514478"/>
          <a:ext cx="11008892" cy="5661878"/>
        </p:xfrm>
        <a:graphic>
          <a:graphicData uri="http://schemas.openxmlformats.org/drawingml/2006/table">
            <a:tbl>
              <a:tblPr bandRow="1"/>
              <a:tblGrid>
                <a:gridCol w="1306131">
                  <a:extLst>
                    <a:ext uri="{9D8B030D-6E8A-4147-A177-3AD203B41FA5}">
                      <a16:colId xmlns:a16="http://schemas.microsoft.com/office/drawing/2014/main" val="1544469235"/>
                    </a:ext>
                  </a:extLst>
                </a:gridCol>
                <a:gridCol w="2307975">
                  <a:extLst>
                    <a:ext uri="{9D8B030D-6E8A-4147-A177-3AD203B41FA5}">
                      <a16:colId xmlns:a16="http://schemas.microsoft.com/office/drawing/2014/main" val="293300200"/>
                    </a:ext>
                  </a:extLst>
                </a:gridCol>
                <a:gridCol w="3350038">
                  <a:extLst>
                    <a:ext uri="{9D8B030D-6E8A-4147-A177-3AD203B41FA5}">
                      <a16:colId xmlns:a16="http://schemas.microsoft.com/office/drawing/2014/main" val="1544645578"/>
                    </a:ext>
                  </a:extLst>
                </a:gridCol>
                <a:gridCol w="4044748">
                  <a:extLst>
                    <a:ext uri="{9D8B030D-6E8A-4147-A177-3AD203B41FA5}">
                      <a16:colId xmlns:a16="http://schemas.microsoft.com/office/drawing/2014/main" val="1064896607"/>
                    </a:ext>
                  </a:extLst>
                </a:gridCol>
              </a:tblGrid>
              <a:tr h="670874">
                <a:tc>
                  <a:txBody>
                    <a:bodyPr/>
                    <a:lstStyle/>
                    <a:p>
                      <a:pPr marL="0" marR="0" algn="ctr">
                        <a:lnSpc>
                          <a:spcPct val="150000"/>
                        </a:lnSpc>
                        <a:spcBef>
                          <a:spcPts val="0"/>
                        </a:spcBef>
                        <a:spcAft>
                          <a:spcPts val="0"/>
                        </a:spcAft>
                      </a:pPr>
                      <a:r>
                        <a:rPr lang="en-US" sz="1400" b="1" dirty="0">
                          <a:solidFill>
                            <a:srgbClr val="FF0000"/>
                          </a:solidFill>
                          <a:effectLst/>
                          <a:latin typeface="Times New Roman" panose="02020603050405020304" pitchFamily="18" charset="0"/>
                          <a:cs typeface="Times New Roman" panose="02020603050405020304" pitchFamily="18" charset="0"/>
                        </a:rPr>
                        <a:t>TIÊU CHÍ</a:t>
                      </a:r>
                      <a:endParaRPr lang="en-US" sz="1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6396" marR="36396" marT="0" marB="0">
                    <a:solidFill>
                      <a:schemeClr val="bg2"/>
                    </a:solidFill>
                  </a:tcPr>
                </a:tc>
                <a:tc>
                  <a:txBody>
                    <a:bodyPr/>
                    <a:lstStyle/>
                    <a:p>
                      <a:pPr marL="0" marR="0" algn="ctr">
                        <a:lnSpc>
                          <a:spcPct val="150000"/>
                        </a:lnSpc>
                        <a:spcBef>
                          <a:spcPts val="0"/>
                        </a:spcBef>
                        <a:spcAft>
                          <a:spcPts val="0"/>
                        </a:spcAft>
                      </a:pPr>
                      <a:r>
                        <a:rPr lang="en-US" sz="1400" b="1" dirty="0">
                          <a:solidFill>
                            <a:srgbClr val="FF0000"/>
                          </a:solidFill>
                          <a:effectLst/>
                          <a:latin typeface="Times New Roman" panose="02020603050405020304" pitchFamily="18" charset="0"/>
                          <a:cs typeface="Times New Roman" panose="02020603050405020304" pitchFamily="18" charset="0"/>
                        </a:rPr>
                        <a:t>CẦN CỐ GẮNG</a:t>
                      </a:r>
                    </a:p>
                    <a:p>
                      <a:pPr marL="0" marR="0" algn="ctr">
                        <a:lnSpc>
                          <a:spcPct val="150000"/>
                        </a:lnSpc>
                        <a:spcBef>
                          <a:spcPts val="0"/>
                        </a:spcBef>
                        <a:spcAft>
                          <a:spcPts val="0"/>
                        </a:spcAft>
                      </a:pPr>
                      <a:r>
                        <a:rPr lang="en-US" sz="1400" b="1" dirty="0">
                          <a:solidFill>
                            <a:srgbClr val="FF0000"/>
                          </a:solidFill>
                          <a:effectLst/>
                          <a:latin typeface="Times New Roman" panose="02020603050405020304" pitchFamily="18" charset="0"/>
                          <a:cs typeface="Times New Roman" panose="02020603050405020304" pitchFamily="18" charset="0"/>
                        </a:rPr>
                        <a:t>(0 – 4 </a:t>
                      </a:r>
                      <a:r>
                        <a:rPr lang="en-US" sz="1400" b="1" dirty="0" err="1">
                          <a:solidFill>
                            <a:srgbClr val="FF0000"/>
                          </a:solidFill>
                          <a:effectLst/>
                          <a:latin typeface="Times New Roman" panose="02020603050405020304" pitchFamily="18" charset="0"/>
                          <a:cs typeface="Times New Roman" panose="02020603050405020304" pitchFamily="18" charset="0"/>
                        </a:rPr>
                        <a:t>điểm</a:t>
                      </a:r>
                      <a:r>
                        <a:rPr lang="en-US" sz="1400" b="1" dirty="0">
                          <a:solidFill>
                            <a:srgbClr val="FF0000"/>
                          </a:solidFill>
                          <a:effectLst/>
                          <a:latin typeface="Times New Roman" panose="02020603050405020304" pitchFamily="18" charset="0"/>
                          <a:cs typeface="Times New Roman" panose="02020603050405020304" pitchFamily="18" charset="0"/>
                        </a:rPr>
                        <a:t>)</a:t>
                      </a:r>
                      <a:endParaRPr lang="en-US" sz="1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6396" marR="36396" marT="0" marB="0">
                    <a:solidFill>
                      <a:schemeClr val="bg2"/>
                    </a:solidFill>
                  </a:tcPr>
                </a:tc>
                <a:tc>
                  <a:txBody>
                    <a:bodyPr/>
                    <a:lstStyle/>
                    <a:p>
                      <a:pPr marL="0" marR="0" algn="ctr">
                        <a:lnSpc>
                          <a:spcPct val="150000"/>
                        </a:lnSpc>
                        <a:spcBef>
                          <a:spcPts val="0"/>
                        </a:spcBef>
                        <a:spcAft>
                          <a:spcPts val="0"/>
                        </a:spcAft>
                      </a:pPr>
                      <a:r>
                        <a:rPr lang="en-US" sz="1400" b="1" dirty="0">
                          <a:solidFill>
                            <a:srgbClr val="FF0000"/>
                          </a:solidFill>
                          <a:effectLst/>
                          <a:latin typeface="Times New Roman" panose="02020603050405020304" pitchFamily="18" charset="0"/>
                          <a:cs typeface="Times New Roman" panose="02020603050405020304" pitchFamily="18" charset="0"/>
                        </a:rPr>
                        <a:t>ĐÃ LÀM TỐT</a:t>
                      </a:r>
                    </a:p>
                    <a:p>
                      <a:pPr marL="0" marR="0" algn="ctr">
                        <a:lnSpc>
                          <a:spcPct val="150000"/>
                        </a:lnSpc>
                        <a:spcBef>
                          <a:spcPts val="0"/>
                        </a:spcBef>
                        <a:spcAft>
                          <a:spcPts val="0"/>
                        </a:spcAft>
                      </a:pPr>
                      <a:r>
                        <a:rPr lang="en-US" sz="1400" b="1" dirty="0">
                          <a:solidFill>
                            <a:srgbClr val="FF0000"/>
                          </a:solidFill>
                          <a:effectLst/>
                          <a:latin typeface="Times New Roman" panose="02020603050405020304" pitchFamily="18" charset="0"/>
                          <a:cs typeface="Times New Roman" panose="02020603050405020304" pitchFamily="18" charset="0"/>
                        </a:rPr>
                        <a:t>(5 – 7 </a:t>
                      </a:r>
                      <a:r>
                        <a:rPr lang="en-US" sz="1400" b="1" dirty="0" err="1">
                          <a:solidFill>
                            <a:srgbClr val="FF0000"/>
                          </a:solidFill>
                          <a:effectLst/>
                          <a:latin typeface="Times New Roman" panose="02020603050405020304" pitchFamily="18" charset="0"/>
                          <a:cs typeface="Times New Roman" panose="02020603050405020304" pitchFamily="18" charset="0"/>
                        </a:rPr>
                        <a:t>điểm</a:t>
                      </a:r>
                      <a:r>
                        <a:rPr lang="en-US" sz="1400" b="1" dirty="0">
                          <a:solidFill>
                            <a:srgbClr val="FF0000"/>
                          </a:solidFill>
                          <a:effectLst/>
                          <a:latin typeface="Times New Roman" panose="02020603050405020304" pitchFamily="18" charset="0"/>
                          <a:cs typeface="Times New Roman" panose="02020603050405020304" pitchFamily="18" charset="0"/>
                        </a:rPr>
                        <a:t>)</a:t>
                      </a:r>
                      <a:endParaRPr lang="en-US" sz="1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6396" marR="36396" marT="0" marB="0">
                    <a:solidFill>
                      <a:schemeClr val="bg2"/>
                    </a:solidFill>
                  </a:tcPr>
                </a:tc>
                <a:tc>
                  <a:txBody>
                    <a:bodyPr/>
                    <a:lstStyle/>
                    <a:p>
                      <a:pPr marL="0" marR="0" algn="ctr">
                        <a:lnSpc>
                          <a:spcPct val="150000"/>
                        </a:lnSpc>
                        <a:spcBef>
                          <a:spcPts val="0"/>
                        </a:spcBef>
                        <a:spcAft>
                          <a:spcPts val="0"/>
                        </a:spcAft>
                      </a:pPr>
                      <a:r>
                        <a:rPr lang="en-US" sz="1400" b="1" dirty="0">
                          <a:solidFill>
                            <a:srgbClr val="FF0000"/>
                          </a:solidFill>
                          <a:effectLst/>
                          <a:latin typeface="Times New Roman" panose="02020603050405020304" pitchFamily="18" charset="0"/>
                          <a:cs typeface="Times New Roman" panose="02020603050405020304" pitchFamily="18" charset="0"/>
                        </a:rPr>
                        <a:t>RẤT XUẤT SẮC</a:t>
                      </a:r>
                    </a:p>
                    <a:p>
                      <a:pPr marL="0" marR="0" algn="ctr">
                        <a:lnSpc>
                          <a:spcPct val="150000"/>
                        </a:lnSpc>
                        <a:spcBef>
                          <a:spcPts val="0"/>
                        </a:spcBef>
                        <a:spcAft>
                          <a:spcPts val="0"/>
                        </a:spcAft>
                      </a:pPr>
                      <a:r>
                        <a:rPr lang="en-US" sz="1400" b="1" dirty="0">
                          <a:solidFill>
                            <a:srgbClr val="FF0000"/>
                          </a:solidFill>
                          <a:effectLst/>
                          <a:latin typeface="Times New Roman" panose="02020603050405020304" pitchFamily="18" charset="0"/>
                          <a:cs typeface="Times New Roman" panose="02020603050405020304" pitchFamily="18" charset="0"/>
                        </a:rPr>
                        <a:t>(8 – 10 </a:t>
                      </a:r>
                      <a:r>
                        <a:rPr lang="en-US" sz="1400" b="1" dirty="0" err="1">
                          <a:solidFill>
                            <a:srgbClr val="FF0000"/>
                          </a:solidFill>
                          <a:effectLst/>
                          <a:latin typeface="Times New Roman" panose="02020603050405020304" pitchFamily="18" charset="0"/>
                          <a:cs typeface="Times New Roman" panose="02020603050405020304" pitchFamily="18" charset="0"/>
                        </a:rPr>
                        <a:t>điểm</a:t>
                      </a:r>
                      <a:r>
                        <a:rPr lang="en-US" sz="1400" b="1" dirty="0">
                          <a:solidFill>
                            <a:srgbClr val="FF0000"/>
                          </a:solidFill>
                          <a:effectLst/>
                          <a:latin typeface="Times New Roman" panose="02020603050405020304" pitchFamily="18" charset="0"/>
                          <a:cs typeface="Times New Roman" panose="02020603050405020304" pitchFamily="18" charset="0"/>
                        </a:rPr>
                        <a:t>)</a:t>
                      </a:r>
                      <a:endParaRPr lang="en-US" sz="1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6396" marR="36396" marT="0" marB="0">
                    <a:solidFill>
                      <a:schemeClr val="bg2"/>
                    </a:solidFill>
                  </a:tcPr>
                </a:tc>
                <a:extLst>
                  <a:ext uri="{0D108BD9-81ED-4DB2-BD59-A6C34878D82A}">
                    <a16:rowId xmlns:a16="http://schemas.microsoft.com/office/drawing/2014/main" val="3406543923"/>
                  </a:ext>
                </a:extLst>
              </a:tr>
              <a:tr h="2055072">
                <a:tc>
                  <a:txBody>
                    <a:bodyPr/>
                    <a:lstStyle/>
                    <a:p>
                      <a:pPr marL="0" marR="0" algn="ctr">
                        <a:lnSpc>
                          <a:spcPct val="100000"/>
                        </a:lnSpc>
                        <a:spcBef>
                          <a:spcPts val="0"/>
                        </a:spcBef>
                        <a:spcAft>
                          <a:spcPts val="0"/>
                        </a:spcAft>
                      </a:pPr>
                      <a:r>
                        <a:rPr lang="en-US" sz="2200" dirty="0" err="1">
                          <a:effectLst/>
                          <a:latin typeface="Times New Roman" panose="02020603050405020304" pitchFamily="18" charset="0"/>
                          <a:cs typeface="Times New Roman" panose="02020603050405020304" pitchFamily="18" charset="0"/>
                        </a:rPr>
                        <a:t>Hình</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thức</a:t>
                      </a:r>
                      <a:endParaRPr lang="en-US" sz="2200" dirty="0">
                        <a:effectLst/>
                        <a:latin typeface="Times New Roman" panose="02020603050405020304" pitchFamily="18" charset="0"/>
                        <a:cs typeface="Times New Roman" panose="02020603050405020304" pitchFamily="18" charset="0"/>
                      </a:endParaRPr>
                    </a:p>
                    <a:p>
                      <a:pPr marL="0" marR="0" algn="ctr">
                        <a:lnSpc>
                          <a:spcPct val="100000"/>
                        </a:lnSpc>
                        <a:spcBef>
                          <a:spcPts val="0"/>
                        </a:spcBef>
                        <a:spcAft>
                          <a:spcPts val="0"/>
                        </a:spcAft>
                      </a:pPr>
                      <a:r>
                        <a:rPr lang="en-US" sz="2200" dirty="0">
                          <a:effectLst/>
                          <a:latin typeface="Times New Roman" panose="02020603050405020304" pitchFamily="18" charset="0"/>
                          <a:cs typeface="Times New Roman" panose="02020603050405020304" pitchFamily="18" charset="0"/>
                        </a:rPr>
                        <a:t>(3 </a:t>
                      </a:r>
                      <a:r>
                        <a:rPr lang="en-US" sz="2200" dirty="0" err="1">
                          <a:effectLst/>
                          <a:latin typeface="Times New Roman" panose="02020603050405020304" pitchFamily="18" charset="0"/>
                          <a:cs typeface="Times New Roman" panose="02020603050405020304" pitchFamily="18" charset="0"/>
                        </a:rPr>
                        <a:t>điểm</a:t>
                      </a:r>
                      <a:r>
                        <a:rPr lang="en-US" sz="2200" dirty="0">
                          <a:effectLst/>
                          <a:latin typeface="Times New Roman" panose="02020603050405020304" pitchFamily="18" charset="0"/>
                          <a:cs typeface="Times New Roman" panose="02020603050405020304" pitchFamily="18" charset="0"/>
                        </a:rPr>
                        <a:t>)</a:t>
                      </a:r>
                      <a:endParaRPr lang="en-US" sz="2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6396" marR="36396" marT="0" marB="0">
                    <a:solidFill>
                      <a:schemeClr val="bg1"/>
                    </a:solidFill>
                  </a:tcPr>
                </a:tc>
                <a:tc>
                  <a:txBody>
                    <a:bodyPr/>
                    <a:lstStyle/>
                    <a:p>
                      <a:pPr marL="0" marR="0" algn="just">
                        <a:lnSpc>
                          <a:spcPct val="100000"/>
                        </a:lnSpc>
                        <a:spcBef>
                          <a:spcPts val="0"/>
                        </a:spcBef>
                        <a:spcAft>
                          <a:spcPts val="0"/>
                        </a:spcAft>
                      </a:pPr>
                      <a:r>
                        <a:rPr lang="en-US" sz="2200" dirty="0">
                          <a:effectLst/>
                          <a:latin typeface="Times New Roman" panose="02020603050405020304" pitchFamily="18" charset="0"/>
                          <a:cs typeface="Times New Roman" panose="02020603050405020304" pitchFamily="18" charset="0"/>
                        </a:rPr>
                        <a:t>1 </a:t>
                      </a:r>
                      <a:r>
                        <a:rPr lang="en-US" sz="2200" dirty="0" err="1">
                          <a:effectLst/>
                          <a:latin typeface="Times New Roman" panose="02020603050405020304" pitchFamily="18" charset="0"/>
                          <a:cs typeface="Times New Roman" panose="02020603050405020304" pitchFamily="18" charset="0"/>
                        </a:rPr>
                        <a:t>điểm</a:t>
                      </a:r>
                      <a:r>
                        <a:rPr lang="en-US" sz="2200" dirty="0">
                          <a:effectLst/>
                          <a:latin typeface="Times New Roman" panose="02020603050405020304" pitchFamily="18" charset="0"/>
                          <a:cs typeface="Times New Roman" panose="02020603050405020304" pitchFamily="18" charset="0"/>
                        </a:rPr>
                        <a:t> </a:t>
                      </a:r>
                    </a:p>
                    <a:p>
                      <a:pPr marL="0" marR="0" algn="just">
                        <a:lnSpc>
                          <a:spcPct val="100000"/>
                        </a:lnSpc>
                        <a:spcBef>
                          <a:spcPts val="0"/>
                        </a:spcBef>
                        <a:spcAft>
                          <a:spcPts val="0"/>
                        </a:spcAft>
                      </a:pPr>
                      <a:r>
                        <a:rPr lang="en-US" sz="2200" dirty="0" err="1">
                          <a:effectLst/>
                          <a:latin typeface="Times New Roman" panose="02020603050405020304" pitchFamily="18" charset="0"/>
                          <a:cs typeface="Times New Roman" panose="02020603050405020304" pitchFamily="18" charset="0"/>
                        </a:rPr>
                        <a:t>Bài</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làm</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còn</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sơ</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sài</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trình</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bày</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cẩu</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thả</a:t>
                      </a:r>
                      <a:endParaRPr lang="en-US" sz="2200" dirty="0">
                        <a:effectLst/>
                        <a:latin typeface="Times New Roman" panose="02020603050405020304" pitchFamily="18" charset="0"/>
                        <a:cs typeface="Times New Roman" panose="02020603050405020304" pitchFamily="18" charset="0"/>
                      </a:endParaRPr>
                    </a:p>
                    <a:p>
                      <a:pPr marL="0" marR="0" algn="just">
                        <a:lnSpc>
                          <a:spcPct val="100000"/>
                        </a:lnSpc>
                        <a:spcBef>
                          <a:spcPts val="0"/>
                        </a:spcBef>
                        <a:spcAft>
                          <a:spcPts val="0"/>
                        </a:spcAft>
                      </a:pPr>
                      <a:r>
                        <a:rPr lang="en-US" sz="2200" dirty="0">
                          <a:effectLst/>
                          <a:latin typeface="Times New Roman" panose="02020603050405020304" pitchFamily="18" charset="0"/>
                          <a:cs typeface="Times New Roman" panose="02020603050405020304" pitchFamily="18" charset="0"/>
                        </a:rPr>
                        <a:t>Sai </a:t>
                      </a:r>
                      <a:r>
                        <a:rPr lang="en-US" sz="2200" dirty="0" err="1">
                          <a:effectLst/>
                          <a:latin typeface="Times New Roman" panose="02020603050405020304" pitchFamily="18" charset="0"/>
                          <a:cs typeface="Times New Roman" panose="02020603050405020304" pitchFamily="18" charset="0"/>
                        </a:rPr>
                        <a:t>lỗi</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chính</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tả</a:t>
                      </a:r>
                      <a:r>
                        <a:rPr lang="en-US" sz="2200" dirty="0">
                          <a:effectLst/>
                          <a:latin typeface="Times New Roman" panose="02020603050405020304" pitchFamily="18" charset="0"/>
                          <a:cs typeface="Times New Roman" panose="02020603050405020304" pitchFamily="18" charset="0"/>
                        </a:rPr>
                        <a:t> </a:t>
                      </a:r>
                    </a:p>
                  </a:txBody>
                  <a:tcPr marL="36396" marR="36396" marT="0" marB="0">
                    <a:solidFill>
                      <a:schemeClr val="bg1"/>
                    </a:solidFill>
                  </a:tcPr>
                </a:tc>
                <a:tc>
                  <a:txBody>
                    <a:bodyPr/>
                    <a:lstStyle/>
                    <a:p>
                      <a:pPr marL="0" marR="0" algn="just">
                        <a:lnSpc>
                          <a:spcPct val="100000"/>
                        </a:lnSpc>
                        <a:spcBef>
                          <a:spcPts val="0"/>
                        </a:spcBef>
                        <a:spcAft>
                          <a:spcPts val="0"/>
                        </a:spcAft>
                      </a:pPr>
                      <a:r>
                        <a:rPr lang="en-US" sz="2200" dirty="0">
                          <a:effectLst/>
                          <a:latin typeface="Times New Roman" panose="02020603050405020304" pitchFamily="18" charset="0"/>
                          <a:cs typeface="Times New Roman" panose="02020603050405020304" pitchFamily="18" charset="0"/>
                        </a:rPr>
                        <a:t>2 </a:t>
                      </a:r>
                      <a:r>
                        <a:rPr lang="en-US" sz="2200" dirty="0" err="1">
                          <a:effectLst/>
                          <a:latin typeface="Times New Roman" panose="02020603050405020304" pitchFamily="18" charset="0"/>
                          <a:cs typeface="Times New Roman" panose="02020603050405020304" pitchFamily="18" charset="0"/>
                        </a:rPr>
                        <a:t>điểm</a:t>
                      </a:r>
                      <a:endParaRPr lang="en-US" sz="2200" dirty="0">
                        <a:effectLst/>
                        <a:latin typeface="Times New Roman" panose="02020603050405020304" pitchFamily="18" charset="0"/>
                        <a:cs typeface="Times New Roman" panose="02020603050405020304" pitchFamily="18" charset="0"/>
                      </a:endParaRPr>
                    </a:p>
                    <a:p>
                      <a:pPr marL="0" marR="0" algn="just">
                        <a:lnSpc>
                          <a:spcPct val="100000"/>
                        </a:lnSpc>
                        <a:spcBef>
                          <a:spcPts val="0"/>
                        </a:spcBef>
                        <a:spcAft>
                          <a:spcPts val="0"/>
                        </a:spcAft>
                      </a:pPr>
                      <a:r>
                        <a:rPr lang="en-US" sz="2200" dirty="0" err="1">
                          <a:effectLst/>
                          <a:latin typeface="Times New Roman" panose="02020603050405020304" pitchFamily="18" charset="0"/>
                          <a:cs typeface="Times New Roman" panose="02020603050405020304" pitchFamily="18" charset="0"/>
                        </a:rPr>
                        <a:t>Bài</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làm</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tương</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đối</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đẩy</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đủ</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chỉn</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chu</a:t>
                      </a:r>
                      <a:r>
                        <a:rPr lang="en-US" sz="2200" dirty="0">
                          <a:effectLst/>
                          <a:latin typeface="Times New Roman" panose="02020603050405020304" pitchFamily="18" charset="0"/>
                          <a:cs typeface="Times New Roman" panose="02020603050405020304" pitchFamily="18" charset="0"/>
                        </a:rPr>
                        <a:t> </a:t>
                      </a:r>
                    </a:p>
                    <a:p>
                      <a:pPr marL="0" marR="0" algn="just">
                        <a:lnSpc>
                          <a:spcPct val="100000"/>
                        </a:lnSpc>
                        <a:spcBef>
                          <a:spcPts val="0"/>
                        </a:spcBef>
                        <a:spcAft>
                          <a:spcPts val="0"/>
                        </a:spcAft>
                      </a:pPr>
                      <a:r>
                        <a:rPr lang="en-US" sz="2200" dirty="0" err="1">
                          <a:effectLst/>
                          <a:latin typeface="Times New Roman" panose="02020603050405020304" pitchFamily="18" charset="0"/>
                          <a:cs typeface="Times New Roman" panose="02020603050405020304" pitchFamily="18" charset="0"/>
                        </a:rPr>
                        <a:t>Trình</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bày</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cẩn</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thận</a:t>
                      </a:r>
                      <a:r>
                        <a:rPr lang="en-US" sz="2200" dirty="0">
                          <a:effectLst/>
                          <a:latin typeface="Times New Roman" panose="02020603050405020304" pitchFamily="18" charset="0"/>
                          <a:cs typeface="Times New Roman" panose="02020603050405020304" pitchFamily="18" charset="0"/>
                        </a:rPr>
                        <a:t> </a:t>
                      </a:r>
                    </a:p>
                    <a:p>
                      <a:pPr marL="0" marR="0" algn="just">
                        <a:lnSpc>
                          <a:spcPct val="100000"/>
                        </a:lnSpc>
                        <a:spcBef>
                          <a:spcPts val="0"/>
                        </a:spcBef>
                        <a:spcAft>
                          <a:spcPts val="0"/>
                        </a:spcAft>
                      </a:pPr>
                      <a:r>
                        <a:rPr lang="en-US" sz="2200" dirty="0" err="1">
                          <a:effectLst/>
                          <a:latin typeface="Times New Roman" panose="02020603050405020304" pitchFamily="18" charset="0"/>
                          <a:cs typeface="Times New Roman" panose="02020603050405020304" pitchFamily="18" charset="0"/>
                        </a:rPr>
                        <a:t>Không</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có</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lỗi</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chính</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tả</a:t>
                      </a:r>
                      <a:r>
                        <a:rPr lang="en-US" sz="2200" dirty="0">
                          <a:effectLst/>
                          <a:latin typeface="Times New Roman" panose="02020603050405020304" pitchFamily="18" charset="0"/>
                          <a:cs typeface="Times New Roman" panose="02020603050405020304" pitchFamily="18" charset="0"/>
                        </a:rPr>
                        <a:t> </a:t>
                      </a:r>
                      <a:endParaRPr lang="en-US" sz="2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6396" marR="36396" marT="0" marB="0">
                    <a:solidFill>
                      <a:schemeClr val="bg1"/>
                    </a:solidFill>
                  </a:tcPr>
                </a:tc>
                <a:tc>
                  <a:txBody>
                    <a:bodyPr/>
                    <a:lstStyle/>
                    <a:p>
                      <a:pPr marL="0" marR="0" algn="just">
                        <a:lnSpc>
                          <a:spcPct val="100000"/>
                        </a:lnSpc>
                        <a:spcBef>
                          <a:spcPts val="0"/>
                        </a:spcBef>
                        <a:spcAft>
                          <a:spcPts val="0"/>
                        </a:spcAft>
                      </a:pPr>
                      <a:r>
                        <a:rPr lang="en-US" sz="2200" dirty="0">
                          <a:effectLst/>
                          <a:latin typeface="Times New Roman" panose="02020603050405020304" pitchFamily="18" charset="0"/>
                          <a:cs typeface="Times New Roman" panose="02020603050405020304" pitchFamily="18" charset="0"/>
                        </a:rPr>
                        <a:t>3 </a:t>
                      </a:r>
                      <a:r>
                        <a:rPr lang="en-US" sz="2200" dirty="0" err="1">
                          <a:effectLst/>
                          <a:latin typeface="Times New Roman" panose="02020603050405020304" pitchFamily="18" charset="0"/>
                          <a:cs typeface="Times New Roman" panose="02020603050405020304" pitchFamily="18" charset="0"/>
                        </a:rPr>
                        <a:t>điểm</a:t>
                      </a:r>
                      <a:r>
                        <a:rPr lang="en-US" sz="2200" dirty="0">
                          <a:effectLst/>
                          <a:latin typeface="Times New Roman" panose="02020603050405020304" pitchFamily="18" charset="0"/>
                          <a:cs typeface="Times New Roman" panose="02020603050405020304" pitchFamily="18" charset="0"/>
                        </a:rPr>
                        <a:t> </a:t>
                      </a:r>
                    </a:p>
                    <a:p>
                      <a:pPr marL="0" marR="0" algn="just">
                        <a:lnSpc>
                          <a:spcPct val="100000"/>
                        </a:lnSpc>
                        <a:spcBef>
                          <a:spcPts val="0"/>
                        </a:spcBef>
                        <a:spcAft>
                          <a:spcPts val="0"/>
                        </a:spcAft>
                      </a:pPr>
                      <a:r>
                        <a:rPr lang="en-US" sz="2200" dirty="0" err="1">
                          <a:effectLst/>
                          <a:latin typeface="Times New Roman" panose="02020603050405020304" pitchFamily="18" charset="0"/>
                          <a:cs typeface="Times New Roman" panose="02020603050405020304" pitchFamily="18" charset="0"/>
                        </a:rPr>
                        <a:t>Bài</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làm</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tương</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đối</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đẩy</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đủ</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chỉn</a:t>
                      </a:r>
                      <a:r>
                        <a:rPr lang="en-US" sz="2200" dirty="0">
                          <a:effectLst/>
                          <a:latin typeface="Times New Roman" panose="02020603050405020304" pitchFamily="18" charset="0"/>
                          <a:cs typeface="Times New Roman" panose="02020603050405020304" pitchFamily="18" charset="0"/>
                        </a:rPr>
                        <a:t> chu </a:t>
                      </a:r>
                    </a:p>
                    <a:p>
                      <a:pPr marL="0" marR="0" algn="just">
                        <a:lnSpc>
                          <a:spcPct val="100000"/>
                        </a:lnSpc>
                        <a:spcBef>
                          <a:spcPts val="0"/>
                        </a:spcBef>
                        <a:spcAft>
                          <a:spcPts val="0"/>
                        </a:spcAft>
                      </a:pPr>
                      <a:r>
                        <a:rPr lang="en-US" sz="2200" dirty="0" err="1">
                          <a:effectLst/>
                          <a:latin typeface="Times New Roman" panose="02020603050405020304" pitchFamily="18" charset="0"/>
                          <a:cs typeface="Times New Roman" panose="02020603050405020304" pitchFamily="18" charset="0"/>
                        </a:rPr>
                        <a:t>Trình</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bày</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cẩn</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thận</a:t>
                      </a:r>
                      <a:r>
                        <a:rPr lang="en-US" sz="2200" dirty="0">
                          <a:effectLst/>
                          <a:latin typeface="Times New Roman" panose="02020603050405020304" pitchFamily="18" charset="0"/>
                          <a:cs typeface="Times New Roman" panose="02020603050405020304" pitchFamily="18" charset="0"/>
                        </a:rPr>
                        <a:t> </a:t>
                      </a:r>
                    </a:p>
                    <a:p>
                      <a:pPr marL="0" marR="0" algn="just">
                        <a:lnSpc>
                          <a:spcPct val="100000"/>
                        </a:lnSpc>
                        <a:spcBef>
                          <a:spcPts val="0"/>
                        </a:spcBef>
                        <a:spcAft>
                          <a:spcPts val="0"/>
                        </a:spcAft>
                      </a:pPr>
                      <a:r>
                        <a:rPr lang="en-US" sz="2200" dirty="0" err="1">
                          <a:effectLst/>
                          <a:latin typeface="Times New Roman" panose="02020603050405020304" pitchFamily="18" charset="0"/>
                          <a:cs typeface="Times New Roman" panose="02020603050405020304" pitchFamily="18" charset="0"/>
                        </a:rPr>
                        <a:t>Không</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có</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lỗi</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chính</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tả</a:t>
                      </a:r>
                      <a:endParaRPr lang="en-US" sz="2200" dirty="0">
                        <a:effectLst/>
                        <a:latin typeface="Times New Roman" panose="02020603050405020304" pitchFamily="18" charset="0"/>
                        <a:cs typeface="Times New Roman" panose="02020603050405020304" pitchFamily="18" charset="0"/>
                      </a:endParaRPr>
                    </a:p>
                    <a:p>
                      <a:pPr marL="0" marR="0" algn="just">
                        <a:lnSpc>
                          <a:spcPct val="100000"/>
                        </a:lnSpc>
                        <a:spcBef>
                          <a:spcPts val="0"/>
                        </a:spcBef>
                        <a:spcAft>
                          <a:spcPts val="0"/>
                        </a:spcAft>
                      </a:pPr>
                      <a:r>
                        <a:rPr lang="en-US" sz="2200" dirty="0" err="1">
                          <a:effectLst/>
                          <a:latin typeface="Times New Roman" panose="02020603050405020304" pitchFamily="18" charset="0"/>
                          <a:cs typeface="Times New Roman" panose="02020603050405020304" pitchFamily="18" charset="0"/>
                        </a:rPr>
                        <a:t>Có</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sự</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sáng</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tạo</a:t>
                      </a:r>
                      <a:endParaRPr lang="en-US" sz="2200" dirty="0">
                        <a:effectLst/>
                        <a:latin typeface="Times New Roman" panose="02020603050405020304" pitchFamily="18" charset="0"/>
                        <a:cs typeface="Times New Roman" panose="02020603050405020304" pitchFamily="18" charset="0"/>
                      </a:endParaRPr>
                    </a:p>
                  </a:txBody>
                  <a:tcPr marL="36396" marR="36396" marT="0" marB="0">
                    <a:solidFill>
                      <a:schemeClr val="bg1"/>
                    </a:solidFill>
                  </a:tcPr>
                </a:tc>
                <a:extLst>
                  <a:ext uri="{0D108BD9-81ED-4DB2-BD59-A6C34878D82A}">
                    <a16:rowId xmlns:a16="http://schemas.microsoft.com/office/drawing/2014/main" val="4073923237"/>
                  </a:ext>
                </a:extLst>
              </a:tr>
              <a:tr h="2038742">
                <a:tc>
                  <a:txBody>
                    <a:bodyPr/>
                    <a:lstStyle/>
                    <a:p>
                      <a:pPr marL="0" marR="0" algn="ctr">
                        <a:lnSpc>
                          <a:spcPct val="100000"/>
                        </a:lnSpc>
                        <a:spcBef>
                          <a:spcPts val="0"/>
                        </a:spcBef>
                        <a:spcAft>
                          <a:spcPts val="0"/>
                        </a:spcAft>
                      </a:pPr>
                      <a:r>
                        <a:rPr lang="en-US" sz="2200" dirty="0" err="1">
                          <a:effectLst/>
                          <a:latin typeface="Times New Roman" panose="02020603050405020304" pitchFamily="18" charset="0"/>
                          <a:cs typeface="Times New Roman" panose="02020603050405020304" pitchFamily="18" charset="0"/>
                        </a:rPr>
                        <a:t>Nội</a:t>
                      </a:r>
                      <a:r>
                        <a:rPr lang="en-US" sz="2200" dirty="0">
                          <a:effectLst/>
                          <a:latin typeface="Times New Roman" panose="02020603050405020304" pitchFamily="18" charset="0"/>
                          <a:cs typeface="Times New Roman" panose="02020603050405020304" pitchFamily="18" charset="0"/>
                        </a:rPr>
                        <a:t> dung</a:t>
                      </a:r>
                    </a:p>
                    <a:p>
                      <a:pPr marL="0" marR="0" algn="ctr">
                        <a:lnSpc>
                          <a:spcPct val="100000"/>
                        </a:lnSpc>
                        <a:spcBef>
                          <a:spcPts val="0"/>
                        </a:spcBef>
                        <a:spcAft>
                          <a:spcPts val="0"/>
                        </a:spcAft>
                      </a:pPr>
                      <a:r>
                        <a:rPr lang="en-US" sz="2200" dirty="0">
                          <a:effectLst/>
                          <a:latin typeface="Times New Roman" panose="02020603050405020304" pitchFamily="18" charset="0"/>
                          <a:cs typeface="Times New Roman" panose="02020603050405020304" pitchFamily="18" charset="0"/>
                        </a:rPr>
                        <a:t>(7 </a:t>
                      </a:r>
                      <a:r>
                        <a:rPr lang="en-US" sz="2200" dirty="0" err="1">
                          <a:effectLst/>
                          <a:latin typeface="Times New Roman" panose="02020603050405020304" pitchFamily="18" charset="0"/>
                          <a:cs typeface="Times New Roman" panose="02020603050405020304" pitchFamily="18" charset="0"/>
                        </a:rPr>
                        <a:t>điểm</a:t>
                      </a:r>
                      <a:r>
                        <a:rPr lang="en-US" sz="2200" dirty="0">
                          <a:effectLst/>
                          <a:latin typeface="Times New Roman" panose="02020603050405020304" pitchFamily="18" charset="0"/>
                          <a:cs typeface="Times New Roman" panose="02020603050405020304" pitchFamily="18" charset="0"/>
                        </a:rPr>
                        <a:t>)</a:t>
                      </a:r>
                      <a:endParaRPr lang="en-US" sz="2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6396" marR="36396" marT="0" marB="0">
                    <a:solidFill>
                      <a:schemeClr val="bg1"/>
                    </a:solidFill>
                  </a:tcPr>
                </a:tc>
                <a:tc>
                  <a:txBody>
                    <a:bodyPr/>
                    <a:lstStyle/>
                    <a:p>
                      <a:pPr marL="0" marR="0" algn="just">
                        <a:lnSpc>
                          <a:spcPct val="100000"/>
                        </a:lnSpc>
                        <a:spcBef>
                          <a:spcPts val="0"/>
                        </a:spcBef>
                        <a:spcAft>
                          <a:spcPts val="0"/>
                        </a:spcAft>
                      </a:pPr>
                      <a:r>
                        <a:rPr lang="en-US" sz="2200" dirty="0">
                          <a:effectLst/>
                          <a:latin typeface="Times New Roman" panose="02020603050405020304" pitchFamily="18" charset="0"/>
                          <a:cs typeface="Times New Roman" panose="02020603050405020304" pitchFamily="18" charset="0"/>
                        </a:rPr>
                        <a:t>1 – 4 </a:t>
                      </a:r>
                      <a:r>
                        <a:rPr lang="en-US" sz="2200" dirty="0" err="1">
                          <a:effectLst/>
                          <a:latin typeface="Times New Roman" panose="02020603050405020304" pitchFamily="18" charset="0"/>
                          <a:cs typeface="Times New Roman" panose="02020603050405020304" pitchFamily="18" charset="0"/>
                        </a:rPr>
                        <a:t>điểm</a:t>
                      </a:r>
                      <a:endParaRPr lang="en-US" sz="2200" dirty="0">
                        <a:effectLst/>
                        <a:latin typeface="Times New Roman" panose="02020603050405020304" pitchFamily="18" charset="0"/>
                        <a:cs typeface="Times New Roman" panose="02020603050405020304" pitchFamily="18" charset="0"/>
                      </a:endParaRPr>
                    </a:p>
                    <a:p>
                      <a:pPr marL="0" marR="0" algn="just">
                        <a:lnSpc>
                          <a:spcPct val="100000"/>
                        </a:lnSpc>
                        <a:spcBef>
                          <a:spcPts val="0"/>
                        </a:spcBef>
                        <a:spcAft>
                          <a:spcPts val="0"/>
                        </a:spcAft>
                      </a:pPr>
                      <a:r>
                        <a:rPr lang="en-US" sz="2200" dirty="0" err="1">
                          <a:effectLst/>
                          <a:latin typeface="Times New Roman" panose="02020603050405020304" pitchFamily="18" charset="0"/>
                          <a:cs typeface="Times New Roman" panose="02020603050405020304" pitchFamily="18" charset="0"/>
                        </a:rPr>
                        <a:t>Nội</a:t>
                      </a:r>
                      <a:r>
                        <a:rPr lang="en-US" sz="2200" dirty="0">
                          <a:effectLst/>
                          <a:latin typeface="Times New Roman" panose="02020603050405020304" pitchFamily="18" charset="0"/>
                          <a:cs typeface="Times New Roman" panose="02020603050405020304" pitchFamily="18" charset="0"/>
                        </a:rPr>
                        <a:t> dung </a:t>
                      </a:r>
                      <a:r>
                        <a:rPr lang="en-US" sz="2200" dirty="0" err="1">
                          <a:effectLst/>
                          <a:latin typeface="Times New Roman" panose="02020603050405020304" pitchFamily="18" charset="0"/>
                          <a:cs typeface="Times New Roman" panose="02020603050405020304" pitchFamily="18" charset="0"/>
                        </a:rPr>
                        <a:t>sơ</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sài</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mới</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dừng</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lại</a:t>
                      </a:r>
                      <a:r>
                        <a:rPr lang="en-US" sz="2200" dirty="0">
                          <a:effectLst/>
                          <a:latin typeface="Times New Roman" panose="02020603050405020304" pitchFamily="18" charset="0"/>
                          <a:cs typeface="Times New Roman" panose="02020603050405020304" pitchFamily="18" charset="0"/>
                        </a:rPr>
                        <a:t> ở </a:t>
                      </a:r>
                      <a:r>
                        <a:rPr lang="en-US" sz="2200" dirty="0" err="1">
                          <a:effectLst/>
                          <a:latin typeface="Times New Roman" panose="02020603050405020304" pitchFamily="18" charset="0"/>
                          <a:cs typeface="Times New Roman" panose="02020603050405020304" pitchFamily="18" charset="0"/>
                        </a:rPr>
                        <a:t>mức</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độ</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biết</a:t>
                      </a:r>
                      <a:r>
                        <a:rPr lang="en-US" sz="2200" dirty="0">
                          <a:effectLst/>
                          <a:latin typeface="Times New Roman" panose="02020603050405020304" pitchFamily="18" charset="0"/>
                          <a:cs typeface="Times New Roman" panose="02020603050405020304" pitchFamily="18" charset="0"/>
                        </a:rPr>
                        <a:t>.</a:t>
                      </a:r>
                      <a:endParaRPr lang="en-US" sz="2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6396" marR="36396" marT="0" marB="0">
                    <a:solidFill>
                      <a:schemeClr val="bg1"/>
                    </a:solidFill>
                  </a:tcPr>
                </a:tc>
                <a:tc>
                  <a:txBody>
                    <a:bodyPr/>
                    <a:lstStyle/>
                    <a:p>
                      <a:pPr marL="0" marR="0" algn="just">
                        <a:lnSpc>
                          <a:spcPct val="100000"/>
                        </a:lnSpc>
                        <a:spcBef>
                          <a:spcPts val="0"/>
                        </a:spcBef>
                        <a:spcAft>
                          <a:spcPts val="0"/>
                        </a:spcAft>
                      </a:pPr>
                      <a:r>
                        <a:rPr lang="en-US" sz="2200" dirty="0">
                          <a:effectLst/>
                          <a:latin typeface="Times New Roman" panose="02020603050405020304" pitchFamily="18" charset="0"/>
                          <a:cs typeface="Times New Roman" panose="02020603050405020304" pitchFamily="18" charset="0"/>
                        </a:rPr>
                        <a:t>5 – 6 </a:t>
                      </a:r>
                      <a:r>
                        <a:rPr lang="en-US" sz="2200" dirty="0" err="1">
                          <a:effectLst/>
                          <a:latin typeface="Times New Roman" panose="02020603050405020304" pitchFamily="18" charset="0"/>
                          <a:cs typeface="Times New Roman" panose="02020603050405020304" pitchFamily="18" charset="0"/>
                        </a:rPr>
                        <a:t>điểm</a:t>
                      </a:r>
                      <a:r>
                        <a:rPr lang="en-US" sz="2200" dirty="0">
                          <a:effectLst/>
                          <a:latin typeface="Times New Roman" panose="02020603050405020304" pitchFamily="18" charset="0"/>
                          <a:cs typeface="Times New Roman" panose="02020603050405020304" pitchFamily="18" charset="0"/>
                        </a:rPr>
                        <a:t> </a:t>
                      </a:r>
                    </a:p>
                    <a:p>
                      <a:pPr marL="0" marR="0" algn="just">
                        <a:lnSpc>
                          <a:spcPct val="100000"/>
                        </a:lnSpc>
                        <a:spcBef>
                          <a:spcPts val="0"/>
                        </a:spcBef>
                        <a:spcAft>
                          <a:spcPts val="0"/>
                        </a:spcAft>
                      </a:pPr>
                      <a:r>
                        <a:rPr lang="en-US" sz="2200" dirty="0" err="1">
                          <a:effectLst/>
                          <a:latin typeface="Times New Roman" panose="02020603050405020304" pitchFamily="18" charset="0"/>
                          <a:cs typeface="Times New Roman" panose="02020603050405020304" pitchFamily="18" charset="0"/>
                        </a:rPr>
                        <a:t>Nội</a:t>
                      </a:r>
                      <a:r>
                        <a:rPr lang="en-US" sz="2200" dirty="0">
                          <a:effectLst/>
                          <a:latin typeface="Times New Roman" panose="02020603050405020304" pitchFamily="18" charset="0"/>
                          <a:cs typeface="Times New Roman" panose="02020603050405020304" pitchFamily="18" charset="0"/>
                        </a:rPr>
                        <a:t> dung </a:t>
                      </a:r>
                      <a:r>
                        <a:rPr lang="en-US" sz="2200" dirty="0" err="1">
                          <a:effectLst/>
                          <a:latin typeface="Times New Roman" panose="02020603050405020304" pitchFamily="18" charset="0"/>
                          <a:cs typeface="Times New Roman" panose="02020603050405020304" pitchFamily="18" charset="0"/>
                        </a:rPr>
                        <a:t>đúng</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đủ</a:t>
                      </a:r>
                      <a:r>
                        <a:rPr lang="en-US" sz="2200" baseline="0" dirty="0">
                          <a:effectLst/>
                          <a:latin typeface="Times New Roman" panose="02020603050405020304" pitchFamily="18" charset="0"/>
                          <a:cs typeface="Times New Roman" panose="02020603050405020304" pitchFamily="18" charset="0"/>
                        </a:rPr>
                        <a:t> </a:t>
                      </a:r>
                      <a:r>
                        <a:rPr lang="en-US" sz="2200" baseline="0" dirty="0" err="1">
                          <a:effectLst/>
                          <a:latin typeface="Times New Roman" panose="02020603050405020304" pitchFamily="18" charset="0"/>
                          <a:cs typeface="Times New Roman" panose="02020603050405020304" pitchFamily="18" charset="0"/>
                        </a:rPr>
                        <a:t>và</a:t>
                      </a:r>
                      <a:r>
                        <a:rPr lang="en-US" sz="2200" baseline="0" dirty="0">
                          <a:effectLst/>
                          <a:latin typeface="Times New Roman" panose="02020603050405020304" pitchFamily="18" charset="0"/>
                          <a:cs typeface="Times New Roman" panose="02020603050405020304" pitchFamily="18" charset="0"/>
                        </a:rPr>
                        <a:t> </a:t>
                      </a:r>
                      <a:r>
                        <a:rPr lang="en-US" sz="2200" baseline="0" dirty="0" err="1">
                          <a:effectLst/>
                          <a:latin typeface="Times New Roman" panose="02020603050405020304" pitchFamily="18" charset="0"/>
                          <a:cs typeface="Times New Roman" panose="02020603050405020304" pitchFamily="18" charset="0"/>
                        </a:rPr>
                        <a:t>trọng</a:t>
                      </a:r>
                      <a:r>
                        <a:rPr lang="en-US" sz="2200" baseline="0" dirty="0">
                          <a:effectLst/>
                          <a:latin typeface="Times New Roman" panose="02020603050405020304" pitchFamily="18" charset="0"/>
                          <a:cs typeface="Times New Roman" panose="02020603050405020304" pitchFamily="18" charset="0"/>
                        </a:rPr>
                        <a:t> </a:t>
                      </a:r>
                      <a:r>
                        <a:rPr lang="en-US" sz="2200" baseline="0" dirty="0" err="1">
                          <a:effectLst/>
                          <a:latin typeface="Times New Roman" panose="02020603050405020304" pitchFamily="18" charset="0"/>
                          <a:cs typeface="Times New Roman" panose="02020603050405020304" pitchFamily="18" charset="0"/>
                        </a:rPr>
                        <a:t>tâm</a:t>
                      </a:r>
                      <a:endParaRPr lang="en-US" sz="2200" dirty="0">
                        <a:effectLst/>
                        <a:latin typeface="Times New Roman" panose="02020603050405020304" pitchFamily="18" charset="0"/>
                        <a:cs typeface="Times New Roman" panose="02020603050405020304" pitchFamily="18" charset="0"/>
                      </a:endParaRPr>
                    </a:p>
                    <a:p>
                      <a:pPr marL="0" marR="0" algn="just">
                        <a:lnSpc>
                          <a:spcPct val="100000"/>
                        </a:lnSpc>
                        <a:spcBef>
                          <a:spcPts val="0"/>
                        </a:spcBef>
                        <a:spcAft>
                          <a:spcPts val="0"/>
                        </a:spcAft>
                      </a:pPr>
                      <a:r>
                        <a:rPr lang="en-US" sz="2200" dirty="0" err="1">
                          <a:effectLst/>
                          <a:latin typeface="Times New Roman" panose="02020603050405020304" pitchFamily="18" charset="0"/>
                          <a:cs typeface="Times New Roman" panose="02020603050405020304" pitchFamily="18" charset="0"/>
                        </a:rPr>
                        <a:t>Có</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ít</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nhất</a:t>
                      </a:r>
                      <a:r>
                        <a:rPr lang="en-US" sz="2200" dirty="0">
                          <a:effectLst/>
                          <a:latin typeface="Times New Roman" panose="02020603050405020304" pitchFamily="18" charset="0"/>
                          <a:cs typeface="Times New Roman" panose="02020603050405020304" pitchFamily="18" charset="0"/>
                        </a:rPr>
                        <a:t> 1 – 2 ý </a:t>
                      </a:r>
                      <a:r>
                        <a:rPr lang="en-US" sz="2200" dirty="0" err="1">
                          <a:effectLst/>
                          <a:latin typeface="Times New Roman" panose="02020603050405020304" pitchFamily="18" charset="0"/>
                          <a:cs typeface="Times New Roman" panose="02020603050405020304" pitchFamily="18" charset="0"/>
                        </a:rPr>
                        <a:t>mở</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rộng</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nâng</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cao</a:t>
                      </a:r>
                      <a:r>
                        <a:rPr lang="en-US" sz="2200" dirty="0">
                          <a:effectLst/>
                          <a:latin typeface="Times New Roman" panose="02020603050405020304" pitchFamily="18" charset="0"/>
                          <a:cs typeface="Times New Roman" panose="02020603050405020304" pitchFamily="18" charset="0"/>
                        </a:rPr>
                        <a:t> </a:t>
                      </a:r>
                      <a:endParaRPr lang="en-US" sz="2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6396" marR="36396" marT="0" marB="0">
                    <a:solidFill>
                      <a:schemeClr val="bg1"/>
                    </a:solidFill>
                  </a:tcPr>
                </a:tc>
                <a:tc>
                  <a:txBody>
                    <a:bodyPr/>
                    <a:lstStyle/>
                    <a:p>
                      <a:pPr marL="0" marR="0" algn="just">
                        <a:lnSpc>
                          <a:spcPct val="100000"/>
                        </a:lnSpc>
                        <a:spcBef>
                          <a:spcPts val="0"/>
                        </a:spcBef>
                        <a:spcAft>
                          <a:spcPts val="0"/>
                        </a:spcAft>
                      </a:pPr>
                      <a:r>
                        <a:rPr lang="en-US" sz="2200" dirty="0">
                          <a:effectLst/>
                          <a:latin typeface="Times New Roman" panose="02020603050405020304" pitchFamily="18" charset="0"/>
                          <a:cs typeface="Times New Roman" panose="02020603050405020304" pitchFamily="18" charset="0"/>
                        </a:rPr>
                        <a:t>7 </a:t>
                      </a:r>
                      <a:r>
                        <a:rPr lang="en-US" sz="2200" dirty="0" err="1">
                          <a:effectLst/>
                          <a:latin typeface="Times New Roman" panose="02020603050405020304" pitchFamily="18" charset="0"/>
                          <a:cs typeface="Times New Roman" panose="02020603050405020304" pitchFamily="18" charset="0"/>
                        </a:rPr>
                        <a:t>điểm</a:t>
                      </a:r>
                      <a:endParaRPr lang="en-US" sz="2200" dirty="0">
                        <a:effectLst/>
                        <a:latin typeface="Times New Roman" panose="02020603050405020304" pitchFamily="18" charset="0"/>
                        <a:cs typeface="Times New Roman" panose="02020603050405020304" pitchFamily="18" charset="0"/>
                      </a:endParaRPr>
                    </a:p>
                    <a:p>
                      <a:pPr marL="0" marR="0" algn="just">
                        <a:lnSpc>
                          <a:spcPct val="100000"/>
                        </a:lnSpc>
                        <a:spcBef>
                          <a:spcPts val="0"/>
                        </a:spcBef>
                        <a:spcAft>
                          <a:spcPts val="0"/>
                        </a:spcAft>
                      </a:pPr>
                      <a:r>
                        <a:rPr lang="en-US" sz="2200" dirty="0" err="1">
                          <a:effectLst/>
                          <a:latin typeface="Times New Roman" panose="02020603050405020304" pitchFamily="18" charset="0"/>
                          <a:cs typeface="Times New Roman" panose="02020603050405020304" pitchFamily="18" charset="0"/>
                        </a:rPr>
                        <a:t>Nội</a:t>
                      </a:r>
                      <a:r>
                        <a:rPr lang="en-US" sz="2200" dirty="0">
                          <a:effectLst/>
                          <a:latin typeface="Times New Roman" panose="02020603050405020304" pitchFamily="18" charset="0"/>
                          <a:cs typeface="Times New Roman" panose="02020603050405020304" pitchFamily="18" charset="0"/>
                        </a:rPr>
                        <a:t> dung </a:t>
                      </a:r>
                      <a:r>
                        <a:rPr lang="en-US" sz="2200" dirty="0" err="1">
                          <a:effectLst/>
                          <a:latin typeface="Times New Roman" panose="02020603050405020304" pitchFamily="18" charset="0"/>
                          <a:cs typeface="Times New Roman" panose="02020603050405020304" pitchFamily="18" charset="0"/>
                        </a:rPr>
                        <a:t>đúng</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đủ</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và</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trọng</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tâm</a:t>
                      </a:r>
                      <a:r>
                        <a:rPr lang="en-US" sz="2200" dirty="0">
                          <a:effectLst/>
                          <a:latin typeface="Times New Roman" panose="02020603050405020304" pitchFamily="18" charset="0"/>
                          <a:cs typeface="Times New Roman" panose="02020603050405020304" pitchFamily="18" charset="0"/>
                        </a:rPr>
                        <a:t> </a:t>
                      </a:r>
                    </a:p>
                    <a:p>
                      <a:pPr marL="0" marR="0" algn="just">
                        <a:lnSpc>
                          <a:spcPct val="100000"/>
                        </a:lnSpc>
                        <a:spcBef>
                          <a:spcPts val="0"/>
                        </a:spcBef>
                        <a:spcAft>
                          <a:spcPts val="0"/>
                        </a:spcAft>
                      </a:pPr>
                      <a:r>
                        <a:rPr lang="en-US" sz="2200" dirty="0" err="1">
                          <a:effectLst/>
                          <a:latin typeface="Times New Roman" panose="02020603050405020304" pitchFamily="18" charset="0"/>
                          <a:cs typeface="Times New Roman" panose="02020603050405020304" pitchFamily="18" charset="0"/>
                        </a:rPr>
                        <a:t>Có</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ít</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nhất</a:t>
                      </a:r>
                      <a:r>
                        <a:rPr lang="en-US" sz="2200" dirty="0">
                          <a:effectLst/>
                          <a:latin typeface="Times New Roman" panose="02020603050405020304" pitchFamily="18" charset="0"/>
                          <a:cs typeface="Times New Roman" panose="02020603050405020304" pitchFamily="18" charset="0"/>
                        </a:rPr>
                        <a:t> 1 – 2 ý </a:t>
                      </a:r>
                      <a:r>
                        <a:rPr lang="en-US" sz="2200" dirty="0" err="1">
                          <a:effectLst/>
                          <a:latin typeface="Times New Roman" panose="02020603050405020304" pitchFamily="18" charset="0"/>
                          <a:cs typeface="Times New Roman" panose="02020603050405020304" pitchFamily="18" charset="0"/>
                        </a:rPr>
                        <a:t>mở</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rộng</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nâng</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cao</a:t>
                      </a:r>
                      <a:r>
                        <a:rPr lang="en-US" sz="2200" dirty="0">
                          <a:effectLst/>
                          <a:latin typeface="Times New Roman" panose="02020603050405020304" pitchFamily="18" charset="0"/>
                          <a:cs typeface="Times New Roman" panose="02020603050405020304" pitchFamily="18" charset="0"/>
                        </a:rPr>
                        <a:t> </a:t>
                      </a:r>
                    </a:p>
                    <a:p>
                      <a:pPr marL="0" marR="0" algn="just">
                        <a:lnSpc>
                          <a:spcPct val="100000"/>
                        </a:lnSpc>
                        <a:spcBef>
                          <a:spcPts val="0"/>
                        </a:spcBef>
                        <a:spcAft>
                          <a:spcPts val="0"/>
                        </a:spcAft>
                      </a:pPr>
                      <a:r>
                        <a:rPr lang="en-US" sz="2200" dirty="0" err="1">
                          <a:effectLst/>
                          <a:latin typeface="Times New Roman" panose="02020603050405020304" pitchFamily="18" charset="0"/>
                          <a:cs typeface="Times New Roman" panose="02020603050405020304" pitchFamily="18" charset="0"/>
                        </a:rPr>
                        <a:t>Có</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sự</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sáng</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tạo</a:t>
                      </a:r>
                      <a:r>
                        <a:rPr lang="en-US" sz="2200" dirty="0">
                          <a:effectLst/>
                          <a:latin typeface="Times New Roman" panose="02020603050405020304" pitchFamily="18" charset="0"/>
                          <a:cs typeface="Times New Roman" panose="02020603050405020304" pitchFamily="18" charset="0"/>
                        </a:rPr>
                        <a:t> </a:t>
                      </a:r>
                      <a:endParaRPr lang="en-US" sz="2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6396" marR="36396" marT="0" marB="0">
                    <a:solidFill>
                      <a:schemeClr val="bg1"/>
                    </a:solidFill>
                  </a:tcPr>
                </a:tc>
                <a:extLst>
                  <a:ext uri="{0D108BD9-81ED-4DB2-BD59-A6C34878D82A}">
                    <a16:rowId xmlns:a16="http://schemas.microsoft.com/office/drawing/2014/main" val="2151778656"/>
                  </a:ext>
                </a:extLst>
              </a:tr>
              <a:tr h="448595">
                <a:tc>
                  <a:txBody>
                    <a:bodyPr/>
                    <a:lstStyle/>
                    <a:p>
                      <a:pPr marL="0" marR="0" algn="just">
                        <a:lnSpc>
                          <a:spcPct val="150000"/>
                        </a:lnSpc>
                        <a:spcBef>
                          <a:spcPts val="0"/>
                        </a:spcBef>
                        <a:spcAft>
                          <a:spcPts val="0"/>
                        </a:spcAft>
                      </a:pPr>
                      <a:r>
                        <a:rPr lang="en-US" sz="2000" dirty="0" err="1">
                          <a:effectLst/>
                          <a:latin typeface="Times New Roman" panose="02020603050405020304" pitchFamily="18" charset="0"/>
                          <a:cs typeface="Times New Roman" panose="02020603050405020304" pitchFamily="18" charset="0"/>
                        </a:rPr>
                        <a:t>Điểm</a:t>
                      </a:r>
                      <a:r>
                        <a:rPr lang="en-US" sz="2000" dirty="0">
                          <a:effectLst/>
                          <a:latin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6396" marR="36396" marT="0" marB="0">
                    <a:solidFill>
                      <a:schemeClr val="bg1"/>
                    </a:solidFill>
                  </a:tcPr>
                </a:tc>
                <a:tc>
                  <a:txBody>
                    <a:bodyPr/>
                    <a:lstStyle/>
                    <a:p>
                      <a:pPr marL="0" marR="0" algn="just">
                        <a:lnSpc>
                          <a:spcPct val="150000"/>
                        </a:lnSpc>
                        <a:spcBef>
                          <a:spcPts val="0"/>
                        </a:spcBef>
                        <a:spcAft>
                          <a:spcPts val="0"/>
                        </a:spcAft>
                      </a:pPr>
                      <a:r>
                        <a:rPr lang="en-US" sz="2000" dirty="0">
                          <a:effectLst/>
                          <a:latin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6396" marR="36396" marT="0" marB="0">
                    <a:solidFill>
                      <a:schemeClr val="bg1"/>
                    </a:solidFill>
                  </a:tcPr>
                </a:tc>
                <a:tc>
                  <a:txBody>
                    <a:bodyPr/>
                    <a:lstStyle/>
                    <a:p>
                      <a:pPr marL="0" marR="0" algn="just">
                        <a:lnSpc>
                          <a:spcPct val="150000"/>
                        </a:lnSpc>
                        <a:spcBef>
                          <a:spcPts val="0"/>
                        </a:spcBef>
                        <a:spcAft>
                          <a:spcPts val="0"/>
                        </a:spcAft>
                      </a:pPr>
                      <a:r>
                        <a:rPr lang="en-US" sz="2000" dirty="0">
                          <a:effectLst/>
                          <a:latin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6396" marR="36396" marT="0" marB="0">
                    <a:solidFill>
                      <a:schemeClr val="bg1"/>
                    </a:solidFill>
                  </a:tcPr>
                </a:tc>
                <a:tc>
                  <a:txBody>
                    <a:bodyPr/>
                    <a:lstStyle/>
                    <a:p>
                      <a:pPr marL="0" marR="0" algn="just">
                        <a:lnSpc>
                          <a:spcPct val="150000"/>
                        </a:lnSpc>
                        <a:spcBef>
                          <a:spcPts val="0"/>
                        </a:spcBef>
                        <a:spcAft>
                          <a:spcPts val="0"/>
                        </a:spcAft>
                      </a:pPr>
                      <a:r>
                        <a:rPr lang="en-US" sz="2000" dirty="0">
                          <a:effectLst/>
                          <a:latin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6396" marR="36396" marT="0" marB="0">
                    <a:solidFill>
                      <a:schemeClr val="bg1"/>
                    </a:solidFill>
                  </a:tcPr>
                </a:tc>
                <a:extLst>
                  <a:ext uri="{0D108BD9-81ED-4DB2-BD59-A6C34878D82A}">
                    <a16:rowId xmlns:a16="http://schemas.microsoft.com/office/drawing/2014/main" val="2223618939"/>
                  </a:ext>
                </a:extLst>
              </a:tr>
              <a:tr h="448595">
                <a:tc>
                  <a:txBody>
                    <a:bodyPr/>
                    <a:lstStyle/>
                    <a:p>
                      <a:pPr marL="0" marR="0" algn="just">
                        <a:lnSpc>
                          <a:spcPct val="150000"/>
                        </a:lnSpc>
                        <a:spcBef>
                          <a:spcPts val="0"/>
                        </a:spcBef>
                        <a:spcAft>
                          <a:spcPts val="0"/>
                        </a:spcAft>
                      </a:pPr>
                      <a:r>
                        <a:rPr lang="en-US" sz="2000">
                          <a:effectLst/>
                          <a:latin typeface="Times New Roman" panose="02020603050405020304" pitchFamily="18" charset="0"/>
                          <a:cs typeface="Times New Roman" panose="02020603050405020304" pitchFamily="18" charset="0"/>
                        </a:rPr>
                        <a:t>TỔNG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36396" marR="36396" marT="0" marB="0">
                    <a:solidFill>
                      <a:schemeClr val="bg1"/>
                    </a:solidFill>
                  </a:tcPr>
                </a:tc>
                <a:tc gridSpan="3">
                  <a:txBody>
                    <a:bodyPr/>
                    <a:lstStyle/>
                    <a:p>
                      <a:pPr marL="0" marR="0" algn="just">
                        <a:lnSpc>
                          <a:spcPct val="150000"/>
                        </a:lnSpc>
                        <a:spcBef>
                          <a:spcPts val="0"/>
                        </a:spcBef>
                        <a:spcAft>
                          <a:spcPts val="0"/>
                        </a:spcAft>
                      </a:pPr>
                      <a:r>
                        <a:rPr lang="en-US" sz="2000" dirty="0">
                          <a:effectLst/>
                          <a:latin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6396" marR="36396" marT="0" marB="0">
                    <a:solidFill>
                      <a:schemeClr val="bg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913998750"/>
                  </a:ext>
                </a:extLst>
              </a:tr>
            </a:tbl>
          </a:graphicData>
        </a:graphic>
      </p:graphicFrame>
    </p:spTree>
    <p:extLst>
      <p:ext uri="{BB962C8B-B14F-4D97-AF65-F5344CB8AC3E}">
        <p14:creationId xmlns:p14="http://schemas.microsoft.com/office/powerpoint/2010/main" val="27462675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CB6ADF9-5701-C2CE-868C-7C08182A4CFC}"/>
              </a:ext>
            </a:extLst>
          </p:cNvPr>
          <p:cNvSpPr txBox="1"/>
          <p:nvPr/>
        </p:nvSpPr>
        <p:spPr>
          <a:xfrm>
            <a:off x="531799" y="563248"/>
            <a:ext cx="5498590" cy="1687963"/>
          </a:xfrm>
          <a:prstGeom prst="rect">
            <a:avLst/>
          </a:prstGeom>
          <a:solidFill>
            <a:schemeClr val="bg2"/>
          </a:solidFill>
        </p:spPr>
        <p:txBody>
          <a:bodyPr wrap="square">
            <a:spAutoFit/>
          </a:bodyPr>
          <a:lstStyle/>
          <a:p>
            <a:pPr algn="just">
              <a:lnSpc>
                <a:spcPct val="150000"/>
              </a:lnSpc>
            </a:pPr>
            <a: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Nói</a:t>
            </a:r>
            <a:r>
              <a:rPr lang="en-US" sz="24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giọng</a:t>
            </a:r>
            <a:r>
              <a:rPr lang="en-US" sz="24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nhỏ</a:t>
            </a:r>
            <a:r>
              <a:rPr lang="en-US" sz="24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nhẹ</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"Anh Chí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ơi</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Sao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anh</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lại</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làm</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thế</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Cái</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anh</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này</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nói</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mới</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hay! Ai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làm</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gì</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anh</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mà</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anh</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phải</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chết</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a:t>
            </a:r>
          </a:p>
        </p:txBody>
      </p:sp>
      <p:grpSp>
        <p:nvGrpSpPr>
          <p:cNvPr id="5" name="Group 16">
            <a:extLst>
              <a:ext uri="{FF2B5EF4-FFF2-40B4-BE49-F238E27FC236}">
                <a16:creationId xmlns:a16="http://schemas.microsoft.com/office/drawing/2014/main" id="{85839C92-6F64-3158-39F8-7349A65A8E94}"/>
              </a:ext>
            </a:extLst>
          </p:cNvPr>
          <p:cNvGrpSpPr/>
          <p:nvPr/>
        </p:nvGrpSpPr>
        <p:grpSpPr>
          <a:xfrm>
            <a:off x="7890379" y="575633"/>
            <a:ext cx="2184569" cy="2241960"/>
            <a:chOff x="0" y="792955"/>
            <a:chExt cx="7643670" cy="5203208"/>
          </a:xfrm>
        </p:grpSpPr>
        <p:grpSp>
          <p:nvGrpSpPr>
            <p:cNvPr id="6" name="Group 5">
              <a:extLst>
                <a:ext uri="{FF2B5EF4-FFF2-40B4-BE49-F238E27FC236}">
                  <a16:creationId xmlns:a16="http://schemas.microsoft.com/office/drawing/2014/main" id="{92324C10-7427-BD36-4CF3-19F43F088FC5}"/>
                </a:ext>
              </a:extLst>
            </p:cNvPr>
            <p:cNvGrpSpPr/>
            <p:nvPr/>
          </p:nvGrpSpPr>
          <p:grpSpPr>
            <a:xfrm>
              <a:off x="0" y="971982"/>
              <a:ext cx="7643670" cy="5024181"/>
              <a:chOff x="0" y="0"/>
              <a:chExt cx="1626715" cy="1069239"/>
            </a:xfrm>
          </p:grpSpPr>
          <p:sp>
            <p:nvSpPr>
              <p:cNvPr id="10" name="Freeform 18">
                <a:extLst>
                  <a:ext uri="{FF2B5EF4-FFF2-40B4-BE49-F238E27FC236}">
                    <a16:creationId xmlns:a16="http://schemas.microsoft.com/office/drawing/2014/main" id="{818E84E7-9889-2A29-4BD2-FB3FEB6E21E2}"/>
                  </a:ext>
                </a:extLst>
              </p:cNvPr>
              <p:cNvSpPr/>
              <p:nvPr/>
            </p:nvSpPr>
            <p:spPr>
              <a:xfrm>
                <a:off x="0" y="0"/>
                <a:ext cx="1626715" cy="1069239"/>
              </a:xfrm>
              <a:custGeom>
                <a:avLst/>
                <a:gdLst/>
                <a:ahLst/>
                <a:cxnLst/>
                <a:rect l="l" t="t" r="r" b="b"/>
                <a:pathLst>
                  <a:path w="1626715" h="1069239">
                    <a:moveTo>
                      <a:pt x="63927" y="0"/>
                    </a:moveTo>
                    <a:lnTo>
                      <a:pt x="1562789" y="0"/>
                    </a:lnTo>
                    <a:cubicBezTo>
                      <a:pt x="1598094" y="0"/>
                      <a:pt x="1626715" y="28621"/>
                      <a:pt x="1626715" y="63927"/>
                    </a:cubicBezTo>
                    <a:lnTo>
                      <a:pt x="1626715" y="1005312"/>
                    </a:lnTo>
                    <a:cubicBezTo>
                      <a:pt x="1626715" y="1040618"/>
                      <a:pt x="1598094" y="1069239"/>
                      <a:pt x="1562789" y="1069239"/>
                    </a:cubicBezTo>
                    <a:lnTo>
                      <a:pt x="63927" y="1069239"/>
                    </a:lnTo>
                    <a:cubicBezTo>
                      <a:pt x="28621" y="1069239"/>
                      <a:pt x="0" y="1040618"/>
                      <a:pt x="0" y="1005312"/>
                    </a:cubicBezTo>
                    <a:lnTo>
                      <a:pt x="0" y="63927"/>
                    </a:lnTo>
                    <a:cubicBezTo>
                      <a:pt x="0" y="28621"/>
                      <a:pt x="28621" y="0"/>
                      <a:pt x="63927" y="0"/>
                    </a:cubicBezTo>
                    <a:close/>
                  </a:path>
                </a:pathLst>
              </a:custGeom>
              <a:solidFill>
                <a:srgbClr val="FFFFFF"/>
              </a:solidFill>
            </p:spPr>
            <p:txBody>
              <a:bodyPr/>
              <a:lstStyle/>
              <a:p>
                <a:endParaRPr lang="en-US" sz="900"/>
              </a:p>
            </p:txBody>
          </p:sp>
          <p:sp>
            <p:nvSpPr>
              <p:cNvPr id="11" name="TextBox 19">
                <a:extLst>
                  <a:ext uri="{FF2B5EF4-FFF2-40B4-BE49-F238E27FC236}">
                    <a16:creationId xmlns:a16="http://schemas.microsoft.com/office/drawing/2014/main" id="{E540BEB7-BD63-0484-0A0E-60372C49AB6E}"/>
                  </a:ext>
                </a:extLst>
              </p:cNvPr>
              <p:cNvSpPr txBox="1"/>
              <p:nvPr/>
            </p:nvSpPr>
            <p:spPr>
              <a:xfrm>
                <a:off x="0" y="-38100"/>
                <a:ext cx="1626715" cy="1107339"/>
              </a:xfrm>
              <a:prstGeom prst="rect">
                <a:avLst/>
              </a:prstGeom>
            </p:spPr>
            <p:txBody>
              <a:bodyPr lIns="25400" tIns="25400" rIns="25400" bIns="25400" rtlCol="0" anchor="ctr"/>
              <a:lstStyle/>
              <a:p>
                <a:pPr algn="ctr">
                  <a:lnSpc>
                    <a:spcPts val="1330"/>
                  </a:lnSpc>
                  <a:spcBef>
                    <a:spcPct val="0"/>
                  </a:spcBef>
                </a:pPr>
                <a:endParaRPr sz="900"/>
              </a:p>
            </p:txBody>
          </p:sp>
        </p:grpSp>
        <p:grpSp>
          <p:nvGrpSpPr>
            <p:cNvPr id="7" name="Group 20">
              <a:extLst>
                <a:ext uri="{FF2B5EF4-FFF2-40B4-BE49-F238E27FC236}">
                  <a16:creationId xmlns:a16="http://schemas.microsoft.com/office/drawing/2014/main" id="{91ABDB64-0265-5138-006C-39F7393CDB05}"/>
                </a:ext>
              </a:extLst>
            </p:cNvPr>
            <p:cNvGrpSpPr/>
            <p:nvPr/>
          </p:nvGrpSpPr>
          <p:grpSpPr>
            <a:xfrm>
              <a:off x="208976" y="792955"/>
              <a:ext cx="7249824" cy="4964711"/>
              <a:chOff x="0" y="-76392"/>
              <a:chExt cx="1326456" cy="908363"/>
            </a:xfrm>
          </p:grpSpPr>
          <p:sp>
            <p:nvSpPr>
              <p:cNvPr id="9" name="Freeform 21">
                <a:extLst>
                  <a:ext uri="{FF2B5EF4-FFF2-40B4-BE49-F238E27FC236}">
                    <a16:creationId xmlns:a16="http://schemas.microsoft.com/office/drawing/2014/main" id="{C1832F96-2223-AA79-DA7D-6E51FF4EC232}"/>
                  </a:ext>
                </a:extLst>
              </p:cNvPr>
              <p:cNvSpPr/>
              <p:nvPr/>
            </p:nvSpPr>
            <p:spPr>
              <a:xfrm>
                <a:off x="0" y="-76392"/>
                <a:ext cx="1326456" cy="908363"/>
              </a:xfrm>
              <a:custGeom>
                <a:avLst/>
                <a:gdLst/>
                <a:ahLst/>
                <a:cxnLst/>
                <a:rect l="l" t="t" r="r" b="b"/>
                <a:pathLst>
                  <a:path w="1321087" h="831971">
                    <a:moveTo>
                      <a:pt x="30519" y="0"/>
                    </a:moveTo>
                    <a:lnTo>
                      <a:pt x="1290568" y="0"/>
                    </a:lnTo>
                    <a:cubicBezTo>
                      <a:pt x="1307423" y="0"/>
                      <a:pt x="1321087" y="13664"/>
                      <a:pt x="1321087" y="30519"/>
                    </a:cubicBezTo>
                    <a:lnTo>
                      <a:pt x="1321087" y="801452"/>
                    </a:lnTo>
                    <a:cubicBezTo>
                      <a:pt x="1321087" y="818307"/>
                      <a:pt x="1307423" y="831971"/>
                      <a:pt x="1290568" y="831971"/>
                    </a:cubicBezTo>
                    <a:lnTo>
                      <a:pt x="30519" y="831971"/>
                    </a:lnTo>
                    <a:cubicBezTo>
                      <a:pt x="13664" y="831971"/>
                      <a:pt x="0" y="818307"/>
                      <a:pt x="0" y="801452"/>
                    </a:cubicBezTo>
                    <a:lnTo>
                      <a:pt x="0" y="30519"/>
                    </a:lnTo>
                    <a:cubicBezTo>
                      <a:pt x="0" y="13664"/>
                      <a:pt x="13664" y="0"/>
                      <a:pt x="30519" y="0"/>
                    </a:cubicBezTo>
                    <a:close/>
                  </a:path>
                </a:pathLst>
              </a:custGeom>
              <a:blipFill>
                <a:blip r:embed="rId2"/>
                <a:stretch>
                  <a:fillRect l="-7828" r="-3941" b="-3603"/>
                </a:stretch>
              </a:blipFill>
            </p:spPr>
            <p:txBody>
              <a:bodyPr/>
              <a:lstStyle/>
              <a:p>
                <a:endParaRPr lang="en-US" sz="900" dirty="0"/>
              </a:p>
            </p:txBody>
          </p:sp>
        </p:grpSp>
      </p:grpSp>
      <p:sp>
        <p:nvSpPr>
          <p:cNvPr id="12" name="TextBox 11">
            <a:extLst>
              <a:ext uri="{FF2B5EF4-FFF2-40B4-BE49-F238E27FC236}">
                <a16:creationId xmlns:a16="http://schemas.microsoft.com/office/drawing/2014/main" id="{A6018595-01EA-E51E-AFFA-2F03AAC66131}"/>
              </a:ext>
            </a:extLst>
          </p:cNvPr>
          <p:cNvSpPr txBox="1"/>
          <p:nvPr/>
        </p:nvSpPr>
        <p:spPr>
          <a:xfrm>
            <a:off x="7768304" y="2995829"/>
            <a:ext cx="2283666" cy="1041632"/>
          </a:xfrm>
          <a:prstGeom prst="rect">
            <a:avLst/>
          </a:prstGeom>
        </p:spPr>
        <p:txBody>
          <a:bodyPr wrap="square" lIns="0" tIns="0" rIns="0" bIns="0" rtlCol="0" anchor="t">
            <a:spAutoFit/>
          </a:bodyPr>
          <a:lstStyle/>
          <a:p>
            <a:pPr algn="ctr">
              <a:lnSpc>
                <a:spcPct val="150000"/>
              </a:lnSpc>
              <a:spcBef>
                <a:spcPct val="0"/>
              </a:spcBef>
            </a:pPr>
            <a:r>
              <a:rPr lang="en-US" b="1" dirty="0">
                <a:solidFill>
                  <a:srgbClr val="FF0000"/>
                </a:solidFill>
                <a:latin typeface="Times New Roman Bold"/>
                <a:ea typeface="Times New Roman Bold"/>
                <a:cs typeface="Times New Roman Bold"/>
                <a:sym typeface="Times New Roman Bold"/>
              </a:rPr>
              <a:t> </a:t>
            </a:r>
            <a:r>
              <a:rPr lang="en-US" sz="2400" b="1" dirty="0">
                <a:solidFill>
                  <a:srgbClr val="FF0000"/>
                </a:solidFill>
                <a:latin typeface="Times New Roman Bold"/>
                <a:ea typeface="Times New Roman Bold"/>
                <a:cs typeface="Times New Roman Bold"/>
                <a:sym typeface="Times New Roman Bold"/>
              </a:rPr>
              <a:t>BÁ KIẾN</a:t>
            </a:r>
          </a:p>
          <a:p>
            <a:pPr algn="ctr">
              <a:lnSpc>
                <a:spcPct val="150000"/>
              </a:lnSpc>
              <a:spcBef>
                <a:spcPct val="0"/>
              </a:spcBef>
            </a:pPr>
            <a:r>
              <a:rPr lang="en-US" sz="2400" b="1" dirty="0">
                <a:solidFill>
                  <a:srgbClr val="FF0000"/>
                </a:solidFill>
                <a:latin typeface="Times New Roman Bold"/>
                <a:ea typeface="Times New Roman Bold"/>
                <a:cs typeface="Times New Roman Bold"/>
                <a:sym typeface="Times New Roman Bold"/>
              </a:rPr>
              <a:t> CHÍ PHÈO</a:t>
            </a:r>
          </a:p>
        </p:txBody>
      </p:sp>
      <p:sp>
        <p:nvSpPr>
          <p:cNvPr id="13" name="Freeform 28">
            <a:extLst>
              <a:ext uri="{FF2B5EF4-FFF2-40B4-BE49-F238E27FC236}">
                <a16:creationId xmlns:a16="http://schemas.microsoft.com/office/drawing/2014/main" id="{5C6414DE-B26B-2210-629C-CE88AE15D77A}"/>
              </a:ext>
            </a:extLst>
          </p:cNvPr>
          <p:cNvSpPr/>
          <p:nvPr/>
        </p:nvSpPr>
        <p:spPr>
          <a:xfrm>
            <a:off x="7950104" y="4189311"/>
            <a:ext cx="2039516" cy="2008812"/>
          </a:xfrm>
          <a:custGeom>
            <a:avLst/>
            <a:gdLst/>
            <a:ahLst/>
            <a:cxnLst/>
            <a:rect l="l" t="t" r="r" b="b"/>
            <a:pathLst>
              <a:path w="1321087" h="831971">
                <a:moveTo>
                  <a:pt x="30519" y="0"/>
                </a:moveTo>
                <a:lnTo>
                  <a:pt x="1290568" y="0"/>
                </a:lnTo>
                <a:cubicBezTo>
                  <a:pt x="1307423" y="0"/>
                  <a:pt x="1321087" y="13664"/>
                  <a:pt x="1321087" y="30519"/>
                </a:cubicBezTo>
                <a:lnTo>
                  <a:pt x="1321087" y="801452"/>
                </a:lnTo>
                <a:cubicBezTo>
                  <a:pt x="1321087" y="818307"/>
                  <a:pt x="1307423" y="831971"/>
                  <a:pt x="1290568" y="831971"/>
                </a:cubicBezTo>
                <a:lnTo>
                  <a:pt x="30519" y="831971"/>
                </a:lnTo>
                <a:cubicBezTo>
                  <a:pt x="13664" y="831971"/>
                  <a:pt x="0" y="818307"/>
                  <a:pt x="0" y="801452"/>
                </a:cubicBezTo>
                <a:lnTo>
                  <a:pt x="0" y="30519"/>
                </a:lnTo>
                <a:cubicBezTo>
                  <a:pt x="0" y="13664"/>
                  <a:pt x="13664" y="0"/>
                  <a:pt x="30519" y="0"/>
                </a:cubicBezTo>
                <a:close/>
              </a:path>
            </a:pathLst>
          </a:custGeom>
          <a:blipFill>
            <a:blip r:embed="rId3"/>
            <a:stretch>
              <a:fillRect b="-4095"/>
            </a:stretch>
          </a:blipFill>
        </p:spPr>
        <p:txBody>
          <a:bodyPr/>
          <a:lstStyle/>
          <a:p>
            <a:endParaRPr lang="en-US" sz="900"/>
          </a:p>
        </p:txBody>
      </p:sp>
      <p:sp>
        <p:nvSpPr>
          <p:cNvPr id="17" name="TextBox 16">
            <a:extLst>
              <a:ext uri="{FF2B5EF4-FFF2-40B4-BE49-F238E27FC236}">
                <a16:creationId xmlns:a16="http://schemas.microsoft.com/office/drawing/2014/main" id="{9411D571-6A3E-B6B5-B2EB-EE4421ECD12B}"/>
              </a:ext>
            </a:extLst>
          </p:cNvPr>
          <p:cNvSpPr txBox="1"/>
          <p:nvPr/>
        </p:nvSpPr>
        <p:spPr>
          <a:xfrm>
            <a:off x="10030335" y="2639482"/>
            <a:ext cx="1560449" cy="2795958"/>
          </a:xfrm>
          <a:prstGeom prst="rect">
            <a:avLst/>
          </a:prstGeom>
          <a:solidFill>
            <a:schemeClr val="accent2">
              <a:lumMod val="20000"/>
              <a:lumOff val="80000"/>
            </a:schemeClr>
          </a:solidFill>
        </p:spPr>
        <p:txBody>
          <a:bodyPr wrap="square">
            <a:spAutoFit/>
          </a:bodyPr>
          <a:lstStyle/>
          <a:p>
            <a:pPr marL="0" lvl="0" indent="0" algn="just">
              <a:lnSpc>
                <a:spcPct val="150000"/>
              </a:lnSpc>
              <a:buNone/>
            </a:pPr>
            <a:r>
              <a:rPr lang="vi-VN" sz="2400" b="1" dirty="0">
                <a:latin typeface="Times New Roman" panose="02020603050405020304" pitchFamily="18" charset="0"/>
                <a:cs typeface="Times New Roman" panose="02020603050405020304" pitchFamily="18" charset="0"/>
              </a:rPr>
              <a:t>Mục đích</a:t>
            </a:r>
            <a:r>
              <a:rPr lang="en-US" sz="2400" b="1"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biến</a:t>
            </a:r>
            <a:r>
              <a:rPr lang="vi-VN" sz="2400" b="1"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Chí Phèo </a:t>
            </a:r>
            <a:r>
              <a:rPr lang="en-US" sz="2400" dirty="0" err="1">
                <a:latin typeface="Times New Roman" panose="02020603050405020304" pitchFamily="18" charset="0"/>
                <a:cs typeface="Times New Roman" panose="02020603050405020304" pitchFamily="18" charset="0"/>
              </a:rPr>
              <a:t>thành</a:t>
            </a: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tay sai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đắc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lực</a:t>
            </a:r>
            <a:endParaRPr lang="en-US" sz="2400" dirty="0">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352990CF-1F7F-14C9-F0FA-98FA807CE398}"/>
              </a:ext>
            </a:extLst>
          </p:cNvPr>
          <p:cNvSpPr txBox="1"/>
          <p:nvPr/>
        </p:nvSpPr>
        <p:spPr>
          <a:xfrm>
            <a:off x="496877" y="2409449"/>
            <a:ext cx="5498590" cy="1687963"/>
          </a:xfrm>
          <a:prstGeom prst="rect">
            <a:avLst/>
          </a:prstGeom>
          <a:solidFill>
            <a:schemeClr val="accent3">
              <a:lumMod val="20000"/>
              <a:lumOff val="80000"/>
            </a:schemeClr>
          </a:solidFill>
        </p:spPr>
        <p:txBody>
          <a:bodyPr wrap="square">
            <a:spAutoFit/>
          </a:bodyPr>
          <a:lstStyle/>
          <a:p>
            <a:pPr algn="just">
              <a:lnSpc>
                <a:spcPct val="150000"/>
              </a:lnSpc>
            </a:pP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G</a:t>
            </a:r>
            <a:r>
              <a:rPr lang="en-US" sz="24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iọng</a:t>
            </a:r>
            <a:r>
              <a:rPr lang="en-US" sz="24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nói</a:t>
            </a:r>
            <a:r>
              <a:rPr lang="en-US" sz="24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thân</a:t>
            </a:r>
            <a:r>
              <a:rPr lang="en-US" sz="24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mật</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bao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giờ</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thế</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Sao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vào</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tôi</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chơi</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Đi</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vào</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nhà</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uống</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Nào</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đứng</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lên</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mang</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tiếng</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cả</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a:t>
            </a:r>
          </a:p>
        </p:txBody>
      </p:sp>
      <p:sp>
        <p:nvSpPr>
          <p:cNvPr id="3" name="TextBox 2">
            <a:extLst>
              <a:ext uri="{FF2B5EF4-FFF2-40B4-BE49-F238E27FC236}">
                <a16:creationId xmlns:a16="http://schemas.microsoft.com/office/drawing/2014/main" id="{C17C8F67-B93B-A90F-D6AA-AE5F6605E5D0}"/>
              </a:ext>
            </a:extLst>
          </p:cNvPr>
          <p:cNvSpPr txBox="1"/>
          <p:nvPr/>
        </p:nvSpPr>
        <p:spPr>
          <a:xfrm>
            <a:off x="531799" y="4255649"/>
            <a:ext cx="5430460" cy="1687963"/>
          </a:xfrm>
          <a:prstGeom prst="rect">
            <a:avLst/>
          </a:prstGeom>
          <a:solidFill>
            <a:schemeClr val="accent5">
              <a:lumMod val="20000"/>
              <a:lumOff val="80000"/>
            </a:schemeClr>
          </a:solidFill>
        </p:spPr>
        <p:txBody>
          <a:bodyPr wrap="square">
            <a:spAutoFit/>
          </a:bodyPr>
          <a:lstStyle/>
          <a:p>
            <a:pPr algn="just">
              <a:lnSpc>
                <a:spcPct val="150000"/>
              </a:lnSpc>
            </a:pP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Đưa</a:t>
            </a:r>
            <a:r>
              <a:rPr lang="en-US" sz="24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mắt</a:t>
            </a:r>
            <a:r>
              <a:rPr lang="en-US" sz="24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nháy</a:t>
            </a:r>
            <a:r>
              <a:rPr lang="en-US" sz="24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con </a:t>
            </a:r>
            <a:r>
              <a:rPr lang="en-US" sz="24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24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cái</a:t>
            </a:r>
            <a:r>
              <a:rPr lang="en-US" sz="24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quát</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"Lý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Cường</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đâu</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Tội</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mày</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đáng</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chết</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bảo</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nhà</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đun</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mau</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kern="100" dirty="0" err="1">
                <a:effectLst/>
                <a:latin typeface="Times New Roman" panose="02020603050405020304" pitchFamily="18" charset="0"/>
                <a:ea typeface="Calibri" panose="020F0502020204030204" pitchFamily="34" charset="0"/>
                <a:cs typeface="Times New Roman" panose="02020603050405020304" pitchFamily="18" charset="0"/>
              </a:rPr>
              <a:t>lên</a:t>
            </a:r>
            <a:r>
              <a:rPr lang="en-US" sz="2400" kern="100" dirty="0">
                <a:effectLst/>
                <a:latin typeface="Times New Roman" panose="02020603050405020304" pitchFamily="18" charset="0"/>
                <a:ea typeface="Calibri" panose="020F0502020204030204" pitchFamily="34" charset="0"/>
                <a:cs typeface="Times New Roman" panose="02020603050405020304" pitchFamily="18" charset="0"/>
              </a:rPr>
              <a:t>!"</a:t>
            </a:r>
          </a:p>
        </p:txBody>
      </p:sp>
      <p:sp>
        <p:nvSpPr>
          <p:cNvPr id="8" name="Scroll: Vertical 7">
            <a:extLst>
              <a:ext uri="{FF2B5EF4-FFF2-40B4-BE49-F238E27FC236}">
                <a16:creationId xmlns:a16="http://schemas.microsoft.com/office/drawing/2014/main" id="{3160D988-B43E-AE3F-C054-0E27190755F6}"/>
              </a:ext>
            </a:extLst>
          </p:cNvPr>
          <p:cNvSpPr/>
          <p:nvPr/>
        </p:nvSpPr>
        <p:spPr>
          <a:xfrm>
            <a:off x="5896226" y="1393023"/>
            <a:ext cx="2184569" cy="3522397"/>
          </a:xfrm>
          <a:prstGeom prst="verticalScroll">
            <a:avLst/>
          </a:prstGeom>
          <a:solidFill>
            <a:schemeClr val="accent3">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800" b="1" dirty="0">
                <a:latin typeface="Times New Roman" panose="02020603050405020304" pitchFamily="18" charset="0"/>
                <a:cs typeface="Times New Roman" panose="02020603050405020304" pitchFamily="18" charset="0"/>
              </a:rPr>
              <a:t>Bá </a:t>
            </a:r>
            <a:r>
              <a:rPr lang="en-US" sz="2800" b="1" dirty="0" err="1">
                <a:latin typeface="Times New Roman" panose="02020603050405020304" pitchFamily="18" charset="0"/>
                <a:cs typeface="Times New Roman" panose="02020603050405020304" pitchFamily="18" charset="0"/>
              </a:rPr>
              <a:t>Kiến</a:t>
            </a:r>
            <a:r>
              <a:rPr lang="en-US" sz="2800" b="1"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Kẻ</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gian xảo , mưu mô thủ đoạn </a:t>
            </a:r>
            <a:endParaRPr lang="en-US" sz="2800" dirty="0"/>
          </a:p>
        </p:txBody>
      </p:sp>
      <p:sp>
        <p:nvSpPr>
          <p:cNvPr id="16" name="Arrow: Curved Up 15">
            <a:extLst>
              <a:ext uri="{FF2B5EF4-FFF2-40B4-BE49-F238E27FC236}">
                <a16:creationId xmlns:a16="http://schemas.microsoft.com/office/drawing/2014/main" id="{9C30B074-BAB0-DFC1-1E7C-F7219A930EF2}"/>
              </a:ext>
            </a:extLst>
          </p:cNvPr>
          <p:cNvSpPr/>
          <p:nvPr/>
        </p:nvSpPr>
        <p:spPr>
          <a:xfrm flipH="1" flipV="1">
            <a:off x="6907875" y="652771"/>
            <a:ext cx="1042229" cy="740251"/>
          </a:xfrm>
          <a:prstGeom prst="curved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0" name="Arrow: Curved Down 19">
            <a:extLst>
              <a:ext uri="{FF2B5EF4-FFF2-40B4-BE49-F238E27FC236}">
                <a16:creationId xmlns:a16="http://schemas.microsoft.com/office/drawing/2014/main" id="{07FA720A-F70D-29F4-D64E-ACC3EDA5DA33}"/>
              </a:ext>
            </a:extLst>
          </p:cNvPr>
          <p:cNvSpPr/>
          <p:nvPr/>
        </p:nvSpPr>
        <p:spPr>
          <a:xfrm>
            <a:off x="10051970" y="1926645"/>
            <a:ext cx="661599" cy="674267"/>
          </a:xfrm>
          <a:prstGeom prst="curved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Arrow: Curved Down 21">
            <a:extLst>
              <a:ext uri="{FF2B5EF4-FFF2-40B4-BE49-F238E27FC236}">
                <a16:creationId xmlns:a16="http://schemas.microsoft.com/office/drawing/2014/main" id="{D072F44D-A21A-892D-F73A-DE845AB1F45E}"/>
              </a:ext>
            </a:extLst>
          </p:cNvPr>
          <p:cNvSpPr/>
          <p:nvPr/>
        </p:nvSpPr>
        <p:spPr>
          <a:xfrm flipV="1">
            <a:off x="10022112" y="5459295"/>
            <a:ext cx="690836" cy="624318"/>
          </a:xfrm>
          <a:prstGeom prst="curved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147935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p:cTn id="25" dur="500" fill="hold"/>
                                        <p:tgtEl>
                                          <p:spTgt spid="8"/>
                                        </p:tgtEl>
                                        <p:attrNameLst>
                                          <p:attrName>ppt_w</p:attrName>
                                        </p:attrNameLst>
                                      </p:cBhvr>
                                      <p:tavLst>
                                        <p:tav tm="0">
                                          <p:val>
                                            <p:fltVal val="0"/>
                                          </p:val>
                                        </p:tav>
                                        <p:tav tm="100000">
                                          <p:val>
                                            <p:strVal val="#ppt_w"/>
                                          </p:val>
                                        </p:tav>
                                      </p:tavLst>
                                    </p:anim>
                                    <p:anim calcmode="lin" valueType="num">
                                      <p:cBhvr>
                                        <p:cTn id="26" dur="500" fill="hold"/>
                                        <p:tgtEl>
                                          <p:spTgt spid="8"/>
                                        </p:tgtEl>
                                        <p:attrNameLst>
                                          <p:attrName>ppt_h</p:attrName>
                                        </p:attrNameLst>
                                      </p:cBhvr>
                                      <p:tavLst>
                                        <p:tav tm="0">
                                          <p:val>
                                            <p:fltVal val="0"/>
                                          </p:val>
                                        </p:tav>
                                        <p:tav tm="100000">
                                          <p:val>
                                            <p:strVal val="#ppt_h"/>
                                          </p:val>
                                        </p:tav>
                                      </p:tavLst>
                                    </p:anim>
                                    <p:animEffect transition="in" filter="fade">
                                      <p:cBhvr>
                                        <p:cTn id="27" dur="500"/>
                                        <p:tgtEl>
                                          <p:spTgt spid="8"/>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16"/>
                                        </p:tgtEl>
                                        <p:attrNameLst>
                                          <p:attrName>style.visibility</p:attrName>
                                        </p:attrNameLst>
                                      </p:cBhvr>
                                      <p:to>
                                        <p:strVal val="visible"/>
                                      </p:to>
                                    </p:set>
                                    <p:anim calcmode="lin" valueType="num">
                                      <p:cBhvr>
                                        <p:cTn id="30" dur="500" fill="hold"/>
                                        <p:tgtEl>
                                          <p:spTgt spid="16"/>
                                        </p:tgtEl>
                                        <p:attrNameLst>
                                          <p:attrName>ppt_w</p:attrName>
                                        </p:attrNameLst>
                                      </p:cBhvr>
                                      <p:tavLst>
                                        <p:tav tm="0">
                                          <p:val>
                                            <p:fltVal val="0"/>
                                          </p:val>
                                        </p:tav>
                                        <p:tav tm="100000">
                                          <p:val>
                                            <p:strVal val="#ppt_w"/>
                                          </p:val>
                                        </p:tav>
                                      </p:tavLst>
                                    </p:anim>
                                    <p:anim calcmode="lin" valueType="num">
                                      <p:cBhvr>
                                        <p:cTn id="31" dur="500" fill="hold"/>
                                        <p:tgtEl>
                                          <p:spTgt spid="16"/>
                                        </p:tgtEl>
                                        <p:attrNameLst>
                                          <p:attrName>ppt_h</p:attrName>
                                        </p:attrNameLst>
                                      </p:cBhvr>
                                      <p:tavLst>
                                        <p:tav tm="0">
                                          <p:val>
                                            <p:fltVal val="0"/>
                                          </p:val>
                                        </p:tav>
                                        <p:tav tm="100000">
                                          <p:val>
                                            <p:strVal val="#ppt_h"/>
                                          </p:val>
                                        </p:tav>
                                      </p:tavLst>
                                    </p:anim>
                                    <p:animEffect transition="in" filter="fade">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p:cTn id="37" dur="500" fill="hold"/>
                                        <p:tgtEl>
                                          <p:spTgt spid="17"/>
                                        </p:tgtEl>
                                        <p:attrNameLst>
                                          <p:attrName>ppt_w</p:attrName>
                                        </p:attrNameLst>
                                      </p:cBhvr>
                                      <p:tavLst>
                                        <p:tav tm="0">
                                          <p:val>
                                            <p:fltVal val="0"/>
                                          </p:val>
                                        </p:tav>
                                        <p:tav tm="100000">
                                          <p:val>
                                            <p:strVal val="#ppt_w"/>
                                          </p:val>
                                        </p:tav>
                                      </p:tavLst>
                                    </p:anim>
                                    <p:anim calcmode="lin" valueType="num">
                                      <p:cBhvr>
                                        <p:cTn id="38" dur="500" fill="hold"/>
                                        <p:tgtEl>
                                          <p:spTgt spid="17"/>
                                        </p:tgtEl>
                                        <p:attrNameLst>
                                          <p:attrName>ppt_h</p:attrName>
                                        </p:attrNameLst>
                                      </p:cBhvr>
                                      <p:tavLst>
                                        <p:tav tm="0">
                                          <p:val>
                                            <p:fltVal val="0"/>
                                          </p:val>
                                        </p:tav>
                                        <p:tav tm="100000">
                                          <p:val>
                                            <p:strVal val="#ppt_h"/>
                                          </p:val>
                                        </p:tav>
                                      </p:tavLst>
                                    </p:anim>
                                    <p:animEffect transition="in" filter="fade">
                                      <p:cBhvr>
                                        <p:cTn id="39" dur="500"/>
                                        <p:tgtEl>
                                          <p:spTgt spid="17"/>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20"/>
                                        </p:tgtEl>
                                        <p:attrNameLst>
                                          <p:attrName>style.visibility</p:attrName>
                                        </p:attrNameLst>
                                      </p:cBhvr>
                                      <p:to>
                                        <p:strVal val="visible"/>
                                      </p:to>
                                    </p:set>
                                    <p:anim calcmode="lin" valueType="num">
                                      <p:cBhvr>
                                        <p:cTn id="42" dur="500" fill="hold"/>
                                        <p:tgtEl>
                                          <p:spTgt spid="20"/>
                                        </p:tgtEl>
                                        <p:attrNameLst>
                                          <p:attrName>ppt_w</p:attrName>
                                        </p:attrNameLst>
                                      </p:cBhvr>
                                      <p:tavLst>
                                        <p:tav tm="0">
                                          <p:val>
                                            <p:fltVal val="0"/>
                                          </p:val>
                                        </p:tav>
                                        <p:tav tm="100000">
                                          <p:val>
                                            <p:strVal val="#ppt_w"/>
                                          </p:val>
                                        </p:tav>
                                      </p:tavLst>
                                    </p:anim>
                                    <p:anim calcmode="lin" valueType="num">
                                      <p:cBhvr>
                                        <p:cTn id="43" dur="500" fill="hold"/>
                                        <p:tgtEl>
                                          <p:spTgt spid="20"/>
                                        </p:tgtEl>
                                        <p:attrNameLst>
                                          <p:attrName>ppt_h</p:attrName>
                                        </p:attrNameLst>
                                      </p:cBhvr>
                                      <p:tavLst>
                                        <p:tav tm="0">
                                          <p:val>
                                            <p:fltVal val="0"/>
                                          </p:val>
                                        </p:tav>
                                        <p:tav tm="100000">
                                          <p:val>
                                            <p:strVal val="#ppt_h"/>
                                          </p:val>
                                        </p:tav>
                                      </p:tavLst>
                                    </p:anim>
                                    <p:animEffect transition="in" filter="fade">
                                      <p:cBhvr>
                                        <p:cTn id="44" dur="500"/>
                                        <p:tgtEl>
                                          <p:spTgt spid="20"/>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22"/>
                                        </p:tgtEl>
                                        <p:attrNameLst>
                                          <p:attrName>style.visibility</p:attrName>
                                        </p:attrNameLst>
                                      </p:cBhvr>
                                      <p:to>
                                        <p:strVal val="visible"/>
                                      </p:to>
                                    </p:set>
                                    <p:anim calcmode="lin" valueType="num">
                                      <p:cBhvr>
                                        <p:cTn id="47" dur="500" fill="hold"/>
                                        <p:tgtEl>
                                          <p:spTgt spid="22"/>
                                        </p:tgtEl>
                                        <p:attrNameLst>
                                          <p:attrName>ppt_w</p:attrName>
                                        </p:attrNameLst>
                                      </p:cBhvr>
                                      <p:tavLst>
                                        <p:tav tm="0">
                                          <p:val>
                                            <p:fltVal val="0"/>
                                          </p:val>
                                        </p:tav>
                                        <p:tav tm="100000">
                                          <p:val>
                                            <p:strVal val="#ppt_w"/>
                                          </p:val>
                                        </p:tav>
                                      </p:tavLst>
                                    </p:anim>
                                    <p:anim calcmode="lin" valueType="num">
                                      <p:cBhvr>
                                        <p:cTn id="48" dur="500" fill="hold"/>
                                        <p:tgtEl>
                                          <p:spTgt spid="22"/>
                                        </p:tgtEl>
                                        <p:attrNameLst>
                                          <p:attrName>ppt_h</p:attrName>
                                        </p:attrNameLst>
                                      </p:cBhvr>
                                      <p:tavLst>
                                        <p:tav tm="0">
                                          <p:val>
                                            <p:fltVal val="0"/>
                                          </p:val>
                                        </p:tav>
                                        <p:tav tm="100000">
                                          <p:val>
                                            <p:strVal val="#ppt_h"/>
                                          </p:val>
                                        </p:tav>
                                      </p:tavLst>
                                    </p:anim>
                                    <p:animEffect transition="in" filter="fade">
                                      <p:cBhvr>
                                        <p:cTn id="4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7" grpId="0" animBg="1"/>
      <p:bldP spid="2" grpId="0" animBg="1"/>
      <p:bldP spid="3" grpId="0" animBg="1"/>
      <p:bldP spid="8" grpId="0" animBg="1"/>
      <p:bldP spid="16" grpId="0" animBg="1"/>
      <p:bldP spid="20" grpId="0" animBg="1"/>
      <p:bldP spid="2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09B802-F675-29EC-C28E-4294BEC50167}"/>
            </a:ext>
          </a:extLst>
        </p:cNvPr>
        <p:cNvGrpSpPr/>
        <p:nvPr/>
      </p:nvGrpSpPr>
      <p:grpSpPr>
        <a:xfrm>
          <a:off x="0" y="0"/>
          <a:ext cx="0" cy="0"/>
          <a:chOff x="0" y="0"/>
          <a:chExt cx="0" cy="0"/>
        </a:xfrm>
      </p:grpSpPr>
      <p:sp>
        <p:nvSpPr>
          <p:cNvPr id="3" name="Freeform 28">
            <a:extLst>
              <a:ext uri="{FF2B5EF4-FFF2-40B4-BE49-F238E27FC236}">
                <a16:creationId xmlns:a16="http://schemas.microsoft.com/office/drawing/2014/main" id="{D7014DFB-0E6A-E64E-E549-5B7EEC88CD17}"/>
              </a:ext>
            </a:extLst>
          </p:cNvPr>
          <p:cNvSpPr/>
          <p:nvPr/>
        </p:nvSpPr>
        <p:spPr>
          <a:xfrm>
            <a:off x="8433903" y="525833"/>
            <a:ext cx="3266900" cy="3161461"/>
          </a:xfrm>
          <a:custGeom>
            <a:avLst/>
            <a:gdLst/>
            <a:ahLst/>
            <a:cxnLst/>
            <a:rect l="l" t="t" r="r" b="b"/>
            <a:pathLst>
              <a:path w="1321087" h="831971">
                <a:moveTo>
                  <a:pt x="30519" y="0"/>
                </a:moveTo>
                <a:lnTo>
                  <a:pt x="1290568" y="0"/>
                </a:lnTo>
                <a:cubicBezTo>
                  <a:pt x="1307423" y="0"/>
                  <a:pt x="1321087" y="13664"/>
                  <a:pt x="1321087" y="30519"/>
                </a:cubicBezTo>
                <a:lnTo>
                  <a:pt x="1321087" y="801452"/>
                </a:lnTo>
                <a:cubicBezTo>
                  <a:pt x="1321087" y="818307"/>
                  <a:pt x="1307423" y="831971"/>
                  <a:pt x="1290568" y="831971"/>
                </a:cubicBezTo>
                <a:lnTo>
                  <a:pt x="30519" y="831971"/>
                </a:lnTo>
                <a:cubicBezTo>
                  <a:pt x="13664" y="831971"/>
                  <a:pt x="0" y="818307"/>
                  <a:pt x="0" y="801452"/>
                </a:cubicBezTo>
                <a:lnTo>
                  <a:pt x="0" y="30519"/>
                </a:lnTo>
                <a:cubicBezTo>
                  <a:pt x="0" y="13664"/>
                  <a:pt x="13664" y="0"/>
                  <a:pt x="30519" y="0"/>
                </a:cubicBezTo>
                <a:close/>
              </a:path>
            </a:pathLst>
          </a:custGeom>
          <a:blipFill>
            <a:blip r:embed="rId2"/>
            <a:stretch>
              <a:fillRect b="-4095"/>
            </a:stretch>
          </a:blipFill>
        </p:spPr>
        <p:txBody>
          <a:bodyPr/>
          <a:lstStyle/>
          <a:p>
            <a:endParaRPr lang="en-US" sz="900" dirty="0"/>
          </a:p>
        </p:txBody>
      </p:sp>
      <p:sp>
        <p:nvSpPr>
          <p:cNvPr id="10" name="Scroll: Horizontal 9">
            <a:extLst>
              <a:ext uri="{FF2B5EF4-FFF2-40B4-BE49-F238E27FC236}">
                <a16:creationId xmlns:a16="http://schemas.microsoft.com/office/drawing/2014/main" id="{026D5DED-EEF5-3697-3795-8A57BE2067FC}"/>
              </a:ext>
            </a:extLst>
          </p:cNvPr>
          <p:cNvSpPr/>
          <p:nvPr/>
        </p:nvSpPr>
        <p:spPr>
          <a:xfrm>
            <a:off x="2867891" y="3801055"/>
            <a:ext cx="6118167" cy="2302626"/>
          </a:xfrm>
          <a:prstGeom prst="horizontalScroll">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200" b="1" dirty="0">
                <a:solidFill>
                  <a:srgbClr val="FF0000"/>
                </a:solidFill>
                <a:effectLst/>
                <a:latin typeface="Times New Roman" panose="02020603050405020304" pitchFamily="18" charset="0"/>
                <a:ea typeface="Calibri" panose="020F0502020204030204" pitchFamily="34" charset="0"/>
              </a:rPr>
              <a:t>BI KỊCH:</a:t>
            </a:r>
          </a:p>
          <a:p>
            <a:pPr algn="ctr"/>
            <a:r>
              <a:rPr lang="en-US" sz="3200" dirty="0" err="1">
                <a:solidFill>
                  <a:schemeClr val="tx1"/>
                </a:solidFill>
                <a:latin typeface="Times New Roman" panose="02020603050405020304" pitchFamily="18" charset="0"/>
                <a:cs typeface="Times New Roman" panose="02020603050405020304" pitchFamily="18" charset="0"/>
              </a:rPr>
              <a:t>Bần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cùng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hóa</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lưu</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manh</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hóa</a:t>
            </a:r>
            <a:endParaRPr lang="en-US" sz="3200" dirty="0">
              <a:solidFill>
                <a:schemeClr val="tx1"/>
              </a:solidFill>
              <a:latin typeface="Times New Roman" panose="02020603050405020304" pitchFamily="18" charset="0"/>
              <a:cs typeface="Times New Roman" panose="02020603050405020304" pitchFamily="18" charset="0"/>
            </a:endParaRPr>
          </a:p>
        </p:txBody>
      </p:sp>
      <p:grpSp>
        <p:nvGrpSpPr>
          <p:cNvPr id="5" name="Group 16">
            <a:extLst>
              <a:ext uri="{FF2B5EF4-FFF2-40B4-BE49-F238E27FC236}">
                <a16:creationId xmlns:a16="http://schemas.microsoft.com/office/drawing/2014/main" id="{BAB67BBE-226B-62F4-DBA9-E579D987EF74}"/>
              </a:ext>
            </a:extLst>
          </p:cNvPr>
          <p:cNvGrpSpPr/>
          <p:nvPr/>
        </p:nvGrpSpPr>
        <p:grpSpPr>
          <a:xfrm>
            <a:off x="491197" y="532500"/>
            <a:ext cx="3266902" cy="3342814"/>
            <a:chOff x="0" y="792955"/>
            <a:chExt cx="7643670" cy="5203208"/>
          </a:xfrm>
        </p:grpSpPr>
        <p:grpSp>
          <p:nvGrpSpPr>
            <p:cNvPr id="6" name="Group 5">
              <a:extLst>
                <a:ext uri="{FF2B5EF4-FFF2-40B4-BE49-F238E27FC236}">
                  <a16:creationId xmlns:a16="http://schemas.microsoft.com/office/drawing/2014/main" id="{F6E8C0DA-7F73-846F-125B-21C35C29940C}"/>
                </a:ext>
              </a:extLst>
            </p:cNvPr>
            <p:cNvGrpSpPr/>
            <p:nvPr/>
          </p:nvGrpSpPr>
          <p:grpSpPr>
            <a:xfrm>
              <a:off x="0" y="971982"/>
              <a:ext cx="7643670" cy="5024181"/>
              <a:chOff x="0" y="0"/>
              <a:chExt cx="1626715" cy="1069239"/>
            </a:xfrm>
          </p:grpSpPr>
          <p:sp>
            <p:nvSpPr>
              <p:cNvPr id="11" name="Freeform 18">
                <a:extLst>
                  <a:ext uri="{FF2B5EF4-FFF2-40B4-BE49-F238E27FC236}">
                    <a16:creationId xmlns:a16="http://schemas.microsoft.com/office/drawing/2014/main" id="{968E3DE2-75F9-DCA8-36A1-457C3CE72C74}"/>
                  </a:ext>
                </a:extLst>
              </p:cNvPr>
              <p:cNvSpPr/>
              <p:nvPr/>
            </p:nvSpPr>
            <p:spPr>
              <a:xfrm>
                <a:off x="0" y="0"/>
                <a:ext cx="1626715" cy="1069239"/>
              </a:xfrm>
              <a:custGeom>
                <a:avLst/>
                <a:gdLst/>
                <a:ahLst/>
                <a:cxnLst/>
                <a:rect l="l" t="t" r="r" b="b"/>
                <a:pathLst>
                  <a:path w="1626715" h="1069239">
                    <a:moveTo>
                      <a:pt x="63927" y="0"/>
                    </a:moveTo>
                    <a:lnTo>
                      <a:pt x="1562789" y="0"/>
                    </a:lnTo>
                    <a:cubicBezTo>
                      <a:pt x="1598094" y="0"/>
                      <a:pt x="1626715" y="28621"/>
                      <a:pt x="1626715" y="63927"/>
                    </a:cubicBezTo>
                    <a:lnTo>
                      <a:pt x="1626715" y="1005312"/>
                    </a:lnTo>
                    <a:cubicBezTo>
                      <a:pt x="1626715" y="1040618"/>
                      <a:pt x="1598094" y="1069239"/>
                      <a:pt x="1562789" y="1069239"/>
                    </a:cubicBezTo>
                    <a:lnTo>
                      <a:pt x="63927" y="1069239"/>
                    </a:lnTo>
                    <a:cubicBezTo>
                      <a:pt x="28621" y="1069239"/>
                      <a:pt x="0" y="1040618"/>
                      <a:pt x="0" y="1005312"/>
                    </a:cubicBezTo>
                    <a:lnTo>
                      <a:pt x="0" y="63927"/>
                    </a:lnTo>
                    <a:cubicBezTo>
                      <a:pt x="0" y="28621"/>
                      <a:pt x="28621" y="0"/>
                      <a:pt x="63927" y="0"/>
                    </a:cubicBezTo>
                    <a:close/>
                  </a:path>
                </a:pathLst>
              </a:custGeom>
              <a:solidFill>
                <a:srgbClr val="FFFFFF"/>
              </a:solidFill>
            </p:spPr>
            <p:txBody>
              <a:bodyPr/>
              <a:lstStyle/>
              <a:p>
                <a:endParaRPr lang="en-US" sz="900"/>
              </a:p>
            </p:txBody>
          </p:sp>
          <p:sp>
            <p:nvSpPr>
              <p:cNvPr id="12" name="TextBox 19">
                <a:extLst>
                  <a:ext uri="{FF2B5EF4-FFF2-40B4-BE49-F238E27FC236}">
                    <a16:creationId xmlns:a16="http://schemas.microsoft.com/office/drawing/2014/main" id="{C43BED3A-33EA-5077-ADE8-F21595D73E44}"/>
                  </a:ext>
                </a:extLst>
              </p:cNvPr>
              <p:cNvSpPr txBox="1"/>
              <p:nvPr/>
            </p:nvSpPr>
            <p:spPr>
              <a:xfrm>
                <a:off x="0" y="-38100"/>
                <a:ext cx="1626715" cy="1107339"/>
              </a:xfrm>
              <a:prstGeom prst="rect">
                <a:avLst/>
              </a:prstGeom>
            </p:spPr>
            <p:txBody>
              <a:bodyPr lIns="25400" tIns="25400" rIns="25400" bIns="25400" rtlCol="0" anchor="ctr"/>
              <a:lstStyle/>
              <a:p>
                <a:pPr algn="ctr">
                  <a:lnSpc>
                    <a:spcPts val="1330"/>
                  </a:lnSpc>
                  <a:spcBef>
                    <a:spcPct val="0"/>
                  </a:spcBef>
                </a:pPr>
                <a:endParaRPr sz="900"/>
              </a:p>
            </p:txBody>
          </p:sp>
        </p:grpSp>
        <p:grpSp>
          <p:nvGrpSpPr>
            <p:cNvPr id="8" name="Group 20">
              <a:extLst>
                <a:ext uri="{FF2B5EF4-FFF2-40B4-BE49-F238E27FC236}">
                  <a16:creationId xmlns:a16="http://schemas.microsoft.com/office/drawing/2014/main" id="{17EE5C00-10CF-F6A6-021F-2CBE91EB3125}"/>
                </a:ext>
              </a:extLst>
            </p:cNvPr>
            <p:cNvGrpSpPr/>
            <p:nvPr/>
          </p:nvGrpSpPr>
          <p:grpSpPr>
            <a:xfrm>
              <a:off x="208976" y="792955"/>
              <a:ext cx="7249824" cy="4964711"/>
              <a:chOff x="0" y="-76392"/>
              <a:chExt cx="1326456" cy="908363"/>
            </a:xfrm>
          </p:grpSpPr>
          <p:sp>
            <p:nvSpPr>
              <p:cNvPr id="9" name="Freeform 21">
                <a:extLst>
                  <a:ext uri="{FF2B5EF4-FFF2-40B4-BE49-F238E27FC236}">
                    <a16:creationId xmlns:a16="http://schemas.microsoft.com/office/drawing/2014/main" id="{55103037-2D9A-17EF-CBED-166FD66D67C4}"/>
                  </a:ext>
                </a:extLst>
              </p:cNvPr>
              <p:cNvSpPr/>
              <p:nvPr/>
            </p:nvSpPr>
            <p:spPr>
              <a:xfrm>
                <a:off x="0" y="-76392"/>
                <a:ext cx="1326456" cy="908363"/>
              </a:xfrm>
              <a:custGeom>
                <a:avLst/>
                <a:gdLst/>
                <a:ahLst/>
                <a:cxnLst/>
                <a:rect l="l" t="t" r="r" b="b"/>
                <a:pathLst>
                  <a:path w="1321087" h="831971">
                    <a:moveTo>
                      <a:pt x="30519" y="0"/>
                    </a:moveTo>
                    <a:lnTo>
                      <a:pt x="1290568" y="0"/>
                    </a:lnTo>
                    <a:cubicBezTo>
                      <a:pt x="1307423" y="0"/>
                      <a:pt x="1321087" y="13664"/>
                      <a:pt x="1321087" y="30519"/>
                    </a:cubicBezTo>
                    <a:lnTo>
                      <a:pt x="1321087" y="801452"/>
                    </a:lnTo>
                    <a:cubicBezTo>
                      <a:pt x="1321087" y="818307"/>
                      <a:pt x="1307423" y="831971"/>
                      <a:pt x="1290568" y="831971"/>
                    </a:cubicBezTo>
                    <a:lnTo>
                      <a:pt x="30519" y="831971"/>
                    </a:lnTo>
                    <a:cubicBezTo>
                      <a:pt x="13664" y="831971"/>
                      <a:pt x="0" y="818307"/>
                      <a:pt x="0" y="801452"/>
                    </a:cubicBezTo>
                    <a:lnTo>
                      <a:pt x="0" y="30519"/>
                    </a:lnTo>
                    <a:cubicBezTo>
                      <a:pt x="0" y="13664"/>
                      <a:pt x="13664" y="0"/>
                      <a:pt x="30519" y="0"/>
                    </a:cubicBezTo>
                    <a:close/>
                  </a:path>
                </a:pathLst>
              </a:custGeom>
              <a:blipFill>
                <a:blip r:embed="rId3"/>
                <a:stretch>
                  <a:fillRect l="-7828" r="-3941" b="-3603"/>
                </a:stretch>
              </a:blipFill>
            </p:spPr>
            <p:txBody>
              <a:bodyPr/>
              <a:lstStyle/>
              <a:p>
                <a:endParaRPr lang="en-US" sz="900" dirty="0"/>
              </a:p>
            </p:txBody>
          </p:sp>
        </p:grpSp>
      </p:grpSp>
      <p:sp>
        <p:nvSpPr>
          <p:cNvPr id="2" name="Callout: Down Arrow 1">
            <a:extLst>
              <a:ext uri="{FF2B5EF4-FFF2-40B4-BE49-F238E27FC236}">
                <a16:creationId xmlns:a16="http://schemas.microsoft.com/office/drawing/2014/main" id="{C06E23C0-5168-06AE-6E72-83D0FDCCC687}"/>
              </a:ext>
            </a:extLst>
          </p:cNvPr>
          <p:cNvSpPr/>
          <p:nvPr/>
        </p:nvSpPr>
        <p:spPr>
          <a:xfrm>
            <a:off x="3923607" y="1720734"/>
            <a:ext cx="4427541" cy="1377875"/>
          </a:xfrm>
          <a:prstGeom prst="downArrowCallou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spcBef>
                <a:spcPct val="0"/>
              </a:spcBef>
            </a:pPr>
            <a:r>
              <a:rPr lang="en-US" sz="3200" b="1" dirty="0">
                <a:solidFill>
                  <a:srgbClr val="FF0000"/>
                </a:solidFill>
                <a:latin typeface="Times New Roman Bold"/>
                <a:ea typeface="Times New Roman Bold"/>
                <a:cs typeface="Times New Roman Bold"/>
                <a:sym typeface="Times New Roman Bold"/>
              </a:rPr>
              <a:t>BÁ KIẾN- CHÍ PHÈO</a:t>
            </a:r>
          </a:p>
        </p:txBody>
      </p:sp>
    </p:spTree>
    <p:extLst>
      <p:ext uri="{BB962C8B-B14F-4D97-AF65-F5344CB8AC3E}">
        <p14:creationId xmlns:p14="http://schemas.microsoft.com/office/powerpoint/2010/main" val="3807102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C73FDB4D-AFAF-7946-520D-B7878050A51F}"/>
              </a:ext>
            </a:extLst>
          </p:cNvPr>
          <p:cNvGrpSpPr/>
          <p:nvPr/>
        </p:nvGrpSpPr>
        <p:grpSpPr>
          <a:xfrm>
            <a:off x="581888" y="491863"/>
            <a:ext cx="11064243" cy="5969815"/>
            <a:chOff x="0" y="692602"/>
            <a:chExt cx="8235246" cy="5767628"/>
          </a:xfrm>
        </p:grpSpPr>
        <p:sp>
          <p:nvSpPr>
            <p:cNvPr id="8" name="TextBox 5">
              <a:extLst>
                <a:ext uri="{FF2B5EF4-FFF2-40B4-BE49-F238E27FC236}">
                  <a16:creationId xmlns:a16="http://schemas.microsoft.com/office/drawing/2014/main" id="{9D48C4C1-76E7-2483-C961-E0F11F12EECF}"/>
                </a:ext>
              </a:extLst>
            </p:cNvPr>
            <p:cNvSpPr txBox="1"/>
            <p:nvPr/>
          </p:nvSpPr>
          <p:spPr>
            <a:xfrm>
              <a:off x="0" y="854327"/>
              <a:ext cx="8235244" cy="5605903"/>
            </a:xfrm>
            <a:prstGeom prst="rect">
              <a:avLst/>
            </a:prstGeom>
          </p:spPr>
          <p:txBody>
            <a:bodyPr lIns="25400" tIns="25400" rIns="25400" bIns="25400" rtlCol="0" anchor="ctr"/>
            <a:lstStyle/>
            <a:p>
              <a:pPr algn="ctr">
                <a:lnSpc>
                  <a:spcPts val="1330"/>
                </a:lnSpc>
                <a:spcBef>
                  <a:spcPct val="0"/>
                </a:spcBef>
              </a:pPr>
              <a:endParaRPr sz="900"/>
            </a:p>
          </p:txBody>
        </p:sp>
        <p:grpSp>
          <p:nvGrpSpPr>
            <p:cNvPr id="4" name="Group 6">
              <a:extLst>
                <a:ext uri="{FF2B5EF4-FFF2-40B4-BE49-F238E27FC236}">
                  <a16:creationId xmlns:a16="http://schemas.microsoft.com/office/drawing/2014/main" id="{F6D3E998-FA4C-B257-1F3D-078C4CF00DFD}"/>
                </a:ext>
              </a:extLst>
            </p:cNvPr>
            <p:cNvGrpSpPr/>
            <p:nvPr/>
          </p:nvGrpSpPr>
          <p:grpSpPr>
            <a:xfrm>
              <a:off x="5976895" y="692602"/>
              <a:ext cx="2258351" cy="2514032"/>
              <a:chOff x="976766" y="-103856"/>
              <a:chExt cx="383515" cy="426935"/>
            </a:xfrm>
          </p:grpSpPr>
          <p:sp>
            <p:nvSpPr>
              <p:cNvPr id="6" name="Freeform 7">
                <a:extLst>
                  <a:ext uri="{FF2B5EF4-FFF2-40B4-BE49-F238E27FC236}">
                    <a16:creationId xmlns:a16="http://schemas.microsoft.com/office/drawing/2014/main" id="{0D97BB9A-916E-5C4B-3535-4B681C5CEB2E}"/>
                  </a:ext>
                </a:extLst>
              </p:cNvPr>
              <p:cNvSpPr/>
              <p:nvPr/>
            </p:nvSpPr>
            <p:spPr>
              <a:xfrm>
                <a:off x="976766" y="-103856"/>
                <a:ext cx="383515" cy="426935"/>
              </a:xfrm>
              <a:custGeom>
                <a:avLst/>
                <a:gdLst/>
                <a:ahLst/>
                <a:cxnLst/>
                <a:rect l="l" t="t" r="r" b="b"/>
                <a:pathLst>
                  <a:path w="1321087" h="831971">
                    <a:moveTo>
                      <a:pt x="30519" y="0"/>
                    </a:moveTo>
                    <a:lnTo>
                      <a:pt x="1290568" y="0"/>
                    </a:lnTo>
                    <a:cubicBezTo>
                      <a:pt x="1307423" y="0"/>
                      <a:pt x="1321087" y="13664"/>
                      <a:pt x="1321087" y="30519"/>
                    </a:cubicBezTo>
                    <a:lnTo>
                      <a:pt x="1321087" y="801452"/>
                    </a:lnTo>
                    <a:cubicBezTo>
                      <a:pt x="1321087" y="818307"/>
                      <a:pt x="1307423" y="831971"/>
                      <a:pt x="1290568" y="831971"/>
                    </a:cubicBezTo>
                    <a:lnTo>
                      <a:pt x="30519" y="831971"/>
                    </a:lnTo>
                    <a:cubicBezTo>
                      <a:pt x="13664" y="831971"/>
                      <a:pt x="0" y="818307"/>
                      <a:pt x="0" y="801452"/>
                    </a:cubicBezTo>
                    <a:lnTo>
                      <a:pt x="0" y="30519"/>
                    </a:lnTo>
                    <a:cubicBezTo>
                      <a:pt x="0" y="13664"/>
                      <a:pt x="13664" y="0"/>
                      <a:pt x="30519" y="0"/>
                    </a:cubicBezTo>
                    <a:close/>
                  </a:path>
                </a:pathLst>
              </a:custGeom>
              <a:blipFill>
                <a:blip r:embed="rId2"/>
                <a:stretch>
                  <a:fillRect t="-3671" b="-3671"/>
                </a:stretch>
              </a:blipFill>
            </p:spPr>
            <p:txBody>
              <a:bodyPr/>
              <a:lstStyle/>
              <a:p>
                <a:endParaRPr lang="en-US" sz="900" dirty="0"/>
              </a:p>
            </p:txBody>
          </p:sp>
        </p:grpSp>
      </p:grpSp>
      <p:sp>
        <p:nvSpPr>
          <p:cNvPr id="9" name="TextBox 8">
            <a:extLst>
              <a:ext uri="{FF2B5EF4-FFF2-40B4-BE49-F238E27FC236}">
                <a16:creationId xmlns:a16="http://schemas.microsoft.com/office/drawing/2014/main" id="{A8F653F0-5697-1AAD-AB76-B2AF4EDB9E58}"/>
              </a:ext>
            </a:extLst>
          </p:cNvPr>
          <p:cNvSpPr txBox="1"/>
          <p:nvPr/>
        </p:nvSpPr>
        <p:spPr>
          <a:xfrm>
            <a:off x="656011" y="632141"/>
            <a:ext cx="7481454" cy="1307537"/>
          </a:xfrm>
          <a:prstGeom prst="rect">
            <a:avLst/>
          </a:prstGeom>
          <a:solidFill>
            <a:schemeClr val="accent3">
              <a:lumMod val="20000"/>
              <a:lumOff val="80000"/>
            </a:schemeClr>
          </a:solidFill>
          <a:ln>
            <a:solidFill>
              <a:schemeClr val="accent1"/>
            </a:solidFill>
          </a:ln>
        </p:spPr>
        <p:txBody>
          <a:bodyPr wrap="square">
            <a:spAutoFit/>
          </a:bodyPr>
          <a:lstStyle/>
          <a:p>
            <a:pPr algn="just">
              <a:lnSpc>
                <a:spcPct val="150000"/>
              </a:lnSpc>
            </a:pPr>
            <a:r>
              <a:rPr lang="en-US" sz="2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Thái </a:t>
            </a:r>
            <a:r>
              <a:rPr lang="en-US" sz="28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độ</a:t>
            </a:r>
            <a:r>
              <a:rPr lang="en-US" sz="28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làng</a:t>
            </a:r>
            <a:r>
              <a:rPr lang="en-US" sz="28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Vũ </a:t>
            </a:r>
            <a:r>
              <a:rPr lang="en-US" sz="28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Đại</a:t>
            </a:r>
            <a:r>
              <a:rPr lang="en-US" sz="2800"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khi</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Chí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Phèo</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mới</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nhà</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tù</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trở</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làng</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e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sợ</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vì</a:t>
            </a:r>
            <a:endParaRPr lang="en-US" sz="2800" kern="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2C1CB2C5-AA87-3A8E-2D18-DE047C5ECF28}"/>
              </a:ext>
            </a:extLst>
          </p:cNvPr>
          <p:cNvSpPr txBox="1"/>
          <p:nvPr/>
        </p:nvSpPr>
        <p:spPr>
          <a:xfrm>
            <a:off x="8247610" y="3225835"/>
            <a:ext cx="3690850" cy="406330"/>
          </a:xfrm>
          <a:prstGeom prst="rect">
            <a:avLst/>
          </a:prstGeom>
        </p:spPr>
        <p:txBody>
          <a:bodyPr wrap="square" lIns="0" tIns="0" rIns="0" bIns="0" rtlCol="0" anchor="t">
            <a:spAutoFit/>
          </a:bodyPr>
          <a:lstStyle/>
          <a:p>
            <a:pPr algn="ctr">
              <a:lnSpc>
                <a:spcPct val="150000"/>
              </a:lnSpc>
              <a:spcBef>
                <a:spcPct val="0"/>
              </a:spcBef>
            </a:pPr>
            <a:r>
              <a:rPr lang="en-US" sz="2000" b="1" dirty="0">
                <a:solidFill>
                  <a:srgbClr val="FF0000"/>
                </a:solidFill>
                <a:latin typeface="Times New Roman Bold"/>
                <a:ea typeface="Times New Roman Bold"/>
                <a:cs typeface="Times New Roman Bold"/>
                <a:sym typeface="Times New Roman Bold"/>
              </a:rPr>
              <a:t>LÀNG VŨ ĐẠI- CHÍ PHÈO</a:t>
            </a:r>
          </a:p>
        </p:txBody>
      </p:sp>
      <p:sp>
        <p:nvSpPr>
          <p:cNvPr id="11" name="Freeform 28">
            <a:extLst>
              <a:ext uri="{FF2B5EF4-FFF2-40B4-BE49-F238E27FC236}">
                <a16:creationId xmlns:a16="http://schemas.microsoft.com/office/drawing/2014/main" id="{D484F219-20D9-04B1-9C6B-CDA42CDE4239}"/>
              </a:ext>
            </a:extLst>
          </p:cNvPr>
          <p:cNvSpPr/>
          <p:nvPr/>
        </p:nvSpPr>
        <p:spPr>
          <a:xfrm>
            <a:off x="8611986" y="3831808"/>
            <a:ext cx="3034145" cy="2554297"/>
          </a:xfrm>
          <a:custGeom>
            <a:avLst/>
            <a:gdLst/>
            <a:ahLst/>
            <a:cxnLst/>
            <a:rect l="l" t="t" r="r" b="b"/>
            <a:pathLst>
              <a:path w="1321087" h="831971">
                <a:moveTo>
                  <a:pt x="30519" y="0"/>
                </a:moveTo>
                <a:lnTo>
                  <a:pt x="1290568" y="0"/>
                </a:lnTo>
                <a:cubicBezTo>
                  <a:pt x="1307423" y="0"/>
                  <a:pt x="1321087" y="13664"/>
                  <a:pt x="1321087" y="30519"/>
                </a:cubicBezTo>
                <a:lnTo>
                  <a:pt x="1321087" y="801452"/>
                </a:lnTo>
                <a:cubicBezTo>
                  <a:pt x="1321087" y="818307"/>
                  <a:pt x="1307423" y="831971"/>
                  <a:pt x="1290568" y="831971"/>
                </a:cubicBezTo>
                <a:lnTo>
                  <a:pt x="30519" y="831971"/>
                </a:lnTo>
                <a:cubicBezTo>
                  <a:pt x="13664" y="831971"/>
                  <a:pt x="0" y="818307"/>
                  <a:pt x="0" y="801452"/>
                </a:cubicBezTo>
                <a:lnTo>
                  <a:pt x="0" y="30519"/>
                </a:lnTo>
                <a:cubicBezTo>
                  <a:pt x="0" y="13664"/>
                  <a:pt x="13664" y="0"/>
                  <a:pt x="30519" y="0"/>
                </a:cubicBezTo>
                <a:close/>
              </a:path>
            </a:pathLst>
          </a:custGeom>
          <a:blipFill>
            <a:blip r:embed="rId3"/>
            <a:stretch>
              <a:fillRect b="-4095"/>
            </a:stretch>
          </a:blipFill>
        </p:spPr>
        <p:txBody>
          <a:bodyPr/>
          <a:lstStyle/>
          <a:p>
            <a:endParaRPr lang="en-US" sz="900" dirty="0"/>
          </a:p>
        </p:txBody>
      </p:sp>
      <p:sp>
        <p:nvSpPr>
          <p:cNvPr id="5" name="TextBox 4">
            <a:extLst>
              <a:ext uri="{FF2B5EF4-FFF2-40B4-BE49-F238E27FC236}">
                <a16:creationId xmlns:a16="http://schemas.microsoft.com/office/drawing/2014/main" id="{B5E8DD4B-06E3-8EAD-FD10-B4DCF7F200E9}"/>
              </a:ext>
            </a:extLst>
          </p:cNvPr>
          <p:cNvSpPr txBox="1"/>
          <p:nvPr/>
        </p:nvSpPr>
        <p:spPr>
          <a:xfrm>
            <a:off x="656011" y="2189883"/>
            <a:ext cx="7481454" cy="1307537"/>
          </a:xfrm>
          <a:prstGeom prst="rect">
            <a:avLst/>
          </a:prstGeom>
          <a:solidFill>
            <a:schemeClr val="accent5">
              <a:lumMod val="40000"/>
              <a:lumOff val="60000"/>
            </a:schemeClr>
          </a:solidFill>
          <a:ln>
            <a:solidFill>
              <a:schemeClr val="accent1"/>
            </a:solidFill>
          </a:ln>
        </p:spPr>
        <p:txBody>
          <a:bodyPr wrap="square">
            <a:spAutoFit/>
          </a:bodyPr>
          <a:lstStyle/>
          <a:p>
            <a:pPr algn="just">
              <a:lnSpc>
                <a:spcPct val="150000"/>
              </a:lnSpc>
            </a:pP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Hành</a:t>
            </a:r>
            <a:r>
              <a:rPr lang="en-US" sz="2800" b="1" kern="100"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800" b="1" kern="100"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uống</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rượu</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say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khướt</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chửi</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bới</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tay</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lúc</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nào</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cũng</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nhăm</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nhăm</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cầm</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cái</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vỏ</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chai;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ăn</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vạ</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a:t>
            </a:r>
          </a:p>
        </p:txBody>
      </p:sp>
      <p:sp>
        <p:nvSpPr>
          <p:cNvPr id="12" name="TextBox 11">
            <a:extLst>
              <a:ext uri="{FF2B5EF4-FFF2-40B4-BE49-F238E27FC236}">
                <a16:creationId xmlns:a16="http://schemas.microsoft.com/office/drawing/2014/main" id="{6A590F39-E1C1-C85F-085C-2A7B304F7014}"/>
              </a:ext>
            </a:extLst>
          </p:cNvPr>
          <p:cNvSpPr txBox="1"/>
          <p:nvPr/>
        </p:nvSpPr>
        <p:spPr>
          <a:xfrm>
            <a:off x="656011" y="3747625"/>
            <a:ext cx="7481454" cy="2600199"/>
          </a:xfrm>
          <a:prstGeom prst="rect">
            <a:avLst/>
          </a:prstGeom>
          <a:solidFill>
            <a:schemeClr val="accent6">
              <a:lumMod val="20000"/>
              <a:lumOff val="80000"/>
            </a:schemeClr>
          </a:solidFill>
          <a:ln>
            <a:solidFill>
              <a:schemeClr val="accent1"/>
            </a:solidFill>
          </a:ln>
        </p:spPr>
        <p:txBody>
          <a:bodyPr wrap="square">
            <a:spAutoFit/>
          </a:bodyPr>
          <a:lstStyle/>
          <a:p>
            <a:pPr algn="just">
              <a:lnSpc>
                <a:spcPct val="150000"/>
              </a:lnSpc>
            </a:pP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Ngoại</a:t>
            </a:r>
            <a:r>
              <a:rPr lang="en-US" sz="2800" b="1" kern="100"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kern="100" dirty="0" err="1">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cái</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đầu</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trọc</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lốc</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cái</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răng</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cạo</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trắng</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hớn</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cái</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mặt</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thì</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đen</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mà</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rất</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cơng</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cơng</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hai</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mắt</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gườm</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gườm</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Cái</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ngực</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phanh</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đầy</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nét</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chạm</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trổ</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kern="100" dirty="0" err="1">
                <a:effectLst/>
                <a:latin typeface="Times New Roman" panose="02020603050405020304" pitchFamily="18" charset="0"/>
                <a:ea typeface="Calibri" panose="020F0502020204030204" pitchFamily="34" charset="0"/>
                <a:cs typeface="Times New Roman" panose="02020603050405020304" pitchFamily="18" charset="0"/>
              </a:rPr>
              <a:t>rồng</a:t>
            </a:r>
            <a:r>
              <a:rPr lang="en-US" sz="2800" kern="100" dirty="0">
                <a:latin typeface="Times New Roman" panose="02020603050405020304" pitchFamily="18" charset="0"/>
                <a:ea typeface="Calibri" panose="020F0502020204030204" pitchFamily="34" charset="0"/>
                <a:cs typeface="Times New Roman" panose="02020603050405020304" pitchFamily="18" charset="0"/>
              </a:rPr>
              <a:t>…</a:t>
            </a:r>
            <a:r>
              <a:rPr lang="en-US" sz="2800" kern="100" dirty="0">
                <a:effectLst/>
                <a:latin typeface="Times New Roman" panose="02020603050405020304" pitchFamily="18"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3109789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2" grpId="0" animBg="1"/>
    </p:bld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AB946B"/>
      </a:accent1>
      <a:accent2>
        <a:srgbClr val="C04F32"/>
      </a:accent2>
      <a:accent3>
        <a:srgbClr val="DD8C3C"/>
      </a:accent3>
      <a:accent4>
        <a:srgbClr val="8E684C"/>
      </a:accent4>
      <a:accent5>
        <a:srgbClr val="CBAF62"/>
      </a:accent5>
      <a:accent6>
        <a:srgbClr val="803348"/>
      </a:accent6>
      <a:hlink>
        <a:srgbClr val="86724D"/>
      </a:hlink>
      <a:folHlink>
        <a:srgbClr val="B99E84"/>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A2BEDC8B-F191-493B-BA33-0F4F800A89D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Organic</Template>
  <TotalTime>641</TotalTime>
  <Words>1921</Words>
  <Application>Microsoft Office PowerPoint</Application>
  <PresentationFormat>Widescreen</PresentationFormat>
  <Paragraphs>156</Paragraphs>
  <Slides>30</Slides>
  <Notes>1</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30</vt:i4>
      </vt:variant>
    </vt:vector>
  </HeadingPairs>
  <TitlesOfParts>
    <vt:vector size="36" baseType="lpstr">
      <vt:lpstr>Arial</vt:lpstr>
      <vt:lpstr>Calibri</vt:lpstr>
      <vt:lpstr>Garamond</vt:lpstr>
      <vt:lpstr>Times New Roman</vt:lpstr>
      <vt:lpstr>Times New Roman Bold</vt:lpstr>
      <vt:lpstr>Organic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Dell</cp:lastModifiedBy>
  <cp:revision>145</cp:revision>
  <dcterms:created xsi:type="dcterms:W3CDTF">2022-07-16T03:10:29Z</dcterms:created>
  <dcterms:modified xsi:type="dcterms:W3CDTF">2024-10-18T05:47:07Z</dcterms:modified>
</cp:coreProperties>
</file>